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5143500" type="screen16x9"/>
  <p:notesSz cx="6858000" cy="9144000"/>
  <p:embeddedFontLst>
    <p:embeddedFont>
      <p:font typeface="Source Sans Pro" charset="0"/>
      <p:regular r:id="rId13"/>
      <p:bold r:id="rId14"/>
    </p:embeddedFont>
    <p:embeddedFont>
      <p:font typeface="Raleway" charset="-52"/>
      <p:regular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92"/>
    <p:restoredTop sz="94580"/>
  </p:normalViewPr>
  <p:slideViewPr>
    <p:cSldViewPr snapToGrid="0">
      <p:cViewPr varScale="1">
        <p:scale>
          <a:sx n="135" d="100"/>
          <a:sy n="135" d="100"/>
        </p:scale>
        <p:origin x="-768" y="-9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78063382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 name="Google Shape;5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728061f997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728061f997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728061f997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728061f997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728061f997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728061f997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28061f997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28061f997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728061f997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728061f997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728061f997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728061f997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728061f997_0_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728061f997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728061f997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728061f997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80700" y="2651100"/>
            <a:ext cx="8982600" cy="2411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485875" y="264475"/>
            <a:ext cx="8183700" cy="1473600"/>
          </a:xfrm>
          <a:prstGeom prst="rect">
            <a:avLst/>
          </a:prstGeom>
        </p:spPr>
        <p:txBody>
          <a:bodyPr spcFirstLastPara="1" wrap="square" lIns="91425" tIns="91425" rIns="91425" bIns="91425" anchor="b" anchorCtr="0">
            <a:no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12" name="Google Shape;12;p2"/>
          <p:cNvSpPr txBox="1">
            <a:spLocks noGrp="1"/>
          </p:cNvSpPr>
          <p:nvPr>
            <p:ph type="subTitle" idx="1"/>
          </p:nvPr>
        </p:nvSpPr>
        <p:spPr>
          <a:xfrm>
            <a:off x="485875" y="1738075"/>
            <a:ext cx="8183700" cy="861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400"/>
              <a:buNone/>
              <a:defRPr sz="2400"/>
            </a:lvl1pPr>
            <a:lvl2pPr lvl="1">
              <a:lnSpc>
                <a:spcPct val="100000"/>
              </a:lnSpc>
              <a:spcBef>
                <a:spcPts val="0"/>
              </a:spcBef>
              <a:spcAft>
                <a:spcPts val="0"/>
              </a:spcAft>
              <a:buSzPts val="2400"/>
              <a:buNone/>
              <a:defRPr sz="2400"/>
            </a:lvl2pPr>
            <a:lvl3pPr lvl="2">
              <a:lnSpc>
                <a:spcPct val="100000"/>
              </a:lnSpc>
              <a:spcBef>
                <a:spcPts val="0"/>
              </a:spcBef>
              <a:spcAft>
                <a:spcPts val="0"/>
              </a:spcAft>
              <a:buSzPts val="2400"/>
              <a:buNone/>
              <a:defRPr sz="2400"/>
            </a:lvl3pPr>
            <a:lvl4pPr lvl="3">
              <a:lnSpc>
                <a:spcPct val="100000"/>
              </a:lnSpc>
              <a:spcBef>
                <a:spcPts val="0"/>
              </a:spcBef>
              <a:spcAft>
                <a:spcPts val="0"/>
              </a:spcAft>
              <a:buSzPts val="2400"/>
              <a:buNone/>
              <a:defRPr sz="2400"/>
            </a:lvl4pPr>
            <a:lvl5pPr lvl="4">
              <a:lnSpc>
                <a:spcPct val="100000"/>
              </a:lnSpc>
              <a:spcBef>
                <a:spcPts val="0"/>
              </a:spcBef>
              <a:spcAft>
                <a:spcPts val="0"/>
              </a:spcAft>
              <a:buSzPts val="2400"/>
              <a:buNone/>
              <a:defRPr sz="2400"/>
            </a:lvl5pPr>
            <a:lvl6pPr lvl="5">
              <a:lnSpc>
                <a:spcPct val="100000"/>
              </a:lnSpc>
              <a:spcBef>
                <a:spcPts val="0"/>
              </a:spcBef>
              <a:spcAft>
                <a:spcPts val="0"/>
              </a:spcAft>
              <a:buSzPts val="2400"/>
              <a:buNone/>
              <a:defRPr sz="2400"/>
            </a:lvl6pPr>
            <a:lvl7pPr lvl="6">
              <a:lnSpc>
                <a:spcPct val="100000"/>
              </a:lnSpc>
              <a:spcBef>
                <a:spcPts val="0"/>
              </a:spcBef>
              <a:spcAft>
                <a:spcPts val="0"/>
              </a:spcAft>
              <a:buSzPts val="2400"/>
              <a:buNone/>
              <a:defRPr sz="2400"/>
            </a:lvl7pPr>
            <a:lvl8pPr lvl="7">
              <a:lnSpc>
                <a:spcPct val="100000"/>
              </a:lnSpc>
              <a:spcBef>
                <a:spcPts val="0"/>
              </a:spcBef>
              <a:spcAft>
                <a:spcPts val="0"/>
              </a:spcAft>
              <a:buSzPts val="2400"/>
              <a:buNone/>
              <a:defRPr sz="2400"/>
            </a:lvl8pPr>
            <a:lvl9pPr lvl="8">
              <a:lnSpc>
                <a:spcPct val="100000"/>
              </a:lnSpc>
              <a:spcBef>
                <a:spcPts val="0"/>
              </a:spcBef>
              <a:spcAft>
                <a:spcPts val="0"/>
              </a:spcAft>
              <a:buSzPts val="2400"/>
              <a:buNone/>
              <a:defRPr sz="2400"/>
            </a:lvl9pPr>
          </a:lstStyle>
          <a:p>
            <a:endParaRPr/>
          </a:p>
        </p:txBody>
      </p:sp>
      <p:sp>
        <p:nvSpPr>
          <p:cNvPr id="13" name="Google Shape;13;p2"/>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7"/>
        <p:cNvGrpSpPr/>
        <p:nvPr/>
      </p:nvGrpSpPr>
      <p:grpSpPr>
        <a:xfrm>
          <a:off x="0" y="0"/>
          <a:ext cx="0" cy="0"/>
          <a:chOff x="0" y="0"/>
          <a:chExt cx="0" cy="0"/>
        </a:xfrm>
      </p:grpSpPr>
      <p:sp>
        <p:nvSpPr>
          <p:cNvPr id="48" name="Google Shape;48;p11"/>
          <p:cNvSpPr/>
          <p:nvPr/>
        </p:nvSpPr>
        <p:spPr>
          <a:xfrm>
            <a:off x="80700" y="2651100"/>
            <a:ext cx="8982600" cy="2411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11"/>
          <p:cNvSpPr txBox="1">
            <a:spLocks noGrp="1"/>
          </p:cNvSpPr>
          <p:nvPr>
            <p:ph type="title" hasCustomPrompt="1"/>
          </p:nvPr>
        </p:nvSpPr>
        <p:spPr>
          <a:xfrm>
            <a:off x="311700" y="743001"/>
            <a:ext cx="8520600" cy="20064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Font typeface="Source Sans Pro" panose="020B0503030403020204"/>
              <a:buNone/>
              <a:defRPr sz="12000">
                <a:latin typeface="Source Sans Pro" panose="020B0503030403020204"/>
                <a:ea typeface="Source Sans Pro" panose="020B0503030403020204"/>
                <a:cs typeface="Source Sans Pro" panose="020B0503030403020204"/>
                <a:sym typeface="Source Sans Pro" panose="020B0503030403020204"/>
              </a:defRPr>
            </a:lvl1pPr>
            <a:lvl2pPr lvl="1" algn="ctr">
              <a:spcBef>
                <a:spcPts val="0"/>
              </a:spcBef>
              <a:spcAft>
                <a:spcPts val="0"/>
              </a:spcAft>
              <a:buSzPts val="12000"/>
              <a:buFont typeface="Source Sans Pro" panose="020B0503030403020204"/>
              <a:buNone/>
              <a:defRPr sz="12000">
                <a:latin typeface="Source Sans Pro" panose="020B0503030403020204"/>
                <a:ea typeface="Source Sans Pro" panose="020B0503030403020204"/>
                <a:cs typeface="Source Sans Pro" panose="020B0503030403020204"/>
                <a:sym typeface="Source Sans Pro" panose="020B0503030403020204"/>
              </a:defRPr>
            </a:lvl2pPr>
            <a:lvl3pPr lvl="2" algn="ctr">
              <a:spcBef>
                <a:spcPts val="0"/>
              </a:spcBef>
              <a:spcAft>
                <a:spcPts val="0"/>
              </a:spcAft>
              <a:buSzPts val="12000"/>
              <a:buFont typeface="Source Sans Pro" panose="020B0503030403020204"/>
              <a:buNone/>
              <a:defRPr sz="12000">
                <a:latin typeface="Source Sans Pro" panose="020B0503030403020204"/>
                <a:ea typeface="Source Sans Pro" panose="020B0503030403020204"/>
                <a:cs typeface="Source Sans Pro" panose="020B0503030403020204"/>
                <a:sym typeface="Source Sans Pro" panose="020B0503030403020204"/>
              </a:defRPr>
            </a:lvl3pPr>
            <a:lvl4pPr lvl="3" algn="ctr">
              <a:spcBef>
                <a:spcPts val="0"/>
              </a:spcBef>
              <a:spcAft>
                <a:spcPts val="0"/>
              </a:spcAft>
              <a:buSzPts val="12000"/>
              <a:buFont typeface="Source Sans Pro" panose="020B0503030403020204"/>
              <a:buNone/>
              <a:defRPr sz="12000">
                <a:latin typeface="Source Sans Pro" panose="020B0503030403020204"/>
                <a:ea typeface="Source Sans Pro" panose="020B0503030403020204"/>
                <a:cs typeface="Source Sans Pro" panose="020B0503030403020204"/>
                <a:sym typeface="Source Sans Pro" panose="020B0503030403020204"/>
              </a:defRPr>
            </a:lvl4pPr>
            <a:lvl5pPr lvl="4" algn="ctr">
              <a:spcBef>
                <a:spcPts val="0"/>
              </a:spcBef>
              <a:spcAft>
                <a:spcPts val="0"/>
              </a:spcAft>
              <a:buSzPts val="12000"/>
              <a:buFont typeface="Source Sans Pro" panose="020B0503030403020204"/>
              <a:buNone/>
              <a:defRPr sz="12000">
                <a:latin typeface="Source Sans Pro" panose="020B0503030403020204"/>
                <a:ea typeface="Source Sans Pro" panose="020B0503030403020204"/>
                <a:cs typeface="Source Sans Pro" panose="020B0503030403020204"/>
                <a:sym typeface="Source Sans Pro" panose="020B0503030403020204"/>
              </a:defRPr>
            </a:lvl5pPr>
            <a:lvl6pPr lvl="5" algn="ctr">
              <a:spcBef>
                <a:spcPts val="0"/>
              </a:spcBef>
              <a:spcAft>
                <a:spcPts val="0"/>
              </a:spcAft>
              <a:buSzPts val="12000"/>
              <a:buFont typeface="Source Sans Pro" panose="020B0503030403020204"/>
              <a:buNone/>
              <a:defRPr sz="12000">
                <a:latin typeface="Source Sans Pro" panose="020B0503030403020204"/>
                <a:ea typeface="Source Sans Pro" panose="020B0503030403020204"/>
                <a:cs typeface="Source Sans Pro" panose="020B0503030403020204"/>
                <a:sym typeface="Source Sans Pro" panose="020B0503030403020204"/>
              </a:defRPr>
            </a:lvl6pPr>
            <a:lvl7pPr lvl="6" algn="ctr">
              <a:spcBef>
                <a:spcPts val="0"/>
              </a:spcBef>
              <a:spcAft>
                <a:spcPts val="0"/>
              </a:spcAft>
              <a:buSzPts val="12000"/>
              <a:buFont typeface="Source Sans Pro" panose="020B0503030403020204"/>
              <a:buNone/>
              <a:defRPr sz="12000">
                <a:latin typeface="Source Sans Pro" panose="020B0503030403020204"/>
                <a:ea typeface="Source Sans Pro" panose="020B0503030403020204"/>
                <a:cs typeface="Source Sans Pro" panose="020B0503030403020204"/>
                <a:sym typeface="Source Sans Pro" panose="020B0503030403020204"/>
              </a:defRPr>
            </a:lvl7pPr>
            <a:lvl8pPr lvl="7" algn="ctr">
              <a:spcBef>
                <a:spcPts val="0"/>
              </a:spcBef>
              <a:spcAft>
                <a:spcPts val="0"/>
              </a:spcAft>
              <a:buSzPts val="12000"/>
              <a:buFont typeface="Source Sans Pro" panose="020B0503030403020204"/>
              <a:buNone/>
              <a:defRPr sz="12000">
                <a:latin typeface="Source Sans Pro" panose="020B0503030403020204"/>
                <a:ea typeface="Source Sans Pro" panose="020B0503030403020204"/>
                <a:cs typeface="Source Sans Pro" panose="020B0503030403020204"/>
                <a:sym typeface="Source Sans Pro" panose="020B0503030403020204"/>
              </a:defRPr>
            </a:lvl8pPr>
            <a:lvl9pPr lvl="8" algn="ctr">
              <a:spcBef>
                <a:spcPts val="0"/>
              </a:spcBef>
              <a:spcAft>
                <a:spcPts val="0"/>
              </a:spcAft>
              <a:buSzPts val="12000"/>
              <a:buFont typeface="Source Sans Pro" panose="020B0503030403020204"/>
              <a:buNone/>
              <a:defRPr sz="12000">
                <a:latin typeface="Source Sans Pro" panose="020B0503030403020204"/>
                <a:ea typeface="Source Sans Pro" panose="020B0503030403020204"/>
                <a:cs typeface="Source Sans Pro" panose="020B0503030403020204"/>
                <a:sym typeface="Source Sans Pro" panose="020B0503030403020204"/>
              </a:defRPr>
            </a:lvl9pPr>
          </a:lstStyle>
          <a:p>
            <a:r>
              <a:t>xx%</a:t>
            </a:r>
          </a:p>
        </p:txBody>
      </p:sp>
      <p:sp>
        <p:nvSpPr>
          <p:cNvPr id="50" name="Google Shape;50;p11"/>
          <p:cNvSpPr txBox="1">
            <a:spLocks noGrp="1"/>
          </p:cNvSpPr>
          <p:nvPr>
            <p:ph type="body" idx="1"/>
          </p:nvPr>
        </p:nvSpPr>
        <p:spPr>
          <a:xfrm>
            <a:off x="311700" y="2845182"/>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Clr>
                <a:schemeClr val="lt1"/>
              </a:buClr>
              <a:buSzPts val="1800"/>
              <a:buChar char="●"/>
              <a:defRPr>
                <a:solidFill>
                  <a:schemeClr val="lt1"/>
                </a:solidFill>
              </a:defRPr>
            </a:lvl1pPr>
            <a:lvl2pPr marL="914400" lvl="1" indent="-317500" algn="ctr">
              <a:spcBef>
                <a:spcPts val="1600"/>
              </a:spcBef>
              <a:spcAft>
                <a:spcPts val="0"/>
              </a:spcAft>
              <a:buClr>
                <a:schemeClr val="lt1"/>
              </a:buClr>
              <a:buSzPts val="1400"/>
              <a:buChar char="○"/>
              <a:defRPr>
                <a:solidFill>
                  <a:schemeClr val="lt1"/>
                </a:solidFill>
              </a:defRPr>
            </a:lvl2pPr>
            <a:lvl3pPr marL="1371600" lvl="2" indent="-317500" algn="ctr">
              <a:spcBef>
                <a:spcPts val="1600"/>
              </a:spcBef>
              <a:spcAft>
                <a:spcPts val="0"/>
              </a:spcAft>
              <a:buClr>
                <a:schemeClr val="lt1"/>
              </a:buClr>
              <a:buSzPts val="1400"/>
              <a:buChar char="■"/>
              <a:defRPr>
                <a:solidFill>
                  <a:schemeClr val="lt1"/>
                </a:solidFill>
              </a:defRPr>
            </a:lvl3pPr>
            <a:lvl4pPr marL="1828800" lvl="3" indent="-317500" algn="ctr">
              <a:spcBef>
                <a:spcPts val="1600"/>
              </a:spcBef>
              <a:spcAft>
                <a:spcPts val="0"/>
              </a:spcAft>
              <a:buClr>
                <a:schemeClr val="lt1"/>
              </a:buClr>
              <a:buSzPts val="1400"/>
              <a:buChar char="●"/>
              <a:defRPr>
                <a:solidFill>
                  <a:schemeClr val="lt1"/>
                </a:solidFill>
              </a:defRPr>
            </a:lvl4pPr>
            <a:lvl5pPr marL="2286000" lvl="4" indent="-317500" algn="ctr">
              <a:spcBef>
                <a:spcPts val="1600"/>
              </a:spcBef>
              <a:spcAft>
                <a:spcPts val="0"/>
              </a:spcAft>
              <a:buClr>
                <a:schemeClr val="lt1"/>
              </a:buClr>
              <a:buSzPts val="1400"/>
              <a:buChar char="○"/>
              <a:defRPr>
                <a:solidFill>
                  <a:schemeClr val="lt1"/>
                </a:solidFill>
              </a:defRPr>
            </a:lvl5pPr>
            <a:lvl6pPr marL="2743200" lvl="5" indent="-317500" algn="ctr">
              <a:spcBef>
                <a:spcPts val="1600"/>
              </a:spcBef>
              <a:spcAft>
                <a:spcPts val="0"/>
              </a:spcAft>
              <a:buClr>
                <a:schemeClr val="lt1"/>
              </a:buClr>
              <a:buSzPts val="1400"/>
              <a:buChar char="■"/>
              <a:defRPr>
                <a:solidFill>
                  <a:schemeClr val="lt1"/>
                </a:solidFill>
              </a:defRPr>
            </a:lvl6pPr>
            <a:lvl7pPr marL="3200400" lvl="6" indent="-317500" algn="ctr">
              <a:spcBef>
                <a:spcPts val="1600"/>
              </a:spcBef>
              <a:spcAft>
                <a:spcPts val="0"/>
              </a:spcAft>
              <a:buClr>
                <a:schemeClr val="lt1"/>
              </a:buClr>
              <a:buSzPts val="1400"/>
              <a:buChar char="●"/>
              <a:defRPr>
                <a:solidFill>
                  <a:schemeClr val="lt1"/>
                </a:solidFill>
              </a:defRPr>
            </a:lvl7pPr>
            <a:lvl8pPr marL="3657600" lvl="7" indent="-317500" algn="ctr">
              <a:spcBef>
                <a:spcPts val="1600"/>
              </a:spcBef>
              <a:spcAft>
                <a:spcPts val="0"/>
              </a:spcAft>
              <a:buClr>
                <a:schemeClr val="lt1"/>
              </a:buClr>
              <a:buSzPts val="1400"/>
              <a:buChar char="○"/>
              <a:defRPr>
                <a:solidFill>
                  <a:schemeClr val="lt1"/>
                </a:solidFill>
              </a:defRPr>
            </a:lvl8pPr>
            <a:lvl9pPr marL="4114800" lvl="8" indent="-317500" algn="ctr">
              <a:spcBef>
                <a:spcPts val="1600"/>
              </a:spcBef>
              <a:spcAft>
                <a:spcPts val="1600"/>
              </a:spcAft>
              <a:buClr>
                <a:schemeClr val="lt1"/>
              </a:buClr>
              <a:buSzPts val="1400"/>
              <a:buChar char="■"/>
              <a:defRPr>
                <a:solidFill>
                  <a:schemeClr val="lt1"/>
                </a:solidFill>
              </a:defRPr>
            </a:lvl9pPr>
          </a:lstStyle>
          <a:p>
            <a:endParaRPr/>
          </a:p>
        </p:txBody>
      </p:sp>
      <p:sp>
        <p:nvSpPr>
          <p:cNvPr id="51" name="Google Shape;51;p11"/>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
        <p:cNvGrpSpPr/>
        <p:nvPr/>
      </p:nvGrpSpPr>
      <p:grpSpPr>
        <a:xfrm>
          <a:off x="0" y="0"/>
          <a:ext cx="0" cy="0"/>
          <a:chOff x="0" y="0"/>
          <a:chExt cx="0" cy="0"/>
        </a:xfrm>
      </p:grpSpPr>
      <p:sp>
        <p:nvSpPr>
          <p:cNvPr id="53" name="Google Shape;53;p12"/>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3"/>
          <p:cNvSpPr/>
          <p:nvPr/>
        </p:nvSpPr>
        <p:spPr>
          <a:xfrm>
            <a:off x="80700" y="2651100"/>
            <a:ext cx="8982600" cy="2411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3"/>
          <p:cNvSpPr txBox="1">
            <a:spLocks noGrp="1"/>
          </p:cNvSpPr>
          <p:nvPr>
            <p:ph type="title"/>
          </p:nvPr>
        </p:nvSpPr>
        <p:spPr>
          <a:xfrm>
            <a:off x="485875" y="1714500"/>
            <a:ext cx="8183700" cy="785700"/>
          </a:xfrm>
          <a:prstGeom prst="rect">
            <a:avLst/>
          </a:prstGeom>
        </p:spPr>
        <p:txBody>
          <a:bodyPr spcFirstLastPara="1" wrap="square" lIns="91425" tIns="91425" rIns="91425" bIns="91425" anchor="b" anchorCtr="0">
            <a:no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17" name="Google Shape;17;p3"/>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311700" y="445025"/>
            <a:ext cx="8520600" cy="6234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0" name="Google Shape;20;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1" name="Google Shape;21;p4"/>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2"/>
        <p:cNvGrpSpPr/>
        <p:nvPr/>
      </p:nvGrpSpPr>
      <p:grpSpPr>
        <a:xfrm>
          <a:off x="0" y="0"/>
          <a:ext cx="0" cy="0"/>
          <a:chOff x="0" y="0"/>
          <a:chExt cx="0" cy="0"/>
        </a:xfrm>
      </p:grpSpPr>
      <p:sp>
        <p:nvSpPr>
          <p:cNvPr id="23" name="Google Shape;23;p5"/>
          <p:cNvSpPr txBox="1">
            <a:spLocks noGrp="1"/>
          </p:cNvSpPr>
          <p:nvPr>
            <p:ph type="title"/>
          </p:nvPr>
        </p:nvSpPr>
        <p:spPr>
          <a:xfrm>
            <a:off x="311700" y="445025"/>
            <a:ext cx="8520600" cy="6234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4" name="Google Shape;24;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5" name="Google Shape;25;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6" name="Google Shape;26;p5"/>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
        <p:cNvGrpSpPr/>
        <p:nvPr/>
      </p:nvGrpSpPr>
      <p:grpSpPr>
        <a:xfrm>
          <a:off x="0" y="0"/>
          <a:ext cx="0" cy="0"/>
          <a:chOff x="0" y="0"/>
          <a:chExt cx="0" cy="0"/>
        </a:xfrm>
      </p:grpSpPr>
      <p:sp>
        <p:nvSpPr>
          <p:cNvPr id="28" name="Google Shape;28;p6"/>
          <p:cNvSpPr txBox="1">
            <a:spLocks noGrp="1"/>
          </p:cNvSpPr>
          <p:nvPr>
            <p:ph type="title"/>
          </p:nvPr>
        </p:nvSpPr>
        <p:spPr>
          <a:xfrm>
            <a:off x="311700" y="445025"/>
            <a:ext cx="8520600" cy="6234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9" name="Google Shape;29;p6"/>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0"/>
        <p:cNvGrpSpPr/>
        <p:nvPr/>
      </p:nvGrpSpPr>
      <p:grpSpPr>
        <a:xfrm>
          <a:off x="0" y="0"/>
          <a:ext cx="0" cy="0"/>
          <a:chOff x="0" y="0"/>
          <a:chExt cx="0" cy="0"/>
        </a:xfrm>
      </p:grpSpPr>
      <p:sp>
        <p:nvSpPr>
          <p:cNvPr id="31" name="Google Shape;31;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2" name="Google Shape;32;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3" name="Google Shape;33;p7"/>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2"/>
        </a:solidFill>
        <a:effectLst/>
      </p:bgPr>
    </p:bg>
    <p:spTree>
      <p:nvGrpSpPr>
        <p:cNvPr id="1" name="Shape 34"/>
        <p:cNvGrpSpPr/>
        <p:nvPr/>
      </p:nvGrpSpPr>
      <p:grpSpPr>
        <a:xfrm>
          <a:off x="0" y="0"/>
          <a:ext cx="0" cy="0"/>
          <a:chOff x="0" y="0"/>
          <a:chExt cx="0" cy="0"/>
        </a:xfrm>
      </p:grpSpPr>
      <p:sp>
        <p:nvSpPr>
          <p:cNvPr id="35" name="Google Shape;35;p8"/>
          <p:cNvSpPr txBox="1">
            <a:spLocks noGrp="1"/>
          </p:cNvSpPr>
          <p:nvPr>
            <p:ph type="title"/>
          </p:nvPr>
        </p:nvSpPr>
        <p:spPr>
          <a:xfrm>
            <a:off x="490250" y="526350"/>
            <a:ext cx="5604000" cy="4090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sp>
        <p:nvSpPr>
          <p:cNvPr id="36" name="Google Shape;36;p8"/>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7"/>
        <p:cNvGrpSpPr/>
        <p:nvPr/>
      </p:nvGrpSpPr>
      <p:grpSpPr>
        <a:xfrm>
          <a:off x="0" y="0"/>
          <a:ext cx="0" cy="0"/>
          <a:chOff x="0" y="0"/>
          <a:chExt cx="0" cy="0"/>
        </a:xfrm>
      </p:grpSpPr>
      <p:sp>
        <p:nvSpPr>
          <p:cNvPr id="38" name="Google Shape;38;p9"/>
          <p:cNvSpPr/>
          <p:nvPr/>
        </p:nvSpPr>
        <p:spPr>
          <a:xfrm>
            <a:off x="4636800" y="80700"/>
            <a:ext cx="4426500" cy="4982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9" name="Google Shape;39;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0" name="Google Shape;40;p9"/>
          <p:cNvSpPr txBox="1">
            <a:spLocks noGrp="1"/>
          </p:cNvSpPr>
          <p:nvPr>
            <p:ph type="title"/>
          </p:nvPr>
        </p:nvSpPr>
        <p:spPr>
          <a:xfrm>
            <a:off x="265500" y="1181700"/>
            <a:ext cx="4045200" cy="1533600"/>
          </a:xfrm>
          <a:prstGeom prst="rect">
            <a:avLst/>
          </a:prstGeom>
        </p:spPr>
        <p:txBody>
          <a:bodyPr spcFirstLastPara="1" wrap="square" lIns="91425" tIns="91425" rIns="91425" bIns="91425" anchor="b" anchorCtr="0">
            <a:no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41" name="Google Shape;41;p9"/>
          <p:cNvSpPr txBox="1">
            <a:spLocks noGrp="1"/>
          </p:cNvSpPr>
          <p:nvPr>
            <p:ph type="subTitle" idx="1"/>
          </p:nvPr>
        </p:nvSpPr>
        <p:spPr>
          <a:xfrm>
            <a:off x="265500" y="2769001"/>
            <a:ext cx="4045200" cy="1345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2" name="Google Shape;42;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43" name="Google Shape;43;p9"/>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4"/>
        <p:cNvGrpSpPr/>
        <p:nvPr/>
      </p:nvGrpSpPr>
      <p:grpSpPr>
        <a:xfrm>
          <a:off x="0" y="0"/>
          <a:ext cx="0" cy="0"/>
          <a:chOff x="0" y="0"/>
          <a:chExt cx="0" cy="0"/>
        </a:xfrm>
      </p:grpSpPr>
      <p:sp>
        <p:nvSpPr>
          <p:cNvPr id="45" name="Google Shape;45;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2100"/>
              <a:buNone/>
              <a:defRPr sz="2100"/>
            </a:lvl1pPr>
          </a:lstStyle>
          <a:p>
            <a:endParaRPr/>
          </a:p>
        </p:txBody>
      </p:sp>
      <p:sp>
        <p:nvSpPr>
          <p:cNvPr id="46" name="Google Shape;46;p10"/>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6234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2"/>
              </a:buClr>
              <a:buSzPts val="3000"/>
              <a:buFont typeface="Raleway" panose="020B0503030101060003"/>
              <a:buNone/>
              <a:defRPr sz="3000" b="1">
                <a:solidFill>
                  <a:schemeClr val="dk2"/>
                </a:solidFill>
                <a:latin typeface="Raleway" panose="020B0503030101060003"/>
                <a:ea typeface="Raleway" panose="020B0503030101060003"/>
                <a:cs typeface="Raleway" panose="020B0503030101060003"/>
                <a:sym typeface="Raleway" panose="020B0503030101060003"/>
              </a:defRPr>
            </a:lvl1pPr>
            <a:lvl2pPr lvl="1">
              <a:spcBef>
                <a:spcPts val="0"/>
              </a:spcBef>
              <a:spcAft>
                <a:spcPts val="0"/>
              </a:spcAft>
              <a:buClr>
                <a:schemeClr val="dk2"/>
              </a:buClr>
              <a:buSzPts val="3000"/>
              <a:buFont typeface="Raleway" panose="020B0503030101060003"/>
              <a:buNone/>
              <a:defRPr sz="3000" b="1">
                <a:solidFill>
                  <a:schemeClr val="dk2"/>
                </a:solidFill>
                <a:latin typeface="Raleway" panose="020B0503030101060003"/>
                <a:ea typeface="Raleway" panose="020B0503030101060003"/>
                <a:cs typeface="Raleway" panose="020B0503030101060003"/>
                <a:sym typeface="Raleway" panose="020B0503030101060003"/>
              </a:defRPr>
            </a:lvl2pPr>
            <a:lvl3pPr lvl="2">
              <a:spcBef>
                <a:spcPts val="0"/>
              </a:spcBef>
              <a:spcAft>
                <a:spcPts val="0"/>
              </a:spcAft>
              <a:buClr>
                <a:schemeClr val="dk2"/>
              </a:buClr>
              <a:buSzPts val="3000"/>
              <a:buFont typeface="Raleway" panose="020B0503030101060003"/>
              <a:buNone/>
              <a:defRPr sz="3000" b="1">
                <a:solidFill>
                  <a:schemeClr val="dk2"/>
                </a:solidFill>
                <a:latin typeface="Raleway" panose="020B0503030101060003"/>
                <a:ea typeface="Raleway" panose="020B0503030101060003"/>
                <a:cs typeface="Raleway" panose="020B0503030101060003"/>
                <a:sym typeface="Raleway" panose="020B0503030101060003"/>
              </a:defRPr>
            </a:lvl3pPr>
            <a:lvl4pPr lvl="3">
              <a:spcBef>
                <a:spcPts val="0"/>
              </a:spcBef>
              <a:spcAft>
                <a:spcPts val="0"/>
              </a:spcAft>
              <a:buClr>
                <a:schemeClr val="dk2"/>
              </a:buClr>
              <a:buSzPts val="3000"/>
              <a:buFont typeface="Raleway" panose="020B0503030101060003"/>
              <a:buNone/>
              <a:defRPr sz="3000" b="1">
                <a:solidFill>
                  <a:schemeClr val="dk2"/>
                </a:solidFill>
                <a:latin typeface="Raleway" panose="020B0503030101060003"/>
                <a:ea typeface="Raleway" panose="020B0503030101060003"/>
                <a:cs typeface="Raleway" panose="020B0503030101060003"/>
                <a:sym typeface="Raleway" panose="020B0503030101060003"/>
              </a:defRPr>
            </a:lvl4pPr>
            <a:lvl5pPr lvl="4">
              <a:spcBef>
                <a:spcPts val="0"/>
              </a:spcBef>
              <a:spcAft>
                <a:spcPts val="0"/>
              </a:spcAft>
              <a:buClr>
                <a:schemeClr val="dk2"/>
              </a:buClr>
              <a:buSzPts val="3000"/>
              <a:buFont typeface="Raleway" panose="020B0503030101060003"/>
              <a:buNone/>
              <a:defRPr sz="3000" b="1">
                <a:solidFill>
                  <a:schemeClr val="dk2"/>
                </a:solidFill>
                <a:latin typeface="Raleway" panose="020B0503030101060003"/>
                <a:ea typeface="Raleway" panose="020B0503030101060003"/>
                <a:cs typeface="Raleway" panose="020B0503030101060003"/>
                <a:sym typeface="Raleway" panose="020B0503030101060003"/>
              </a:defRPr>
            </a:lvl5pPr>
            <a:lvl6pPr lvl="5">
              <a:spcBef>
                <a:spcPts val="0"/>
              </a:spcBef>
              <a:spcAft>
                <a:spcPts val="0"/>
              </a:spcAft>
              <a:buClr>
                <a:schemeClr val="dk2"/>
              </a:buClr>
              <a:buSzPts val="3000"/>
              <a:buFont typeface="Raleway" panose="020B0503030101060003"/>
              <a:buNone/>
              <a:defRPr sz="3000" b="1">
                <a:solidFill>
                  <a:schemeClr val="dk2"/>
                </a:solidFill>
                <a:latin typeface="Raleway" panose="020B0503030101060003"/>
                <a:ea typeface="Raleway" panose="020B0503030101060003"/>
                <a:cs typeface="Raleway" panose="020B0503030101060003"/>
                <a:sym typeface="Raleway" panose="020B0503030101060003"/>
              </a:defRPr>
            </a:lvl6pPr>
            <a:lvl7pPr lvl="6">
              <a:spcBef>
                <a:spcPts val="0"/>
              </a:spcBef>
              <a:spcAft>
                <a:spcPts val="0"/>
              </a:spcAft>
              <a:buClr>
                <a:schemeClr val="dk2"/>
              </a:buClr>
              <a:buSzPts val="3000"/>
              <a:buFont typeface="Raleway" panose="020B0503030101060003"/>
              <a:buNone/>
              <a:defRPr sz="3000" b="1">
                <a:solidFill>
                  <a:schemeClr val="dk2"/>
                </a:solidFill>
                <a:latin typeface="Raleway" panose="020B0503030101060003"/>
                <a:ea typeface="Raleway" panose="020B0503030101060003"/>
                <a:cs typeface="Raleway" panose="020B0503030101060003"/>
                <a:sym typeface="Raleway" panose="020B0503030101060003"/>
              </a:defRPr>
            </a:lvl7pPr>
            <a:lvl8pPr lvl="7">
              <a:spcBef>
                <a:spcPts val="0"/>
              </a:spcBef>
              <a:spcAft>
                <a:spcPts val="0"/>
              </a:spcAft>
              <a:buClr>
                <a:schemeClr val="dk2"/>
              </a:buClr>
              <a:buSzPts val="3000"/>
              <a:buFont typeface="Raleway" panose="020B0503030101060003"/>
              <a:buNone/>
              <a:defRPr sz="3000" b="1">
                <a:solidFill>
                  <a:schemeClr val="dk2"/>
                </a:solidFill>
                <a:latin typeface="Raleway" panose="020B0503030101060003"/>
                <a:ea typeface="Raleway" panose="020B0503030101060003"/>
                <a:cs typeface="Raleway" panose="020B0503030101060003"/>
                <a:sym typeface="Raleway" panose="020B0503030101060003"/>
              </a:defRPr>
            </a:lvl8pPr>
            <a:lvl9pPr lvl="8">
              <a:spcBef>
                <a:spcPts val="0"/>
              </a:spcBef>
              <a:spcAft>
                <a:spcPts val="0"/>
              </a:spcAft>
              <a:buClr>
                <a:schemeClr val="dk2"/>
              </a:buClr>
              <a:buSzPts val="3000"/>
              <a:buFont typeface="Raleway" panose="020B0503030101060003"/>
              <a:buNone/>
              <a:defRPr sz="3000" b="1">
                <a:solidFill>
                  <a:schemeClr val="dk2"/>
                </a:solidFill>
                <a:latin typeface="Raleway" panose="020B0503030101060003"/>
                <a:ea typeface="Raleway" panose="020B0503030101060003"/>
                <a:cs typeface="Raleway" panose="020B0503030101060003"/>
                <a:sym typeface="Raleway" panose="020B0503030101060003"/>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2"/>
              </a:buClr>
              <a:buSzPts val="1800"/>
              <a:buFont typeface="Source Sans Pro" panose="020B0503030403020204"/>
              <a:buChar char="●"/>
              <a:defRPr sz="1800">
                <a:solidFill>
                  <a:schemeClr val="lt2"/>
                </a:solidFill>
                <a:latin typeface="Source Sans Pro" panose="020B0503030403020204"/>
                <a:ea typeface="Source Sans Pro" panose="020B0503030403020204"/>
                <a:cs typeface="Source Sans Pro" panose="020B0503030403020204"/>
                <a:sym typeface="Source Sans Pro" panose="020B0503030403020204"/>
              </a:defRPr>
            </a:lvl1pPr>
            <a:lvl2pPr marL="914400" lvl="1" indent="-317500">
              <a:lnSpc>
                <a:spcPct val="115000"/>
              </a:lnSpc>
              <a:spcBef>
                <a:spcPts val="1600"/>
              </a:spcBef>
              <a:spcAft>
                <a:spcPts val="0"/>
              </a:spcAft>
              <a:buClr>
                <a:schemeClr val="lt2"/>
              </a:buClr>
              <a:buSzPts val="1400"/>
              <a:buFont typeface="Source Sans Pro" panose="020B0503030403020204"/>
              <a:buChar char="○"/>
              <a:defRPr>
                <a:solidFill>
                  <a:schemeClr val="lt2"/>
                </a:solidFill>
                <a:latin typeface="Source Sans Pro" panose="020B0503030403020204"/>
                <a:ea typeface="Source Sans Pro" panose="020B0503030403020204"/>
                <a:cs typeface="Source Sans Pro" panose="020B0503030403020204"/>
                <a:sym typeface="Source Sans Pro" panose="020B0503030403020204"/>
              </a:defRPr>
            </a:lvl2pPr>
            <a:lvl3pPr marL="1371600" lvl="2" indent="-317500">
              <a:lnSpc>
                <a:spcPct val="115000"/>
              </a:lnSpc>
              <a:spcBef>
                <a:spcPts val="1600"/>
              </a:spcBef>
              <a:spcAft>
                <a:spcPts val="0"/>
              </a:spcAft>
              <a:buClr>
                <a:schemeClr val="lt2"/>
              </a:buClr>
              <a:buSzPts val="1400"/>
              <a:buFont typeface="Source Sans Pro" panose="020B0503030403020204"/>
              <a:buChar char="■"/>
              <a:defRPr>
                <a:solidFill>
                  <a:schemeClr val="lt2"/>
                </a:solidFill>
                <a:latin typeface="Source Sans Pro" panose="020B0503030403020204"/>
                <a:ea typeface="Source Sans Pro" panose="020B0503030403020204"/>
                <a:cs typeface="Source Sans Pro" panose="020B0503030403020204"/>
                <a:sym typeface="Source Sans Pro" panose="020B0503030403020204"/>
              </a:defRPr>
            </a:lvl3pPr>
            <a:lvl4pPr marL="1828800" lvl="3" indent="-317500">
              <a:lnSpc>
                <a:spcPct val="115000"/>
              </a:lnSpc>
              <a:spcBef>
                <a:spcPts val="1600"/>
              </a:spcBef>
              <a:spcAft>
                <a:spcPts val="0"/>
              </a:spcAft>
              <a:buClr>
                <a:schemeClr val="lt2"/>
              </a:buClr>
              <a:buSzPts val="1400"/>
              <a:buFont typeface="Source Sans Pro" panose="020B0503030403020204"/>
              <a:buChar char="●"/>
              <a:defRPr>
                <a:solidFill>
                  <a:schemeClr val="lt2"/>
                </a:solidFill>
                <a:latin typeface="Source Sans Pro" panose="020B0503030403020204"/>
                <a:ea typeface="Source Sans Pro" panose="020B0503030403020204"/>
                <a:cs typeface="Source Sans Pro" panose="020B0503030403020204"/>
                <a:sym typeface="Source Sans Pro" panose="020B0503030403020204"/>
              </a:defRPr>
            </a:lvl4pPr>
            <a:lvl5pPr marL="2286000" lvl="4" indent="-317500">
              <a:lnSpc>
                <a:spcPct val="115000"/>
              </a:lnSpc>
              <a:spcBef>
                <a:spcPts val="1600"/>
              </a:spcBef>
              <a:spcAft>
                <a:spcPts val="0"/>
              </a:spcAft>
              <a:buClr>
                <a:schemeClr val="lt2"/>
              </a:buClr>
              <a:buSzPts val="1400"/>
              <a:buFont typeface="Source Sans Pro" panose="020B0503030403020204"/>
              <a:buChar char="○"/>
              <a:defRPr>
                <a:solidFill>
                  <a:schemeClr val="lt2"/>
                </a:solidFill>
                <a:latin typeface="Source Sans Pro" panose="020B0503030403020204"/>
                <a:ea typeface="Source Sans Pro" panose="020B0503030403020204"/>
                <a:cs typeface="Source Sans Pro" panose="020B0503030403020204"/>
                <a:sym typeface="Source Sans Pro" panose="020B0503030403020204"/>
              </a:defRPr>
            </a:lvl5pPr>
            <a:lvl6pPr marL="2743200" lvl="5" indent="-317500">
              <a:lnSpc>
                <a:spcPct val="115000"/>
              </a:lnSpc>
              <a:spcBef>
                <a:spcPts val="1600"/>
              </a:spcBef>
              <a:spcAft>
                <a:spcPts val="0"/>
              </a:spcAft>
              <a:buClr>
                <a:schemeClr val="lt2"/>
              </a:buClr>
              <a:buSzPts val="1400"/>
              <a:buFont typeface="Source Sans Pro" panose="020B0503030403020204"/>
              <a:buChar char="■"/>
              <a:defRPr>
                <a:solidFill>
                  <a:schemeClr val="lt2"/>
                </a:solidFill>
                <a:latin typeface="Source Sans Pro" panose="020B0503030403020204"/>
                <a:ea typeface="Source Sans Pro" panose="020B0503030403020204"/>
                <a:cs typeface="Source Sans Pro" panose="020B0503030403020204"/>
                <a:sym typeface="Source Sans Pro" panose="020B0503030403020204"/>
              </a:defRPr>
            </a:lvl6pPr>
            <a:lvl7pPr marL="3200400" lvl="6" indent="-317500">
              <a:lnSpc>
                <a:spcPct val="115000"/>
              </a:lnSpc>
              <a:spcBef>
                <a:spcPts val="1600"/>
              </a:spcBef>
              <a:spcAft>
                <a:spcPts val="0"/>
              </a:spcAft>
              <a:buClr>
                <a:schemeClr val="lt2"/>
              </a:buClr>
              <a:buSzPts val="1400"/>
              <a:buFont typeface="Source Sans Pro" panose="020B0503030403020204"/>
              <a:buChar char="●"/>
              <a:defRPr>
                <a:solidFill>
                  <a:schemeClr val="lt2"/>
                </a:solidFill>
                <a:latin typeface="Source Sans Pro" panose="020B0503030403020204"/>
                <a:ea typeface="Source Sans Pro" panose="020B0503030403020204"/>
                <a:cs typeface="Source Sans Pro" panose="020B0503030403020204"/>
                <a:sym typeface="Source Sans Pro" panose="020B0503030403020204"/>
              </a:defRPr>
            </a:lvl7pPr>
            <a:lvl8pPr marL="3657600" lvl="7" indent="-317500">
              <a:lnSpc>
                <a:spcPct val="115000"/>
              </a:lnSpc>
              <a:spcBef>
                <a:spcPts val="1600"/>
              </a:spcBef>
              <a:spcAft>
                <a:spcPts val="0"/>
              </a:spcAft>
              <a:buClr>
                <a:schemeClr val="lt2"/>
              </a:buClr>
              <a:buSzPts val="1400"/>
              <a:buFont typeface="Source Sans Pro" panose="020B0503030403020204"/>
              <a:buChar char="○"/>
              <a:defRPr>
                <a:solidFill>
                  <a:schemeClr val="lt2"/>
                </a:solidFill>
                <a:latin typeface="Source Sans Pro" panose="020B0503030403020204"/>
                <a:ea typeface="Source Sans Pro" panose="020B0503030403020204"/>
                <a:cs typeface="Source Sans Pro" panose="020B0503030403020204"/>
                <a:sym typeface="Source Sans Pro" panose="020B0503030403020204"/>
              </a:defRPr>
            </a:lvl8pPr>
            <a:lvl9pPr marL="4114800" lvl="8" indent="-317500">
              <a:lnSpc>
                <a:spcPct val="115000"/>
              </a:lnSpc>
              <a:spcBef>
                <a:spcPts val="1600"/>
              </a:spcBef>
              <a:spcAft>
                <a:spcPts val="1600"/>
              </a:spcAft>
              <a:buClr>
                <a:schemeClr val="lt2"/>
              </a:buClr>
              <a:buSzPts val="1400"/>
              <a:buFont typeface="Source Sans Pro" panose="020B0503030403020204"/>
              <a:buChar char="■"/>
              <a:defRPr>
                <a:solidFill>
                  <a:schemeClr val="lt2"/>
                </a:solidFill>
                <a:latin typeface="Source Sans Pro" panose="020B0503030403020204"/>
                <a:ea typeface="Source Sans Pro" panose="020B0503030403020204"/>
                <a:cs typeface="Source Sans Pro" panose="020B0503030403020204"/>
                <a:sym typeface="Source Sans Pro" panose="020B0503030403020204"/>
              </a:defRPr>
            </a:lvl9pPr>
          </a:lstStyle>
          <a:p>
            <a:endParaRPr/>
          </a:p>
        </p:txBody>
      </p:sp>
      <p:sp>
        <p:nvSpPr>
          <p:cNvPr id="8" name="Google Shape;8;p1"/>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lt2"/>
                </a:solidFill>
                <a:latin typeface="Source Sans Pro" panose="020B0503030403020204"/>
                <a:ea typeface="Source Sans Pro" panose="020B0503030403020204"/>
                <a:cs typeface="Source Sans Pro" panose="020B0503030403020204"/>
                <a:sym typeface="Source Sans Pro" panose="020B0503030403020204"/>
              </a:defRPr>
            </a:lvl1pPr>
            <a:lvl2pPr lvl="1" algn="r">
              <a:buNone/>
              <a:defRPr sz="1000">
                <a:solidFill>
                  <a:schemeClr val="lt2"/>
                </a:solidFill>
                <a:latin typeface="Source Sans Pro" panose="020B0503030403020204"/>
                <a:ea typeface="Source Sans Pro" panose="020B0503030403020204"/>
                <a:cs typeface="Source Sans Pro" panose="020B0503030403020204"/>
                <a:sym typeface="Source Sans Pro" panose="020B0503030403020204"/>
              </a:defRPr>
            </a:lvl2pPr>
            <a:lvl3pPr lvl="2" algn="r">
              <a:buNone/>
              <a:defRPr sz="1000">
                <a:solidFill>
                  <a:schemeClr val="lt2"/>
                </a:solidFill>
                <a:latin typeface="Source Sans Pro" panose="020B0503030403020204"/>
                <a:ea typeface="Source Sans Pro" panose="020B0503030403020204"/>
                <a:cs typeface="Source Sans Pro" panose="020B0503030403020204"/>
                <a:sym typeface="Source Sans Pro" panose="020B0503030403020204"/>
              </a:defRPr>
            </a:lvl3pPr>
            <a:lvl4pPr lvl="3" algn="r">
              <a:buNone/>
              <a:defRPr sz="1000">
                <a:solidFill>
                  <a:schemeClr val="lt2"/>
                </a:solidFill>
                <a:latin typeface="Source Sans Pro" panose="020B0503030403020204"/>
                <a:ea typeface="Source Sans Pro" panose="020B0503030403020204"/>
                <a:cs typeface="Source Sans Pro" panose="020B0503030403020204"/>
                <a:sym typeface="Source Sans Pro" panose="020B0503030403020204"/>
              </a:defRPr>
            </a:lvl4pPr>
            <a:lvl5pPr lvl="4" algn="r">
              <a:buNone/>
              <a:defRPr sz="1000">
                <a:solidFill>
                  <a:schemeClr val="lt2"/>
                </a:solidFill>
                <a:latin typeface="Source Sans Pro" panose="020B0503030403020204"/>
                <a:ea typeface="Source Sans Pro" panose="020B0503030403020204"/>
                <a:cs typeface="Source Sans Pro" panose="020B0503030403020204"/>
                <a:sym typeface="Source Sans Pro" panose="020B0503030403020204"/>
              </a:defRPr>
            </a:lvl5pPr>
            <a:lvl6pPr lvl="5" algn="r">
              <a:buNone/>
              <a:defRPr sz="1000">
                <a:solidFill>
                  <a:schemeClr val="lt2"/>
                </a:solidFill>
                <a:latin typeface="Source Sans Pro" panose="020B0503030403020204"/>
                <a:ea typeface="Source Sans Pro" panose="020B0503030403020204"/>
                <a:cs typeface="Source Sans Pro" panose="020B0503030403020204"/>
                <a:sym typeface="Source Sans Pro" panose="020B0503030403020204"/>
              </a:defRPr>
            </a:lvl6pPr>
            <a:lvl7pPr lvl="6" algn="r">
              <a:buNone/>
              <a:defRPr sz="1000">
                <a:solidFill>
                  <a:schemeClr val="lt2"/>
                </a:solidFill>
                <a:latin typeface="Source Sans Pro" panose="020B0503030403020204"/>
                <a:ea typeface="Source Sans Pro" panose="020B0503030403020204"/>
                <a:cs typeface="Source Sans Pro" panose="020B0503030403020204"/>
                <a:sym typeface="Source Sans Pro" panose="020B0503030403020204"/>
              </a:defRPr>
            </a:lvl7pPr>
            <a:lvl8pPr lvl="7" algn="r">
              <a:buNone/>
              <a:defRPr sz="1000">
                <a:solidFill>
                  <a:schemeClr val="lt2"/>
                </a:solidFill>
                <a:latin typeface="Source Sans Pro" panose="020B0503030403020204"/>
                <a:ea typeface="Source Sans Pro" panose="020B0503030403020204"/>
                <a:cs typeface="Source Sans Pro" panose="020B0503030403020204"/>
                <a:sym typeface="Source Sans Pro" panose="020B0503030403020204"/>
              </a:defRPr>
            </a:lvl8pPr>
            <a:lvl9pPr lvl="8" algn="r">
              <a:buNone/>
              <a:defRPr sz="1000">
                <a:solidFill>
                  <a:schemeClr val="lt2"/>
                </a:solidFill>
                <a:latin typeface="Source Sans Pro" panose="020B0503030403020204"/>
                <a:ea typeface="Source Sans Pro" panose="020B0503030403020204"/>
                <a:cs typeface="Source Sans Pro" panose="020B0503030403020204"/>
                <a:sym typeface="Source Sans Pro" panose="020B0503030403020204"/>
              </a:defRPr>
            </a:lvl9pPr>
          </a:lstStyle>
          <a:p>
            <a:pPr marL="0" lvl="0" indent="0" algn="r" rtl="0">
              <a:spcBef>
                <a:spcPts val="0"/>
              </a:spcBef>
              <a:spcAft>
                <a:spcPts val="0"/>
              </a:spcAft>
              <a:buNone/>
            </a:pPr>
            <a:fld id="{00000000-1234-1234-1234-123412341234}" type="slidenum">
              <a:rPr lang="en-US"/>
              <a:t>‹#›</a:t>
            </a:fld>
            <a:endParaRPr lang="en-US"/>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p13"/>
          <p:cNvSpPr txBox="1">
            <a:spLocks noGrp="1"/>
          </p:cNvSpPr>
          <p:nvPr>
            <p:ph type="ctrTitle"/>
          </p:nvPr>
        </p:nvSpPr>
        <p:spPr>
          <a:xfrm>
            <a:off x="535683" y="1363850"/>
            <a:ext cx="8520600" cy="2052600"/>
          </a:xfrm>
          <a:prstGeom prst="rect">
            <a:avLst/>
          </a:prstGeom>
        </p:spPr>
        <p:txBody>
          <a:bodyPr spcFirstLastPara="1" wrap="square" lIns="91425" tIns="91425" rIns="91425" bIns="91425" anchor="b" anchorCtr="0">
            <a:noAutofit/>
          </a:bodyPr>
          <a:lstStyle/>
          <a:p>
            <a:pPr marL="0" lvl="0" indent="0" algn="ctr" rtl="0">
              <a:lnSpc>
                <a:spcPct val="100000"/>
              </a:lnSpc>
              <a:spcBef>
                <a:spcPts val="2400"/>
              </a:spcBef>
              <a:spcAft>
                <a:spcPts val="0"/>
              </a:spcAft>
              <a:buNone/>
            </a:pPr>
            <a:r>
              <a:rPr lang="en-US" sz="3000" b="1" dirty="0">
                <a:latin typeface="Times New Roman" panose="02020603050405020304"/>
                <a:ea typeface="Times New Roman" panose="02020603050405020304"/>
                <a:cs typeface="Times New Roman" panose="02020603050405020304"/>
                <a:sym typeface="Times New Roman" panose="02020603050405020304"/>
              </a:rPr>
              <a:t>Изменения в законодательство о госзакупках                                                                 в период пандемии новой коронавирусной инфекции, </a:t>
            </a:r>
            <a:r>
              <a:rPr lang="en-US" sz="3000" b="1" dirty="0" err="1">
                <a:latin typeface="Times New Roman" panose="02020603050405020304"/>
                <a:ea typeface="Times New Roman" panose="02020603050405020304"/>
                <a:cs typeface="Times New Roman" panose="02020603050405020304"/>
                <a:sym typeface="Times New Roman" panose="02020603050405020304"/>
              </a:rPr>
              <a:t>вызванной</a:t>
            </a:r>
            <a:r>
              <a:rPr lang="en-US" sz="3000" b="1" dirty="0">
                <a:latin typeface="Times New Roman" panose="02020603050405020304"/>
                <a:ea typeface="Times New Roman" panose="02020603050405020304"/>
                <a:cs typeface="Times New Roman" panose="02020603050405020304"/>
                <a:sym typeface="Times New Roman" panose="02020603050405020304"/>
              </a:rPr>
              <a:t> 2019-nCoV</a:t>
            </a:r>
            <a:r>
              <a:rPr lang="ru-RU" sz="3000" b="1" dirty="0">
                <a:latin typeface="Times New Roman" panose="02020603050405020304"/>
                <a:ea typeface="Times New Roman" panose="02020603050405020304"/>
                <a:cs typeface="Times New Roman" panose="02020603050405020304"/>
                <a:sym typeface="Times New Roman" panose="02020603050405020304"/>
              </a:rPr>
              <a:t> (вступили в силу с 1 апреля 2020г.)</a:t>
            </a:r>
            <a:endParaRPr sz="3000" b="1" dirty="0">
              <a:latin typeface="Times New Roman" panose="02020603050405020304"/>
              <a:ea typeface="Times New Roman" panose="02020603050405020304"/>
              <a:cs typeface="Times New Roman" panose="02020603050405020304"/>
              <a:sym typeface="Times New Roman" panose="02020603050405020304"/>
            </a:endParaRPr>
          </a:p>
          <a:p>
            <a:pPr marL="0" lvl="0" indent="0" algn="l" rtl="0">
              <a:lnSpc>
                <a:spcPct val="115000"/>
              </a:lnSpc>
              <a:spcBef>
                <a:spcPts val="2400"/>
              </a:spcBef>
              <a:spcAft>
                <a:spcPts val="600"/>
              </a:spcAft>
              <a:buNone/>
            </a:pPr>
            <a:endParaRPr sz="2300" b="1" dirty="0"/>
          </a:p>
        </p:txBody>
      </p:sp>
      <p:sp>
        <p:nvSpPr>
          <p:cNvPr id="59" name="Google Shape;59;p13"/>
          <p:cNvSpPr txBox="1">
            <a:spLocks noGrp="1"/>
          </p:cNvSpPr>
          <p:nvPr>
            <p:ph type="subTitle" idx="1"/>
          </p:nvPr>
        </p:nvSpPr>
        <p:spPr>
          <a:xfrm>
            <a:off x="430325" y="3137150"/>
            <a:ext cx="85206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1800" b="1" dirty="0">
                <a:solidFill>
                  <a:srgbClr val="000000"/>
                </a:solidFill>
                <a:highlight>
                  <a:srgbClr val="FFD966"/>
                </a:highlight>
                <a:latin typeface="Times New Roman" panose="02020603050405020304"/>
                <a:ea typeface="Times New Roman" panose="02020603050405020304"/>
                <a:cs typeface="Times New Roman" panose="02020603050405020304"/>
                <a:sym typeface="Times New Roman" panose="02020603050405020304"/>
              </a:rPr>
              <a:t>ст. 11, 16 ФЕДЕРАЛЬНОГО ЗАКОНА N 931192-7 "О ВНЕСЕНИИ ИЗМЕНЕНИЙ В ОТДЕЛЬНЫЕ ЗАКОНОДАТЕЛЬНЫЕ АКТЫ РОССИЙСКОЙ ФЕДЕРАЦИИ ПО ВОПРОСАМ ПРЕДУПРЕЖДЕНИЯ И ЛИКВИДАЦИИ ЧРЕЗВЫЧАЙНЫХ СИТУАЦИЙ" (далее - </a:t>
            </a:r>
            <a:r>
              <a:rPr lang="ru-RU" sz="1800" b="1" dirty="0">
                <a:solidFill>
                  <a:srgbClr val="000000"/>
                </a:solidFill>
                <a:highlight>
                  <a:srgbClr val="FFD966"/>
                </a:highlight>
                <a:latin typeface="Times New Roman" panose="02020603050405020304"/>
                <a:ea typeface="Times New Roman" panose="02020603050405020304"/>
                <a:cs typeface="Times New Roman" panose="02020603050405020304"/>
                <a:sym typeface="Times New Roman" panose="02020603050405020304"/>
              </a:rPr>
              <a:t>Закон</a:t>
            </a:r>
            <a:r>
              <a:rPr lang="en-US" sz="1800" b="1" dirty="0">
                <a:solidFill>
                  <a:srgbClr val="000000"/>
                </a:solidFill>
                <a:highlight>
                  <a:srgbClr val="FFD966"/>
                </a:highlight>
                <a:latin typeface="Times New Roman" panose="02020603050405020304"/>
                <a:ea typeface="Times New Roman" panose="02020603050405020304"/>
                <a:cs typeface="Times New Roman" panose="02020603050405020304"/>
                <a:sym typeface="Times New Roman" panose="02020603050405020304"/>
              </a:rPr>
              <a:t>)</a:t>
            </a:r>
            <a:endParaRPr sz="1800" b="1" dirty="0">
              <a:solidFill>
                <a:srgbClr val="000000"/>
              </a:solidFill>
              <a:highlight>
                <a:srgbClr val="FFD966"/>
              </a:highlight>
              <a:latin typeface="Times New Roman" panose="02020603050405020304"/>
              <a:ea typeface="Times New Roman" panose="02020603050405020304"/>
              <a:cs typeface="Times New Roman" panose="02020603050405020304"/>
              <a:sym typeface="Times New Roman" panose="02020603050405020304"/>
            </a:endParaRPr>
          </a:p>
          <a:p>
            <a:pPr marL="0" lvl="0" indent="0" algn="l" rtl="0">
              <a:spcBef>
                <a:spcPts val="0"/>
              </a:spcBef>
              <a:spcAft>
                <a:spcPts val="0"/>
              </a:spcAft>
              <a:buNone/>
            </a:pPr>
            <a:endParaRPr sz="1400" dirty="0">
              <a:latin typeface="Times New Roman" panose="02020603050405020304"/>
              <a:ea typeface="Times New Roman" panose="02020603050405020304"/>
              <a:cs typeface="Times New Roman" panose="02020603050405020304"/>
              <a:sym typeface="Times New Roman" panose="02020603050405020304"/>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205220" y="1626870"/>
            <a:ext cx="2945765" cy="3470275"/>
          </a:xfrm>
          <a:prstGeom prst="rect">
            <a:avLst/>
          </a:prstGeom>
        </p:spPr>
      </p:pic>
      <p:sp>
        <p:nvSpPr>
          <p:cNvPr id="2" name="Заголовок 1"/>
          <p:cNvSpPr>
            <a:spLocks noGrp="1"/>
          </p:cNvSpPr>
          <p:nvPr>
            <p:ph type="title"/>
          </p:nvPr>
        </p:nvSpPr>
        <p:spPr>
          <a:xfrm>
            <a:off x="311700" y="445025"/>
            <a:ext cx="8520600" cy="1181474"/>
          </a:xfrm>
        </p:spPr>
        <p:txBody>
          <a:bodyPr/>
          <a:lstStyle/>
          <a:p>
            <a:pPr algn="ctr"/>
            <a:r>
              <a:rPr lang="ru-RU" dirty="0"/>
              <a:t>Строительство «под ключ» по национальным проектам</a:t>
            </a:r>
          </a:p>
        </p:txBody>
      </p:sp>
      <p:sp>
        <p:nvSpPr>
          <p:cNvPr id="3" name="Текст 2"/>
          <p:cNvSpPr>
            <a:spLocks noGrp="1"/>
          </p:cNvSpPr>
          <p:nvPr>
            <p:ph type="body" idx="1"/>
          </p:nvPr>
        </p:nvSpPr>
        <p:spPr>
          <a:xfrm>
            <a:off x="-163195" y="2272030"/>
            <a:ext cx="6955790" cy="2464435"/>
          </a:xfrm>
        </p:spPr>
        <p:txBody>
          <a:bodyPr/>
          <a:lstStyle/>
          <a:p>
            <a:pPr marL="114300" indent="0" algn="ctr">
              <a:buNone/>
            </a:pPr>
            <a:r>
              <a:rPr lang="ru-RU" dirty="0">
                <a:solidFill>
                  <a:schemeClr val="bg2"/>
                </a:solidFill>
              </a:rPr>
              <a:t>В рамках национальных проектов наряду с закупкой проектно-изыскательских и строительно-монтажных работ возможна поставка </a:t>
            </a:r>
            <a:r>
              <a:rPr lang="ru-RU" u="sng" dirty="0">
                <a:solidFill>
                  <a:schemeClr val="bg2"/>
                </a:solidFill>
              </a:rPr>
              <a:t>ЛЮБОГО оборудования</a:t>
            </a:r>
            <a:endParaRPr lang="ru-RU" dirty="0">
              <a:solidFill>
                <a:schemeClr val="bg2"/>
              </a:solidFill>
            </a:endParaRPr>
          </a:p>
          <a:p>
            <a:pPr marL="114300" indent="0" algn="ctr">
              <a:buNone/>
            </a:pPr>
            <a:r>
              <a:rPr lang="ru-RU" dirty="0">
                <a:solidFill>
                  <a:schemeClr val="bg2"/>
                </a:solidFill>
              </a:rPr>
              <a:t>(в предыдущей редакции Закона № 44-ФЗ допускается поставка только МЕДИЦИНСКОГО (ст.112))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pic>
        <p:nvPicPr>
          <p:cNvPr id="64" name="Google Shape;64;p14"/>
          <p:cNvPicPr preferRelativeResize="0"/>
          <p:nvPr/>
        </p:nvPicPr>
        <p:blipFill rotWithShape="1">
          <a:blip r:embed="rId3"/>
          <a:srcRect l="6500" t="-1550" r="-6500" b="1549"/>
          <a:stretch>
            <a:fillRect/>
          </a:stretch>
        </p:blipFill>
        <p:spPr>
          <a:xfrm>
            <a:off x="5215550" y="1136000"/>
            <a:ext cx="4007500" cy="4007500"/>
          </a:xfrm>
          <a:prstGeom prst="rect">
            <a:avLst/>
          </a:prstGeom>
          <a:noFill/>
          <a:ln>
            <a:noFill/>
          </a:ln>
        </p:spPr>
      </p:pic>
      <p:sp>
        <p:nvSpPr>
          <p:cNvPr id="65" name="Google Shape;65;p14"/>
          <p:cNvSpPr txBox="1">
            <a:spLocks noGrp="1"/>
          </p:cNvSpPr>
          <p:nvPr>
            <p:ph type="body" idx="1"/>
          </p:nvPr>
        </p:nvSpPr>
        <p:spPr>
          <a:xfrm>
            <a:off x="0" y="599075"/>
            <a:ext cx="5920500" cy="44547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За</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нарушение</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срока</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исполнения</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отдельного</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этапа</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контракта</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пени</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будут</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рассчитывать</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исходя</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из</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цены</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соответствующего</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этапа</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за</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вычетом</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исполненных</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по</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этому</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этапу</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обязательств</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endParaRPr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endParaRPr>
          </a:p>
          <a:p>
            <a:pPr marL="0" lvl="0" indent="0" algn="ctr" rtl="0">
              <a:lnSpc>
                <a:spcPct val="100000"/>
              </a:lnSpc>
              <a:spcBef>
                <a:spcPts val="1600"/>
              </a:spcBef>
              <a:spcAft>
                <a:spcPts val="0"/>
              </a:spcAft>
              <a:buNone/>
            </a:pP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п</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2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ст</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11 </a:t>
            </a:r>
            <a:r>
              <a:rPr lang="ru-RU"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Закона</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a:t>
            </a:r>
            <a:endParaRPr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endParaRPr>
          </a:p>
          <a:p>
            <a:pPr marL="0" lvl="0" indent="0" algn="ctr" rtl="0">
              <a:lnSpc>
                <a:spcPct val="100000"/>
              </a:lnSpc>
              <a:spcBef>
                <a:spcPts val="1600"/>
              </a:spcBef>
              <a:spcAft>
                <a:spcPts val="0"/>
              </a:spcAft>
              <a:buClr>
                <a:schemeClr val="dk1"/>
              </a:buClr>
              <a:buSzPts val="1100"/>
              <a:buFont typeface="Arial" panose="020B0604020202020204"/>
              <a:buNone/>
            </a:pP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Сейчас</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независимо</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от</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стоимости</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этапа</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пени</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рассчитывают</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исходя</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из</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цены</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контракта</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за</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вычетом</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исполненных</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обязательств</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a:t>
            </a:r>
            <a:endParaRPr sz="2400" b="1" dirty="0">
              <a:solidFill>
                <a:srgbClr val="000000"/>
              </a:solidFill>
              <a:highlight>
                <a:srgbClr val="FFFFFF"/>
              </a:highlight>
              <a:latin typeface="Times New Roman" panose="02020603050405020304"/>
              <a:ea typeface="Times New Roman" panose="02020603050405020304"/>
              <a:cs typeface="Times New Roman" panose="02020603050405020304"/>
              <a:sym typeface="Times New Roman" panose="02020603050405020304"/>
            </a:endParaRPr>
          </a:p>
          <a:p>
            <a:pPr marL="0" lvl="0" indent="0" algn="l" rtl="0">
              <a:spcBef>
                <a:spcPts val="1600"/>
              </a:spcBef>
              <a:spcAft>
                <a:spcPts val="1600"/>
              </a:spcAft>
              <a:buNone/>
            </a:pPr>
            <a:endParaRPr sz="2400" b="1" dirty="0">
              <a:solidFill>
                <a:srgbClr val="000000"/>
              </a:solidFill>
              <a:highlight>
                <a:srgbClr val="FFFFFF"/>
              </a:highlight>
              <a:latin typeface="Times New Roman" panose="02020603050405020304"/>
              <a:ea typeface="Times New Roman" panose="02020603050405020304"/>
              <a:cs typeface="Times New Roman" panose="02020603050405020304"/>
              <a:sym typeface="Times New Roman" panose="02020603050405020304"/>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pic>
        <p:nvPicPr>
          <p:cNvPr id="70" name="Google Shape;70;p15"/>
          <p:cNvPicPr preferRelativeResize="0"/>
          <p:nvPr/>
        </p:nvPicPr>
        <p:blipFill>
          <a:blip r:embed="rId3"/>
          <a:stretch>
            <a:fillRect/>
          </a:stretch>
        </p:blipFill>
        <p:spPr>
          <a:xfrm>
            <a:off x="5713929" y="0"/>
            <a:ext cx="3430072" cy="5143500"/>
          </a:xfrm>
          <a:prstGeom prst="rect">
            <a:avLst/>
          </a:prstGeom>
          <a:noFill/>
          <a:ln>
            <a:noFill/>
          </a:ln>
        </p:spPr>
      </p:pic>
      <p:sp>
        <p:nvSpPr>
          <p:cNvPr id="71" name="Google Shape;71;p15"/>
          <p:cNvSpPr txBox="1">
            <a:spLocks noGrp="1"/>
          </p:cNvSpPr>
          <p:nvPr>
            <p:ph type="title"/>
          </p:nvPr>
        </p:nvSpPr>
        <p:spPr>
          <a:xfrm>
            <a:off x="403925" y="1197800"/>
            <a:ext cx="6039000" cy="3137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2400" b="0" dirty="0" err="1">
                <a:latin typeface="Times New Roman" panose="02020603050405020304"/>
                <a:ea typeface="Times New Roman" panose="02020603050405020304"/>
                <a:cs typeface="Times New Roman" panose="02020603050405020304"/>
                <a:sym typeface="Times New Roman" panose="02020603050405020304"/>
              </a:rPr>
              <a:t>Исключения</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случаи</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когда</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участник</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закупки</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не</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предоставляет</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обеспечение</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исполнения</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контракта</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будут</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действовать</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и</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в</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отношении</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обеспечения</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гарантийных</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обязательств</a:t>
            </a:r>
            <a:r>
              <a:rPr lang="en-US" sz="2400" b="0" dirty="0">
                <a:latin typeface="Times New Roman" panose="02020603050405020304"/>
                <a:ea typeface="Times New Roman" panose="02020603050405020304"/>
                <a:cs typeface="Times New Roman" panose="02020603050405020304"/>
                <a:sym typeface="Times New Roman" panose="02020603050405020304"/>
              </a:rPr>
              <a:t>. </a:t>
            </a:r>
            <a:endParaRPr sz="2400" b="0" dirty="0">
              <a:latin typeface="Times New Roman" panose="02020603050405020304"/>
              <a:ea typeface="Times New Roman" panose="02020603050405020304"/>
              <a:cs typeface="Times New Roman" panose="02020603050405020304"/>
              <a:sym typeface="Times New Roman" panose="02020603050405020304"/>
            </a:endParaRPr>
          </a:p>
          <a:p>
            <a:pPr marL="0" lvl="0" indent="0" algn="ctr" rtl="0">
              <a:spcBef>
                <a:spcPts val="0"/>
              </a:spcBef>
              <a:spcAft>
                <a:spcPts val="0"/>
              </a:spcAft>
              <a:buClr>
                <a:schemeClr val="dk1"/>
              </a:buClr>
              <a:buSzPts val="1100"/>
              <a:buFont typeface="Arial" panose="020B0604020202020204"/>
              <a:buNone/>
            </a:pPr>
            <a:r>
              <a:rPr lang="en-US" sz="2400" b="0" dirty="0">
                <a:latin typeface="Times New Roman" panose="02020603050405020304"/>
                <a:ea typeface="Times New Roman" panose="02020603050405020304"/>
                <a:cs typeface="Times New Roman" panose="02020603050405020304"/>
                <a:sym typeface="Times New Roman" panose="02020603050405020304"/>
              </a:rPr>
              <a:t>(</a:t>
            </a:r>
            <a:r>
              <a:rPr lang="en-US" sz="2400" b="0" dirty="0" err="1">
                <a:latin typeface="Times New Roman" panose="02020603050405020304"/>
                <a:ea typeface="Times New Roman" panose="02020603050405020304"/>
                <a:cs typeface="Times New Roman" panose="02020603050405020304"/>
                <a:sym typeface="Times New Roman" panose="02020603050405020304"/>
              </a:rPr>
              <a:t>п</a:t>
            </a:r>
            <a:r>
              <a:rPr lang="en-US" sz="2400" b="0" dirty="0">
                <a:latin typeface="Times New Roman" panose="02020603050405020304"/>
                <a:ea typeface="Times New Roman" panose="02020603050405020304"/>
                <a:cs typeface="Times New Roman" panose="02020603050405020304"/>
                <a:sym typeface="Times New Roman" panose="02020603050405020304"/>
              </a:rPr>
              <a:t>. 5 </a:t>
            </a:r>
            <a:r>
              <a:rPr lang="en-US" sz="2400" b="0" dirty="0" err="1">
                <a:latin typeface="Times New Roman" panose="02020603050405020304"/>
                <a:ea typeface="Times New Roman" panose="02020603050405020304"/>
                <a:cs typeface="Times New Roman" panose="02020603050405020304"/>
                <a:sym typeface="Times New Roman" panose="02020603050405020304"/>
              </a:rPr>
              <a:t>ст</a:t>
            </a:r>
            <a:r>
              <a:rPr lang="en-US" sz="2400" b="0" dirty="0">
                <a:latin typeface="Times New Roman" panose="02020603050405020304"/>
                <a:ea typeface="Times New Roman" panose="02020603050405020304"/>
                <a:cs typeface="Times New Roman" panose="02020603050405020304"/>
                <a:sym typeface="Times New Roman" panose="02020603050405020304"/>
              </a:rPr>
              <a:t>. 11 </a:t>
            </a:r>
            <a:r>
              <a:rPr lang="ru-RU" sz="2400" b="0" dirty="0">
                <a:highlight>
                  <a:srgbClr val="FFFFFF"/>
                </a:highlight>
                <a:latin typeface="Times New Roman" panose="02020603050405020304"/>
                <a:ea typeface="Times New Roman" panose="02020603050405020304"/>
                <a:cs typeface="Times New Roman" panose="02020603050405020304"/>
                <a:sym typeface="Times New Roman" panose="02020603050405020304"/>
              </a:rPr>
              <a:t>Закона</a:t>
            </a:r>
            <a:r>
              <a:rPr lang="en-US" sz="2400" b="0" dirty="0">
                <a:highlight>
                  <a:srgbClr val="FFFFFF"/>
                </a:highlight>
                <a:latin typeface="Times New Roman" panose="02020603050405020304"/>
                <a:ea typeface="Times New Roman" panose="02020603050405020304"/>
                <a:cs typeface="Times New Roman" panose="02020603050405020304"/>
                <a:sym typeface="Times New Roman" panose="02020603050405020304"/>
              </a:rPr>
              <a:t>)</a:t>
            </a:r>
            <a:endParaRPr sz="2400" b="0" dirty="0">
              <a:highlight>
                <a:srgbClr val="FFFFFF"/>
              </a:highlight>
              <a:latin typeface="Times New Roman" panose="02020603050405020304"/>
              <a:ea typeface="Times New Roman" panose="02020603050405020304"/>
              <a:cs typeface="Times New Roman" panose="02020603050405020304"/>
              <a:sym typeface="Times New Roman" panose="02020603050405020304"/>
            </a:endParaRPr>
          </a:p>
          <a:p>
            <a:pPr marL="0" lvl="0" indent="0" algn="l" rtl="0">
              <a:spcBef>
                <a:spcPts val="0"/>
              </a:spcBef>
              <a:spcAft>
                <a:spcPts val="0"/>
              </a:spcAft>
              <a:buNone/>
            </a:pPr>
            <a:endParaRPr sz="2400" b="0" dirty="0">
              <a:highlight>
                <a:srgbClr val="FFFFFF"/>
              </a:highlight>
              <a:latin typeface="Times New Roman" panose="02020603050405020304"/>
              <a:ea typeface="Times New Roman" panose="02020603050405020304"/>
              <a:cs typeface="Times New Roman" panose="02020603050405020304"/>
              <a:sym typeface="Times New Roman" panose="02020603050405020304"/>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6"/>
          <p:cNvSpPr txBox="1">
            <a:spLocks noGrp="1"/>
          </p:cNvSpPr>
          <p:nvPr>
            <p:ph type="title"/>
          </p:nvPr>
        </p:nvSpPr>
        <p:spPr>
          <a:xfrm>
            <a:off x="4350725" y="0"/>
            <a:ext cx="4481700" cy="1068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2400" b="0" dirty="0" err="1">
                <a:latin typeface="Times New Roman" panose="02020603050405020304"/>
                <a:ea typeface="Times New Roman" panose="02020603050405020304"/>
                <a:cs typeface="Times New Roman" panose="02020603050405020304"/>
                <a:sym typeface="Times New Roman" panose="02020603050405020304"/>
              </a:rPr>
              <a:t>У</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единственного</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поставщика</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по</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п</a:t>
            </a:r>
            <a:r>
              <a:rPr lang="en-US" sz="2400" b="0" dirty="0">
                <a:latin typeface="Times New Roman" panose="02020603050405020304"/>
                <a:ea typeface="Times New Roman" panose="02020603050405020304"/>
                <a:cs typeface="Times New Roman" panose="02020603050405020304"/>
                <a:sym typeface="Times New Roman" panose="02020603050405020304"/>
              </a:rPr>
              <a:t>. 9 </a:t>
            </a:r>
            <a:r>
              <a:rPr lang="en-US" sz="2400" b="0" dirty="0" err="1">
                <a:latin typeface="Times New Roman" panose="02020603050405020304"/>
                <a:ea typeface="Times New Roman" panose="02020603050405020304"/>
                <a:cs typeface="Times New Roman" panose="02020603050405020304"/>
                <a:sym typeface="Times New Roman" panose="02020603050405020304"/>
              </a:rPr>
              <a:t>ч</a:t>
            </a:r>
            <a:r>
              <a:rPr lang="en-US" sz="2400" b="0" dirty="0">
                <a:latin typeface="Times New Roman" panose="02020603050405020304"/>
                <a:ea typeface="Times New Roman" panose="02020603050405020304"/>
                <a:cs typeface="Times New Roman" panose="02020603050405020304"/>
                <a:sym typeface="Times New Roman" panose="02020603050405020304"/>
              </a:rPr>
              <a:t>. 1 </a:t>
            </a:r>
            <a:r>
              <a:rPr lang="en-US" sz="2400" b="0" dirty="0" err="1">
                <a:latin typeface="Times New Roman" panose="02020603050405020304"/>
                <a:ea typeface="Times New Roman" panose="02020603050405020304"/>
                <a:cs typeface="Times New Roman" panose="02020603050405020304"/>
                <a:sym typeface="Times New Roman" panose="02020603050405020304"/>
              </a:rPr>
              <a:t>ст</a:t>
            </a:r>
            <a:r>
              <a:rPr lang="en-US" sz="2400" b="0" dirty="0">
                <a:latin typeface="Times New Roman" panose="02020603050405020304"/>
                <a:ea typeface="Times New Roman" panose="02020603050405020304"/>
                <a:cs typeface="Times New Roman" panose="02020603050405020304"/>
                <a:sym typeface="Times New Roman" panose="02020603050405020304"/>
              </a:rPr>
              <a:t>. 93 </a:t>
            </a:r>
            <a:r>
              <a:rPr lang="en-US" sz="2400" b="0" dirty="0" err="1">
                <a:latin typeface="Times New Roman" panose="02020603050405020304"/>
                <a:ea typeface="Times New Roman" panose="02020603050405020304"/>
                <a:cs typeface="Times New Roman" panose="02020603050405020304"/>
                <a:sym typeface="Times New Roman" panose="02020603050405020304"/>
              </a:rPr>
              <a:t>Закона</a:t>
            </a:r>
            <a:r>
              <a:rPr lang="en-US" sz="2400" b="0" dirty="0">
                <a:latin typeface="Times New Roman" panose="02020603050405020304"/>
                <a:ea typeface="Times New Roman" panose="02020603050405020304"/>
                <a:cs typeface="Times New Roman" panose="02020603050405020304"/>
                <a:sym typeface="Times New Roman" panose="02020603050405020304"/>
              </a:rPr>
              <a:t> № 44-ФЗ </a:t>
            </a:r>
            <a:r>
              <a:rPr lang="en-US" sz="2400" b="0" dirty="0" err="1">
                <a:latin typeface="Times New Roman" panose="02020603050405020304"/>
                <a:ea typeface="Times New Roman" panose="02020603050405020304"/>
                <a:cs typeface="Times New Roman" panose="02020603050405020304"/>
                <a:sym typeface="Times New Roman" panose="02020603050405020304"/>
              </a:rPr>
              <a:t>можно</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будет</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закупить</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любые</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товары</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работы</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услуги</a:t>
            </a:r>
            <a:r>
              <a:rPr lang="en-US" sz="2400" b="0" dirty="0">
                <a:latin typeface="Times New Roman" panose="02020603050405020304"/>
                <a:ea typeface="Times New Roman" panose="02020603050405020304"/>
                <a:cs typeface="Times New Roman" panose="02020603050405020304"/>
                <a:sym typeface="Times New Roman" panose="02020603050405020304"/>
              </a:rPr>
              <a:t>.</a:t>
            </a:r>
            <a:endParaRPr sz="2400" b="0" dirty="0">
              <a:latin typeface="Times New Roman" panose="02020603050405020304"/>
              <a:ea typeface="Times New Roman" panose="02020603050405020304"/>
              <a:cs typeface="Times New Roman" panose="02020603050405020304"/>
              <a:sym typeface="Times New Roman" panose="02020603050405020304"/>
            </a:endParaRPr>
          </a:p>
          <a:p>
            <a:pPr marL="0" lvl="0" indent="0" algn="ctr" rtl="0">
              <a:spcBef>
                <a:spcPts val="0"/>
              </a:spcBef>
              <a:spcAft>
                <a:spcPts val="0"/>
              </a:spcAft>
              <a:buNone/>
            </a:pPr>
            <a:endParaRPr sz="2400" b="0" dirty="0">
              <a:latin typeface="Times New Roman" panose="02020603050405020304"/>
              <a:ea typeface="Times New Roman" panose="02020603050405020304"/>
              <a:cs typeface="Times New Roman" panose="02020603050405020304"/>
              <a:sym typeface="Times New Roman" panose="02020603050405020304"/>
            </a:endParaRPr>
          </a:p>
          <a:p>
            <a:pPr marL="0" lvl="0" indent="0" algn="ctr" rtl="0">
              <a:spcBef>
                <a:spcPts val="0"/>
              </a:spcBef>
              <a:spcAft>
                <a:spcPts val="0"/>
              </a:spcAft>
              <a:buNone/>
            </a:pPr>
            <a:r>
              <a:rPr lang="en-US" sz="2400" b="0" dirty="0" err="1">
                <a:latin typeface="Times New Roman" panose="02020603050405020304"/>
                <a:ea typeface="Times New Roman" panose="02020603050405020304"/>
                <a:cs typeface="Times New Roman" panose="02020603050405020304"/>
                <a:sym typeface="Times New Roman" panose="02020603050405020304"/>
              </a:rPr>
              <a:t>Не</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придется</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учитывать</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их</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наличие</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в</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перечне</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правительства</a:t>
            </a:r>
            <a:r>
              <a:rPr lang="en-US" sz="2400" b="0" dirty="0">
                <a:latin typeface="Times New Roman" panose="02020603050405020304"/>
                <a:ea typeface="Times New Roman" panose="02020603050405020304"/>
                <a:cs typeface="Times New Roman" panose="02020603050405020304"/>
                <a:sym typeface="Times New Roman" panose="02020603050405020304"/>
              </a:rPr>
              <a:t>. </a:t>
            </a:r>
            <a:endParaRPr sz="2400" b="0" dirty="0">
              <a:latin typeface="Times New Roman" panose="02020603050405020304"/>
              <a:ea typeface="Times New Roman" panose="02020603050405020304"/>
              <a:cs typeface="Times New Roman" panose="02020603050405020304"/>
              <a:sym typeface="Times New Roman" panose="02020603050405020304"/>
            </a:endParaRPr>
          </a:p>
          <a:p>
            <a:pPr marL="0" lvl="0" indent="0" algn="ctr" rtl="0">
              <a:spcBef>
                <a:spcPts val="0"/>
              </a:spcBef>
              <a:spcAft>
                <a:spcPts val="0"/>
              </a:spcAft>
              <a:buNone/>
            </a:pPr>
            <a:endParaRPr sz="2400" b="0" dirty="0">
              <a:latin typeface="Times New Roman" panose="02020603050405020304"/>
              <a:ea typeface="Times New Roman" panose="02020603050405020304"/>
              <a:cs typeface="Times New Roman" panose="02020603050405020304"/>
              <a:sym typeface="Times New Roman" panose="02020603050405020304"/>
            </a:endParaRPr>
          </a:p>
          <a:p>
            <a:pPr marL="0" lvl="0" indent="0" algn="ctr" rtl="0">
              <a:spcBef>
                <a:spcPts val="0"/>
              </a:spcBef>
              <a:spcAft>
                <a:spcPts val="0"/>
              </a:spcAft>
              <a:buNone/>
            </a:pPr>
            <a:r>
              <a:rPr lang="en-US" sz="2400" b="0" dirty="0" err="1">
                <a:latin typeface="Times New Roman" panose="02020603050405020304"/>
                <a:ea typeface="Times New Roman" panose="02020603050405020304"/>
                <a:cs typeface="Times New Roman" panose="02020603050405020304"/>
                <a:sym typeface="Times New Roman" panose="02020603050405020304"/>
              </a:rPr>
              <a:t>К</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списку</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оснований</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для</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такой</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закупки</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добавят</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введение</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режима</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повышенной</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готовности</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для</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предупреждения</a:t>
            </a:r>
            <a:r>
              <a:rPr lang="en-US" sz="2400" b="0" dirty="0">
                <a:latin typeface="Times New Roman" panose="02020603050405020304"/>
                <a:ea typeface="Times New Roman" panose="02020603050405020304"/>
                <a:cs typeface="Times New Roman" panose="02020603050405020304"/>
                <a:sym typeface="Times New Roman" panose="02020603050405020304"/>
              </a:rPr>
              <a:t> ЧС.</a:t>
            </a:r>
            <a:endParaRPr sz="2400" b="0" dirty="0">
              <a:latin typeface="Times New Roman" panose="02020603050405020304"/>
              <a:ea typeface="Times New Roman" panose="02020603050405020304"/>
              <a:cs typeface="Times New Roman" panose="02020603050405020304"/>
              <a:sym typeface="Times New Roman" panose="02020603050405020304"/>
            </a:endParaRPr>
          </a:p>
          <a:p>
            <a:pPr marL="0" lvl="0" indent="0" algn="ctr" rtl="0">
              <a:spcBef>
                <a:spcPts val="0"/>
              </a:spcBef>
              <a:spcAft>
                <a:spcPts val="0"/>
              </a:spcAft>
              <a:buClr>
                <a:schemeClr val="dk1"/>
              </a:buClr>
              <a:buSzPts val="1100"/>
              <a:buFont typeface="Arial" panose="020B0604020202020204"/>
              <a:buNone/>
            </a:pPr>
            <a:r>
              <a:rPr lang="en-US" sz="2400" b="0" dirty="0">
                <a:latin typeface="Times New Roman" panose="02020603050405020304"/>
                <a:ea typeface="Times New Roman" panose="02020603050405020304"/>
                <a:cs typeface="Times New Roman" panose="02020603050405020304"/>
                <a:sym typeface="Times New Roman" panose="02020603050405020304"/>
              </a:rPr>
              <a:t>(</a:t>
            </a:r>
            <a:r>
              <a:rPr lang="en-US" sz="2400" b="0" dirty="0" err="1">
                <a:latin typeface="Times New Roman" panose="02020603050405020304"/>
                <a:ea typeface="Times New Roman" panose="02020603050405020304"/>
                <a:cs typeface="Times New Roman" panose="02020603050405020304"/>
                <a:sym typeface="Times New Roman" panose="02020603050405020304"/>
              </a:rPr>
              <a:t>п</a:t>
            </a:r>
            <a:r>
              <a:rPr lang="en-US" sz="2400" b="0" dirty="0">
                <a:latin typeface="Times New Roman" panose="02020603050405020304"/>
                <a:ea typeface="Times New Roman" panose="02020603050405020304"/>
                <a:cs typeface="Times New Roman" panose="02020603050405020304"/>
                <a:sym typeface="Times New Roman" panose="02020603050405020304"/>
              </a:rPr>
              <a:t>. 4 </a:t>
            </a:r>
            <a:r>
              <a:rPr lang="en-US" sz="2400" b="0" dirty="0" err="1">
                <a:latin typeface="Times New Roman" panose="02020603050405020304"/>
                <a:ea typeface="Times New Roman" panose="02020603050405020304"/>
                <a:cs typeface="Times New Roman" panose="02020603050405020304"/>
                <a:sym typeface="Times New Roman" panose="02020603050405020304"/>
              </a:rPr>
              <a:t>ст</a:t>
            </a:r>
            <a:r>
              <a:rPr lang="en-US" sz="2400" b="0" dirty="0">
                <a:latin typeface="Times New Roman" panose="02020603050405020304"/>
                <a:ea typeface="Times New Roman" panose="02020603050405020304"/>
                <a:cs typeface="Times New Roman" panose="02020603050405020304"/>
                <a:sym typeface="Times New Roman" panose="02020603050405020304"/>
              </a:rPr>
              <a:t>. 11 </a:t>
            </a:r>
            <a:r>
              <a:rPr lang="ru-RU" sz="2400" b="0" dirty="0">
                <a:latin typeface="Times New Roman" panose="02020603050405020304"/>
                <a:ea typeface="Times New Roman" panose="02020603050405020304"/>
                <a:cs typeface="Times New Roman" panose="02020603050405020304"/>
                <a:sym typeface="Times New Roman" panose="02020603050405020304"/>
              </a:rPr>
              <a:t>Закона</a:t>
            </a:r>
            <a:r>
              <a:rPr lang="en-US" sz="2400" b="0" dirty="0">
                <a:latin typeface="Times New Roman" panose="02020603050405020304"/>
                <a:ea typeface="Times New Roman" panose="02020603050405020304"/>
                <a:cs typeface="Times New Roman" panose="02020603050405020304"/>
                <a:sym typeface="Times New Roman" panose="02020603050405020304"/>
              </a:rPr>
              <a:t>)</a:t>
            </a:r>
            <a:endParaRPr sz="2400" b="0" dirty="0">
              <a:highlight>
                <a:srgbClr val="FFFFFF"/>
              </a:highlight>
              <a:latin typeface="Times New Roman" panose="02020603050405020304"/>
              <a:ea typeface="Times New Roman" panose="02020603050405020304"/>
              <a:cs typeface="Times New Roman" panose="02020603050405020304"/>
              <a:sym typeface="Times New Roman" panose="02020603050405020304"/>
            </a:endParaRPr>
          </a:p>
          <a:p>
            <a:pPr marL="0" lvl="0" indent="0" algn="l" rtl="0">
              <a:spcBef>
                <a:spcPts val="0"/>
              </a:spcBef>
              <a:spcAft>
                <a:spcPts val="0"/>
              </a:spcAft>
              <a:buNone/>
            </a:pPr>
            <a:endParaRPr sz="2400" b="0" dirty="0">
              <a:highlight>
                <a:srgbClr val="FFFFFF"/>
              </a:highlight>
              <a:latin typeface="Times New Roman" panose="02020603050405020304"/>
              <a:ea typeface="Times New Roman" panose="02020603050405020304"/>
              <a:cs typeface="Times New Roman" panose="02020603050405020304"/>
              <a:sym typeface="Times New Roman" panose="02020603050405020304"/>
            </a:endParaRPr>
          </a:p>
        </p:txBody>
      </p:sp>
      <p:pic>
        <p:nvPicPr>
          <p:cNvPr id="77" name="Google Shape;77;p16"/>
          <p:cNvPicPr preferRelativeResize="0"/>
          <p:nvPr/>
        </p:nvPicPr>
        <p:blipFill>
          <a:blip r:embed="rId3"/>
          <a:stretch>
            <a:fillRect/>
          </a:stretch>
        </p:blipFill>
        <p:spPr>
          <a:xfrm>
            <a:off x="0" y="508100"/>
            <a:ext cx="4350724" cy="46354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82" name="Google Shape;82;p17"/>
          <p:cNvPicPr preferRelativeResize="0"/>
          <p:nvPr/>
        </p:nvPicPr>
        <p:blipFill>
          <a:blip r:embed="rId3"/>
          <a:stretch>
            <a:fillRect/>
          </a:stretch>
        </p:blipFill>
        <p:spPr>
          <a:xfrm>
            <a:off x="2714225" y="1439625"/>
            <a:ext cx="3259425" cy="3703876"/>
          </a:xfrm>
          <a:prstGeom prst="rect">
            <a:avLst/>
          </a:prstGeom>
          <a:noFill/>
          <a:ln>
            <a:noFill/>
          </a:ln>
        </p:spPr>
      </p:pic>
      <p:sp>
        <p:nvSpPr>
          <p:cNvPr id="83" name="Google Shape;83;p17"/>
          <p:cNvSpPr txBox="1">
            <a:spLocks noGrp="1"/>
          </p:cNvSpPr>
          <p:nvPr>
            <p:ph type="title"/>
          </p:nvPr>
        </p:nvSpPr>
        <p:spPr>
          <a:xfrm>
            <a:off x="311700" y="445025"/>
            <a:ext cx="8520600" cy="623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2400" b="0" dirty="0" err="1">
                <a:latin typeface="Times New Roman" panose="02020603050405020304"/>
                <a:ea typeface="Times New Roman" panose="02020603050405020304"/>
                <a:cs typeface="Times New Roman" panose="02020603050405020304"/>
                <a:sym typeface="Times New Roman" panose="02020603050405020304"/>
              </a:rPr>
              <a:t>Неустойки</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начисленные</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в</a:t>
            </a:r>
            <a:r>
              <a:rPr lang="en-US" sz="2400" b="0" dirty="0">
                <a:latin typeface="Times New Roman" panose="02020603050405020304"/>
                <a:ea typeface="Times New Roman" panose="02020603050405020304"/>
                <a:cs typeface="Times New Roman" panose="02020603050405020304"/>
                <a:sym typeface="Times New Roman" panose="02020603050405020304"/>
              </a:rPr>
              <a:t> 2020 </a:t>
            </a:r>
            <a:r>
              <a:rPr lang="en-US" sz="2400" b="0" dirty="0" err="1">
                <a:latin typeface="Times New Roman" panose="02020603050405020304"/>
                <a:ea typeface="Times New Roman" panose="02020603050405020304"/>
                <a:cs typeface="Times New Roman" panose="02020603050405020304"/>
                <a:sym typeface="Times New Roman" panose="02020603050405020304"/>
              </a:rPr>
              <a:t>году</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нужно</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будет</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списать</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в</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том</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же</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порядке</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что</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и</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неустойки</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за</a:t>
            </a:r>
            <a:r>
              <a:rPr lang="en-US" sz="2400" b="0" dirty="0">
                <a:latin typeface="Times New Roman" panose="02020603050405020304"/>
                <a:ea typeface="Times New Roman" panose="02020603050405020304"/>
                <a:cs typeface="Times New Roman" panose="02020603050405020304"/>
                <a:sym typeface="Times New Roman" panose="02020603050405020304"/>
              </a:rPr>
              <a:t> 2015, 2016 </a:t>
            </a:r>
            <a:r>
              <a:rPr lang="en-US" sz="2400" b="0" dirty="0" err="1">
                <a:latin typeface="Times New Roman" panose="02020603050405020304"/>
                <a:ea typeface="Times New Roman" panose="02020603050405020304"/>
                <a:cs typeface="Times New Roman" panose="02020603050405020304"/>
                <a:sym typeface="Times New Roman" panose="02020603050405020304"/>
              </a:rPr>
              <a:t>годы</a:t>
            </a:r>
            <a:r>
              <a:rPr lang="en-US" sz="2400" b="0" dirty="0">
                <a:latin typeface="Times New Roman" panose="02020603050405020304"/>
                <a:ea typeface="Times New Roman" panose="02020603050405020304"/>
                <a:cs typeface="Times New Roman" panose="02020603050405020304"/>
                <a:sym typeface="Times New Roman" panose="02020603050405020304"/>
              </a:rPr>
              <a:t>.</a:t>
            </a:r>
            <a:endParaRPr sz="2400" b="0" dirty="0">
              <a:latin typeface="Times New Roman" panose="02020603050405020304"/>
              <a:ea typeface="Times New Roman" panose="02020603050405020304"/>
              <a:cs typeface="Times New Roman" panose="02020603050405020304"/>
              <a:sym typeface="Times New Roman" panose="02020603050405020304"/>
            </a:endParaRPr>
          </a:p>
          <a:p>
            <a:pPr marL="0" lvl="0" indent="0" algn="ctr" rtl="0">
              <a:spcBef>
                <a:spcPts val="0"/>
              </a:spcBef>
              <a:spcAft>
                <a:spcPts val="0"/>
              </a:spcAft>
              <a:buClr>
                <a:schemeClr val="dk1"/>
              </a:buClr>
              <a:buSzPts val="1100"/>
              <a:buFont typeface="Arial" panose="020B0604020202020204"/>
              <a:buNone/>
            </a:pP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пп</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а</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п</a:t>
            </a:r>
            <a:r>
              <a:rPr lang="en-US" sz="2400" b="0" dirty="0">
                <a:latin typeface="Times New Roman" panose="02020603050405020304"/>
                <a:ea typeface="Times New Roman" panose="02020603050405020304"/>
                <a:cs typeface="Times New Roman" panose="02020603050405020304"/>
                <a:sym typeface="Times New Roman" panose="02020603050405020304"/>
              </a:rPr>
              <a:t>. 6 </a:t>
            </a:r>
            <a:r>
              <a:rPr lang="en-US" sz="2400" b="0" dirty="0" err="1">
                <a:latin typeface="Times New Roman" panose="02020603050405020304"/>
                <a:ea typeface="Times New Roman" panose="02020603050405020304"/>
                <a:cs typeface="Times New Roman" panose="02020603050405020304"/>
                <a:sym typeface="Times New Roman" panose="02020603050405020304"/>
              </a:rPr>
              <a:t>ст</a:t>
            </a:r>
            <a:r>
              <a:rPr lang="en-US" sz="2400" b="0" dirty="0">
                <a:latin typeface="Times New Roman" panose="02020603050405020304"/>
                <a:ea typeface="Times New Roman" panose="02020603050405020304"/>
                <a:cs typeface="Times New Roman" panose="02020603050405020304"/>
                <a:sym typeface="Times New Roman" panose="02020603050405020304"/>
              </a:rPr>
              <a:t>. 11 </a:t>
            </a:r>
            <a:r>
              <a:rPr lang="ru-RU" sz="2400" b="0" dirty="0">
                <a:latin typeface="Times New Roman" panose="02020603050405020304"/>
                <a:ea typeface="Times New Roman" panose="02020603050405020304"/>
                <a:cs typeface="Times New Roman" panose="02020603050405020304"/>
                <a:sym typeface="Times New Roman" panose="02020603050405020304"/>
              </a:rPr>
              <a:t>Закона</a:t>
            </a:r>
            <a:r>
              <a:rPr lang="en-US" sz="2400" b="0" dirty="0">
                <a:latin typeface="Times New Roman" panose="02020603050405020304"/>
                <a:ea typeface="Times New Roman" panose="02020603050405020304"/>
                <a:cs typeface="Times New Roman" panose="02020603050405020304"/>
                <a:sym typeface="Times New Roman" panose="02020603050405020304"/>
              </a:rPr>
              <a:t>)</a:t>
            </a:r>
            <a:endParaRPr sz="2400" b="0" dirty="0">
              <a:latin typeface="Times New Roman" panose="02020603050405020304"/>
              <a:ea typeface="Times New Roman" panose="02020603050405020304"/>
              <a:cs typeface="Times New Roman" panose="02020603050405020304"/>
              <a:sym typeface="Times New Roman" panose="02020603050405020304"/>
            </a:endParaRPr>
          </a:p>
          <a:p>
            <a:pPr marL="0" lvl="0" indent="0" algn="l" rtl="0">
              <a:spcBef>
                <a:spcPts val="0"/>
              </a:spcBef>
              <a:spcAft>
                <a:spcPts val="0"/>
              </a:spcAft>
              <a:buNone/>
            </a:pPr>
            <a:endParaRPr sz="2400" b="0" dirty="0">
              <a:latin typeface="Times New Roman" panose="02020603050405020304"/>
              <a:ea typeface="Times New Roman" panose="02020603050405020304"/>
              <a:cs typeface="Times New Roman" panose="02020603050405020304"/>
              <a:sym typeface="Times New Roman" panose="02020603050405020304"/>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88" name="Google Shape;88;p18"/>
          <p:cNvPicPr preferRelativeResize="0"/>
          <p:nvPr/>
        </p:nvPicPr>
        <p:blipFill>
          <a:blip r:embed="rId3"/>
          <a:stretch>
            <a:fillRect/>
          </a:stretch>
        </p:blipFill>
        <p:spPr>
          <a:xfrm>
            <a:off x="4206483" y="582700"/>
            <a:ext cx="4937518" cy="4270950"/>
          </a:xfrm>
          <a:prstGeom prst="rect">
            <a:avLst/>
          </a:prstGeom>
          <a:noFill/>
          <a:ln>
            <a:noFill/>
          </a:ln>
        </p:spPr>
      </p:pic>
      <p:sp>
        <p:nvSpPr>
          <p:cNvPr id="89" name="Google Shape;89;p18"/>
          <p:cNvSpPr txBox="1">
            <a:spLocks noGrp="1"/>
          </p:cNvSpPr>
          <p:nvPr>
            <p:ph type="title"/>
          </p:nvPr>
        </p:nvSpPr>
        <p:spPr>
          <a:xfrm>
            <a:off x="0" y="513850"/>
            <a:ext cx="5195700" cy="50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2400" b="0" dirty="0" err="1">
                <a:latin typeface="Times New Roman" panose="02020603050405020304"/>
                <a:ea typeface="Times New Roman" panose="02020603050405020304"/>
                <a:cs typeface="Times New Roman" panose="02020603050405020304"/>
                <a:sym typeface="Times New Roman" panose="02020603050405020304"/>
              </a:rPr>
              <a:t>Для</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контрактов</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с</a:t>
            </a:r>
            <a:r>
              <a:rPr lang="en-US" sz="2400" b="0" dirty="0">
                <a:latin typeface="Times New Roman" panose="02020603050405020304"/>
                <a:ea typeface="Times New Roman" panose="02020603050405020304"/>
                <a:cs typeface="Times New Roman" panose="02020603050405020304"/>
                <a:sym typeface="Times New Roman" panose="02020603050405020304"/>
              </a:rPr>
              <a:t> СМП </a:t>
            </a:r>
            <a:r>
              <a:rPr lang="en-US" sz="2400" b="0" dirty="0" err="1">
                <a:latin typeface="Times New Roman" panose="02020603050405020304"/>
                <a:ea typeface="Times New Roman" panose="02020603050405020304"/>
                <a:cs typeface="Times New Roman" panose="02020603050405020304"/>
                <a:sym typeface="Times New Roman" panose="02020603050405020304"/>
              </a:rPr>
              <a:t>и</a:t>
            </a:r>
            <a:r>
              <a:rPr lang="en-US" sz="2400" b="0" dirty="0">
                <a:latin typeface="Times New Roman" panose="02020603050405020304"/>
                <a:ea typeface="Times New Roman" panose="02020603050405020304"/>
                <a:cs typeface="Times New Roman" panose="02020603050405020304"/>
                <a:sym typeface="Times New Roman" panose="02020603050405020304"/>
              </a:rPr>
              <a:t> СОНКО </a:t>
            </a:r>
            <a:r>
              <a:rPr lang="en-US" sz="2400" b="0" dirty="0" err="1">
                <a:latin typeface="Times New Roman" panose="02020603050405020304"/>
                <a:ea typeface="Times New Roman" panose="02020603050405020304"/>
                <a:cs typeface="Times New Roman" panose="02020603050405020304"/>
                <a:sym typeface="Times New Roman" panose="02020603050405020304"/>
              </a:rPr>
              <a:t>госзаказчик</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сможет</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до</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конца</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года</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не</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устанавливать</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требование</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об</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обеспечении</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исполнения</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контракта</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и</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гарантийных</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обязательств</a:t>
            </a:r>
            <a:r>
              <a:rPr lang="en-US" sz="2400" b="0" dirty="0">
                <a:latin typeface="Times New Roman" panose="02020603050405020304"/>
                <a:ea typeface="Times New Roman" panose="02020603050405020304"/>
                <a:cs typeface="Times New Roman" panose="02020603050405020304"/>
                <a:sym typeface="Times New Roman" panose="02020603050405020304"/>
              </a:rPr>
              <a:t>.</a:t>
            </a:r>
            <a:endParaRPr sz="2400" b="0" dirty="0">
              <a:latin typeface="Times New Roman" panose="02020603050405020304"/>
              <a:ea typeface="Times New Roman" panose="02020603050405020304"/>
              <a:cs typeface="Times New Roman" panose="02020603050405020304"/>
              <a:sym typeface="Times New Roman" panose="02020603050405020304"/>
            </a:endParaRPr>
          </a:p>
          <a:p>
            <a:pPr marL="0" lvl="0" indent="0" algn="ctr" rtl="0">
              <a:spcBef>
                <a:spcPts val="0"/>
              </a:spcBef>
              <a:spcAft>
                <a:spcPts val="0"/>
              </a:spcAft>
              <a:buNone/>
            </a:pPr>
            <a:endParaRPr sz="2400" b="0" dirty="0">
              <a:latin typeface="Times New Roman" panose="02020603050405020304"/>
              <a:ea typeface="Times New Roman" panose="02020603050405020304"/>
              <a:cs typeface="Times New Roman" panose="02020603050405020304"/>
              <a:sym typeface="Times New Roman" panose="02020603050405020304"/>
            </a:endParaRPr>
          </a:p>
          <a:p>
            <a:pPr marL="0" lvl="0" indent="0" algn="ctr" rtl="0">
              <a:spcBef>
                <a:spcPts val="0"/>
              </a:spcBef>
              <a:spcAft>
                <a:spcPts val="0"/>
              </a:spcAft>
              <a:buNone/>
            </a:pPr>
            <a:r>
              <a:rPr lang="en-US" sz="2400" b="0" dirty="0" err="1">
                <a:latin typeface="Times New Roman" panose="02020603050405020304"/>
                <a:ea typeface="Times New Roman" panose="02020603050405020304"/>
                <a:cs typeface="Times New Roman" panose="02020603050405020304"/>
                <a:sym typeface="Times New Roman" panose="02020603050405020304"/>
              </a:rPr>
              <a:t>Исключение</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составят</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случаи</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когда</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контракт</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предусматривает</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авансирование</a:t>
            </a:r>
            <a:r>
              <a:rPr lang="en-US" sz="2400" b="0" dirty="0">
                <a:latin typeface="Times New Roman" panose="02020603050405020304"/>
                <a:ea typeface="Times New Roman" panose="02020603050405020304"/>
                <a:cs typeface="Times New Roman" panose="02020603050405020304"/>
                <a:sym typeface="Times New Roman" panose="02020603050405020304"/>
              </a:rPr>
              <a:t>.</a:t>
            </a:r>
            <a:endParaRPr sz="2400" b="0" dirty="0">
              <a:latin typeface="Times New Roman" panose="02020603050405020304"/>
              <a:ea typeface="Times New Roman" panose="02020603050405020304"/>
              <a:cs typeface="Times New Roman" panose="02020603050405020304"/>
              <a:sym typeface="Times New Roman" panose="02020603050405020304"/>
            </a:endParaRPr>
          </a:p>
          <a:p>
            <a:pPr marL="0" lvl="0" indent="0" algn="ctr" rtl="0">
              <a:spcBef>
                <a:spcPts val="0"/>
              </a:spcBef>
              <a:spcAft>
                <a:spcPts val="0"/>
              </a:spcAft>
              <a:buClr>
                <a:schemeClr val="dk1"/>
              </a:buClr>
              <a:buSzPts val="1100"/>
              <a:buFont typeface="Arial" panose="020B0604020202020204"/>
              <a:buNone/>
            </a:pP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пп</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д</a:t>
            </a:r>
            <a:r>
              <a:rPr lang="en-US" sz="2400" b="0" dirty="0">
                <a:latin typeface="Times New Roman" panose="02020603050405020304"/>
                <a:ea typeface="Times New Roman" panose="02020603050405020304"/>
                <a:cs typeface="Times New Roman" panose="02020603050405020304"/>
                <a:sym typeface="Times New Roman" panose="02020603050405020304"/>
              </a:rPr>
              <a:t>" </a:t>
            </a:r>
            <a:r>
              <a:rPr lang="en-US" sz="2400" b="0" dirty="0" err="1">
                <a:latin typeface="Times New Roman" panose="02020603050405020304"/>
                <a:ea typeface="Times New Roman" panose="02020603050405020304"/>
                <a:cs typeface="Times New Roman" panose="02020603050405020304"/>
                <a:sym typeface="Times New Roman" panose="02020603050405020304"/>
              </a:rPr>
              <a:t>п</a:t>
            </a:r>
            <a:r>
              <a:rPr lang="en-US" sz="2400" b="0" dirty="0">
                <a:latin typeface="Times New Roman" panose="02020603050405020304"/>
                <a:ea typeface="Times New Roman" panose="02020603050405020304"/>
                <a:cs typeface="Times New Roman" panose="02020603050405020304"/>
                <a:sym typeface="Times New Roman" panose="02020603050405020304"/>
              </a:rPr>
              <a:t>. 6 </a:t>
            </a:r>
            <a:r>
              <a:rPr lang="en-US" sz="2400" b="0" dirty="0" err="1">
                <a:latin typeface="Times New Roman" panose="02020603050405020304"/>
                <a:ea typeface="Times New Roman" panose="02020603050405020304"/>
                <a:cs typeface="Times New Roman" panose="02020603050405020304"/>
                <a:sym typeface="Times New Roman" panose="02020603050405020304"/>
              </a:rPr>
              <a:t>ст</a:t>
            </a:r>
            <a:r>
              <a:rPr lang="en-US" sz="2400" b="0" dirty="0">
                <a:latin typeface="Times New Roman" panose="02020603050405020304"/>
                <a:ea typeface="Times New Roman" panose="02020603050405020304"/>
                <a:cs typeface="Times New Roman" panose="02020603050405020304"/>
                <a:sym typeface="Times New Roman" panose="02020603050405020304"/>
              </a:rPr>
              <a:t>. 11 </a:t>
            </a:r>
            <a:r>
              <a:rPr lang="ru-RU" sz="2400" b="0" dirty="0">
                <a:latin typeface="Times New Roman" panose="02020603050405020304"/>
                <a:ea typeface="Times New Roman" panose="02020603050405020304"/>
                <a:cs typeface="Times New Roman" panose="02020603050405020304"/>
                <a:sym typeface="Times New Roman" panose="02020603050405020304"/>
              </a:rPr>
              <a:t>Закона</a:t>
            </a:r>
            <a:r>
              <a:rPr lang="en-US" sz="2400" b="0" dirty="0">
                <a:latin typeface="Times New Roman" panose="02020603050405020304"/>
                <a:ea typeface="Times New Roman" panose="02020603050405020304"/>
                <a:cs typeface="Times New Roman" panose="02020603050405020304"/>
                <a:sym typeface="Times New Roman" panose="02020603050405020304"/>
              </a:rPr>
              <a:t>)</a:t>
            </a:r>
            <a:endParaRPr sz="2400" b="0" dirty="0">
              <a:highlight>
                <a:srgbClr val="FFFFFF"/>
              </a:highlight>
              <a:latin typeface="Times New Roman" panose="02020603050405020304"/>
              <a:ea typeface="Times New Roman" panose="02020603050405020304"/>
              <a:cs typeface="Times New Roman" panose="02020603050405020304"/>
              <a:sym typeface="Times New Roman" panose="02020603050405020304"/>
            </a:endParaRPr>
          </a:p>
          <a:p>
            <a:pPr marL="0" lvl="0" indent="0" algn="l" rtl="0">
              <a:spcBef>
                <a:spcPts val="0"/>
              </a:spcBef>
              <a:spcAft>
                <a:spcPts val="0"/>
              </a:spcAft>
              <a:buNone/>
            </a:pPr>
            <a:endParaRPr sz="2400" b="0" dirty="0">
              <a:highlight>
                <a:srgbClr val="FFFFFF"/>
              </a:highlight>
              <a:latin typeface="Times New Roman" panose="02020603050405020304"/>
              <a:ea typeface="Times New Roman" panose="02020603050405020304"/>
              <a:cs typeface="Times New Roman" panose="02020603050405020304"/>
              <a:sym typeface="Times New Roman" panose="02020603050405020304"/>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9"/>
          <p:cNvSpPr txBox="1">
            <a:spLocks noGrp="1"/>
          </p:cNvSpPr>
          <p:nvPr>
            <p:ph type="title"/>
          </p:nvPr>
        </p:nvSpPr>
        <p:spPr>
          <a:xfrm>
            <a:off x="311700" y="445025"/>
            <a:ext cx="8520600" cy="623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В</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2020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году</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стороны</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госконтракта</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по</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взаимному</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согласию</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смогут</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изменить</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срок</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его</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исполнения</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и</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или</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его</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цену</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цену</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единицы</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товара</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работы</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услуги</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если</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на</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прежних</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условиях</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госконтракт</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невозможно</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исполнить</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по</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независящим</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от</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контрагентов</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обстоятельствам</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a:t>
            </a:r>
            <a:endParaRPr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endParaRPr>
          </a:p>
          <a:p>
            <a:pPr marL="0" lvl="0" indent="0" algn="ctr" rtl="0">
              <a:spcBef>
                <a:spcPts val="0"/>
              </a:spcBef>
              <a:spcAft>
                <a:spcPts val="0"/>
              </a:spcAft>
              <a:buNone/>
            </a:pPr>
            <a:endParaRPr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endParaRPr>
          </a:p>
          <a:p>
            <a:pPr marL="0" lvl="0" indent="0" algn="ctr" rtl="0">
              <a:spcBef>
                <a:spcPts val="0"/>
              </a:spcBef>
              <a:spcAft>
                <a:spcPts val="0"/>
              </a:spcAft>
              <a:buNone/>
            </a:pP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Речь</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идет</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о</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тех</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обстоятельствах</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которые</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возникли</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например</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в</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связи</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с</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распространением</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коронавируса</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a:t>
            </a:r>
            <a:endParaRPr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endParaRPr>
          </a:p>
          <a:p>
            <a:pPr marL="0" lvl="0" indent="0" algn="ctr" rtl="0">
              <a:spcBef>
                <a:spcPts val="0"/>
              </a:spcBef>
              <a:spcAft>
                <a:spcPts val="0"/>
              </a:spcAft>
              <a:buNone/>
            </a:pP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endParaRPr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endParaRPr>
          </a:p>
          <a:p>
            <a:pPr marL="0" lvl="0" indent="0" algn="ctr" rtl="0">
              <a:spcBef>
                <a:spcPts val="0"/>
              </a:spcBef>
              <a:spcAft>
                <a:spcPts val="0"/>
              </a:spcAft>
              <a:buNone/>
            </a:pP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Все</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изменения</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нужно</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вносить</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с</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учетом</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ЛБО.</a:t>
            </a:r>
            <a:endParaRPr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endParaRPr>
          </a:p>
          <a:p>
            <a:pPr marL="0" lvl="0" indent="0" algn="ctr" rtl="0">
              <a:spcBef>
                <a:spcPts val="0"/>
              </a:spcBef>
              <a:spcAft>
                <a:spcPts val="0"/>
              </a:spcAft>
              <a:buClr>
                <a:schemeClr val="dk1"/>
              </a:buClr>
              <a:buSzPts val="1100"/>
              <a:buFont typeface="Arial" panose="020B0604020202020204"/>
              <a:buNone/>
            </a:pP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пп</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д</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п</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6 </a:t>
            </a:r>
            <a:r>
              <a:rPr lang="en-US" sz="2400" b="0" dirty="0" err="1">
                <a:highlight>
                  <a:srgbClr val="FFD966"/>
                </a:highlight>
                <a:latin typeface="Times New Roman" panose="02020603050405020304"/>
                <a:ea typeface="Times New Roman" panose="02020603050405020304"/>
                <a:cs typeface="Times New Roman" panose="02020603050405020304"/>
                <a:sym typeface="Times New Roman" panose="02020603050405020304"/>
              </a:rPr>
              <a:t>ст</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 11 </a:t>
            </a:r>
            <a:r>
              <a:rPr lang="ru-RU"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Закона</a:t>
            </a:r>
            <a:r>
              <a:rPr lang="en-US"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rPr>
              <a:t>)</a:t>
            </a:r>
            <a:endParaRPr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endParaRPr>
          </a:p>
          <a:p>
            <a:pPr marL="0" lvl="0" indent="0" algn="l" rtl="0">
              <a:spcBef>
                <a:spcPts val="0"/>
              </a:spcBef>
              <a:spcAft>
                <a:spcPts val="0"/>
              </a:spcAft>
              <a:buNone/>
            </a:pPr>
            <a:endParaRPr sz="2400" b="0" dirty="0">
              <a:highlight>
                <a:srgbClr val="FFD966"/>
              </a:highlight>
              <a:latin typeface="Times New Roman" panose="02020603050405020304"/>
              <a:ea typeface="Times New Roman" panose="02020603050405020304"/>
              <a:cs typeface="Times New Roman" panose="02020603050405020304"/>
              <a:sym typeface="Times New Roman" panose="02020603050405020304"/>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0"/>
          <p:cNvSpPr txBox="1">
            <a:spLocks noGrp="1"/>
          </p:cNvSpPr>
          <p:nvPr>
            <p:ph type="body" idx="1"/>
          </p:nvPr>
        </p:nvSpPr>
        <p:spPr>
          <a:xfrm>
            <a:off x="417100" y="361950"/>
            <a:ext cx="8520600" cy="3416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b="1">
                <a:solidFill>
                  <a:srgbClr val="000000"/>
                </a:solidFill>
                <a:highlight>
                  <a:srgbClr val="E8CAFF"/>
                </a:highlight>
                <a:latin typeface="Times New Roman" panose="02020603050405020304"/>
                <a:ea typeface="Times New Roman" panose="02020603050405020304"/>
                <a:cs typeface="Times New Roman" panose="02020603050405020304"/>
                <a:sym typeface="Times New Roman" panose="02020603050405020304"/>
              </a:rPr>
              <a:t>Для изменения контракта заказчику будет необходимо подготовить письменное обоснование, а поставщику — предоставить обеспечение исполнения контракта в случае, если в результате этого изменения у него появились новые, не обеспеченные ранее обязательства. </a:t>
            </a:r>
            <a:endParaRPr b="1">
              <a:solidFill>
                <a:srgbClr val="000000"/>
              </a:solidFill>
              <a:highlight>
                <a:srgbClr val="E8CAFF"/>
              </a:highlight>
              <a:latin typeface="Times New Roman" panose="02020603050405020304"/>
              <a:ea typeface="Times New Roman" panose="02020603050405020304"/>
              <a:cs typeface="Times New Roman" panose="02020603050405020304"/>
              <a:sym typeface="Times New Roman" panose="02020603050405020304"/>
            </a:endParaRPr>
          </a:p>
          <a:p>
            <a:pPr marL="0" lvl="0" indent="0" algn="ctr" rtl="0">
              <a:spcBef>
                <a:spcPts val="1600"/>
              </a:spcBef>
              <a:spcAft>
                <a:spcPts val="0"/>
              </a:spcAft>
              <a:buNone/>
            </a:pPr>
            <a:r>
              <a:rPr lang="en-US" b="1">
                <a:solidFill>
                  <a:srgbClr val="000000"/>
                </a:solidFill>
                <a:highlight>
                  <a:srgbClr val="E8CAFF"/>
                </a:highlight>
                <a:latin typeface="Times New Roman" panose="02020603050405020304"/>
                <a:ea typeface="Times New Roman" panose="02020603050405020304"/>
                <a:cs typeface="Times New Roman" panose="02020603050405020304"/>
                <a:sym typeface="Times New Roman" panose="02020603050405020304"/>
              </a:rPr>
              <a:t>При необходимости размер обеспечения можно будет уменьшить по правилам, установленным Законом № 44-ФЗ.</a:t>
            </a:r>
            <a:endParaRPr b="1">
              <a:solidFill>
                <a:srgbClr val="000000"/>
              </a:solidFill>
              <a:highlight>
                <a:srgbClr val="E8CAFF"/>
              </a:highlight>
              <a:latin typeface="Times New Roman" panose="02020603050405020304"/>
              <a:ea typeface="Times New Roman" panose="02020603050405020304"/>
              <a:cs typeface="Times New Roman" panose="02020603050405020304"/>
              <a:sym typeface="Times New Roman" panose="02020603050405020304"/>
            </a:endParaRPr>
          </a:p>
          <a:p>
            <a:pPr marL="0" lvl="0" indent="0" algn="ctr" rtl="0">
              <a:spcBef>
                <a:spcPts val="1600"/>
              </a:spcBef>
              <a:spcAft>
                <a:spcPts val="0"/>
              </a:spcAft>
              <a:buNone/>
            </a:pPr>
            <a:r>
              <a:rPr lang="en-US" b="1">
                <a:solidFill>
                  <a:srgbClr val="000000"/>
                </a:solidFill>
                <a:highlight>
                  <a:srgbClr val="E8CAFF"/>
                </a:highlight>
                <a:latin typeface="Times New Roman" panose="02020603050405020304"/>
                <a:ea typeface="Times New Roman" panose="02020603050405020304"/>
                <a:cs typeface="Times New Roman" panose="02020603050405020304"/>
                <a:sym typeface="Times New Roman" panose="02020603050405020304"/>
              </a:rPr>
              <a:t>Если исполнение контракта было обеспечено деньгами, поставщик и заказчик выполнят перерасчет. </a:t>
            </a:r>
            <a:endParaRPr b="1">
              <a:solidFill>
                <a:srgbClr val="000000"/>
              </a:solidFill>
              <a:highlight>
                <a:srgbClr val="E8CAFF"/>
              </a:highlight>
              <a:latin typeface="Times New Roman" panose="02020603050405020304"/>
              <a:ea typeface="Times New Roman" panose="02020603050405020304"/>
              <a:cs typeface="Times New Roman" panose="02020603050405020304"/>
              <a:sym typeface="Times New Roman" panose="02020603050405020304"/>
            </a:endParaRPr>
          </a:p>
          <a:p>
            <a:pPr marL="0" lvl="0" indent="0" algn="ctr" rtl="0">
              <a:spcBef>
                <a:spcPts val="1600"/>
              </a:spcBef>
              <a:spcAft>
                <a:spcPts val="1600"/>
              </a:spcAft>
              <a:buNone/>
            </a:pPr>
            <a:r>
              <a:rPr lang="en-US" b="1">
                <a:solidFill>
                  <a:srgbClr val="000000"/>
                </a:solidFill>
                <a:highlight>
                  <a:srgbClr val="E8CAFF"/>
                </a:highlight>
                <a:latin typeface="Times New Roman" panose="02020603050405020304"/>
                <a:ea typeface="Times New Roman" panose="02020603050405020304"/>
                <a:cs typeface="Times New Roman" panose="02020603050405020304"/>
                <a:sym typeface="Times New Roman" panose="02020603050405020304"/>
              </a:rPr>
              <a:t>При изменении срока исполнения контракта нужно будет определить новый срок возврата средств. Если же контракт был обеспечен банковской гарантией, возвращать ее не будут. По ней не предъявят взыскания, если поставщик предоставит новый документ.</a:t>
            </a:r>
            <a:endParaRPr b="1">
              <a:solidFill>
                <a:srgbClr val="000000"/>
              </a:solidFill>
              <a:highlight>
                <a:srgbClr val="E8CAFF"/>
              </a:highlight>
              <a:latin typeface="Times New Roman" panose="02020603050405020304"/>
              <a:ea typeface="Times New Roman" panose="02020603050405020304"/>
              <a:cs typeface="Times New Roman" panose="02020603050405020304"/>
              <a:sym typeface="Times New Roman" panose="02020603050405020304"/>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104" name="Google Shape;104;p21"/>
          <p:cNvPicPr preferRelativeResize="0"/>
          <p:nvPr/>
        </p:nvPicPr>
        <p:blipFill>
          <a:blip r:embed="rId3"/>
          <a:stretch>
            <a:fillRect/>
          </a:stretch>
        </p:blipFill>
        <p:spPr>
          <a:xfrm>
            <a:off x="1965662" y="2015900"/>
            <a:ext cx="5212674" cy="3127601"/>
          </a:xfrm>
          <a:prstGeom prst="rect">
            <a:avLst/>
          </a:prstGeom>
          <a:noFill/>
          <a:ln>
            <a:noFill/>
          </a:ln>
        </p:spPr>
      </p:pic>
      <p:sp>
        <p:nvSpPr>
          <p:cNvPr id="105" name="Google Shape;105;p21"/>
          <p:cNvSpPr txBox="1">
            <a:spLocks noGrp="1"/>
          </p:cNvSpPr>
          <p:nvPr>
            <p:ph type="body" idx="1"/>
          </p:nvPr>
        </p:nvSpPr>
        <p:spPr>
          <a:xfrm>
            <a:off x="311700" y="0"/>
            <a:ext cx="8520600" cy="34164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Правительству</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дадут</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право</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до</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31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декабря</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2020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года</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включительно</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устанавливать</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новые</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основания</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для</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закупки</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у</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единственного</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поставщика</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и</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определять</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порядок</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таких</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закупок</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a:t>
            </a:r>
            <a:r>
              <a:rPr lang="en-US" sz="2400" dirty="0" err="1">
                <a:solidFill>
                  <a:srgbClr val="000000"/>
                </a:solidFill>
                <a:latin typeface="Times New Roman" panose="02020603050405020304"/>
                <a:ea typeface="Times New Roman" panose="02020603050405020304"/>
                <a:cs typeface="Times New Roman" panose="02020603050405020304"/>
                <a:sym typeface="Times New Roman" panose="02020603050405020304"/>
              </a:rPr>
              <a:t>ст</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 16 </a:t>
            </a:r>
            <a:r>
              <a:rPr lang="ru-RU"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Закона</a:t>
            </a:r>
            <a:r>
              <a:rPr lang="en-US"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rPr>
              <a:t>)</a:t>
            </a:r>
            <a:endParaRPr sz="2400" dirty="0">
              <a:solidFill>
                <a:srgbClr val="000000"/>
              </a:solidFill>
              <a:latin typeface="Times New Roman" panose="02020603050405020304"/>
              <a:ea typeface="Times New Roman" panose="02020603050405020304"/>
              <a:cs typeface="Times New Roman" panose="02020603050405020304"/>
              <a:sym typeface="Times New Roman" panose="02020603050405020304"/>
            </a:endParaRPr>
          </a:p>
        </p:txBody>
      </p:sp>
    </p:spTree>
  </p:cSld>
  <p:clrMapOvr>
    <a:masterClrMapping/>
  </p:clrMapOvr>
</p:sld>
</file>

<file path=ppt/theme/theme1.xml><?xml version="1.0" encoding="utf-8"?>
<a:theme xmlns:a="http://schemas.openxmlformats.org/drawingml/2006/main" name="Plum">
  <a:themeElements>
    <a:clrScheme name="Plum">
      <a:dk1>
        <a:srgbClr val="611BB8"/>
      </a:dk1>
      <a:lt1>
        <a:srgbClr val="FFFFFF"/>
      </a:lt1>
      <a:dk2>
        <a:srgbClr val="000000"/>
      </a:dk2>
      <a:lt2>
        <a:srgbClr val="7F7F7F"/>
      </a:lt2>
      <a:accent1>
        <a:srgbClr val="333333"/>
      </a:accent1>
      <a:accent2>
        <a:srgbClr val="5E2B97"/>
      </a:accent2>
      <a:accent3>
        <a:srgbClr val="7E57C2"/>
      </a:accent3>
      <a:accent4>
        <a:srgbClr val="C77025"/>
      </a:accent4>
      <a:accent5>
        <a:srgbClr val="009688"/>
      </a:accent5>
      <a:accent6>
        <a:srgbClr val="FFD600"/>
      </a:accent6>
      <a:hlink>
        <a:srgbClr val="009688"/>
      </a:hlink>
      <a:folHlink>
        <a:srgbClr val="00968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527</Words>
  <Application>Microsoft Office PowerPoint</Application>
  <PresentationFormat>Экран (16:9)</PresentationFormat>
  <Paragraphs>33</Paragraphs>
  <Slides>10</Slides>
  <Notes>9</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Times New Roman</vt:lpstr>
      <vt:lpstr>Source Sans Pro</vt:lpstr>
      <vt:lpstr>Raleway</vt:lpstr>
      <vt:lpstr>Plum</vt:lpstr>
      <vt:lpstr>Изменения в законодательство о госзакупках                                                                 в период пандемии новой коронавирусной инфекции, вызванной 2019-nCoV (вступили в силу с 1 апреля 2020г.) </vt:lpstr>
      <vt:lpstr>Презентация PowerPoint</vt:lpstr>
      <vt:lpstr>Исключения (случаи, когда участник закупки не предоставляет обеспечение исполнения контракта) будут действовать и в отношении обеспечения гарантийных обязательств.  (п. 5 ст. 11 Закона) </vt:lpstr>
      <vt:lpstr>У единственного поставщика по п. 9 ч. 1 ст. 93 Закона № 44-ФЗ можно будет закупить любые товары, работы, услуги.  Не придется учитывать их наличие в перечне правительства.   К списку оснований для такой закупки добавят введение режима повышенной готовности для предупреждения ЧС. (п. 4 ст. 11 Закона) </vt:lpstr>
      <vt:lpstr>Неустойки, начисленные в 2020 году, нужно будет списать в том же порядке, что и неустойки за 2015, 2016 годы.  (пп. "а" п. 6 ст. 11 Закона) </vt:lpstr>
      <vt:lpstr>Для контрактов с СМП и СОНКО госзаказчик сможет до конца года не устанавливать требование об обеспечении исполнения контракта и гарантийных обязательств.  Исключение составят случаи, когда контракт предусматривает авансирование.  (пп. "д" п. 6 ст. 11 Закона) </vt:lpstr>
      <vt:lpstr>В 2020 году стороны госконтракта по взаимному согласию смогут изменить срок его исполнения и (или) его цену (цену единицы товара, работы, услуги), если на прежних условиях госконтракт невозможно исполнить по независящим от контрагентов обстоятельствам.  Речь идет о тех обстоятельствах, которые возникли, например, в связи с распространением коронавируса.   Все изменения нужно вносить с учетом ЛБО.  (пп. "д" п. 6 ст. 11 Закона) </vt:lpstr>
      <vt:lpstr>Презентация PowerPoint</vt:lpstr>
      <vt:lpstr>Презентация PowerPoint</vt:lpstr>
      <vt:lpstr>Строительство «под ключ» по национальным проектам</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Изменения в законодательство о госзакупках                                                                 в период пандемии новой коронавирусной инфекции, вызванной 2019-nCoV</dc:title>
  <dc:creator>Юрочкин Алексей Анатольевич</dc:creator>
  <cp:lastModifiedBy>Юрочкин</cp:lastModifiedBy>
  <cp:revision>10</cp:revision>
  <dcterms:created xsi:type="dcterms:W3CDTF">2020-04-01T16:14:19Z</dcterms:created>
  <dcterms:modified xsi:type="dcterms:W3CDTF">2020-04-02T12:54:01Z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2057-11.2.0.9232</vt:lpwstr>
  </property>
</Properties>
</file>