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notesSlides/notesSlide2.xml" ContentType="application/vnd.openxmlformats-officedocument.presentationml.notesSlide+xml"/>
  <Override PartName="/ppt/tags/tag3.xml" ContentType="application/vnd.openxmlformats-officedocument.presentationml.tags+xml"/>
  <Override PartName="/ppt/notesSlides/notesSlide3.xml" ContentType="application/vnd.openxmlformats-officedocument.presentationml.notesSlide+xml"/>
  <Override PartName="/ppt/tags/tag4.xml" ContentType="application/vnd.openxmlformats-officedocument.presentationml.tags+xml"/>
  <Override PartName="/ppt/notesSlides/notesSlide4.xml" ContentType="application/vnd.openxmlformats-officedocument.presentationml.notesSlide+xml"/>
  <Override PartName="/ppt/tags/tag5.xml" ContentType="application/vnd.openxmlformats-officedocument.presentationml.tags+xml"/>
  <Override PartName="/ppt/notesSlides/notesSlide5.xml" ContentType="application/vnd.openxmlformats-officedocument.presentationml.notesSlide+xml"/>
  <Override PartName="/ppt/tags/tag6.xml" ContentType="application/vnd.openxmlformats-officedocument.presentationml.tags+xml"/>
  <Override PartName="/ppt/notesSlides/notesSlide6.xml" ContentType="application/vnd.openxmlformats-officedocument.presentationml.notesSlide+xml"/>
  <Override PartName="/ppt/tags/tag7.xml" ContentType="application/vnd.openxmlformats-officedocument.presentationml.tags+xml"/>
  <Override PartName="/ppt/notesSlides/notesSlide7.xml" ContentType="application/vnd.openxmlformats-officedocument.presentationml.notesSlide+xml"/>
  <Override PartName="/ppt/tags/tag8.xml" ContentType="application/vnd.openxmlformats-officedocument.presentationml.tags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709" r:id="rId2"/>
    <p:sldMasterId id="2147483722" r:id="rId3"/>
  </p:sldMasterIdLst>
  <p:notesMasterIdLst>
    <p:notesMasterId r:id="rId12"/>
  </p:notesMasterIdLst>
  <p:handoutMasterIdLst>
    <p:handoutMasterId r:id="rId13"/>
  </p:handoutMasterIdLst>
  <p:sldIdLst>
    <p:sldId id="348" r:id="rId4"/>
    <p:sldId id="405" r:id="rId5"/>
    <p:sldId id="407" r:id="rId6"/>
    <p:sldId id="433" r:id="rId7"/>
    <p:sldId id="426" r:id="rId8"/>
    <p:sldId id="430" r:id="rId9"/>
    <p:sldId id="431" r:id="rId10"/>
    <p:sldId id="355" r:id="rId11"/>
  </p:sldIdLst>
  <p:sldSz cx="9144000" cy="6858000" type="screen4x3"/>
  <p:notesSz cx="6797675" cy="9928225"/>
  <p:custDataLst>
    <p:tags r:id="rId14"/>
  </p:custDataLst>
  <p:defaultTextStyle>
    <a:defPPr>
      <a:defRPr lang="en-US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ＭＳ Ｐゴシック" pitchFamily="34" charset="-128"/>
        <a:cs typeface="Arial" pitchFamily="34" charset="0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ＭＳ Ｐゴシック" pitchFamily="34" charset="-128"/>
        <a:cs typeface="Arial" pitchFamily="34" charset="0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ＭＳ Ｐゴシック" pitchFamily="34" charset="-128"/>
        <a:cs typeface="Arial" pitchFamily="34" charset="0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ＭＳ Ｐゴシック" pitchFamily="34" charset="-128"/>
        <a:cs typeface="Arial" pitchFamily="34" charset="0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ＭＳ Ｐゴシック" pitchFamily="34" charset="-128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ＭＳ Ｐゴシック" pitchFamily="34" charset="-128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ＭＳ Ｐゴシック" pitchFamily="34" charset="-128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ＭＳ Ｐゴシック" pitchFamily="34" charset="-128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ＭＳ Ｐゴシック" pitchFamily="34" charset="-128"/>
        <a:cs typeface="Arial" pitchFamily="34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6600"/>
    <a:srgbClr val="FFFF99"/>
    <a:srgbClr val="FF5050"/>
    <a:srgbClr val="6699FF"/>
    <a:srgbClr val="3366CC"/>
    <a:srgbClr val="003F82"/>
    <a:srgbClr val="21386F"/>
    <a:srgbClr val="1C2A5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0A15C55-8517-42AA-B614-E9B94910E393}" styleName="Средний стиль 2 -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542" autoAdjust="0"/>
    <p:restoredTop sz="99648" autoAdjust="0"/>
  </p:normalViewPr>
  <p:slideViewPr>
    <p:cSldViewPr snapToGrid="0" snapToObjects="1">
      <p:cViewPr>
        <p:scale>
          <a:sx n="70" d="100"/>
          <a:sy n="70" d="100"/>
        </p:scale>
        <p:origin x="-691" y="-5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presProps" Target="presProps.xml"/><Relationship Id="rId10" Type="http://schemas.openxmlformats.org/officeDocument/2006/relationships/slide" Target="slides/slide7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4958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51098" y="0"/>
            <a:ext cx="2944958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673DAA7-5D61-4E6E-A4D3-C89314193958}" type="datetimeFigureOut">
              <a:rPr lang="ru-RU" smtClean="0"/>
              <a:pPr/>
              <a:t>21.04.2015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29750"/>
            <a:ext cx="2944958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51098" y="9429750"/>
            <a:ext cx="2944958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34BBB38-8458-4BEF-8B55-2749FEBC1FC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5089413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smtClean="0"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smtClean="0">
                <a:cs typeface="+mn-cs"/>
              </a:defRPr>
            </a:lvl1pPr>
          </a:lstStyle>
          <a:p>
            <a:pPr>
              <a:defRPr/>
            </a:pPr>
            <a:fld id="{837C3F57-1BF5-4A49-AD88-3A335F56CDC7}" type="datetimeFigureOut">
              <a:rPr lang="ru-RU"/>
              <a:pPr>
                <a:defRPr/>
              </a:pPr>
              <a:t>21.04.2015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15907"/>
            <a:ext cx="5438140" cy="446770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30092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smtClean="0"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30092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smtClean="0">
                <a:cs typeface="+mn-cs"/>
              </a:defRPr>
            </a:lvl1pPr>
          </a:lstStyle>
          <a:p>
            <a:pPr>
              <a:defRPr/>
            </a:pPr>
            <a:fld id="{ABCC9A37-9CA7-450B-A6AD-7EF03CF1B51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7535074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6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  <a:ea typeface="Microsoft YaHei" charset="-122"/>
              </a:defRPr>
            </a:lvl1pPr>
            <a:lvl2pPr eaLnBrk="0"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  <a:ea typeface="Microsoft YaHei" charset="-122"/>
              </a:defRPr>
            </a:lvl2pPr>
            <a:lvl3pPr eaLnBrk="0"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  <a:ea typeface="Microsoft YaHei" charset="-122"/>
              </a:defRPr>
            </a:lvl3pPr>
            <a:lvl4pPr eaLnBrk="0"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  <a:ea typeface="Microsoft YaHei" charset="-122"/>
              </a:defRPr>
            </a:lvl4pPr>
            <a:lvl5pPr eaLnBrk="0"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  <a:ea typeface="Microsoft YaHei" charset="-122"/>
              </a:defRPr>
            </a:lvl9pPr>
          </a:lstStyle>
          <a:p>
            <a:pPr eaLnBrk="1"/>
            <a:fld id="{5B2A2BB4-592E-40F5-9EB3-59DB2EB0BF30}" type="slidenum">
              <a:rPr lang="ru-RU">
                <a:solidFill>
                  <a:srgbClr val="000000"/>
                </a:solidFill>
                <a:latin typeface="Times New Roman" pitchFamily="18" charset="0"/>
              </a:rPr>
              <a:pPr eaLnBrk="1"/>
              <a:t>1</a:t>
            </a:fld>
            <a:endParaRPr lang="ru-RU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14339" name="Rectangle 1"/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0" y="0"/>
            <a:ext cx="1588" cy="1588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4340" name="Rectangle 2"/>
          <p:cNvSpPr txBox="1">
            <a:spLocks noGrp="1" noChangeArrowheads="1"/>
          </p:cNvSpPr>
          <p:nvPr>
            <p:ph type="body" idx="1"/>
          </p:nvPr>
        </p:nvSpPr>
        <p:spPr>
          <a:xfrm>
            <a:off x="0" y="0"/>
            <a:ext cx="1619" cy="1588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>
              <a:spcBef>
                <a:spcPct val="0"/>
              </a:spcBef>
            </a:pPr>
            <a:endParaRPr lang="ru-RU" sz="2000" smtClean="0">
              <a:latin typeface="Arial" charset="0"/>
              <a:ea typeface="Microsoft YaHei" charset="-122"/>
            </a:endParaRPr>
          </a:p>
        </p:txBody>
      </p:sp>
      <p:sp>
        <p:nvSpPr>
          <p:cNvPr id="14341" name="Text Box 3"/>
          <p:cNvSpPr txBox="1">
            <a:spLocks noChangeArrowheads="1"/>
          </p:cNvSpPr>
          <p:nvPr/>
        </p:nvSpPr>
        <p:spPr bwMode="auto">
          <a:xfrm>
            <a:off x="0" y="0"/>
            <a:ext cx="1619" cy="15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/>
          <a:lstStyle/>
          <a:p>
            <a:pPr defTabSz="449263" hangingPunct="0">
              <a:buClr>
                <a:srgbClr val="000000"/>
              </a:buClr>
              <a:buSzPct val="100000"/>
              <a:buFont typeface="Times New Roman" pitchFamily="18" charset="0"/>
              <a:buNone/>
            </a:pPr>
            <a:fld id="{F0BE68D8-1F4E-4AA9-9212-784004D7059E}" type="slidenum">
              <a:rPr lang="ru-RU" sz="1400" smtClean="0">
                <a:solidFill>
                  <a:srgbClr val="000000"/>
                </a:solidFill>
                <a:latin typeface="Arial" charset="0"/>
                <a:ea typeface="ＭＳ Ｐゴシック" charset="-128"/>
                <a:cs typeface="+mn-cs"/>
              </a:rPr>
              <a:pPr defTabSz="449263" hangingPunct="0">
                <a:buClr>
                  <a:srgbClr val="000000"/>
                </a:buClr>
                <a:buSzPct val="100000"/>
                <a:buFont typeface="Times New Roman" pitchFamily="18" charset="0"/>
                <a:buNone/>
              </a:pPr>
              <a:t>1</a:t>
            </a:fld>
            <a:endParaRPr lang="ru-RU" sz="1400" smtClean="0">
              <a:solidFill>
                <a:srgbClr val="000000"/>
              </a:solidFill>
              <a:latin typeface="Arial" charset="0"/>
              <a:ea typeface="ＭＳ Ｐゴシック" charset="-128"/>
              <a:cs typeface="+mn-cs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e-DE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BCC9A37-9CA7-450B-A6AD-7EF03CF1B510}" type="slidenum">
              <a:rPr lang="ru-RU" smtClean="0">
                <a:solidFill>
                  <a:prstClr val="black"/>
                </a:solidFill>
              </a:rPr>
              <a:pPr>
                <a:defRPr/>
              </a:pPr>
              <a:t>2</a:t>
            </a:fld>
            <a:endParaRPr lang="ru-RU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e-DE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BCC9A37-9CA7-450B-A6AD-7EF03CF1B510}" type="slidenum">
              <a:rPr lang="ru-RU" smtClean="0">
                <a:solidFill>
                  <a:prstClr val="black"/>
                </a:solidFill>
              </a:rPr>
              <a:pPr>
                <a:defRPr/>
              </a:pPr>
              <a:t>3</a:t>
            </a:fld>
            <a:endParaRPr lang="ru-RU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e-DE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BCC9A37-9CA7-450B-A6AD-7EF03CF1B510}" type="slidenum">
              <a:rPr lang="ru-RU" smtClean="0">
                <a:solidFill>
                  <a:prstClr val="black"/>
                </a:solidFill>
              </a:rPr>
              <a:pPr>
                <a:defRPr/>
              </a:pPr>
              <a:t>4</a:t>
            </a:fld>
            <a:endParaRPr lang="ru-RU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e-DE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BCC9A37-9CA7-450B-A6AD-7EF03CF1B510}" type="slidenum">
              <a:rPr lang="ru-RU" smtClean="0">
                <a:solidFill>
                  <a:prstClr val="black"/>
                </a:solidFill>
              </a:rPr>
              <a:pPr>
                <a:defRPr/>
              </a:pPr>
              <a:t>5</a:t>
            </a:fld>
            <a:endParaRPr lang="ru-RU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e-DE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BCC9A37-9CA7-450B-A6AD-7EF03CF1B510}" type="slidenum">
              <a:rPr lang="ru-RU" smtClean="0">
                <a:solidFill>
                  <a:prstClr val="black"/>
                </a:solidFill>
              </a:rPr>
              <a:pPr>
                <a:defRPr/>
              </a:pPr>
              <a:t>6</a:t>
            </a:fld>
            <a:endParaRPr lang="ru-RU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e-DE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BCC9A37-9CA7-450B-A6AD-7EF03CF1B510}" type="slidenum">
              <a:rPr lang="ru-RU" smtClean="0">
                <a:solidFill>
                  <a:prstClr val="black"/>
                </a:solidFill>
              </a:rPr>
              <a:pPr>
                <a:defRPr/>
              </a:pPr>
              <a:t>7</a:t>
            </a:fld>
            <a:endParaRPr lang="ru-RU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e-DE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BCC9A37-9CA7-450B-A6AD-7EF03CF1B510}" type="slidenum">
              <a:rPr lang="ru-RU" smtClean="0">
                <a:solidFill>
                  <a:prstClr val="black"/>
                </a:solidFill>
              </a:rPr>
              <a:pPr>
                <a:defRPr/>
              </a:pPr>
              <a:t>8</a:t>
            </a:fld>
            <a:endParaRPr lang="ru-RU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390195-6F5D-4759-983B-27FD74A48937}" type="datetime1">
              <a:rPr lang="en-US"/>
              <a:pPr>
                <a:defRPr/>
              </a:pPr>
              <a:t>4/21/2015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840134-40C7-4263-90D7-03F5817AB31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54715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EFD2B9-050A-4272-8EF5-061E8A9051AE}" type="datetime1">
              <a:rPr lang="en-US"/>
              <a:pPr>
                <a:defRPr/>
              </a:pPr>
              <a:t>4/21/2015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65930F-7F6D-418A-BFA6-1F9353BBAE7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40877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4AECDD-04AF-4959-9A86-7A8E903B86ED}" type="datetime1">
              <a:rPr lang="en-US"/>
              <a:pPr>
                <a:defRPr/>
              </a:pPr>
              <a:t>4/21/2015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7FF071-56D3-4195-9F1B-471EF6CA5AD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249736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11.7.13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48A3A62-FE36-4628-8AAA-F7C9951F688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6085279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11.7.13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39C4E8-6B4E-4A30-95C1-F0E4851AA00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8865360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11.7.13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495A470-55F9-48E4-9F4A-7D678FC2272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2615796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4963"/>
            <a:ext cx="4037013" cy="45243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6613" y="1604963"/>
            <a:ext cx="4038600" cy="45243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2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11.7.13</a:t>
            </a:r>
          </a:p>
        </p:txBody>
      </p:sp>
      <p:sp>
        <p:nvSpPr>
          <p:cNvPr id="6" name="Rectangle 4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55E456B-4CCF-40E2-8D7D-16435B70ADD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0587065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2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11.7.13</a:t>
            </a:r>
          </a:p>
        </p:txBody>
      </p:sp>
      <p:sp>
        <p:nvSpPr>
          <p:cNvPr id="8" name="Rectangle 4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01EA0CD-C8B1-4E64-B48B-9CFD12B8E4C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226782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2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11.7.13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939D71C-6578-4966-9A82-36FA22D97A5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8731772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11.7.13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34E46A4-F32E-40E2-B2FE-49A518E8C3A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471217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11.7.13</a:t>
            </a:r>
          </a:p>
        </p:txBody>
      </p:sp>
      <p:sp>
        <p:nvSpPr>
          <p:cNvPr id="6" name="Rectangle 4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FAA5ACA-C675-4F05-9C60-84E820BCD04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631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C142FF-A988-4E6C-9EB5-C31D951C2FA6}" type="datetime1">
              <a:rPr lang="en-US"/>
              <a:pPr>
                <a:defRPr/>
              </a:pPr>
              <a:t>4/21/2015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646623-ED77-407E-9A34-4C41F41160E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108818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11.7.13</a:t>
            </a:r>
          </a:p>
        </p:txBody>
      </p:sp>
      <p:sp>
        <p:nvSpPr>
          <p:cNvPr id="6" name="Rectangle 4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ED4D8A5-3289-4410-A250-0528EC09F8C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7133346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11.7.13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062542E-207E-4F12-BD26-D936FE84D50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0445889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1604963"/>
            <a:ext cx="2055813" cy="452437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604963"/>
            <a:ext cx="6019800" cy="452437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11.7.13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BE6F505-531B-44D1-98C4-AE657A020AB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2871072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2130425"/>
            <a:ext cx="7770813" cy="146843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2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11.7.13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E47960C-76F4-4046-B418-D7A7CDCD59D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421937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6CF172-67D1-44A7-ABDF-E7D4070E6393}" type="datetime1">
              <a:rPr lang="en-US" smtClean="0"/>
              <a:pPr>
                <a:defRPr/>
              </a:pPr>
              <a:t>4/21/2015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840134-40C7-4263-90D7-03F5817AB31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737223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BF5D71-B7A1-463D-84A7-A938FD3E8FC0}" type="datetime1">
              <a:rPr lang="en-US" smtClean="0"/>
              <a:pPr>
                <a:defRPr/>
              </a:pPr>
              <a:t>4/21/2015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646623-ED77-407E-9A34-4C41F41160E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7168202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DCCE1E-DDF4-4FA2-82F1-604E2A45A3CA}" type="datetime1">
              <a:rPr lang="en-US" smtClean="0"/>
              <a:pPr>
                <a:defRPr/>
              </a:pPr>
              <a:t>4/21/2015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673D4E-4F1C-4C11-BE94-B544BD6578E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0667302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34B616-A07C-44DD-87E3-7E3BDEACEDA4}" type="datetime1">
              <a:rPr lang="en-US" smtClean="0"/>
              <a:pPr>
                <a:defRPr/>
              </a:pPr>
              <a:t>4/21/2015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A7CD1E-E24A-4BF9-B540-513F75D3D6B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917752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63856B-12CB-463C-AF3D-DA60EDF217C8}" type="datetime1">
              <a:rPr lang="en-US" smtClean="0"/>
              <a:pPr>
                <a:defRPr/>
              </a:pPr>
              <a:t>4/21/2015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C83DC0-7087-4D72-819D-D2C6C4221BE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119538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CA7D58-8217-4587-807D-A44125FC5BF2}" type="datetime1">
              <a:rPr lang="en-US" smtClean="0"/>
              <a:pPr>
                <a:defRPr/>
              </a:pPr>
              <a:t>4/21/2015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2A655B-3870-48A1-B6BF-DB0148CAD8A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32921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A73D21-E38A-4E83-8142-0902F28DA52F}" type="datetime1">
              <a:rPr lang="en-US"/>
              <a:pPr>
                <a:defRPr/>
              </a:pPr>
              <a:t>4/21/2015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673D4E-4F1C-4C11-BE94-B544BD6578E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583889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55A22B-AEC0-4F9D-B361-9B5E0427C69C}" type="datetime1">
              <a:rPr lang="en-US" smtClean="0"/>
              <a:pPr>
                <a:defRPr/>
              </a:pPr>
              <a:t>4/21/2015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2A1023-C7E0-4724-8917-560434F0DEF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6101799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5FD2FA-9192-4AC4-B268-A15DBD735002}" type="datetime1">
              <a:rPr lang="en-US" smtClean="0"/>
              <a:pPr>
                <a:defRPr/>
              </a:pPr>
              <a:t>4/21/2015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98FFEE-775D-4B75-AE3F-7DA2001EF41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7384495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11009D-BF59-4EF2-B652-DEFE76C88F39}" type="datetime1">
              <a:rPr lang="en-US" smtClean="0"/>
              <a:pPr>
                <a:defRPr/>
              </a:pPr>
              <a:t>4/21/2015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A3C043-936F-40FA-B0CE-69C69C0C4E3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3133203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04DF83-E437-4503-B8AA-8FAF0DE52DA1}" type="datetime1">
              <a:rPr lang="en-US" smtClean="0"/>
              <a:pPr>
                <a:defRPr/>
              </a:pPr>
              <a:t>4/21/2015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65930F-7F6D-418A-BFA6-1F9353BBAE7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5329439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648F34-B3F5-4AFD-B753-1E896ACFA704}" type="datetime1">
              <a:rPr lang="en-US" smtClean="0"/>
              <a:pPr>
                <a:defRPr/>
              </a:pPr>
              <a:t>4/21/2015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7FF071-56D3-4195-9F1B-471EF6CA5AD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05657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821E16-1237-4505-A2BA-A8927E2BEB74}" type="datetime1">
              <a:rPr lang="en-US"/>
              <a:pPr>
                <a:defRPr/>
              </a:pPr>
              <a:t>4/21/2015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A7CD1E-E24A-4BF9-B540-513F75D3D6B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30550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23F87D-235E-43CB-BEE9-A94293DBE6EF}" type="datetime1">
              <a:rPr lang="en-US"/>
              <a:pPr>
                <a:defRPr/>
              </a:pPr>
              <a:t>4/21/2015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C83DC0-7087-4D72-819D-D2C6C4221BE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53694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10F7AF-56D5-47B6-A280-BE25783A176E}" type="datetime1">
              <a:rPr lang="en-US"/>
              <a:pPr>
                <a:defRPr/>
              </a:pPr>
              <a:t>4/21/2015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2A655B-3870-48A1-B6BF-DB0148CAD8A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64436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3B2572-1003-4B85-9DCE-1CF924A19F93}" type="datetime1">
              <a:rPr lang="en-US"/>
              <a:pPr>
                <a:defRPr/>
              </a:pPr>
              <a:t>4/21/2015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2A1023-C7E0-4724-8917-560434F0DEF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81935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865176-DD74-4A1E-B310-CFEE688A3C57}" type="datetime1">
              <a:rPr lang="en-US"/>
              <a:pPr>
                <a:defRPr/>
              </a:pPr>
              <a:t>4/21/2015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98FFEE-775D-4B75-AE3F-7DA2001EF41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59133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15504A-0ED5-42DD-8405-8DEFC667A6F5}" type="datetime1">
              <a:rPr lang="en-US"/>
              <a:pPr>
                <a:defRPr/>
              </a:pPr>
              <a:t>4/21/2015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A3C043-936F-40FA-B0CE-69C69C0C4E3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9508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  <a:latin typeface="Calibri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fld id="{BBE9B4F2-A5E1-4AA4-B567-3F255EB5A75D}" type="datetime1">
              <a:rPr lang="en-US"/>
              <a:pPr>
                <a:defRPr/>
              </a:pPr>
              <a:t>4/21/2015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fld id="{E91F01C7-B8A2-44FE-9426-AD3181BC719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ＭＳ Ｐゴシック" pitchFamily="34" charset="-128"/>
          <a:cs typeface="ＭＳ Ｐゴシック" charset="-128"/>
        </a:defRPr>
      </a:lvl1pPr>
      <a:lvl2pPr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pitchFamily="34" charset="-128"/>
          <a:cs typeface="ＭＳ Ｐゴシック" charset="-128"/>
        </a:defRPr>
      </a:lvl2pPr>
      <a:lvl3pPr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pitchFamily="34" charset="-128"/>
          <a:cs typeface="ＭＳ Ｐゴシック" charset="-128"/>
        </a:defRPr>
      </a:lvl3pPr>
      <a:lvl4pPr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pitchFamily="34" charset="-128"/>
          <a:cs typeface="ＭＳ Ｐゴシック" charset="-128"/>
        </a:defRPr>
      </a:lvl4pPr>
      <a:lvl5pPr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pitchFamily="34" charset="-128"/>
          <a:cs typeface="ＭＳ Ｐゴシック" charset="-128"/>
        </a:defRPr>
      </a:lvl5pPr>
      <a:lvl6pPr marL="4572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-128"/>
          <a:cs typeface="ＭＳ Ｐゴシック" charset="-128"/>
        </a:defRPr>
      </a:lvl6pPr>
      <a:lvl7pPr marL="9144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-128"/>
          <a:cs typeface="ＭＳ Ｐゴシック" charset="-128"/>
        </a:defRPr>
      </a:lvl7pPr>
      <a:lvl8pPr marL="13716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-128"/>
          <a:cs typeface="ＭＳ Ｐゴシック" charset="-128"/>
        </a:defRPr>
      </a:lvl8pPr>
      <a:lvl9pPr marL="18288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-128"/>
          <a:cs typeface="ＭＳ Ｐゴシック" charset="-128"/>
        </a:defRPr>
      </a:lvl9pPr>
    </p:titleStyle>
    <p:bodyStyle>
      <a:lvl1pPr marL="342900" indent="-342900" algn="l" defTabSz="457200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ＭＳ Ｐゴシック" pitchFamily="34" charset="-128"/>
          <a:cs typeface="ＭＳ Ｐゴシック" charset="-128"/>
        </a:defRPr>
      </a:lvl1pPr>
      <a:lvl2pPr marL="742950" indent="-285750" algn="l" defTabSz="457200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ＭＳ Ｐゴシック" pitchFamily="34" charset="-128"/>
          <a:cs typeface="+mn-cs"/>
        </a:defRPr>
      </a:lvl2pPr>
      <a:lvl3pPr marL="1143000" indent="-228600" algn="l" defTabSz="457200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ＭＳ Ｐゴシック" pitchFamily="34" charset="-128"/>
          <a:cs typeface="+mn-cs"/>
        </a:defRPr>
      </a:lvl3pPr>
      <a:lvl4pPr marL="1600200" indent="-228600" algn="l" defTabSz="457200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ＭＳ Ｐゴシック" pitchFamily="34" charset="-128"/>
          <a:cs typeface="+mn-cs"/>
        </a:defRPr>
      </a:lvl4pPr>
      <a:lvl5pPr marL="2057400" indent="-228600" algn="l" defTabSz="457200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ＭＳ Ｐゴシック" pitchFamily="34" charset="-128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2130425"/>
            <a:ext cx="7770813" cy="1468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5000" rIns="90000" bIns="450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Для правки текста заголовка щелкните мышьюОбразец заголовка</a:t>
            </a:r>
          </a:p>
        </p:txBody>
      </p:sp>
      <p:sp>
        <p:nvSpPr>
          <p:cNvPr id="2" name="Rectangle 2"/>
          <p:cNvSpPr>
            <a:spLocks noGrp="1" noChangeArrowheads="1"/>
          </p:cNvSpPr>
          <p:nvPr>
            <p:ph type="dt"/>
          </p:nvPr>
        </p:nvSpPr>
        <p:spPr bwMode="auto">
          <a:xfrm>
            <a:off x="457200" y="6356350"/>
            <a:ext cx="2132013" cy="3635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5000" rIns="90000" bIns="45000" numCol="1" anchor="t" anchorCtr="0" compatLnSpc="1">
            <a:prstTxWarp prst="textNoShape">
              <a:avLst/>
            </a:prstTxWarp>
          </a:bodyPr>
          <a:lstStyle>
            <a:lvl1pPr hangingPunct="1">
              <a:lnSpc>
                <a:spcPct val="100000"/>
              </a:lnSpc>
              <a:buFont typeface="Times New Roman" pitchFamily="16" charset="0"/>
              <a:buNone/>
              <a:tabLst>
                <a:tab pos="723900" algn="l"/>
                <a:tab pos="1447800" algn="l"/>
              </a:tabLst>
              <a:defRPr smtClean="0">
                <a:solidFill>
                  <a:srgbClr val="000000"/>
                </a:solidFill>
                <a:latin typeface="+mn-lt"/>
              </a:defRPr>
            </a:lvl1pPr>
          </a:lstStyle>
          <a:p>
            <a:pPr defTabSz="449263">
              <a:buClr>
                <a:srgbClr val="000000"/>
              </a:buClr>
              <a:buSzPct val="100000"/>
              <a:defRPr/>
            </a:pPr>
            <a:r>
              <a:rPr lang="ru-RU">
                <a:ea typeface="Microsoft YaHei" charset="-122"/>
                <a:cs typeface="+mn-cs"/>
              </a:rPr>
              <a:t>11.7.13</a:t>
            </a:r>
          </a:p>
        </p:txBody>
      </p:sp>
      <p:sp>
        <p:nvSpPr>
          <p:cNvPr id="1028" name="Text Box 3"/>
          <p:cNvSpPr txBox="1">
            <a:spLocks noChangeArrowheads="1"/>
          </p:cNvSpPr>
          <p:nvPr/>
        </p:nvSpPr>
        <p:spPr bwMode="auto"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defTabSz="449263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 smtClean="0">
              <a:solidFill>
                <a:srgbClr val="000000"/>
              </a:solidFill>
              <a:latin typeface="Arial" charset="0"/>
              <a:ea typeface="Microsoft YaHei" charset="-122"/>
              <a:cs typeface="+mn-cs"/>
            </a:endParaRPr>
          </a:p>
        </p:txBody>
      </p:sp>
      <p:sp>
        <p:nvSpPr>
          <p:cNvPr id="3" name="Rectangle 4"/>
          <p:cNvSpPr>
            <a:spLocks noGrp="1" noChangeArrowheads="1"/>
          </p:cNvSpPr>
          <p:nvPr>
            <p:ph type="sldNum"/>
          </p:nvPr>
        </p:nvSpPr>
        <p:spPr bwMode="auto">
          <a:xfrm>
            <a:off x="6553200" y="6356350"/>
            <a:ext cx="2132013" cy="3635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5000" rIns="90000" bIns="45000" numCol="1" anchor="t" anchorCtr="0" compatLnSpc="1">
            <a:prstTxWarp prst="textNoShape">
              <a:avLst/>
            </a:prstTxWarp>
          </a:bodyPr>
          <a:lstStyle>
            <a:lvl1pPr hangingPunct="1">
              <a:lnSpc>
                <a:spcPct val="100000"/>
              </a:lnSpc>
              <a:buFont typeface="Times New Roman" pitchFamily="16" charset="0"/>
              <a:buNone/>
              <a:tabLst>
                <a:tab pos="723900" algn="l"/>
                <a:tab pos="1447800" algn="l"/>
              </a:tabLst>
              <a:defRPr smtClean="0">
                <a:solidFill>
                  <a:srgbClr val="000000"/>
                </a:solidFill>
                <a:latin typeface="+mn-lt"/>
              </a:defRPr>
            </a:lvl1pPr>
          </a:lstStyle>
          <a:p>
            <a:pPr defTabSz="449263">
              <a:buClr>
                <a:srgbClr val="000000"/>
              </a:buClr>
              <a:buSzPct val="100000"/>
              <a:defRPr/>
            </a:pPr>
            <a:fld id="{8D28E6A1-1C0B-4F24-BA3C-864A82EA069A}" type="slidenum">
              <a:rPr lang="ru-RU">
                <a:ea typeface="Microsoft YaHei" charset="-122"/>
                <a:cs typeface="+mn-cs"/>
              </a:rPr>
              <a:pPr defTabSz="449263">
                <a:buClr>
                  <a:srgbClr val="000000"/>
                </a:buClr>
                <a:buSzPct val="100000"/>
                <a:defRPr/>
              </a:pPr>
              <a:t>‹#›</a:t>
            </a:fld>
            <a:endParaRPr lang="ru-RU">
              <a:ea typeface="Microsoft YaHei" charset="-122"/>
              <a:cs typeface="+mn-cs"/>
            </a:endParaRPr>
          </a:p>
        </p:txBody>
      </p:sp>
      <p:sp>
        <p:nvSpPr>
          <p:cNvPr id="1030" name="Rectangle 5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4963"/>
            <a:ext cx="8228013" cy="4524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Для правки структуры щелкните мышью</a:t>
            </a:r>
          </a:p>
          <a:p>
            <a:pPr lvl="1"/>
            <a:r>
              <a:rPr lang="en-GB" smtClean="0"/>
              <a:t>Второй уровень структуры</a:t>
            </a:r>
          </a:p>
          <a:p>
            <a:pPr lvl="2"/>
            <a:r>
              <a:rPr lang="en-GB" smtClean="0"/>
              <a:t>Третий уровень структуры</a:t>
            </a:r>
          </a:p>
          <a:p>
            <a:pPr lvl="3"/>
            <a:r>
              <a:rPr lang="en-GB" smtClean="0"/>
              <a:t>Четвёртый уровень структуры</a:t>
            </a:r>
          </a:p>
          <a:p>
            <a:pPr lvl="4"/>
            <a:r>
              <a:rPr lang="en-GB" smtClean="0"/>
              <a:t>Пятый уровень структуры</a:t>
            </a:r>
          </a:p>
          <a:p>
            <a:pPr lvl="4"/>
            <a:r>
              <a:rPr lang="en-GB" smtClean="0"/>
              <a:t>Шестой уровень структуры</a:t>
            </a:r>
          </a:p>
          <a:p>
            <a:pPr lvl="4"/>
            <a:r>
              <a:rPr lang="en-GB" smtClean="0"/>
              <a:t>Седьмой уровень структуры</a:t>
            </a:r>
          </a:p>
          <a:p>
            <a:pPr lvl="4"/>
            <a:r>
              <a:rPr lang="en-GB" smtClean="0"/>
              <a:t>Восьмой уровень структуры</a:t>
            </a:r>
          </a:p>
          <a:p>
            <a:pPr lvl="4"/>
            <a:r>
              <a:rPr lang="en-GB" smtClean="0"/>
              <a:t>Девятый уровень структуры</a:t>
            </a:r>
          </a:p>
        </p:txBody>
      </p:sp>
    </p:spTree>
    <p:extLst>
      <p:ext uri="{BB962C8B-B14F-4D97-AF65-F5344CB8AC3E}">
        <p14:creationId xmlns:p14="http://schemas.microsoft.com/office/powerpoint/2010/main" val="35179168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0" r:id="rId1"/>
    <p:sldLayoutId id="2147483711" r:id="rId2"/>
    <p:sldLayoutId id="2147483712" r:id="rId3"/>
    <p:sldLayoutId id="2147483713" r:id="rId4"/>
    <p:sldLayoutId id="2147483714" r:id="rId5"/>
    <p:sldLayoutId id="2147483715" r:id="rId6"/>
    <p:sldLayoutId id="2147483716" r:id="rId7"/>
    <p:sldLayoutId id="2147483717" r:id="rId8"/>
    <p:sldLayoutId id="2147483718" r:id="rId9"/>
    <p:sldLayoutId id="2147483719" r:id="rId10"/>
    <p:sldLayoutId id="2147483720" r:id="rId11"/>
    <p:sldLayoutId id="2147483721" r:id="rId12"/>
  </p:sldLayoutIdLst>
  <p:hf sldNum="0" hdr="0" ftr="0"/>
  <p:txStyles>
    <p:titleStyle>
      <a:lvl1pPr algn="l" defTabSz="449263" rtl="0" eaLnBrk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+mj-lt"/>
          <a:ea typeface="+mj-ea"/>
          <a:cs typeface="+mj-cs"/>
        </a:defRPr>
      </a:lvl1pPr>
      <a:lvl2pPr algn="l" defTabSz="449263" rtl="0" eaLnBrk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Arial" charset="0"/>
          <a:ea typeface="ＭＳ Ｐゴシック" charset="-128"/>
        </a:defRPr>
      </a:lvl2pPr>
      <a:lvl3pPr algn="l" defTabSz="449263" rtl="0" eaLnBrk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Arial" charset="0"/>
          <a:ea typeface="ＭＳ Ｐゴシック" charset="-128"/>
        </a:defRPr>
      </a:lvl3pPr>
      <a:lvl4pPr algn="l" defTabSz="449263" rtl="0" eaLnBrk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Arial" charset="0"/>
          <a:ea typeface="ＭＳ Ｐゴシック" charset="-128"/>
        </a:defRPr>
      </a:lvl4pPr>
      <a:lvl5pPr algn="l" defTabSz="449263" rtl="0" eaLnBrk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Arial" charset="0"/>
          <a:ea typeface="ＭＳ Ｐゴシック" charset="-128"/>
        </a:defRPr>
      </a:lvl5pPr>
      <a:lvl6pPr marL="2514600" indent="-228600" algn="l" defTabSz="449263" rtl="0" fontAlgn="base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Arial" charset="0"/>
          <a:ea typeface="ＭＳ Ｐゴシック" charset="-128"/>
        </a:defRPr>
      </a:lvl6pPr>
      <a:lvl7pPr marL="2971800" indent="-228600" algn="l" defTabSz="449263" rtl="0" fontAlgn="base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Arial" charset="0"/>
          <a:ea typeface="ＭＳ Ｐゴシック" charset="-128"/>
        </a:defRPr>
      </a:lvl7pPr>
      <a:lvl8pPr marL="3429000" indent="-228600" algn="l" defTabSz="449263" rtl="0" fontAlgn="base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Arial" charset="0"/>
          <a:ea typeface="ＭＳ Ｐゴシック" charset="-128"/>
        </a:defRPr>
      </a:lvl8pPr>
      <a:lvl9pPr marL="3886200" indent="-228600" algn="l" defTabSz="449263" rtl="0" fontAlgn="base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Arial" charset="0"/>
          <a:ea typeface="ＭＳ Ｐゴシック" charset="-128"/>
        </a:defRPr>
      </a:lvl9pPr>
    </p:titleStyle>
    <p:bodyStyle>
      <a:lvl1pPr marL="342900" indent="-342900" algn="l" defTabSz="449263" rtl="0" eaLnBrk="0" fontAlgn="base" hangingPunct="0">
        <a:lnSpc>
          <a:spcPct val="102000"/>
        </a:lnSpc>
        <a:spcBef>
          <a:spcPct val="0"/>
        </a:spcBef>
        <a:spcAft>
          <a:spcPts val="1425"/>
        </a:spcAft>
        <a:buClr>
          <a:srgbClr val="000000"/>
        </a:buClr>
        <a:buSzPct val="100000"/>
        <a:buFont typeface="Times New Roman" pitchFamily="18" charset="0"/>
        <a:defRPr sz="3200">
          <a:solidFill>
            <a:srgbClr val="000000"/>
          </a:solidFill>
          <a:latin typeface="+mn-lt"/>
          <a:ea typeface="+mn-ea"/>
          <a:cs typeface="+mn-cs"/>
        </a:defRPr>
      </a:lvl1pPr>
      <a:lvl2pPr marL="742950" indent="-285750" algn="l" defTabSz="449263" rtl="0" eaLnBrk="0" fontAlgn="base" hangingPunct="0">
        <a:lnSpc>
          <a:spcPct val="102000"/>
        </a:lnSpc>
        <a:spcBef>
          <a:spcPct val="0"/>
        </a:spcBef>
        <a:spcAft>
          <a:spcPts val="1138"/>
        </a:spcAft>
        <a:buClr>
          <a:srgbClr val="000000"/>
        </a:buClr>
        <a:buSzPct val="100000"/>
        <a:buFont typeface="Times New Roman" pitchFamily="18" charset="0"/>
        <a:defRPr sz="2400">
          <a:solidFill>
            <a:srgbClr val="000000"/>
          </a:solidFill>
          <a:latin typeface="+mn-lt"/>
          <a:ea typeface="+mn-ea"/>
        </a:defRPr>
      </a:lvl2pPr>
      <a:lvl3pPr marL="1143000" indent="-228600" algn="l" defTabSz="449263" rtl="0" eaLnBrk="0" fontAlgn="base" hangingPunct="0">
        <a:lnSpc>
          <a:spcPct val="102000"/>
        </a:lnSpc>
        <a:spcBef>
          <a:spcPct val="0"/>
        </a:spcBef>
        <a:spcAft>
          <a:spcPts val="850"/>
        </a:spcAft>
        <a:buClr>
          <a:srgbClr val="000000"/>
        </a:buClr>
        <a:buSzPct val="100000"/>
        <a:buFont typeface="Times New Roman" pitchFamily="18" charset="0"/>
        <a:defRPr sz="2000">
          <a:solidFill>
            <a:srgbClr val="000000"/>
          </a:solidFill>
          <a:latin typeface="+mn-lt"/>
          <a:ea typeface="+mn-ea"/>
        </a:defRPr>
      </a:lvl3pPr>
      <a:lvl4pPr marL="1600200" indent="-228600" algn="l" defTabSz="449263" rtl="0" eaLnBrk="0" fontAlgn="base" hangingPunct="0">
        <a:lnSpc>
          <a:spcPct val="102000"/>
        </a:lnSpc>
        <a:spcBef>
          <a:spcPct val="0"/>
        </a:spcBef>
        <a:spcAft>
          <a:spcPts val="575"/>
        </a:spcAft>
        <a:buClr>
          <a:srgbClr val="000000"/>
        </a:buClr>
        <a:buSzPct val="100000"/>
        <a:buFont typeface="Times New Roman" pitchFamily="18" charset="0"/>
        <a:defRPr sz="2000">
          <a:solidFill>
            <a:srgbClr val="000000"/>
          </a:solidFill>
          <a:latin typeface="+mn-lt"/>
          <a:ea typeface="+mn-ea"/>
        </a:defRPr>
      </a:lvl4pPr>
      <a:lvl5pPr marL="2057400" indent="-228600" algn="l" defTabSz="449263" rtl="0" eaLnBrk="0" fontAlgn="base" hangingPunct="0">
        <a:lnSpc>
          <a:spcPct val="102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8" charset="0"/>
        <a:defRPr sz="2000">
          <a:solidFill>
            <a:srgbClr val="000000"/>
          </a:solidFill>
          <a:latin typeface="+mn-lt"/>
          <a:ea typeface="+mn-ea"/>
        </a:defRPr>
      </a:lvl5pPr>
      <a:lvl6pPr marL="2514600" indent="-228600" algn="l" defTabSz="449263" rtl="0" fontAlgn="base">
        <a:lnSpc>
          <a:spcPct val="102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</a:defRPr>
      </a:lvl6pPr>
      <a:lvl7pPr marL="2971800" indent="-228600" algn="l" defTabSz="449263" rtl="0" fontAlgn="base">
        <a:lnSpc>
          <a:spcPct val="102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</a:defRPr>
      </a:lvl7pPr>
      <a:lvl8pPr marL="3429000" indent="-228600" algn="l" defTabSz="449263" rtl="0" fontAlgn="base">
        <a:lnSpc>
          <a:spcPct val="102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</a:defRPr>
      </a:lvl8pPr>
      <a:lvl9pPr marL="3886200" indent="-228600" algn="l" defTabSz="449263" rtl="0" fontAlgn="base">
        <a:lnSpc>
          <a:spcPct val="102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  <a:latin typeface="Calibri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fld id="{733DA693-87B5-4383-9228-37F4BA73C627}" type="datetime1">
              <a:rPr lang="en-US" smtClean="0"/>
              <a:pPr>
                <a:defRPr/>
              </a:pPr>
              <a:t>4/21/2015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fld id="{E91F01C7-B8A2-44FE-9426-AD3181BC719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71761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3" r:id="rId1"/>
    <p:sldLayoutId id="2147483724" r:id="rId2"/>
    <p:sldLayoutId id="2147483725" r:id="rId3"/>
    <p:sldLayoutId id="2147483726" r:id="rId4"/>
    <p:sldLayoutId id="2147483727" r:id="rId5"/>
    <p:sldLayoutId id="2147483728" r:id="rId6"/>
    <p:sldLayoutId id="2147483729" r:id="rId7"/>
    <p:sldLayoutId id="2147483730" r:id="rId8"/>
    <p:sldLayoutId id="2147483731" r:id="rId9"/>
    <p:sldLayoutId id="2147483732" r:id="rId10"/>
    <p:sldLayoutId id="2147483733" r:id="rId11"/>
  </p:sldLayoutIdLst>
  <p:hf hdr="0" ftr="0" dt="0"/>
  <p:txStyles>
    <p:titleStyle>
      <a:lvl1pPr algn="ctr" defTabSz="457200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ＭＳ Ｐゴシック" pitchFamily="34" charset="-128"/>
          <a:cs typeface="ＭＳ Ｐゴシック" charset="-128"/>
        </a:defRPr>
      </a:lvl1pPr>
      <a:lvl2pPr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pitchFamily="34" charset="-128"/>
          <a:cs typeface="ＭＳ Ｐゴシック" charset="-128"/>
        </a:defRPr>
      </a:lvl2pPr>
      <a:lvl3pPr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pitchFamily="34" charset="-128"/>
          <a:cs typeface="ＭＳ Ｐゴシック" charset="-128"/>
        </a:defRPr>
      </a:lvl3pPr>
      <a:lvl4pPr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pitchFamily="34" charset="-128"/>
          <a:cs typeface="ＭＳ Ｐゴシック" charset="-128"/>
        </a:defRPr>
      </a:lvl4pPr>
      <a:lvl5pPr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pitchFamily="34" charset="-128"/>
          <a:cs typeface="ＭＳ Ｐゴシック" charset="-128"/>
        </a:defRPr>
      </a:lvl5pPr>
      <a:lvl6pPr marL="4572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-128"/>
          <a:cs typeface="ＭＳ Ｐゴシック" charset="-128"/>
        </a:defRPr>
      </a:lvl6pPr>
      <a:lvl7pPr marL="9144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-128"/>
          <a:cs typeface="ＭＳ Ｐゴシック" charset="-128"/>
        </a:defRPr>
      </a:lvl7pPr>
      <a:lvl8pPr marL="13716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-128"/>
          <a:cs typeface="ＭＳ Ｐゴシック" charset="-128"/>
        </a:defRPr>
      </a:lvl8pPr>
      <a:lvl9pPr marL="18288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-128"/>
          <a:cs typeface="ＭＳ Ｐゴシック" charset="-128"/>
        </a:defRPr>
      </a:lvl9pPr>
    </p:titleStyle>
    <p:bodyStyle>
      <a:lvl1pPr marL="342900" indent="-342900" algn="l" defTabSz="457200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ＭＳ Ｐゴシック" pitchFamily="34" charset="-128"/>
          <a:cs typeface="ＭＳ Ｐゴシック" charset="-128"/>
        </a:defRPr>
      </a:lvl1pPr>
      <a:lvl2pPr marL="742950" indent="-285750" algn="l" defTabSz="457200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ＭＳ Ｐゴシック" pitchFamily="34" charset="-128"/>
          <a:cs typeface="+mn-cs"/>
        </a:defRPr>
      </a:lvl2pPr>
      <a:lvl3pPr marL="1143000" indent="-228600" algn="l" defTabSz="457200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ＭＳ Ｐゴシック" pitchFamily="34" charset="-128"/>
          <a:cs typeface="+mn-cs"/>
        </a:defRPr>
      </a:lvl3pPr>
      <a:lvl4pPr marL="1600200" indent="-228600" algn="l" defTabSz="457200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ＭＳ Ｐゴシック" pitchFamily="34" charset="-128"/>
          <a:cs typeface="+mn-cs"/>
        </a:defRPr>
      </a:lvl4pPr>
      <a:lvl5pPr marL="2057400" indent="-228600" algn="l" defTabSz="457200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ＭＳ Ｐゴシック" pitchFamily="34" charset="-128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Relationship Id="rId4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Relationship Id="rId4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Relationship Id="rId4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Relationship Id="rId4" Type="http://schemas.openxmlformats.org/officeDocument/2006/relationships/image" Target="../media/image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Relationship Id="rId4" Type="http://schemas.openxmlformats.org/officeDocument/2006/relationships/image" Target="../media/image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5.xml"/><Relationship Id="rId1" Type="http://schemas.openxmlformats.org/officeDocument/2006/relationships/tags" Target="../tags/tag7.xml"/><Relationship Id="rId4" Type="http://schemas.openxmlformats.org/officeDocument/2006/relationships/image" Target="../media/image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.xml"/><Relationship Id="rId4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1"/>
          <p:cNvSpPr>
            <a:spLocks noChangeArrowheads="1"/>
          </p:cNvSpPr>
          <p:nvPr/>
        </p:nvSpPr>
        <p:spPr bwMode="auto">
          <a:xfrm>
            <a:off x="309563" y="6400652"/>
            <a:ext cx="8615362" cy="349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/>
          <a:lstStyle/>
          <a:p>
            <a:pPr algn="ctr" defTabSz="449263">
              <a:spcBef>
                <a:spcPts val="363"/>
              </a:spcBef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r>
              <a:rPr lang="ru-RU" sz="1100" dirty="0" smtClean="0">
                <a:solidFill>
                  <a:srgbClr val="FFFFFF"/>
                </a:solidFill>
                <a:latin typeface="Arial" charset="0"/>
                <a:ea typeface="ＭＳ Ｐゴシック" charset="-128"/>
                <a:cs typeface="+mn-cs"/>
              </a:rPr>
              <a:t>Центр правовой экспертизы и аналитики ИГМУ НИУ-ВШЭ </a:t>
            </a:r>
          </a:p>
          <a:p>
            <a:pPr algn="ctr" defTabSz="449263">
              <a:spcBef>
                <a:spcPts val="363"/>
              </a:spcBef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r>
              <a:rPr lang="en-US" sz="1100" dirty="0" smtClean="0">
                <a:solidFill>
                  <a:srgbClr val="FFFFFF"/>
                </a:solidFill>
                <a:latin typeface="Arial" charset="0"/>
                <a:ea typeface="ＭＳ Ｐゴシック" charset="-128"/>
                <a:cs typeface="+mn-cs"/>
              </a:rPr>
              <a:t>http</a:t>
            </a:r>
            <a:r>
              <a:rPr lang="en-US" sz="1100" dirty="0">
                <a:solidFill>
                  <a:srgbClr val="FFFFFF"/>
                </a:solidFill>
                <a:latin typeface="Arial" charset="0"/>
                <a:ea typeface="ＭＳ Ｐゴシック" charset="-128"/>
                <a:cs typeface="+mn-cs"/>
              </a:rPr>
              <a:t>://ipamm.hse.ru/institute_structure/centr_pravo.php</a:t>
            </a:r>
            <a:r>
              <a:rPr lang="ru-RU" sz="1100" dirty="0" smtClean="0">
                <a:solidFill>
                  <a:srgbClr val="FFFFFF"/>
                </a:solidFill>
                <a:latin typeface="Arial" charset="0"/>
                <a:ea typeface="ＭＳ Ｐゴシック" charset="-128"/>
                <a:cs typeface="+mn-cs"/>
              </a:rPr>
              <a:t> </a:t>
            </a:r>
          </a:p>
          <a:p>
            <a:pPr algn="ctr" defTabSz="449263">
              <a:spcBef>
                <a:spcPts val="363"/>
              </a:spcBef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endParaRPr lang="ru-RU" sz="1100" dirty="0" smtClean="0">
              <a:solidFill>
                <a:srgbClr val="FFFFFF"/>
              </a:solidFill>
              <a:latin typeface="Arial" charset="0"/>
              <a:ea typeface="ＭＳ Ｐゴシック" charset="-128"/>
              <a:cs typeface="+mn-cs"/>
            </a:endParaRPr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subTitle" idx="4294967295"/>
          </p:nvPr>
        </p:nvSpPr>
        <p:spPr>
          <a:xfrm>
            <a:off x="534988" y="2709919"/>
            <a:ext cx="8164512" cy="1995487"/>
          </a:xfrm>
        </p:spPr>
        <p:txBody>
          <a:bodyPr lIns="90000" tIns="45000" rIns="90000" bIns="45000"/>
          <a:lstStyle/>
          <a:p>
            <a:pPr marL="0" indent="0" algn="ctr" eaLnBrk="1" hangingPunct="1">
              <a:lnSpc>
                <a:spcPct val="150000"/>
              </a:lnSpc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r>
              <a:rPr lang="ru-RU" sz="3400" b="1" smtClean="0">
                <a:solidFill>
                  <a:srgbClr val="1F497D"/>
                </a:solidFill>
              </a:rPr>
              <a:t>Некоторые вопросы </a:t>
            </a:r>
            <a:r>
              <a:rPr lang="ru-RU" sz="3400" b="1" dirty="0" smtClean="0">
                <a:solidFill>
                  <a:srgbClr val="1F497D"/>
                </a:solidFill>
              </a:rPr>
              <a:t>регулирования закупок в рамках контрактной системы</a:t>
            </a:r>
          </a:p>
        </p:txBody>
      </p:sp>
      <p:sp>
        <p:nvSpPr>
          <p:cNvPr id="4100" name="Rectangle 3"/>
          <p:cNvSpPr>
            <a:spLocks noChangeArrowheads="1"/>
          </p:cNvSpPr>
          <p:nvPr/>
        </p:nvSpPr>
        <p:spPr bwMode="auto">
          <a:xfrm>
            <a:off x="2887663" y="4270375"/>
            <a:ext cx="8318500" cy="392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algn="ctr" defTabSz="449263">
              <a:lnSpc>
                <a:spcPct val="80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endParaRPr lang="ru-RU" sz="2000" b="1" smtClean="0">
              <a:solidFill>
                <a:srgbClr val="1F497D"/>
              </a:solidFill>
              <a:latin typeface="Calibri" pitchFamily="34" charset="0"/>
              <a:ea typeface="Microsoft YaHei" charset="-122"/>
              <a:cs typeface="+mn-cs"/>
            </a:endParaRPr>
          </a:p>
          <a:p>
            <a:pPr algn="ctr" defTabSz="449263">
              <a:lnSpc>
                <a:spcPct val="80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endParaRPr lang="ru-RU" sz="2000" b="1" smtClean="0">
              <a:solidFill>
                <a:srgbClr val="1F497D"/>
              </a:solidFill>
              <a:latin typeface="Calibri" pitchFamily="34" charset="0"/>
              <a:ea typeface="Microsoft YaHei" charset="-122"/>
              <a:cs typeface="+mn-cs"/>
            </a:endParaRPr>
          </a:p>
          <a:p>
            <a:pPr algn="ctr" defTabSz="449263">
              <a:lnSpc>
                <a:spcPct val="80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endParaRPr lang="ru-RU" sz="2000" b="1" smtClean="0">
              <a:solidFill>
                <a:srgbClr val="1F497D"/>
              </a:solidFill>
              <a:latin typeface="Calibri" pitchFamily="34" charset="0"/>
              <a:ea typeface="Microsoft YaHei" charset="-122"/>
              <a:cs typeface="+mn-cs"/>
            </a:endParaRPr>
          </a:p>
          <a:p>
            <a:pPr algn="ctr" defTabSz="449263">
              <a:lnSpc>
                <a:spcPct val="80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endParaRPr lang="ru-RU" sz="2000" b="1" smtClean="0">
              <a:solidFill>
                <a:srgbClr val="1F497D"/>
              </a:solidFill>
              <a:latin typeface="Calibri" pitchFamily="34" charset="0"/>
              <a:ea typeface="Microsoft YaHei" charset="-122"/>
              <a:cs typeface="+mn-cs"/>
            </a:endParaRPr>
          </a:p>
          <a:p>
            <a:pPr algn="ctr" defTabSz="449263">
              <a:lnSpc>
                <a:spcPct val="80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endParaRPr lang="ru-RU" sz="2000" b="1" smtClean="0">
              <a:solidFill>
                <a:srgbClr val="1F497D"/>
              </a:solidFill>
              <a:latin typeface="Calibri" pitchFamily="34" charset="0"/>
              <a:ea typeface="Microsoft YaHei" charset="-122"/>
              <a:cs typeface="+mn-cs"/>
            </a:endParaRPr>
          </a:p>
          <a:p>
            <a:pPr algn="ctr" defTabSz="449263">
              <a:lnSpc>
                <a:spcPct val="80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endParaRPr lang="ru-RU" sz="2000" b="1" smtClean="0">
              <a:solidFill>
                <a:srgbClr val="1F497D"/>
              </a:solidFill>
              <a:latin typeface="Calibri" pitchFamily="34" charset="0"/>
              <a:ea typeface="Microsoft YaHei" charset="-122"/>
              <a:cs typeface="+mn-cs"/>
            </a:endParaRPr>
          </a:p>
          <a:p>
            <a:pPr algn="ctr" defTabSz="449263">
              <a:lnSpc>
                <a:spcPct val="80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r>
              <a:rPr lang="ru-RU" sz="2000" b="1" smtClean="0">
                <a:solidFill>
                  <a:srgbClr val="1F497D"/>
                </a:solidFill>
                <a:latin typeface="Calibri" pitchFamily="34" charset="0"/>
                <a:ea typeface="Microsoft YaHei" charset="-122"/>
                <a:cs typeface="+mn-cs"/>
              </a:rPr>
              <a:t/>
            </a:r>
            <a:br>
              <a:rPr lang="ru-RU" sz="2000" b="1" smtClean="0">
                <a:solidFill>
                  <a:srgbClr val="1F497D"/>
                </a:solidFill>
                <a:latin typeface="Calibri" pitchFamily="34" charset="0"/>
                <a:ea typeface="Microsoft YaHei" charset="-122"/>
                <a:cs typeface="+mn-cs"/>
              </a:rPr>
            </a:br>
            <a:endParaRPr lang="ru-RU" sz="2000" b="1" smtClean="0">
              <a:solidFill>
                <a:srgbClr val="1F497D"/>
              </a:solidFill>
              <a:latin typeface="Calibri" pitchFamily="34" charset="0"/>
              <a:ea typeface="Microsoft YaHei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18626615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Subtitle 2"/>
          <p:cNvSpPr txBox="1">
            <a:spLocks/>
          </p:cNvSpPr>
          <p:nvPr/>
        </p:nvSpPr>
        <p:spPr bwMode="auto">
          <a:xfrm>
            <a:off x="255588" y="6415088"/>
            <a:ext cx="414337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ru-RU" sz="800" dirty="0">
                <a:solidFill>
                  <a:prstClr val="white"/>
                </a:solidFill>
              </a:rPr>
              <a:t>Высшая школа экономики, </a:t>
            </a:r>
            <a:r>
              <a:rPr lang="ru-RU" sz="800" dirty="0" smtClean="0">
                <a:solidFill>
                  <a:prstClr val="white"/>
                </a:solidFill>
              </a:rPr>
              <a:t>2015</a:t>
            </a:r>
            <a:endParaRPr kumimoji="1" lang="ru-RU" sz="800" dirty="0">
              <a:solidFill>
                <a:prstClr val="white"/>
              </a:solidFill>
              <a:latin typeface="Myriad Pro"/>
            </a:endParaRPr>
          </a:p>
        </p:txBody>
      </p:sp>
      <p:sp>
        <p:nvSpPr>
          <p:cNvPr id="3075" name="Title 1"/>
          <p:cNvSpPr txBox="1">
            <a:spLocks/>
          </p:cNvSpPr>
          <p:nvPr/>
        </p:nvSpPr>
        <p:spPr bwMode="auto">
          <a:xfrm>
            <a:off x="1428750" y="428625"/>
            <a:ext cx="7496175" cy="412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endParaRPr lang="ru-RU" sz="1600">
              <a:solidFill>
                <a:prstClr val="white"/>
              </a:solidFill>
            </a:endParaRPr>
          </a:p>
        </p:txBody>
      </p:sp>
      <p:sp>
        <p:nvSpPr>
          <p:cNvPr id="3076" name="Rectangle 9"/>
          <p:cNvSpPr>
            <a:spLocks noChangeArrowheads="1"/>
          </p:cNvSpPr>
          <p:nvPr/>
        </p:nvSpPr>
        <p:spPr bwMode="auto">
          <a:xfrm>
            <a:off x="7300913" y="2255838"/>
            <a:ext cx="674687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ru-RU">
                <a:solidFill>
                  <a:srgbClr val="FFFFFF"/>
                </a:solidFill>
                <a:latin typeface="Myriad Pro"/>
              </a:rPr>
              <a:t>фото</a:t>
            </a:r>
            <a:endParaRPr lang="en-US">
              <a:solidFill>
                <a:srgbClr val="FFFFFF"/>
              </a:solidFill>
            </a:endParaRPr>
          </a:p>
        </p:txBody>
      </p:sp>
      <p:sp>
        <p:nvSpPr>
          <p:cNvPr id="3079" name="Номер слайда 5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fld id="{436A1269-87DA-4820-8457-9872C43F97E6}" type="slidenum">
              <a:rPr lang="ru-RU" smtClean="0">
                <a:solidFill>
                  <a:srgbClr val="898989"/>
                </a:solidFill>
                <a:latin typeface="Calibri" pitchFamily="34" charset="0"/>
              </a:rPr>
              <a:pPr eaLnBrk="1" hangingPunct="1"/>
              <a:t>2</a:t>
            </a:fld>
            <a:endParaRPr lang="ru-RU" smtClean="0">
              <a:solidFill>
                <a:srgbClr val="898989"/>
              </a:solidFill>
              <a:latin typeface="Calibri" pitchFamily="34" charset="0"/>
            </a:endParaRPr>
          </a:p>
        </p:txBody>
      </p:sp>
      <p:sp>
        <p:nvSpPr>
          <p:cNvPr id="10" name="Rectangle 3"/>
          <p:cNvSpPr>
            <a:spLocks noGrp="1"/>
          </p:cNvSpPr>
          <p:nvPr>
            <p:ph type="title"/>
          </p:nvPr>
        </p:nvSpPr>
        <p:spPr bwMode="black">
          <a:xfrm>
            <a:off x="1133475" y="273843"/>
            <a:ext cx="7901281" cy="309563"/>
          </a:xfrm>
        </p:spPr>
        <p:txBody>
          <a:bodyPr/>
          <a:lstStyle/>
          <a:p>
            <a:r>
              <a:rPr lang="ru-RU" sz="2800" b="1" dirty="0" smtClean="0">
                <a:solidFill>
                  <a:schemeClr val="bg1"/>
                </a:solidFill>
              </a:rPr>
              <a:t/>
            </a:r>
            <a:br>
              <a:rPr lang="ru-RU" sz="2800" b="1" dirty="0" smtClean="0">
                <a:solidFill>
                  <a:schemeClr val="bg1"/>
                </a:solidFill>
              </a:rPr>
            </a:br>
            <a:r>
              <a:rPr lang="ru-RU" sz="2800" b="1" dirty="0" smtClean="0">
                <a:solidFill>
                  <a:schemeClr val="bg1"/>
                </a:solidFill>
              </a:rPr>
              <a:t> Положения </a:t>
            </a:r>
            <a:r>
              <a:rPr lang="ru-RU" sz="2800" dirty="0" smtClean="0">
                <a:solidFill>
                  <a:schemeClr val="bg1"/>
                </a:solidFill>
              </a:rPr>
              <a:t>«непрофильных» законов</a:t>
            </a:r>
            <a:endParaRPr lang="ru-RU" sz="2800" dirty="0">
              <a:solidFill>
                <a:schemeClr val="bg1"/>
              </a:solidFill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-1" y="3118811"/>
            <a:ext cx="8070113" cy="91440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/>
              <a:t> </a:t>
            </a:r>
            <a:r>
              <a:rPr lang="ru-RU" dirty="0" smtClean="0"/>
              <a:t>161-ФЗ: расчет цены контракта, определенной по итогам торгов на проведение комплексного освоения территории</a:t>
            </a:r>
            <a:endParaRPr lang="ru-RU" dirty="0"/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1073887" y="2204411"/>
            <a:ext cx="8070113" cy="914400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261-ФЗ: </a:t>
            </a:r>
            <a:r>
              <a:rPr lang="ru-RU" dirty="0" smtClean="0"/>
              <a:t>требования к энергоэффективности и энергосбережени</a:t>
            </a:r>
            <a:r>
              <a:rPr lang="ru-RU" dirty="0"/>
              <a:t>ю</a:t>
            </a: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-2" y="1290011"/>
            <a:ext cx="8070113" cy="914400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152-ФЗ: правила обращения с персональными данными</a:t>
            </a:r>
            <a:endParaRPr lang="ru-RU" dirty="0"/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1073886" y="4033211"/>
            <a:ext cx="8070113" cy="914400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/>
              <a:t>59-ФЗ: </a:t>
            </a:r>
            <a:r>
              <a:rPr lang="ru-RU" dirty="0"/>
              <a:t>Порядок рассмотрения обращений общественности </a:t>
            </a: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30642" y="4947611"/>
            <a:ext cx="8070113" cy="914400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212-ФЗ: Основы </a:t>
            </a:r>
            <a:r>
              <a:rPr lang="ru-RU" dirty="0"/>
              <a:t>общественного </a:t>
            </a:r>
            <a:r>
              <a:rPr lang="ru-RU" dirty="0" smtClean="0"/>
              <a:t>контроля</a:t>
            </a:r>
            <a:endParaRPr lang="ru-RU" dirty="0"/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1047304" y="5862011"/>
            <a:ext cx="8070113" cy="914400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АПК РФ: правила судебного разбирательства</a:t>
            </a:r>
            <a:endParaRPr lang="ru-RU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572463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Subtitle 2"/>
          <p:cNvSpPr txBox="1">
            <a:spLocks/>
          </p:cNvSpPr>
          <p:nvPr/>
        </p:nvSpPr>
        <p:spPr bwMode="auto">
          <a:xfrm>
            <a:off x="255588" y="6415088"/>
            <a:ext cx="414337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ru-RU" sz="800" dirty="0">
                <a:solidFill>
                  <a:prstClr val="white"/>
                </a:solidFill>
              </a:rPr>
              <a:t>Высшая школа экономики, </a:t>
            </a:r>
            <a:r>
              <a:rPr lang="ru-RU" sz="800" dirty="0" smtClean="0">
                <a:solidFill>
                  <a:prstClr val="white"/>
                </a:solidFill>
              </a:rPr>
              <a:t>2015</a:t>
            </a:r>
            <a:endParaRPr kumimoji="1" lang="ru-RU" sz="800" dirty="0">
              <a:solidFill>
                <a:prstClr val="white"/>
              </a:solidFill>
              <a:latin typeface="Myriad Pro"/>
            </a:endParaRPr>
          </a:p>
        </p:txBody>
      </p:sp>
      <p:sp>
        <p:nvSpPr>
          <p:cNvPr id="3075" name="Title 1"/>
          <p:cNvSpPr txBox="1">
            <a:spLocks/>
          </p:cNvSpPr>
          <p:nvPr/>
        </p:nvSpPr>
        <p:spPr bwMode="auto">
          <a:xfrm>
            <a:off x="1428750" y="428625"/>
            <a:ext cx="7496175" cy="412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endParaRPr lang="ru-RU" sz="1600">
              <a:solidFill>
                <a:prstClr val="white"/>
              </a:solidFill>
            </a:endParaRPr>
          </a:p>
        </p:txBody>
      </p:sp>
      <p:sp>
        <p:nvSpPr>
          <p:cNvPr id="3076" name="Rectangle 9"/>
          <p:cNvSpPr>
            <a:spLocks noChangeArrowheads="1"/>
          </p:cNvSpPr>
          <p:nvPr/>
        </p:nvSpPr>
        <p:spPr bwMode="auto">
          <a:xfrm>
            <a:off x="7300913" y="2255838"/>
            <a:ext cx="674687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ru-RU">
                <a:solidFill>
                  <a:srgbClr val="FFFFFF"/>
                </a:solidFill>
                <a:latin typeface="Myriad Pro"/>
              </a:rPr>
              <a:t>фото</a:t>
            </a:r>
            <a:endParaRPr lang="en-US">
              <a:solidFill>
                <a:srgbClr val="FFFFFF"/>
              </a:solidFill>
            </a:endParaRPr>
          </a:p>
        </p:txBody>
      </p:sp>
      <p:sp>
        <p:nvSpPr>
          <p:cNvPr id="3079" name="Номер слайда 5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fld id="{436A1269-87DA-4820-8457-9872C43F97E6}" type="slidenum">
              <a:rPr lang="ru-RU" smtClean="0">
                <a:solidFill>
                  <a:srgbClr val="898989"/>
                </a:solidFill>
                <a:latin typeface="Calibri" pitchFamily="34" charset="0"/>
              </a:rPr>
              <a:pPr eaLnBrk="1" hangingPunct="1"/>
              <a:t>3</a:t>
            </a:fld>
            <a:endParaRPr lang="ru-RU" smtClean="0">
              <a:solidFill>
                <a:srgbClr val="898989"/>
              </a:solidFill>
              <a:latin typeface="Calibri" pitchFamily="34" charset="0"/>
            </a:endParaRPr>
          </a:p>
        </p:txBody>
      </p:sp>
      <p:sp>
        <p:nvSpPr>
          <p:cNvPr id="10" name="Rectangle 3"/>
          <p:cNvSpPr>
            <a:spLocks noGrp="1"/>
          </p:cNvSpPr>
          <p:nvPr>
            <p:ph type="title"/>
          </p:nvPr>
        </p:nvSpPr>
        <p:spPr bwMode="black">
          <a:xfrm>
            <a:off x="1428750" y="169462"/>
            <a:ext cx="7162800" cy="1084520"/>
          </a:xfrm>
        </p:spPr>
        <p:txBody>
          <a:bodyPr/>
          <a:lstStyle/>
          <a:p>
            <a:r>
              <a:rPr lang="ru-RU" sz="2800" b="1" dirty="0" smtClean="0">
                <a:solidFill>
                  <a:schemeClr val="bg1"/>
                </a:solidFill>
              </a:rPr>
              <a:t>Содержание формулируемых условий закупки</a:t>
            </a:r>
            <a:br>
              <a:rPr lang="ru-RU" sz="2800" b="1" dirty="0" smtClean="0">
                <a:solidFill>
                  <a:schemeClr val="bg1"/>
                </a:solidFill>
              </a:rPr>
            </a:br>
            <a:endParaRPr lang="ru-RU" sz="2800" dirty="0">
              <a:solidFill>
                <a:schemeClr val="bg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70528" y="1334055"/>
            <a:ext cx="8754398" cy="55625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5000"/>
              </a:lnSpc>
            </a:pPr>
            <a:r>
              <a:rPr lang="ru-RU" sz="2200" b="1" dirty="0" smtClean="0">
                <a:solidFill>
                  <a:srgbClr val="FF0000"/>
                </a:solidFill>
              </a:rPr>
              <a:t>П. </a:t>
            </a:r>
            <a:r>
              <a:rPr lang="ru-RU" sz="2200" b="1" dirty="0">
                <a:solidFill>
                  <a:srgbClr val="FF0000"/>
                </a:solidFill>
              </a:rPr>
              <a:t>23 ч.1. ст. </a:t>
            </a:r>
            <a:r>
              <a:rPr lang="ru-RU" sz="2200" b="1" dirty="0" smtClean="0">
                <a:solidFill>
                  <a:srgbClr val="FF0000"/>
                </a:solidFill>
              </a:rPr>
              <a:t>93: </a:t>
            </a:r>
          </a:p>
          <a:p>
            <a:pPr algn="just">
              <a:lnSpc>
                <a:spcPct val="125000"/>
              </a:lnSpc>
            </a:pPr>
            <a:r>
              <a:rPr lang="ru-RU" sz="2200" b="1" dirty="0" smtClean="0"/>
              <a:t>«</a:t>
            </a:r>
            <a:r>
              <a:rPr lang="ru-RU" sz="2200" b="1" dirty="0"/>
              <a:t>заключение контракта на оказание услуг по содержанию и ремонту одного или нескольких нежилых помещений, переданных в безвозмездное пользование или оперативное управление заказчику, услуг по водо-, тепло-, газо- и энергоснабжению, услуг по охране, услуг по вывозу бытовых отходов</a:t>
            </a:r>
            <a:r>
              <a:rPr lang="ru-RU" sz="2200" b="1" dirty="0">
                <a:solidFill>
                  <a:srgbClr val="FF0000"/>
                </a:solidFill>
              </a:rPr>
              <a:t> </a:t>
            </a:r>
            <a:r>
              <a:rPr lang="ru-RU" sz="2200" b="1" dirty="0"/>
              <a:t>в случае, если данные услуги оказываются другому лицу или другим лицам, пользующимся нежилыми помещениями, находящимися в здании, в котором расположены помещения, переданные заказчику в безвозмездное пользование или оперативное управление»</a:t>
            </a:r>
          </a:p>
          <a:p>
            <a:pPr algn="just">
              <a:lnSpc>
                <a:spcPct val="125000"/>
              </a:lnSpc>
            </a:pPr>
            <a:endParaRPr lang="ru-RU" sz="2200" b="1" dirty="0">
              <a:solidFill>
                <a:prstClr val="black"/>
              </a:solidFill>
              <a:latin typeface="Calibri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277960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Subtitle 2"/>
          <p:cNvSpPr txBox="1">
            <a:spLocks/>
          </p:cNvSpPr>
          <p:nvPr/>
        </p:nvSpPr>
        <p:spPr bwMode="auto">
          <a:xfrm>
            <a:off x="255588" y="6415088"/>
            <a:ext cx="414337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ru-RU" sz="800" dirty="0">
                <a:solidFill>
                  <a:prstClr val="white"/>
                </a:solidFill>
              </a:rPr>
              <a:t>Высшая школа экономики, </a:t>
            </a:r>
            <a:r>
              <a:rPr lang="ru-RU" sz="800" dirty="0" smtClean="0">
                <a:solidFill>
                  <a:prstClr val="white"/>
                </a:solidFill>
              </a:rPr>
              <a:t>2015</a:t>
            </a:r>
            <a:endParaRPr kumimoji="1" lang="ru-RU" sz="800" dirty="0">
              <a:solidFill>
                <a:prstClr val="white"/>
              </a:solidFill>
              <a:latin typeface="Myriad Pro"/>
            </a:endParaRPr>
          </a:p>
        </p:txBody>
      </p:sp>
      <p:sp>
        <p:nvSpPr>
          <p:cNvPr id="3075" name="Title 1"/>
          <p:cNvSpPr txBox="1">
            <a:spLocks/>
          </p:cNvSpPr>
          <p:nvPr/>
        </p:nvSpPr>
        <p:spPr bwMode="auto">
          <a:xfrm>
            <a:off x="1428750" y="428625"/>
            <a:ext cx="7496175" cy="412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endParaRPr lang="ru-RU" sz="1600">
              <a:solidFill>
                <a:prstClr val="white"/>
              </a:solidFill>
            </a:endParaRPr>
          </a:p>
        </p:txBody>
      </p:sp>
      <p:sp>
        <p:nvSpPr>
          <p:cNvPr id="3076" name="Rectangle 9"/>
          <p:cNvSpPr>
            <a:spLocks noChangeArrowheads="1"/>
          </p:cNvSpPr>
          <p:nvPr/>
        </p:nvSpPr>
        <p:spPr bwMode="auto">
          <a:xfrm>
            <a:off x="7300913" y="2255838"/>
            <a:ext cx="674687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ru-RU">
                <a:solidFill>
                  <a:srgbClr val="FFFFFF"/>
                </a:solidFill>
                <a:latin typeface="Myriad Pro"/>
              </a:rPr>
              <a:t>фото</a:t>
            </a:r>
            <a:endParaRPr lang="en-US">
              <a:solidFill>
                <a:srgbClr val="FFFFFF"/>
              </a:solidFill>
            </a:endParaRPr>
          </a:p>
        </p:txBody>
      </p:sp>
      <p:sp>
        <p:nvSpPr>
          <p:cNvPr id="3079" name="Номер слайда 5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fld id="{436A1269-87DA-4820-8457-9872C43F97E6}" type="slidenum">
              <a:rPr lang="ru-RU" smtClean="0">
                <a:solidFill>
                  <a:srgbClr val="898989"/>
                </a:solidFill>
                <a:latin typeface="Calibri" pitchFamily="34" charset="0"/>
              </a:rPr>
              <a:pPr eaLnBrk="1" hangingPunct="1"/>
              <a:t>4</a:t>
            </a:fld>
            <a:endParaRPr lang="ru-RU" smtClean="0">
              <a:solidFill>
                <a:srgbClr val="898989"/>
              </a:solidFill>
              <a:latin typeface="Calibri" pitchFamily="34" charset="0"/>
            </a:endParaRPr>
          </a:p>
        </p:txBody>
      </p:sp>
      <p:sp>
        <p:nvSpPr>
          <p:cNvPr id="10" name="Rectangle 3"/>
          <p:cNvSpPr>
            <a:spLocks noGrp="1"/>
          </p:cNvSpPr>
          <p:nvPr>
            <p:ph type="title"/>
          </p:nvPr>
        </p:nvSpPr>
        <p:spPr bwMode="black">
          <a:xfrm>
            <a:off x="1428750" y="169462"/>
            <a:ext cx="7162800" cy="1084520"/>
          </a:xfrm>
        </p:spPr>
        <p:txBody>
          <a:bodyPr/>
          <a:lstStyle/>
          <a:p>
            <a:r>
              <a:rPr lang="ru-RU" sz="2800" b="1" dirty="0" smtClean="0">
                <a:solidFill>
                  <a:schemeClr val="bg1"/>
                </a:solidFill>
              </a:rPr>
              <a:t>Обязательные условия закупки </a:t>
            </a:r>
            <a:br>
              <a:rPr lang="ru-RU" sz="2800" b="1" dirty="0" smtClean="0">
                <a:solidFill>
                  <a:schemeClr val="bg1"/>
                </a:solidFill>
              </a:rPr>
            </a:br>
            <a:r>
              <a:rPr lang="ru-RU" sz="2800" b="1" dirty="0" smtClean="0">
                <a:solidFill>
                  <a:schemeClr val="bg1"/>
                </a:solidFill>
              </a:rPr>
              <a:t>по п. 23 </a:t>
            </a:r>
            <a:r>
              <a:rPr lang="ru-RU" sz="2800" b="1" dirty="0">
                <a:solidFill>
                  <a:schemeClr val="bg1"/>
                </a:solidFill>
              </a:rPr>
              <a:t>ч</a:t>
            </a:r>
            <a:r>
              <a:rPr lang="ru-RU" sz="2800" b="1" dirty="0" smtClean="0">
                <a:solidFill>
                  <a:schemeClr val="bg1"/>
                </a:solidFill>
              </a:rPr>
              <a:t>. 1 ст. 93</a:t>
            </a:r>
            <a:br>
              <a:rPr lang="ru-RU" sz="2800" b="1" dirty="0" smtClean="0">
                <a:solidFill>
                  <a:schemeClr val="bg1"/>
                </a:solidFill>
              </a:rPr>
            </a:br>
            <a:endParaRPr lang="ru-RU" sz="2800" dirty="0">
              <a:solidFill>
                <a:schemeClr val="bg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0701" y="1334055"/>
            <a:ext cx="8622598" cy="5170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5000"/>
              </a:lnSpc>
            </a:pPr>
            <a:r>
              <a:rPr lang="ru-RU" sz="2200" b="1" dirty="0" smtClean="0">
                <a:solidFill>
                  <a:srgbClr val="FF0000"/>
                </a:solidFill>
              </a:rPr>
              <a:t>1. </a:t>
            </a:r>
            <a:r>
              <a:rPr lang="ru-RU" sz="2200" b="1" dirty="0" smtClean="0"/>
              <a:t>одно </a:t>
            </a:r>
            <a:r>
              <a:rPr lang="ru-RU" sz="2200" b="1" dirty="0"/>
              <a:t>или </a:t>
            </a:r>
            <a:r>
              <a:rPr lang="ru-RU" sz="2200" b="1" dirty="0" smtClean="0"/>
              <a:t>несколько </a:t>
            </a:r>
            <a:r>
              <a:rPr lang="ru-RU" sz="2200" b="1" u="sng" dirty="0"/>
              <a:t>нежилых</a:t>
            </a:r>
            <a:r>
              <a:rPr lang="ru-RU" sz="2200" b="1" dirty="0"/>
              <a:t> помещений</a:t>
            </a:r>
            <a:endParaRPr lang="ru-RU" sz="2200" b="1" dirty="0" smtClean="0">
              <a:solidFill>
                <a:srgbClr val="FF0000"/>
              </a:solidFill>
            </a:endParaRPr>
          </a:p>
          <a:p>
            <a:pPr algn="just">
              <a:lnSpc>
                <a:spcPct val="125000"/>
              </a:lnSpc>
            </a:pPr>
            <a:r>
              <a:rPr lang="ru-RU" sz="2200" b="1" dirty="0" smtClean="0">
                <a:solidFill>
                  <a:srgbClr val="FF0000"/>
                </a:solidFill>
              </a:rPr>
              <a:t>2.</a:t>
            </a:r>
            <a:r>
              <a:rPr lang="ru-RU" sz="2200" b="1" dirty="0"/>
              <a:t> </a:t>
            </a:r>
            <a:r>
              <a:rPr lang="ru-RU" sz="2200" b="1" dirty="0" smtClean="0"/>
              <a:t>переданы заказчику </a:t>
            </a:r>
            <a:r>
              <a:rPr lang="ru-RU" sz="2200" b="1" dirty="0"/>
              <a:t>в </a:t>
            </a:r>
            <a:r>
              <a:rPr lang="ru-RU" sz="2200" b="1" u="sng" dirty="0"/>
              <a:t>безвозмездное пользование </a:t>
            </a:r>
            <a:r>
              <a:rPr lang="ru-RU" sz="2200" b="1" dirty="0"/>
              <a:t>или </a:t>
            </a:r>
            <a:r>
              <a:rPr lang="ru-RU" sz="2200" b="1" u="sng" dirty="0"/>
              <a:t>оперативное управление </a:t>
            </a:r>
            <a:endParaRPr lang="ru-RU" sz="2200" b="1" u="sng" dirty="0" smtClean="0"/>
          </a:p>
          <a:p>
            <a:pPr algn="just">
              <a:lnSpc>
                <a:spcPct val="125000"/>
              </a:lnSpc>
            </a:pPr>
            <a:r>
              <a:rPr lang="ru-RU" sz="2200" b="1" dirty="0" smtClean="0">
                <a:solidFill>
                  <a:srgbClr val="FF0000"/>
                </a:solidFill>
              </a:rPr>
              <a:t>3. </a:t>
            </a:r>
            <a:r>
              <a:rPr lang="ru-RU" sz="2200" b="1" dirty="0" smtClean="0"/>
              <a:t>частью</a:t>
            </a:r>
            <a:r>
              <a:rPr lang="ru-RU" sz="2200" b="1" dirty="0" smtClean="0">
                <a:solidFill>
                  <a:srgbClr val="FF0000"/>
                </a:solidFill>
              </a:rPr>
              <a:t> </a:t>
            </a:r>
            <a:r>
              <a:rPr lang="ru-RU" sz="2200" b="1" dirty="0" smtClean="0"/>
              <a:t>нежилых помещений </a:t>
            </a:r>
            <a:r>
              <a:rPr lang="ru-RU" sz="2200" b="1" u="sng" dirty="0" smtClean="0"/>
              <a:t>пользуются другие лица</a:t>
            </a:r>
            <a:endParaRPr lang="ru-RU" sz="2200" b="1" u="sng" dirty="0" smtClean="0">
              <a:solidFill>
                <a:srgbClr val="FF0000"/>
              </a:solidFill>
            </a:endParaRPr>
          </a:p>
          <a:p>
            <a:pPr algn="just">
              <a:lnSpc>
                <a:spcPct val="125000"/>
              </a:lnSpc>
            </a:pPr>
            <a:r>
              <a:rPr lang="ru-RU" sz="2200" b="1" dirty="0" smtClean="0">
                <a:solidFill>
                  <a:srgbClr val="FF0000"/>
                </a:solidFill>
              </a:rPr>
              <a:t>4. </a:t>
            </a:r>
            <a:r>
              <a:rPr lang="ru-RU" sz="2200" b="1" dirty="0"/>
              <a:t>предмет контракта - оказание услуг а) по содержанию и ремонту НП, б) услуг по водо-, тепло-, газо- и энергоснабжению, в) услуг по охране, г) услуг по вывозу бытовых отходов </a:t>
            </a:r>
            <a:r>
              <a:rPr lang="ru-RU" sz="2200" b="1" dirty="0" smtClean="0"/>
              <a:t>(набор услуг или один вид услуги)</a:t>
            </a:r>
            <a:endParaRPr lang="ru-RU" sz="2200" b="1" dirty="0"/>
          </a:p>
          <a:p>
            <a:pPr algn="just">
              <a:lnSpc>
                <a:spcPct val="125000"/>
              </a:lnSpc>
            </a:pPr>
            <a:r>
              <a:rPr lang="ru-RU" sz="2200" b="1" dirty="0" smtClean="0">
                <a:solidFill>
                  <a:srgbClr val="FF0000"/>
                </a:solidFill>
              </a:rPr>
              <a:t>5. </a:t>
            </a:r>
            <a:r>
              <a:rPr lang="ru-RU" sz="2200" b="1" dirty="0" smtClean="0"/>
              <a:t>эти услуги оказываются не заказчику, а пользователям нежилыми помещениями</a:t>
            </a:r>
          </a:p>
          <a:p>
            <a:pPr algn="just">
              <a:lnSpc>
                <a:spcPct val="125000"/>
              </a:lnSpc>
            </a:pPr>
            <a:r>
              <a:rPr lang="ru-RU" sz="2200" b="1" dirty="0" smtClean="0">
                <a:solidFill>
                  <a:srgbClr val="FF0000"/>
                </a:solidFill>
              </a:rPr>
              <a:t>Свои площади заказчик НЕ вправе ремонтировать и обслуживать за счет закупки по данному пункту ч.1 ст. 93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172131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Title 1"/>
          <p:cNvSpPr txBox="1">
            <a:spLocks/>
          </p:cNvSpPr>
          <p:nvPr/>
        </p:nvSpPr>
        <p:spPr bwMode="auto">
          <a:xfrm>
            <a:off x="1428750" y="428625"/>
            <a:ext cx="7496175" cy="412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endParaRPr lang="ru-RU" sz="1600">
              <a:solidFill>
                <a:prstClr val="white"/>
              </a:solidFill>
            </a:endParaRPr>
          </a:p>
        </p:txBody>
      </p:sp>
      <p:sp>
        <p:nvSpPr>
          <p:cNvPr id="3076" name="Rectangle 9"/>
          <p:cNvSpPr>
            <a:spLocks noChangeArrowheads="1"/>
          </p:cNvSpPr>
          <p:nvPr/>
        </p:nvSpPr>
        <p:spPr bwMode="auto">
          <a:xfrm>
            <a:off x="7300913" y="2255838"/>
            <a:ext cx="674687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ru-RU">
                <a:solidFill>
                  <a:srgbClr val="FFFFFF"/>
                </a:solidFill>
                <a:latin typeface="Myriad Pro"/>
              </a:rPr>
              <a:t>фото</a:t>
            </a:r>
            <a:endParaRPr lang="en-US">
              <a:solidFill>
                <a:srgbClr val="FFFFFF"/>
              </a:solidFill>
            </a:endParaRPr>
          </a:p>
        </p:txBody>
      </p:sp>
      <p:sp>
        <p:nvSpPr>
          <p:cNvPr id="3079" name="Номер слайда 5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fld id="{436A1269-87DA-4820-8457-9872C43F97E6}" type="slidenum">
              <a:rPr lang="ru-RU" smtClean="0">
                <a:solidFill>
                  <a:srgbClr val="898989"/>
                </a:solidFill>
                <a:latin typeface="Calibri" pitchFamily="34" charset="0"/>
              </a:rPr>
              <a:pPr eaLnBrk="1" hangingPunct="1"/>
              <a:t>5</a:t>
            </a:fld>
            <a:endParaRPr lang="ru-RU" smtClean="0">
              <a:solidFill>
                <a:srgbClr val="898989"/>
              </a:solidFill>
              <a:latin typeface="Calibri" pitchFamily="34" charset="0"/>
            </a:endParaRPr>
          </a:p>
        </p:txBody>
      </p:sp>
      <p:sp>
        <p:nvSpPr>
          <p:cNvPr id="10" name="Rectangle 3"/>
          <p:cNvSpPr>
            <a:spLocks noGrp="1"/>
          </p:cNvSpPr>
          <p:nvPr>
            <p:ph type="title"/>
          </p:nvPr>
        </p:nvSpPr>
        <p:spPr bwMode="black">
          <a:xfrm>
            <a:off x="1133475" y="273843"/>
            <a:ext cx="7162800" cy="309563"/>
          </a:xfrm>
        </p:spPr>
        <p:txBody>
          <a:bodyPr/>
          <a:lstStyle/>
          <a:p>
            <a:r>
              <a:rPr lang="ru-RU" sz="2800" b="1" dirty="0" smtClean="0">
                <a:solidFill>
                  <a:schemeClr val="bg1"/>
                </a:solidFill>
              </a:rPr>
              <a:t/>
            </a:r>
            <a:br>
              <a:rPr lang="ru-RU" sz="2800" b="1" dirty="0" smtClean="0">
                <a:solidFill>
                  <a:schemeClr val="bg1"/>
                </a:solidFill>
              </a:rPr>
            </a:br>
            <a:r>
              <a:rPr lang="ru-RU" sz="2800" b="1" dirty="0" smtClean="0">
                <a:solidFill>
                  <a:schemeClr val="bg1"/>
                </a:solidFill>
              </a:rPr>
              <a:t>Частичная отмена согласования с КО</a:t>
            </a:r>
            <a:endParaRPr lang="ru-RU" sz="2800" dirty="0">
              <a:solidFill>
                <a:schemeClr val="bg1"/>
              </a:solidFill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77516419"/>
              </p:ext>
            </p:extLst>
          </p:nvPr>
        </p:nvGraphicFramePr>
        <p:xfrm>
          <a:off x="138224" y="1338898"/>
          <a:ext cx="8786701" cy="1559560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1867303"/>
                <a:gridCol w="6919398"/>
              </a:tblGrid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Закон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Вносимые</a:t>
                      </a:r>
                      <a:r>
                        <a:rPr lang="ru-RU" baseline="0" dirty="0" smtClean="0"/>
                        <a:t> изменения / дополнения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Федеральный закон от 31.12.2014 </a:t>
                      </a:r>
                    </a:p>
                    <a:p>
                      <a:r>
                        <a:rPr lang="ru-RU" dirty="0" smtClean="0"/>
                        <a:t>N 498-ФЗ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aseline="0" dirty="0" smtClean="0"/>
                        <a:t>В п. 25 ч. 1 ст. 93 </a:t>
                      </a:r>
                      <a:r>
                        <a:rPr lang="ru-RU" baseline="0" dirty="0" smtClean="0">
                          <a:solidFill>
                            <a:srgbClr val="FF0000"/>
                          </a:solidFill>
                        </a:rPr>
                        <a:t>отменена необходимость согласования заключения контракта с контрольным органом в случае признания несостоявшимся электронного аукциона или запроса котировок</a:t>
                      </a: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5211269"/>
              </p:ext>
            </p:extLst>
          </p:nvPr>
        </p:nvGraphicFramePr>
        <p:xfrm>
          <a:off x="138224" y="3181350"/>
          <a:ext cx="8786701" cy="3479800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1867303"/>
                <a:gridCol w="6919398"/>
              </a:tblGrid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Источник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Разъяснения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Письмо Минэкономразвития России № 658-ЕЕ/Д28и, ФАС России № АЦ/1587/15 от 20.01.2015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aseline="0" dirty="0" smtClean="0"/>
                        <a:t>Обращения о согласовании заключения контракта по результатам признания электронного аукциона несостоявшимся в соответствии с ч. 1 - 3.1 ст. 71, </a:t>
                      </a:r>
                      <a:r>
                        <a:rPr lang="ru-RU" baseline="0" dirty="0" smtClean="0">
                          <a:solidFill>
                            <a:srgbClr val="FF0000"/>
                          </a:solidFill>
                        </a:rPr>
                        <a:t>по которым, по состоянию на 31 декабря 2014 года, решение о согласовании или об отказе в согласовании заключения контракта не принято, </a:t>
                      </a:r>
                      <a:r>
                        <a:rPr lang="ru-RU" baseline="0" dirty="0" smtClean="0"/>
                        <a:t>подлежат возврату в связи с отсутствием у ФАС России и иных контрольных органов в сфере закупок полномочий на согласование возможности заключения контракта с единственным поставщиком в указанном случае. При этом такие контракты заключаются в соответствии с пунктом 25 части 1 статьи 93 Закона о контрактной системе </a:t>
                      </a:r>
                      <a:r>
                        <a:rPr lang="ru-RU" baseline="0" dirty="0" smtClean="0">
                          <a:solidFill>
                            <a:srgbClr val="FF0000"/>
                          </a:solidFill>
                        </a:rPr>
                        <a:t>без согласования с контрольным органом в сфере закупок.</a:t>
                      </a: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8" name="Subtitle 2"/>
          <p:cNvSpPr txBox="1">
            <a:spLocks/>
          </p:cNvSpPr>
          <p:nvPr/>
        </p:nvSpPr>
        <p:spPr bwMode="auto">
          <a:xfrm>
            <a:off x="255588" y="6415088"/>
            <a:ext cx="414337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ru-RU" sz="800" dirty="0">
                <a:solidFill>
                  <a:prstClr val="white"/>
                </a:solidFill>
              </a:rPr>
              <a:t>Высшая школа экономики, </a:t>
            </a:r>
            <a:r>
              <a:rPr lang="ru-RU" sz="800" dirty="0" smtClean="0">
                <a:solidFill>
                  <a:prstClr val="white"/>
                </a:solidFill>
              </a:rPr>
              <a:t>2015</a:t>
            </a:r>
            <a:endParaRPr kumimoji="1" lang="ru-RU" sz="800" dirty="0">
              <a:solidFill>
                <a:prstClr val="white"/>
              </a:solidFill>
              <a:latin typeface="Myriad Pro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027665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Subtitle 2"/>
          <p:cNvSpPr txBox="1">
            <a:spLocks/>
          </p:cNvSpPr>
          <p:nvPr/>
        </p:nvSpPr>
        <p:spPr bwMode="auto">
          <a:xfrm>
            <a:off x="255588" y="6415088"/>
            <a:ext cx="414337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ru-RU" sz="800" dirty="0">
                <a:solidFill>
                  <a:prstClr val="white"/>
                </a:solidFill>
              </a:rPr>
              <a:t>Высшая школа экономики, </a:t>
            </a:r>
            <a:r>
              <a:rPr lang="ru-RU" sz="800" dirty="0" smtClean="0">
                <a:solidFill>
                  <a:prstClr val="white"/>
                </a:solidFill>
              </a:rPr>
              <a:t>2015</a:t>
            </a:r>
            <a:endParaRPr kumimoji="1" lang="ru-RU" sz="800" dirty="0">
              <a:solidFill>
                <a:prstClr val="white"/>
              </a:solidFill>
              <a:latin typeface="Myriad Pro"/>
            </a:endParaRPr>
          </a:p>
        </p:txBody>
      </p:sp>
      <p:sp>
        <p:nvSpPr>
          <p:cNvPr id="3075" name="Title 1"/>
          <p:cNvSpPr txBox="1">
            <a:spLocks/>
          </p:cNvSpPr>
          <p:nvPr/>
        </p:nvSpPr>
        <p:spPr bwMode="auto">
          <a:xfrm>
            <a:off x="1428750" y="428625"/>
            <a:ext cx="7496175" cy="412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endParaRPr lang="ru-RU" sz="1600">
              <a:solidFill>
                <a:prstClr val="white"/>
              </a:solidFill>
            </a:endParaRPr>
          </a:p>
        </p:txBody>
      </p:sp>
      <p:sp>
        <p:nvSpPr>
          <p:cNvPr id="3076" name="Rectangle 9"/>
          <p:cNvSpPr>
            <a:spLocks noChangeArrowheads="1"/>
          </p:cNvSpPr>
          <p:nvPr/>
        </p:nvSpPr>
        <p:spPr bwMode="auto">
          <a:xfrm>
            <a:off x="7300913" y="2255838"/>
            <a:ext cx="674687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ru-RU">
                <a:solidFill>
                  <a:srgbClr val="FFFFFF"/>
                </a:solidFill>
                <a:latin typeface="Myriad Pro"/>
              </a:rPr>
              <a:t>фото</a:t>
            </a:r>
            <a:endParaRPr lang="en-US">
              <a:solidFill>
                <a:srgbClr val="FFFFFF"/>
              </a:solidFill>
            </a:endParaRPr>
          </a:p>
        </p:txBody>
      </p:sp>
      <p:sp>
        <p:nvSpPr>
          <p:cNvPr id="3079" name="Номер слайда 5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fld id="{436A1269-87DA-4820-8457-9872C43F97E6}" type="slidenum">
              <a:rPr lang="ru-RU" smtClean="0">
                <a:solidFill>
                  <a:srgbClr val="898989"/>
                </a:solidFill>
                <a:latin typeface="Calibri" pitchFamily="34" charset="0"/>
              </a:rPr>
              <a:pPr eaLnBrk="1" hangingPunct="1"/>
              <a:t>6</a:t>
            </a:fld>
            <a:endParaRPr lang="ru-RU" smtClean="0">
              <a:solidFill>
                <a:srgbClr val="898989"/>
              </a:solidFill>
              <a:latin typeface="Calibri" pitchFamily="34" charset="0"/>
            </a:endParaRPr>
          </a:p>
        </p:txBody>
      </p:sp>
      <p:sp>
        <p:nvSpPr>
          <p:cNvPr id="10" name="Rectangle 3"/>
          <p:cNvSpPr>
            <a:spLocks noGrp="1"/>
          </p:cNvSpPr>
          <p:nvPr>
            <p:ph type="title"/>
          </p:nvPr>
        </p:nvSpPr>
        <p:spPr bwMode="black">
          <a:xfrm>
            <a:off x="1428750" y="169462"/>
            <a:ext cx="7162800" cy="1084520"/>
          </a:xfrm>
        </p:spPr>
        <p:txBody>
          <a:bodyPr/>
          <a:lstStyle/>
          <a:p>
            <a:r>
              <a:rPr lang="ru-RU" sz="2800" b="1" dirty="0" smtClean="0">
                <a:solidFill>
                  <a:schemeClr val="bg1"/>
                </a:solidFill>
              </a:rPr>
              <a:t/>
            </a:r>
            <a:br>
              <a:rPr lang="ru-RU" sz="2800" b="1" dirty="0" smtClean="0">
                <a:solidFill>
                  <a:schemeClr val="bg1"/>
                </a:solidFill>
              </a:rPr>
            </a:br>
            <a:r>
              <a:rPr lang="ru-RU" sz="2800" b="1" dirty="0" smtClean="0">
                <a:solidFill>
                  <a:srgbClr val="21386F"/>
                </a:solidFill>
              </a:rPr>
              <a:t> </a:t>
            </a:r>
            <a:r>
              <a:rPr lang="ru-RU" sz="2800" dirty="0" smtClean="0">
                <a:solidFill>
                  <a:schemeClr val="bg1"/>
                </a:solidFill>
              </a:rPr>
              <a:t>«Крайнее» изменение (82-ФЗ от 06.04.2015)</a:t>
            </a:r>
            <a:r>
              <a:rPr lang="ru-RU" sz="2800" b="1" dirty="0" smtClean="0">
                <a:solidFill>
                  <a:schemeClr val="bg1"/>
                </a:solidFill>
              </a:rPr>
              <a:t/>
            </a:r>
            <a:br>
              <a:rPr lang="ru-RU" sz="2800" b="1" dirty="0" smtClean="0">
                <a:solidFill>
                  <a:schemeClr val="bg1"/>
                </a:solidFill>
              </a:rPr>
            </a:br>
            <a:endParaRPr lang="ru-RU" sz="2800" dirty="0">
              <a:solidFill>
                <a:schemeClr val="bg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82773" y="1621134"/>
            <a:ext cx="8304028" cy="44473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  <a:spcAft>
                <a:spcPts val="600"/>
              </a:spcAft>
            </a:pPr>
            <a:r>
              <a:rPr lang="ru-RU" sz="2600" b="1" dirty="0" smtClean="0">
                <a:solidFill>
                  <a:prstClr val="black"/>
                </a:solidFill>
                <a:latin typeface="Calibri"/>
              </a:rPr>
              <a:t>Подача документов в составе </a:t>
            </a:r>
            <a:r>
              <a:rPr lang="ru-RU" sz="2600" b="1" dirty="0" smtClean="0">
                <a:solidFill>
                  <a:srgbClr val="FF0000"/>
                </a:solidFill>
                <a:latin typeface="Calibri"/>
              </a:rPr>
              <a:t>конкурсной заявки </a:t>
            </a:r>
            <a:r>
              <a:rPr lang="ru-RU" sz="2600" b="1" dirty="0" smtClean="0">
                <a:solidFill>
                  <a:prstClr val="black"/>
                </a:solidFill>
                <a:latin typeface="Calibri"/>
              </a:rPr>
              <a:t>требует скрепления их печатью </a:t>
            </a:r>
            <a:r>
              <a:rPr lang="ru-RU" sz="2600" b="1" dirty="0" smtClean="0">
                <a:solidFill>
                  <a:srgbClr val="FF0000"/>
                </a:solidFill>
                <a:latin typeface="Calibri"/>
              </a:rPr>
              <a:t>только при наличии печати </a:t>
            </a:r>
            <a:r>
              <a:rPr lang="ru-RU" sz="2600" b="1" dirty="0" smtClean="0">
                <a:solidFill>
                  <a:prstClr val="black"/>
                </a:solidFill>
                <a:latin typeface="Calibri"/>
              </a:rPr>
              <a:t>у организации (ст. 51).</a:t>
            </a:r>
          </a:p>
          <a:p>
            <a:pPr algn="ctr">
              <a:lnSpc>
                <a:spcPct val="150000"/>
              </a:lnSpc>
              <a:spcAft>
                <a:spcPts val="600"/>
              </a:spcAft>
            </a:pPr>
            <a:r>
              <a:rPr lang="ru-RU" sz="2600" b="1" dirty="0" smtClean="0">
                <a:solidFill>
                  <a:prstClr val="black"/>
                </a:solidFill>
                <a:latin typeface="Calibri"/>
              </a:rPr>
              <a:t>Аналогичное указание введено при аккредитации участника на электронной площадке (ст. 61) и при участии в закрытом аукционе (ст. 88).</a:t>
            </a:r>
          </a:p>
          <a:p>
            <a:pPr algn="ctr">
              <a:lnSpc>
                <a:spcPct val="150000"/>
              </a:lnSpc>
              <a:spcAft>
                <a:spcPts val="600"/>
              </a:spcAft>
            </a:pPr>
            <a:r>
              <a:rPr lang="ru-RU" sz="2600" b="1" u="sng" dirty="0" smtClean="0">
                <a:solidFill>
                  <a:prstClr val="black"/>
                </a:solidFill>
                <a:latin typeface="Calibri"/>
              </a:rPr>
              <a:t>Норма вступила в силу с 7 апреля 2015 г.</a:t>
            </a:r>
            <a:endParaRPr lang="ru-RU" sz="2600" u="sng" dirty="0">
              <a:solidFill>
                <a:prstClr val="black"/>
              </a:solidFill>
              <a:latin typeface="Calibri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5736900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914400" y="-85724"/>
            <a:ext cx="8229600" cy="1143000"/>
          </a:xfrm>
        </p:spPr>
        <p:txBody>
          <a:bodyPr/>
          <a:lstStyle/>
          <a:p>
            <a:r>
              <a:rPr lang="ru-RU" sz="3600" dirty="0" smtClean="0">
                <a:solidFill>
                  <a:schemeClr val="bg1"/>
                </a:solidFill>
              </a:rPr>
              <a:t>Предполагаемые изменения</a:t>
            </a:r>
            <a:endParaRPr lang="ru-RU" sz="3600" dirty="0">
              <a:solidFill>
                <a:schemeClr val="bg1"/>
              </a:solidFill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39614" y="1287159"/>
            <a:ext cx="8923633" cy="4911623"/>
          </a:xfrm>
          <a:prstGeom prst="rect">
            <a:avLst/>
          </a:prstGeom>
          <a:solidFill>
            <a:schemeClr val="bg1"/>
          </a:solidFill>
        </p:spPr>
        <p:txBody>
          <a:bodyPr wrap="square">
            <a:noAutofit/>
          </a:bodyPr>
          <a:lstStyle/>
          <a:p>
            <a:pPr marL="468000" indent="-342900" algn="just">
              <a:lnSpc>
                <a:spcPct val="150000"/>
              </a:lnSpc>
              <a:spcAft>
                <a:spcPts val="600"/>
              </a:spcAft>
              <a:buAutoNum type="arabicPeriod"/>
            </a:pPr>
            <a:r>
              <a:rPr lang="ru-RU" sz="1600" b="1" dirty="0">
                <a:latin typeface="+mn-lt"/>
                <a:ea typeface="Calibri"/>
              </a:rPr>
              <a:t>Законопроект по </a:t>
            </a:r>
            <a:r>
              <a:rPr lang="ru-RU" sz="1600" b="1" dirty="0" err="1">
                <a:latin typeface="+mn-lt"/>
                <a:ea typeface="Calibri"/>
              </a:rPr>
              <a:t>деоффшоризации</a:t>
            </a:r>
            <a:endParaRPr lang="ru-RU" sz="1600" b="1" dirty="0">
              <a:latin typeface="+mn-lt"/>
              <a:ea typeface="Calibri"/>
            </a:endParaRPr>
          </a:p>
          <a:p>
            <a:pPr marL="468000" indent="-342900" algn="just">
              <a:lnSpc>
                <a:spcPct val="150000"/>
              </a:lnSpc>
              <a:spcAft>
                <a:spcPts val="600"/>
              </a:spcAft>
              <a:buFontTx/>
              <a:buAutoNum type="arabicPeriod"/>
            </a:pPr>
            <a:r>
              <a:rPr lang="ru-RU" sz="1600" b="1" dirty="0">
                <a:latin typeface="+mn-lt"/>
                <a:ea typeface="Calibri"/>
              </a:rPr>
              <a:t>Введение электронных процедур определения поставщиков (открытый конкурс, конкурс с ограниченным участием, двухэтапный конкурс, запрос котировок, запрос предложений в электронной форме</a:t>
            </a:r>
            <a:r>
              <a:rPr lang="ru-RU" sz="1600" b="1" dirty="0" smtClean="0">
                <a:latin typeface="+mn-lt"/>
                <a:ea typeface="Calibri"/>
              </a:rPr>
              <a:t>)</a:t>
            </a:r>
          </a:p>
          <a:p>
            <a:pPr marL="468000" indent="-342900" algn="just">
              <a:lnSpc>
                <a:spcPct val="150000"/>
              </a:lnSpc>
              <a:spcAft>
                <a:spcPts val="600"/>
              </a:spcAft>
              <a:buFontTx/>
              <a:buAutoNum type="arabicPeriod"/>
            </a:pPr>
            <a:r>
              <a:rPr lang="ru-RU" sz="1600" b="1" dirty="0">
                <a:latin typeface="+mn-lt"/>
                <a:ea typeface="Calibri"/>
              </a:rPr>
              <a:t>Обязанность поставщика во всех случаях закупки информировать заказчика о субподрядчиках, привлекаемых к выполнению условий </a:t>
            </a:r>
            <a:r>
              <a:rPr lang="ru-RU" sz="1600" b="1" dirty="0" smtClean="0">
                <a:latin typeface="+mn-lt"/>
                <a:ea typeface="Calibri"/>
              </a:rPr>
              <a:t>контрактов</a:t>
            </a:r>
          </a:p>
          <a:p>
            <a:pPr marL="468000" indent="-342900" algn="just">
              <a:lnSpc>
                <a:spcPct val="150000"/>
              </a:lnSpc>
              <a:spcAft>
                <a:spcPts val="600"/>
              </a:spcAft>
              <a:buFontTx/>
              <a:buAutoNum type="arabicPeriod"/>
            </a:pPr>
            <a:r>
              <a:rPr lang="ru-RU" sz="1600" b="1" dirty="0">
                <a:latin typeface="+mn-lt"/>
                <a:ea typeface="Calibri"/>
              </a:rPr>
              <a:t>Доработка правил закупки для обеспечения возможности участия в них поставщиков из государств-членов </a:t>
            </a:r>
            <a:r>
              <a:rPr lang="ru-RU" sz="1600" b="1" dirty="0" smtClean="0">
                <a:latin typeface="+mn-lt"/>
                <a:ea typeface="Calibri"/>
              </a:rPr>
              <a:t>ЕАЭС</a:t>
            </a:r>
          </a:p>
          <a:p>
            <a:pPr marL="468000" indent="-342900" algn="just">
              <a:lnSpc>
                <a:spcPct val="150000"/>
              </a:lnSpc>
              <a:spcAft>
                <a:spcPts val="600"/>
              </a:spcAft>
              <a:buFontTx/>
              <a:buAutoNum type="arabicPeriod"/>
            </a:pPr>
            <a:r>
              <a:rPr lang="ru-RU" sz="1600" b="1" dirty="0" smtClean="0">
                <a:latin typeface="+mn-lt"/>
              </a:rPr>
              <a:t>Обязанность </a:t>
            </a:r>
            <a:r>
              <a:rPr lang="ru-RU" sz="1600" b="1" dirty="0">
                <a:latin typeface="+mn-lt"/>
              </a:rPr>
              <a:t>обоснования </a:t>
            </a:r>
            <a:r>
              <a:rPr lang="ru-RU" sz="1600" b="1" dirty="0" err="1" smtClean="0">
                <a:latin typeface="+mn-lt"/>
              </a:rPr>
              <a:t>закзачиком</a:t>
            </a:r>
            <a:r>
              <a:rPr lang="ru-RU" sz="1600" b="1" dirty="0" smtClean="0">
                <a:latin typeface="+mn-lt"/>
              </a:rPr>
              <a:t> - </a:t>
            </a:r>
            <a:r>
              <a:rPr lang="ru-RU" sz="1600" b="1" dirty="0">
                <a:latin typeface="+mn-lt"/>
              </a:rPr>
              <a:t>почему невозможно или нецелесообразно соблюдать установленные в отношения объекта закупки запреты (ограничения по </a:t>
            </a:r>
            <a:r>
              <a:rPr lang="ru-RU" sz="1600" b="1" dirty="0" smtClean="0">
                <a:latin typeface="+mn-lt"/>
              </a:rPr>
              <a:t>закупке иностранной продукции)</a:t>
            </a:r>
            <a:endParaRPr lang="ru-RU" sz="1600" b="1" dirty="0">
              <a:latin typeface="+mn-lt"/>
            </a:endParaRPr>
          </a:p>
          <a:p>
            <a:pPr marL="468000" indent="-342900" algn="just">
              <a:lnSpc>
                <a:spcPct val="150000"/>
              </a:lnSpc>
              <a:spcAft>
                <a:spcPts val="600"/>
              </a:spcAft>
              <a:buFontTx/>
              <a:buAutoNum type="arabicPeriod"/>
            </a:pPr>
            <a:r>
              <a:rPr lang="ru-RU" sz="1600" b="1" dirty="0" smtClean="0">
                <a:latin typeface="+mn-lt"/>
              </a:rPr>
              <a:t>Обязанность </a:t>
            </a:r>
            <a:r>
              <a:rPr lang="ru-RU" sz="1600" b="1" dirty="0">
                <a:latin typeface="+mn-lt"/>
              </a:rPr>
              <a:t>поставщиков указывать информацию о производителе продукции, а также об основании перехода прав собственности на нее к </a:t>
            </a:r>
            <a:r>
              <a:rPr lang="ru-RU" sz="1600" b="1" dirty="0" smtClean="0">
                <a:latin typeface="+mn-lt"/>
              </a:rPr>
              <a:t>поставщику</a:t>
            </a:r>
            <a:endParaRPr lang="ru-RU" sz="1600" b="1" dirty="0">
              <a:latin typeface="+mn-lt"/>
              <a:ea typeface="Calibri"/>
            </a:endParaRPr>
          </a:p>
          <a:p>
            <a:pPr marL="468000" indent="-342900">
              <a:lnSpc>
                <a:spcPct val="150000"/>
              </a:lnSpc>
              <a:spcAft>
                <a:spcPts val="600"/>
              </a:spcAft>
              <a:buAutoNum type="arabicPeriod"/>
            </a:pP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5" name="Subtitle 2"/>
          <p:cNvSpPr txBox="1">
            <a:spLocks/>
          </p:cNvSpPr>
          <p:nvPr/>
        </p:nvSpPr>
        <p:spPr bwMode="auto">
          <a:xfrm>
            <a:off x="255588" y="6415088"/>
            <a:ext cx="414337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ru-RU" sz="800" dirty="0">
                <a:solidFill>
                  <a:prstClr val="white"/>
                </a:solidFill>
              </a:rPr>
              <a:t>Высшая школа экономики, </a:t>
            </a:r>
            <a:r>
              <a:rPr lang="ru-RU" sz="800" dirty="0" smtClean="0">
                <a:solidFill>
                  <a:prstClr val="white"/>
                </a:solidFill>
              </a:rPr>
              <a:t>2015</a:t>
            </a:r>
            <a:endParaRPr kumimoji="1" lang="ru-RU" sz="800" dirty="0">
              <a:solidFill>
                <a:prstClr val="white"/>
              </a:solidFill>
              <a:latin typeface="Myriad Pro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012428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Subtitle 2"/>
          <p:cNvSpPr txBox="1">
            <a:spLocks/>
          </p:cNvSpPr>
          <p:nvPr/>
        </p:nvSpPr>
        <p:spPr bwMode="auto">
          <a:xfrm>
            <a:off x="85466" y="6415881"/>
            <a:ext cx="414337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>
              <a:spcBef>
                <a:spcPct val="20000"/>
              </a:spcBef>
            </a:pPr>
            <a:endParaRPr kumimoji="1" lang="ru-RU" sz="800" dirty="0">
              <a:solidFill>
                <a:prstClr val="white"/>
              </a:solidFill>
              <a:latin typeface="Myriad Pro"/>
            </a:endParaRPr>
          </a:p>
        </p:txBody>
      </p:sp>
      <p:sp>
        <p:nvSpPr>
          <p:cNvPr id="3075" name="Title 1"/>
          <p:cNvSpPr txBox="1">
            <a:spLocks/>
          </p:cNvSpPr>
          <p:nvPr/>
        </p:nvSpPr>
        <p:spPr bwMode="auto">
          <a:xfrm>
            <a:off x="1428750" y="428625"/>
            <a:ext cx="7496175" cy="412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r>
              <a:rPr lang="ru-RU" sz="1600" dirty="0" smtClean="0">
                <a:solidFill>
                  <a:prstClr val="white"/>
                </a:solidFill>
                <a:cs typeface="ＭＳ Ｐゴシック" charset="-128"/>
              </a:rPr>
              <a:t> </a:t>
            </a:r>
            <a:endParaRPr lang="ru-RU" sz="1600" dirty="0">
              <a:solidFill>
                <a:prstClr val="white"/>
              </a:solidFill>
            </a:endParaRPr>
          </a:p>
        </p:txBody>
      </p:sp>
      <p:sp>
        <p:nvSpPr>
          <p:cNvPr id="11" name="Subtitle 2"/>
          <p:cNvSpPr txBox="1">
            <a:spLocks/>
          </p:cNvSpPr>
          <p:nvPr/>
        </p:nvSpPr>
        <p:spPr bwMode="auto">
          <a:xfrm>
            <a:off x="1291023" y="5075386"/>
            <a:ext cx="414337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ru-RU" sz="800" dirty="0">
                <a:solidFill>
                  <a:prstClr val="white"/>
                </a:solidFill>
              </a:rPr>
              <a:t>Высшая школа экономики, </a:t>
            </a:r>
            <a:r>
              <a:rPr lang="ru-RU" sz="800" dirty="0" smtClean="0">
                <a:solidFill>
                  <a:prstClr val="white"/>
                </a:solidFill>
              </a:rPr>
              <a:t>201</a:t>
            </a:r>
            <a:endParaRPr kumimoji="1" lang="ru-RU" sz="800" dirty="0">
              <a:solidFill>
                <a:prstClr val="white"/>
              </a:solidFill>
              <a:latin typeface="Myriad Pro"/>
            </a:endParaRPr>
          </a:p>
        </p:txBody>
      </p:sp>
      <p:sp>
        <p:nvSpPr>
          <p:cNvPr id="12" name="Title 1"/>
          <p:cNvSpPr txBox="1">
            <a:spLocks/>
          </p:cNvSpPr>
          <p:nvPr/>
        </p:nvSpPr>
        <p:spPr bwMode="auto">
          <a:xfrm>
            <a:off x="1428750" y="428625"/>
            <a:ext cx="7496175" cy="412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endParaRPr lang="ru-RU" sz="1600">
              <a:solidFill>
                <a:prstClr val="white"/>
              </a:solidFill>
            </a:endParaRPr>
          </a:p>
        </p:txBody>
      </p:sp>
      <p:sp>
        <p:nvSpPr>
          <p:cNvPr id="15" name="Rectangle 3"/>
          <p:cNvSpPr>
            <a:spLocks noGrp="1"/>
          </p:cNvSpPr>
          <p:nvPr>
            <p:ph type="title"/>
          </p:nvPr>
        </p:nvSpPr>
        <p:spPr bwMode="black">
          <a:xfrm>
            <a:off x="1762125" y="531812"/>
            <a:ext cx="7162800" cy="309563"/>
          </a:xfrm>
        </p:spPr>
        <p:txBody>
          <a:bodyPr/>
          <a:lstStyle/>
          <a:p>
            <a:r>
              <a:rPr lang="ru-RU" sz="2800" b="1" dirty="0" smtClean="0">
                <a:solidFill>
                  <a:schemeClr val="bg1"/>
                </a:solidFill>
              </a:rPr>
              <a:t/>
            </a:r>
            <a:br>
              <a:rPr lang="ru-RU" sz="2800" b="1" dirty="0" smtClean="0">
                <a:solidFill>
                  <a:schemeClr val="bg1"/>
                </a:solidFill>
              </a:rPr>
            </a:br>
            <a:r>
              <a:rPr lang="ru-RU" sz="2800" dirty="0" smtClean="0">
                <a:solidFill>
                  <a:schemeClr val="bg1"/>
                </a:solidFill>
              </a:rPr>
              <a:t> </a:t>
            </a:r>
            <a:r>
              <a:rPr lang="ru-RU" sz="2800" b="1" dirty="0" smtClean="0">
                <a:solidFill>
                  <a:schemeClr val="bg1"/>
                </a:solidFill>
              </a:rPr>
              <a:t/>
            </a:r>
            <a:br>
              <a:rPr lang="ru-RU" sz="2800" b="1" dirty="0" smtClean="0">
                <a:solidFill>
                  <a:schemeClr val="bg1"/>
                </a:solidFill>
              </a:rPr>
            </a:br>
            <a:endParaRPr lang="ru-RU" sz="2800" dirty="0">
              <a:solidFill>
                <a:schemeClr val="bg1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1291023" y="2905461"/>
            <a:ext cx="6328977" cy="80021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600" dirty="0" smtClean="0"/>
              <a:t>Спасибо за внимание!</a:t>
            </a:r>
            <a:endParaRPr lang="ru-RU" sz="4600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45375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MOVIE_ONCLICK_URL" val="http://"/>
  <p:tag name="GENSWF_MOVIE_ONCLICK_URL_TARGET" val="_self"/>
  <p:tag name="GENSWF_MOVIE_PRESENTATION_END_URL_ENABLED" val="1"/>
  <p:tag name="GENSWF_MOVIE_PRESENTATION_END_URL" val="http://gosreforma.ru"/>
  <p:tag name="GENSWF_MOVIE_PRESENTATION_END_URL_TARGET" val="_self"/>
  <p:tag name="FLASHSPRING_PRESENTATION_REFERENCES" val=""/>
  <p:tag name="FLASHSPRING_BG_AUDIO_DURATION_TAG" val="0.0000000"/>
  <p:tag name="ISPRING_SCORM_RATE_QUIZZES" val="0"/>
  <p:tag name="ISPRING_SCORM_PASSING_SCORE" val="100.0000000000"/>
  <p:tag name="ISPRING_PRESENTERDATA_0" val="0JjQu9GO0YjQuNC9INCU0LzQuNGC0YDQuNC5INCc0LjRhdCw0LnQu9C+0LLQuNGH|0K3QutGB0L/QtdGA0YIg0YbQtdC90YLRgNCwINGA0LXQs9C40L7QvdCw0LvRjNC90YvRhSDQv9GA&#10;0L7Qs9GA0LDQvNC8INGB0L7QstC10YDRiNC10L3RgdGC0LLQvtCy0LDQvdC40Y8g0LPQvtGB0YPQ&#10;tNCw0YDRgdGC0LLQtdC90L3QvtCz0L4g0Lgg0LzRg9C90LjRhtC40L/QsNC70YzQvdC+0LPQviDR&#10;g9C/0YDQsNCy0LvQtdC90LjRjw==|aWx1c2hpbmRAZ29zcmVmb3JtYS5ydQ==|aHR0cDovL2dvc3JlZm9ybWEucnU=|e0IxMjY3QTRCLTM1MjktNENGNy1CMjIzLUM3NTcwRDg1Qzg1OX0=|||MA==||"/>
  <p:tag name="GENSWF_OUTPUT_FILE_NAME" val="Межвед-НПА-Томск-13-16.09.2011"/>
  <p:tag name="ISPRING_RESOURCE_PATHS_HASH" val="9e189f1a753ee679d1b35c74a851e0b830c82ef3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ADVANCE_TIME" val="0.00"/>
  <p:tag name="ISPRING_SLIDE_INDENT_LEVEL" val="0"/>
  <p:tag name="ISPRING_PRESENTER_ID" val="{B1267A4B-3529-4CF7-B223-C7570D85C859}"/>
  <p:tag name="ISPRING_CUSTOM_TIMING_USED" val="0"/>
  <p:tag name="ISPRING_AUDIO_BITRATE" val="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ADVANCE_TIME" val="0.00"/>
  <p:tag name="ISPRING_SLIDE_INDENT_LEVEL" val="0"/>
  <p:tag name="ISPRING_PRESENTER_ID" val="{B1267A4B-3529-4CF7-B223-C7570D85C859}"/>
  <p:tag name="ISPRING_CUSTOM_TIMING_USED" val="0"/>
  <p:tag name="ISPRING_AUDIO_BITRATE" val="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ADVANCE_TIME" val="0.00"/>
  <p:tag name="ISPRING_SLIDE_INDENT_LEVEL" val="0"/>
  <p:tag name="ISPRING_PRESENTER_ID" val="{B1267A4B-3529-4CF7-B223-C7570D85C859}"/>
  <p:tag name="ISPRING_CUSTOM_TIMING_USED" val="0"/>
  <p:tag name="ISPRING_AUDIO_BITRATE" val="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ADVANCE_TIME" val="0.00"/>
  <p:tag name="ISPRING_SLIDE_INDENT_LEVEL" val="0"/>
  <p:tag name="ISPRING_PRESENTER_ID" val="{B1267A4B-3529-4CF7-B223-C7570D85C859}"/>
  <p:tag name="ISPRING_CUSTOM_TIMING_USED" val="0"/>
  <p:tag name="ISPRING_AUDIO_BITRATE" val="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ADVANCE_TIME" val="0.00"/>
  <p:tag name="ISPRING_SLIDE_INDENT_LEVEL" val="0"/>
  <p:tag name="ISPRING_PRESENTER_ID" val="{B1267A4B-3529-4CF7-B223-C7570D85C859}"/>
  <p:tag name="ISPRING_CUSTOM_TIMING_USED" val="0"/>
  <p:tag name="ISPRING_AUDIO_BITRATE" val="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ADVANCE_TIME" val="0.00"/>
  <p:tag name="ISPRING_SLIDE_INDENT_LEVEL" val="0"/>
  <p:tag name="ISPRING_PRESENTER_ID" val="{B1267A4B-3529-4CF7-B223-C7570D85C859}"/>
  <p:tag name="ISPRING_CUSTOM_TIMING_USED" val="0"/>
  <p:tag name="ISPRING_AUDIO_BITRATE" val="0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ADVANCE_TIME" val="0.00"/>
  <p:tag name="ISPRING_SLIDE_INDENT_LEVEL" val="0"/>
  <p:tag name="ISPRING_PRESENTER_ID" val="{B1267A4B-3529-4CF7-B223-C7570D85C859}"/>
  <p:tag name="ISPRING_CUSTOM_TIMING_USED" val="0"/>
  <p:tag name="ISPRING_AUDIO_BITRATE" val="0"/>
</p:tagLst>
</file>

<file path=ppt/theme/theme1.xml><?xml version="1.0" encoding="utf-8"?>
<a:theme xmlns:a="http://schemas.openxmlformats.org/drawingml/2006/main" name="межвед- презентация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Тема Offic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Тема Office">
      <a:majorFont>
        <a:latin typeface="Arial"/>
        <a:ea typeface="ＭＳ Ｐゴシック"/>
        <a:cs typeface=""/>
      </a:majorFont>
      <a:minorFont>
        <a:latin typeface="Calibri"/>
        <a:ea typeface="ＭＳ Ｐゴシック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effectLst/>
            <a:latin typeface="Arial" charset="0"/>
            <a:ea typeface="Microsoft YaHei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effectLst/>
            <a:latin typeface="Arial" charset="0"/>
            <a:ea typeface="Microsoft YaHei" charset="-122"/>
          </a:defRPr>
        </a:defPPr>
      </a:lstStyle>
    </a:lnDef>
  </a:objectDefaults>
  <a:extraClrSchemeLst>
    <a:extraClrScheme>
      <a:clrScheme name="Тема Offic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_межвед- презентация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межвед- презентация</Template>
  <TotalTime>3462</TotalTime>
  <Words>634</Words>
  <Application>Microsoft Office PowerPoint</Application>
  <PresentationFormat>Экран (4:3)</PresentationFormat>
  <Paragraphs>77</Paragraphs>
  <Slides>8</Slides>
  <Notes>8</Notes>
  <HiddenSlides>0</HiddenSlides>
  <MMClips>0</MMClips>
  <ScaleCrop>false</ScaleCrop>
  <HeadingPairs>
    <vt:vector size="4" baseType="variant">
      <vt:variant>
        <vt:lpstr>Тема</vt:lpstr>
      </vt:variant>
      <vt:variant>
        <vt:i4>3</vt:i4>
      </vt:variant>
      <vt:variant>
        <vt:lpstr>Заголовки слайдов</vt:lpstr>
      </vt:variant>
      <vt:variant>
        <vt:i4>8</vt:i4>
      </vt:variant>
    </vt:vector>
  </HeadingPairs>
  <TitlesOfParts>
    <vt:vector size="11" baseType="lpstr">
      <vt:lpstr>межвед- презентация</vt:lpstr>
      <vt:lpstr>Тема Office</vt:lpstr>
      <vt:lpstr>1_межвед- презентация</vt:lpstr>
      <vt:lpstr>Презентация PowerPoint</vt:lpstr>
      <vt:lpstr>  Положения «непрофильных» законов</vt:lpstr>
      <vt:lpstr>Содержание формулируемых условий закупки </vt:lpstr>
      <vt:lpstr>Обязательные условия закупки  по п. 23 ч. 1 ст. 93 </vt:lpstr>
      <vt:lpstr> Частичная отмена согласования с КО</vt:lpstr>
      <vt:lpstr>  «Крайнее» изменение (82-ФЗ от 06.04.2015) </vt:lpstr>
      <vt:lpstr>Предполагаемые изменения</vt:lpstr>
      <vt:lpstr>  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В.Д.</dc:creator>
  <cp:lastModifiedBy>XTreme.ws</cp:lastModifiedBy>
  <cp:revision>164</cp:revision>
  <cp:lastPrinted>2012-07-11T14:12:51Z</cp:lastPrinted>
  <dcterms:created xsi:type="dcterms:W3CDTF">2011-05-26T08:57:19Z</dcterms:created>
  <dcterms:modified xsi:type="dcterms:W3CDTF">2015-04-21T09:20:33Z</dcterms:modified>
</cp:coreProperties>
</file>