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22.xml" ContentType="application/vnd.openxmlformats-officedocument.presentationml.notesSlide+xml"/>
  <Override PartName="/ppt/charts/chart8.xml" ContentType="application/vnd.openxmlformats-officedocument.drawingml.chart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notesSlides/notesSlide20.xml" ContentType="application/vnd.openxmlformats-officedocument.presentationml.notesSlide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notesSlides/notesSlide2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362" r:id="rId2"/>
    <p:sldId id="523" r:id="rId3"/>
    <p:sldId id="477" r:id="rId4"/>
    <p:sldId id="478" r:id="rId5"/>
    <p:sldId id="479" r:id="rId6"/>
    <p:sldId id="480" r:id="rId7"/>
    <p:sldId id="522" r:id="rId8"/>
    <p:sldId id="482" r:id="rId9"/>
    <p:sldId id="483" r:id="rId10"/>
    <p:sldId id="503" r:id="rId11"/>
    <p:sldId id="486" r:id="rId12"/>
    <p:sldId id="516" r:id="rId13"/>
    <p:sldId id="510" r:id="rId14"/>
    <p:sldId id="517" r:id="rId15"/>
    <p:sldId id="509" r:id="rId16"/>
    <p:sldId id="508" r:id="rId17"/>
    <p:sldId id="518" r:id="rId18"/>
    <p:sldId id="519" r:id="rId19"/>
    <p:sldId id="495" r:id="rId20"/>
    <p:sldId id="520" r:id="rId21"/>
    <p:sldId id="521" r:id="rId22"/>
    <p:sldId id="526" r:id="rId23"/>
    <p:sldId id="494" r:id="rId24"/>
    <p:sldId id="497" r:id="rId25"/>
    <p:sldId id="498" r:id="rId26"/>
    <p:sldId id="514" r:id="rId27"/>
    <p:sldId id="525" r:id="rId28"/>
    <p:sldId id="524" r:id="rId29"/>
    <p:sldId id="515" r:id="rId30"/>
  </p:sldIdLst>
  <p:sldSz cx="9144000" cy="6858000" type="screen4x3"/>
  <p:notesSz cx="6797675" cy="9926638"/>
  <p:defaultTextStyle>
    <a:defPPr>
      <a:defRPr lang="ru-RU"/>
    </a:defPPr>
    <a:lvl1pPr marL="0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56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09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65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18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74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28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383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38" algn="l" defTabSz="9141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t" initials="T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2C00"/>
    <a:srgbClr val="FF3300"/>
    <a:srgbClr val="173673"/>
    <a:srgbClr val="DBE5F1"/>
    <a:srgbClr val="BCD0E6"/>
    <a:srgbClr val="CFDDED"/>
    <a:srgbClr val="DBF0FD"/>
    <a:srgbClr val="E7F3FF"/>
    <a:srgbClr val="7A9FCC"/>
    <a:srgbClr val="F6A1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548" autoAdjust="0"/>
    <p:restoredTop sz="98286" autoAdjust="0"/>
  </p:normalViewPr>
  <p:slideViewPr>
    <p:cSldViewPr>
      <p:cViewPr>
        <p:scale>
          <a:sx n="60" d="100"/>
          <a:sy n="60" d="100"/>
        </p:scale>
        <p:origin x="-582" y="240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96"/>
    </p:cViewPr>
  </p:sorterViewPr>
  <p:notesViewPr>
    <p:cSldViewPr>
      <p:cViewPr varScale="1">
        <p:scale>
          <a:sx n="52" d="100"/>
          <a:sy n="52" d="100"/>
        </p:scale>
        <p:origin x="-2680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20"/>
    </c:view3D>
    <c:plotArea>
      <c:layout>
        <c:manualLayout>
          <c:layoutTarget val="inner"/>
          <c:xMode val="edge"/>
          <c:yMode val="edge"/>
          <c:x val="0.14078556426740271"/>
          <c:y val="9.1894882050142734E-2"/>
          <c:w val="0.78046656907805645"/>
          <c:h val="0.757420471799429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регионов, в которых функции органа исполнительной власти, осуществляющего контроль в сфере закупок, выполняет финорган субъекта и в которых существует отдельная структура</c:v>
                </c:pt>
              </c:strCache>
            </c:strRef>
          </c:tx>
          <c:dLbls>
            <c:dLbl>
              <c:idx val="0"/>
              <c:layout>
                <c:manualLayout>
                  <c:x val="6.8716926893911956E-2"/>
                  <c:y val="-1.5564979312062997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Финансовые органы субъекта РФ;  </a:t>
                    </a:r>
                    <a:r>
                      <a:rPr lang="ru-RU" sz="1600" b="1" dirty="0"/>
                      <a:t>23%</a:t>
                    </a:r>
                    <a:r>
                      <a:rPr lang="ru-RU" sz="1600" dirty="0"/>
                      <a:t> </a:t>
                    </a:r>
                    <a:endParaRPr lang="ru-RU" sz="1600" dirty="0" smtClean="0"/>
                  </a:p>
                  <a:p>
                    <a:r>
                      <a:rPr lang="ru-RU" sz="1600" dirty="0" smtClean="0"/>
                      <a:t>(15 субъектов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-0.23252494359733542"/>
                  <c:y val="5.6630913063531706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Иные</a:t>
                    </a:r>
                    <a:r>
                      <a:rPr lang="ru-RU" sz="1600" baseline="0" dirty="0" smtClean="0"/>
                      <a:t> ОИВ СРФ</a:t>
                    </a:r>
                    <a:r>
                      <a:rPr lang="ru-RU" sz="1600" dirty="0" smtClean="0"/>
                      <a:t>; </a:t>
                    </a:r>
                    <a:endParaRPr lang="ru-RU" sz="1600" dirty="0"/>
                  </a:p>
                  <a:p>
                    <a:r>
                      <a:rPr lang="ru-RU" sz="1600" b="1" dirty="0"/>
                      <a:t>60%</a:t>
                    </a:r>
                  </a:p>
                  <a:p>
                    <a:r>
                      <a:rPr lang="ru-RU" sz="1600" dirty="0"/>
                      <a:t> (40 субъектов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-0.15897491485808674"/>
                  <c:y val="2.7787526975117251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Информация в анкете не указана; </a:t>
                    </a:r>
                    <a:r>
                      <a:rPr lang="ru-RU" sz="1600" b="1" dirty="0" smtClean="0"/>
                      <a:t>17% </a:t>
                    </a:r>
                  </a:p>
                  <a:p>
                    <a:r>
                      <a:rPr lang="ru-RU" sz="1600" b="0" dirty="0" smtClean="0"/>
                      <a:t>(11 субъектов РФ)</a:t>
                    </a:r>
                    <a:endParaRPr lang="ru-RU" sz="2800" b="0" dirty="0"/>
                  </a:p>
                </c:rich>
              </c:tx>
              <c:dLblPos val="bestFit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Финорган субъекта</c:v>
                </c:pt>
                <c:pt idx="1">
                  <c:v>Отдельная структура</c:v>
                </c:pt>
                <c:pt idx="2">
                  <c:v>Информация в анкете не указана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40</c:v>
                </c:pt>
                <c:pt idx="2">
                  <c:v>11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20"/>
    </c:view3D>
    <c:plotArea>
      <c:layout>
        <c:manualLayout>
          <c:layoutTarget val="inner"/>
          <c:xMode val="edge"/>
          <c:yMode val="edge"/>
          <c:x val="0.13959325783930263"/>
          <c:y val="0.14607258449762486"/>
          <c:w val="0.75936016635655301"/>
          <c:h val="0.739194612847789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регионов, в которых функции органа внутреннего финансового контроля выполняет финорган субъекта и в которых существует отдельная структура</c:v>
                </c:pt>
              </c:strCache>
            </c:strRef>
          </c:tx>
          <c:dLbls>
            <c:dLbl>
              <c:idx val="0"/>
              <c:layout>
                <c:manualLayout>
                  <c:x val="-1.0793070969844233E-2"/>
                  <c:y val="-0.2569450827902852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Финансовые органы</a:t>
                    </a:r>
                    <a:r>
                      <a:rPr lang="ru-RU" sz="1600" baseline="0" dirty="0" smtClean="0"/>
                      <a:t> </a:t>
                    </a:r>
                    <a:r>
                      <a:rPr lang="ru-RU" sz="1600" dirty="0" smtClean="0"/>
                      <a:t>субъекта РФ; </a:t>
                    </a:r>
                    <a:endParaRPr lang="ru-RU" sz="1600" dirty="0"/>
                  </a:p>
                  <a:p>
                    <a:r>
                      <a:rPr lang="ru-RU" sz="1600" b="1" dirty="0"/>
                      <a:t>48</a:t>
                    </a:r>
                    <a:r>
                      <a:rPr lang="ru-RU" sz="1600" b="1" dirty="0" smtClean="0"/>
                      <a:t>%</a:t>
                    </a:r>
                  </a:p>
                  <a:p>
                    <a:r>
                      <a:rPr lang="ru-RU" sz="1600" dirty="0" smtClean="0"/>
                      <a:t> </a:t>
                    </a:r>
                    <a:r>
                      <a:rPr lang="ru-RU" sz="1600" dirty="0"/>
                      <a:t>(</a:t>
                    </a:r>
                    <a:r>
                      <a:rPr lang="ru-RU" sz="1600" dirty="0" smtClean="0"/>
                      <a:t>32 субъекта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0"/>
                  <c:y val="0.17406328702901133"/>
                </c:manualLayout>
              </c:layout>
              <c:tx>
                <c:rich>
                  <a:bodyPr/>
                  <a:lstStyle/>
                  <a:p>
                    <a:endParaRPr lang="ru-RU" sz="1600" dirty="0"/>
                  </a:p>
                  <a:p>
                    <a:r>
                      <a:rPr lang="ru-RU" sz="1600" dirty="0" smtClean="0"/>
                      <a:t>Отдельные</a:t>
                    </a:r>
                    <a:r>
                      <a:rPr lang="ru-RU" sz="1600" baseline="0" dirty="0" smtClean="0"/>
                      <a:t> подразделения</a:t>
                    </a:r>
                    <a:r>
                      <a:rPr lang="ru-RU" sz="1600" dirty="0" smtClean="0"/>
                      <a:t>; </a:t>
                    </a:r>
                    <a:endParaRPr lang="ru-RU" sz="1600" dirty="0"/>
                  </a:p>
                  <a:p>
                    <a:r>
                      <a:rPr lang="ru-RU" sz="1600" b="1" dirty="0"/>
                      <a:t>35</a:t>
                    </a:r>
                    <a:r>
                      <a:rPr lang="ru-RU" sz="1600" b="1" dirty="0" smtClean="0"/>
                      <a:t>%</a:t>
                    </a:r>
                  </a:p>
                  <a:p>
                    <a:r>
                      <a:rPr lang="ru-RU" sz="1600" dirty="0" smtClean="0"/>
                      <a:t> </a:t>
                    </a:r>
                    <a:r>
                      <a:rPr lang="ru-RU" sz="1600" dirty="0"/>
                      <a:t>(</a:t>
                    </a:r>
                    <a:r>
                      <a:rPr lang="ru-RU" sz="1600" dirty="0" smtClean="0"/>
                      <a:t>23 субъекта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-0.16610220564721639"/>
                  <c:y val="1.6216691970867163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Информация в анкете не указана</a:t>
                    </a:r>
                    <a:r>
                      <a:rPr lang="ru-RU" sz="1600" dirty="0" smtClean="0"/>
                      <a:t>;</a:t>
                    </a:r>
                  </a:p>
                  <a:p>
                    <a:r>
                      <a:rPr lang="ru-RU" sz="1600" dirty="0" smtClean="0"/>
                      <a:t> </a:t>
                    </a:r>
                    <a:r>
                      <a:rPr lang="ru-RU" sz="1600" b="1" i="0" dirty="0" smtClean="0"/>
                      <a:t>17%</a:t>
                    </a:r>
                  </a:p>
                  <a:p>
                    <a:r>
                      <a:rPr lang="ru-RU" sz="1600" b="0" dirty="0" smtClean="0"/>
                      <a:t> (11 субъектов РФ)</a:t>
                    </a:r>
                    <a:endParaRPr lang="ru-RU" sz="2800" b="0" dirty="0"/>
                  </a:p>
                </c:rich>
              </c:tx>
              <c:dLblPos val="bestFit"/>
            </c:dLbl>
            <c:showVal val="1"/>
            <c:showCatName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Финорган субъекта</c:v>
                </c:pt>
                <c:pt idx="1">
                  <c:v>Отдельная структура</c:v>
                </c:pt>
                <c:pt idx="2">
                  <c:v>Информация в анкете не указана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</c:v>
                </c:pt>
                <c:pt idx="1">
                  <c:v>23</c:v>
                </c:pt>
                <c:pt idx="2">
                  <c:v>11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20"/>
    </c:view3D>
    <c:sideWall>
      <c:spPr>
        <a:noFill/>
        <a:ln w="27458">
          <a:noFill/>
        </a:ln>
      </c:spPr>
    </c:sideWall>
    <c:backWall>
      <c:spPr>
        <a:noFill/>
        <a:ln w="27458">
          <a:noFill/>
        </a:ln>
      </c:spPr>
    </c:backWall>
    <c:plotArea>
      <c:layout>
        <c:manualLayout>
          <c:layoutTarget val="inner"/>
          <c:xMode val="edge"/>
          <c:yMode val="edge"/>
          <c:x val="0.18508684183382867"/>
          <c:y val="6.7716351161349553E-2"/>
          <c:w val="0.64770102210907055"/>
          <c:h val="0.932283648838650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Органы МО, осуществляющие контроль в сфере закупок</c:v>
                </c:pt>
              </c:strCache>
            </c:strRef>
          </c:tx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9.6520804956446299E-2"/>
                  <c:y val="-4.3600215094393643E-3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 smtClean="0"/>
                      <a:t>Финансовые органы </a:t>
                    </a:r>
                    <a:r>
                      <a:rPr lang="ru-RU" sz="1600" b="0" dirty="0"/>
                      <a:t>администраций МО;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1" dirty="0" smtClean="0"/>
                      <a:t>80%</a:t>
                    </a:r>
                    <a:endParaRPr lang="ru-RU" sz="2396" b="1" dirty="0"/>
                  </a:p>
                </c:rich>
              </c:tx>
              <c:spPr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/>
                      <a:t>Обособленные отделы администраций МО;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1" dirty="0" smtClean="0"/>
                      <a:t>8%</a:t>
                    </a:r>
                    <a:endParaRPr lang="ru-RU" sz="2396" b="1" dirty="0"/>
                  </a:p>
                </c:rich>
              </c:tx>
              <c:spPr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 smtClean="0"/>
                      <a:t>Экономические </a:t>
                    </a:r>
                    <a:r>
                      <a:rPr lang="ru-RU" sz="1600" b="0" dirty="0"/>
                      <a:t>отделы администраций МО;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1" dirty="0" smtClean="0"/>
                      <a:t>5%</a:t>
                    </a:r>
                    <a:endParaRPr lang="ru-RU" sz="2396" b="1" dirty="0"/>
                  </a:p>
                </c:rich>
              </c:tx>
              <c:spPr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/>
                      <a:t>Органы внешнего контроля;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1" dirty="0" smtClean="0"/>
                      <a:t>7%</a:t>
                    </a:r>
                    <a:endParaRPr lang="ru-RU" sz="2396" b="1" dirty="0"/>
                  </a:p>
                </c:rich>
              </c:tx>
              <c:spPr/>
              <c:showVal val="1"/>
            </c:dLbl>
            <c:spPr>
              <a:noFill/>
              <a:ln w="27534">
                <a:noFill/>
              </a:ln>
            </c:spPr>
            <c:txPr>
              <a:bodyPr/>
              <a:lstStyle/>
              <a:p>
                <a:pPr>
                  <a:defRPr sz="1600" b="0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Финорганы администраций МО</c:v>
                </c:pt>
                <c:pt idx="1">
                  <c:v>Обособленные отделы администраций МО</c:v>
                </c:pt>
                <c:pt idx="2">
                  <c:v>Экономические отделы администраций МО</c:v>
                </c:pt>
                <c:pt idx="3">
                  <c:v>Органы внешнего контроля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8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20"/>
    </c:view3D>
    <c:sideWall>
      <c:spPr>
        <a:noFill/>
        <a:ln w="25397">
          <a:noFill/>
        </a:ln>
      </c:spPr>
    </c:sideWall>
    <c:backWall>
      <c:spPr>
        <a:noFill/>
        <a:ln w="25397">
          <a:noFill/>
        </a:ln>
      </c:spPr>
    </c:backWall>
    <c:plotArea>
      <c:layout>
        <c:manualLayout>
          <c:layoutTarget val="inner"/>
          <c:xMode val="edge"/>
          <c:yMode val="edge"/>
          <c:x val="0.10847543448959777"/>
          <c:y val="8.9698829803638247E-2"/>
          <c:w val="0.6851659168359362"/>
          <c:h val="0.664826666708202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регионов по численности сотрудников, осуществляющих контроль в сфере закупок, органа исполнительной власти, уполномоченного на осуществление контроля в сфере закупок</c:v>
                </c:pt>
              </c:strCache>
            </c:strRef>
          </c:tx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0.24925162899295655"/>
                  <c:y val="2.3382900149370202E-3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 smtClean="0"/>
                      <a:t> Численность </a:t>
                    </a:r>
                    <a:r>
                      <a:rPr lang="ru-RU" sz="1600" b="0" dirty="0"/>
                      <a:t>сотрудников </a:t>
                    </a:r>
                    <a:r>
                      <a:rPr lang="ru-RU" sz="1600" b="1" i="1" dirty="0"/>
                      <a:t>больше 10</a:t>
                    </a:r>
                    <a:r>
                      <a:rPr lang="ru-RU" sz="1600" b="0" dirty="0"/>
                      <a:t>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11%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 (7 субъектов РФ)</a:t>
                    </a:r>
                    <a:endParaRPr lang="ru-RU" sz="2397" b="0" dirty="0"/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2.8658574894205077E-2"/>
                  <c:y val="0.22112533078723884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/>
                      <a:t>Численность сотрудников</a:t>
                    </a:r>
                    <a:r>
                      <a:rPr lang="ru-RU" sz="1600" b="1" dirty="0"/>
                      <a:t> </a:t>
                    </a:r>
                    <a:r>
                      <a:rPr lang="ru-RU" sz="1600" b="1" i="1" dirty="0"/>
                      <a:t>5-10</a:t>
                    </a:r>
                    <a:r>
                      <a:rPr lang="ru-RU" sz="1600" b="0" dirty="0"/>
                      <a:t>; </a:t>
                    </a:r>
                    <a:r>
                      <a:rPr lang="ru-RU" sz="1600" b="0" dirty="0" smtClean="0"/>
                      <a:t>45%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 (30 субъектов РФ)</a:t>
                    </a:r>
                    <a:endParaRPr lang="ru-RU" sz="2397" b="0" dirty="0"/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5.9323160112041461E-3"/>
                  <c:y val="0.26191048223678381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 smtClean="0"/>
                      <a:t>Численность </a:t>
                    </a:r>
                    <a:r>
                      <a:rPr lang="ru-RU" sz="1600" b="0" dirty="0"/>
                      <a:t>сотрудников </a:t>
                    </a:r>
                    <a:r>
                      <a:rPr lang="ru-RU" sz="1600" b="1" i="1" dirty="0"/>
                      <a:t>меньше</a:t>
                    </a:r>
                    <a:r>
                      <a:rPr lang="ru-RU" sz="1600" b="1" dirty="0"/>
                      <a:t> </a:t>
                    </a:r>
                    <a:r>
                      <a:rPr lang="ru-RU" sz="1600" b="1" i="1" dirty="0"/>
                      <a:t>5</a:t>
                    </a:r>
                    <a:r>
                      <a:rPr lang="ru-RU" sz="1600" b="0" dirty="0"/>
                      <a:t>; </a:t>
                    </a:r>
                    <a:endParaRPr lang="ru-RU" sz="1600" b="0" dirty="0" smtClean="0"/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26% 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(17 субъектов РФ)</a:t>
                    </a:r>
                    <a:endParaRPr lang="ru-RU" sz="2397" b="0" dirty="0"/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-8.4739747661698242E-2"/>
                  <c:y val="1.453964696298764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Информация в анкете не указана; </a:t>
                    </a:r>
                    <a:endParaRPr lang="ru-RU" sz="1600" b="0" dirty="0" smtClean="0"/>
                  </a:p>
                  <a:p>
                    <a:r>
                      <a:rPr lang="ru-RU" sz="1600" b="0" dirty="0" smtClean="0"/>
                      <a:t>18%</a:t>
                    </a:r>
                  </a:p>
                  <a:p>
                    <a:r>
                      <a:rPr lang="ru-RU" sz="1600" b="0" dirty="0" smtClean="0"/>
                      <a:t> (12 субъектов РФ)</a:t>
                    </a:r>
                    <a:endParaRPr lang="ru-RU" sz="2400" b="0" dirty="0"/>
                  </a:p>
                </c:rich>
              </c:tx>
              <c:dLblPos val="bestFit"/>
            </c:dLbl>
            <c:spPr>
              <a:noFill/>
              <a:ln w="25363">
                <a:noFill/>
              </a:ln>
            </c:spPr>
            <c:txPr>
              <a:bodyPr/>
              <a:lstStyle/>
              <a:p>
                <a:pPr>
                  <a:defRPr sz="1600" b="0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Численность сотрудников больше 10</c:v>
                </c:pt>
                <c:pt idx="1">
                  <c:v>Численность сотрудников 5-10</c:v>
                </c:pt>
                <c:pt idx="2">
                  <c:v>Численность сотрудников меньше 5</c:v>
                </c:pt>
                <c:pt idx="3">
                  <c:v>Информация в анкете не указана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30</c:v>
                </c:pt>
                <c:pt idx="2">
                  <c:v>17</c:v>
                </c:pt>
                <c:pt idx="3">
                  <c:v>12</c:v>
                </c:pt>
              </c:numCache>
            </c:numRef>
          </c:val>
        </c:ser>
      </c:pie3DChart>
    </c:plotArea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20"/>
    </c:view3D>
    <c:sideWall>
      <c:spPr>
        <a:noFill/>
        <a:ln w="25385">
          <a:noFill/>
        </a:ln>
      </c:spPr>
    </c:sideWall>
    <c:backWall>
      <c:spPr>
        <a:noFill/>
        <a:ln w="25385">
          <a:noFill/>
        </a:ln>
      </c:spPr>
    </c:backWall>
    <c:plotArea>
      <c:layout>
        <c:manualLayout>
          <c:layoutTarget val="inner"/>
          <c:xMode val="edge"/>
          <c:yMode val="edge"/>
          <c:x val="0.18845901798831069"/>
          <c:y val="0.16508690557831321"/>
          <c:w val="0.59812843104117275"/>
          <c:h val="0.834913175563144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регионов по численности сотрудников, осуществляющих контроль в сфере закупок, в органе внутреннего финансового контроля</c:v>
                </c:pt>
              </c:strCache>
            </c:strRef>
          </c:tx>
          <c:dPt>
            <c:idx val="2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4.3628762112281387E-2"/>
                  <c:y val="-0.19856304378727593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dirty="0" smtClean="0"/>
                      <a:t>Численность сотрудников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 </a:t>
                    </a:r>
                    <a:r>
                      <a:rPr lang="ru-RU" sz="1600" b="1" dirty="0" smtClean="0"/>
                      <a:t>больше 10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36%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 (24 субъекта РФ)</a:t>
                    </a:r>
                    <a:endParaRPr lang="ru-RU" sz="2397" b="0" dirty="0"/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0.49294669652860656"/>
                  <c:y val="-3.4044269239030226E-4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i="0" u="none" strike="noStrike" kern="1200" baseline="0" dirty="0" smtClean="0">
                        <a:solidFill>
                          <a:prstClr val="black"/>
                        </a:solidFill>
                      </a:rPr>
                      <a:t>Численность сотрудников</a:t>
                    </a:r>
                  </a:p>
                  <a:p>
                    <a:pPr>
                      <a:defRPr sz="1600" b="0"/>
                    </a:pPr>
                    <a:r>
                      <a:rPr lang="ru-RU" sz="1600" b="1" i="0" u="none" strike="noStrike" kern="1200" baseline="0" dirty="0" smtClean="0">
                        <a:solidFill>
                          <a:prstClr val="black"/>
                        </a:solidFill>
                      </a:rPr>
                      <a:t>5-10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30%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 (20 субъектов РФ)</a:t>
                    </a:r>
                    <a:endParaRPr lang="ru-RU" sz="2397" b="0" dirty="0"/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-1.9675602593742683E-3"/>
                  <c:y val="0.24518281939567363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ru-RU" sz="1600" b="0" i="0" u="none" strike="noStrike" kern="1200" baseline="0" dirty="0" smtClean="0">
                        <a:solidFill>
                          <a:prstClr val="black"/>
                        </a:solidFill>
                      </a:rPr>
                      <a:t>Численность сотрудников</a:t>
                    </a:r>
                  </a:p>
                  <a:p>
                    <a:pPr>
                      <a:defRPr sz="1600" b="0"/>
                    </a:pPr>
                    <a:r>
                      <a:rPr lang="ru-RU" sz="1600" b="0" i="0" u="none" strike="noStrike" kern="1200" baseline="0" dirty="0" smtClean="0">
                        <a:solidFill>
                          <a:prstClr val="black"/>
                        </a:solidFill>
                      </a:rPr>
                      <a:t>меньше 5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17% </a:t>
                    </a:r>
                  </a:p>
                  <a:p>
                    <a:pPr>
                      <a:defRPr sz="1600" b="0"/>
                    </a:pPr>
                    <a:r>
                      <a:rPr lang="ru-RU" sz="1600" b="0" dirty="0" smtClean="0"/>
                      <a:t>(11 субъектов РФ)</a:t>
                    </a:r>
                    <a:endParaRPr lang="ru-RU" sz="2400" b="0" dirty="0"/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-6.1876542412902615E-2"/>
                  <c:y val="-4.531018796152065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Информация </a:t>
                    </a:r>
                    <a:r>
                      <a:rPr lang="ru-RU" sz="1600" b="0" dirty="0" smtClean="0"/>
                      <a:t>в</a:t>
                    </a:r>
                    <a:r>
                      <a:rPr lang="ru-RU" sz="1600" b="0" baseline="0" dirty="0" smtClean="0"/>
                      <a:t> </a:t>
                    </a:r>
                    <a:r>
                      <a:rPr lang="ru-RU" sz="1600" b="0" dirty="0" smtClean="0"/>
                      <a:t>анкете </a:t>
                    </a:r>
                    <a:r>
                      <a:rPr lang="ru-RU" sz="1600" b="0" dirty="0"/>
                      <a:t>не </a:t>
                    </a:r>
                    <a:r>
                      <a:rPr lang="ru-RU" sz="1600" b="0" dirty="0" smtClean="0"/>
                      <a:t>указана</a:t>
                    </a:r>
                    <a:r>
                      <a:rPr lang="ru-RU" sz="1600" b="0" dirty="0"/>
                      <a:t>
17</a:t>
                    </a:r>
                    <a:r>
                      <a:rPr lang="ru-RU" sz="1600" b="0" dirty="0" smtClean="0"/>
                      <a:t>% </a:t>
                    </a:r>
                  </a:p>
                  <a:p>
                    <a:r>
                      <a:rPr lang="ru-RU" sz="1600" b="0" dirty="0" smtClean="0"/>
                      <a:t>(11 субъектов РФ)</a:t>
                    </a:r>
                    <a:endParaRPr lang="ru-RU" sz="2400" b="0" dirty="0"/>
                  </a:p>
                </c:rich>
              </c:tx>
              <c:dLblPos val="bestFit"/>
            </c:dLbl>
            <c:spPr>
              <a:noFill/>
              <a:ln w="25343">
                <a:noFill/>
              </a:ln>
            </c:spPr>
            <c:txPr>
              <a:bodyPr/>
              <a:lstStyle/>
              <a:p>
                <a:pPr>
                  <a:defRPr sz="1600" b="0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Численность сотрудников больше 10</c:v>
                </c:pt>
                <c:pt idx="1">
                  <c:v>Численность сотрудников 5-10</c:v>
                </c:pt>
                <c:pt idx="2">
                  <c:v>Численность сотрудников меньше 5</c:v>
                </c:pt>
                <c:pt idx="3">
                  <c:v>Информация в анкете не указана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20</c:v>
                </c:pt>
                <c:pt idx="2">
                  <c:v>11</c:v>
                </c:pt>
                <c:pt idx="3">
                  <c:v>11</c:v>
                </c:pt>
              </c:numCache>
            </c:numRef>
          </c:val>
        </c:ser>
      </c:pie3DChart>
    </c:plotArea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axId val="68499712"/>
        <c:axId val="68513792"/>
      </c:barChart>
      <c:catAx>
        <c:axId val="68499712"/>
        <c:scaling>
          <c:orientation val="minMax"/>
        </c:scaling>
        <c:delete val="1"/>
        <c:axPos val="l"/>
        <c:tickLblPos val="nextTo"/>
        <c:crossAx val="68513792"/>
        <c:crosses val="autoZero"/>
        <c:auto val="1"/>
        <c:lblAlgn val="ctr"/>
        <c:lblOffset val="100"/>
      </c:catAx>
      <c:valAx>
        <c:axId val="68513792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499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20"/>
    </c:view3D>
    <c:plotArea>
      <c:layout>
        <c:manualLayout>
          <c:layoutTarget val="inner"/>
          <c:xMode val="edge"/>
          <c:yMode val="edge"/>
          <c:x val="8.8888266748789205E-2"/>
          <c:y val="0.12849696320690041"/>
          <c:w val="0.83174720936836355"/>
          <c:h val="0.811591928546734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13174510964552685"/>
                  <c:y val="0.5716265143976720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solidFill>
                          <a:srgbClr val="FF0000"/>
                        </a:solidFill>
                      </a:rPr>
                      <a:t>Иные нарушения 
51%</a:t>
                    </a:r>
                  </a:p>
                </c:rich>
              </c:tx>
              <c:dLblPos val="inEnd"/>
              <c:showCatName val="1"/>
              <c:showPercent val="1"/>
              <c:separator>; </c:separator>
            </c:dLbl>
            <c:dLbl>
              <c:idx val="1"/>
              <c:layout>
                <c:manualLayout>
                  <c:x val="-0.14285614298912544"/>
                  <c:y val="0.362543548241191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Нарушение </a:t>
                    </a:r>
                    <a:r>
                      <a:rPr lang="ru-RU" dirty="0"/>
                      <a:t>обоснования НМЦК; 24%</a:t>
                    </a:r>
                  </a:p>
                </c:rich>
              </c:tx>
              <c:dLblPos val="inEnd"/>
              <c:showCatName val="1"/>
              <c:showPercent val="1"/>
              <c:separator>; </c:separator>
            </c:dLbl>
            <c:dLbl>
              <c:idx val="2"/>
              <c:layout>
                <c:manualLayout>
                  <c:x val="-0.10684764611071339"/>
                  <c:y val="-0.17767620138640672"/>
                </c:manualLayout>
              </c:layout>
              <c:dLblPos val="inEnd"/>
              <c:showCatName val="1"/>
              <c:showPercent val="1"/>
              <c:separator>; </c:separator>
            </c:dLbl>
            <c:dLbl>
              <c:idx val="3"/>
              <c:layout>
                <c:manualLayout>
                  <c:x val="-7.4602652449876641E-2"/>
                  <c:y val="-0.19896872820921493"/>
                </c:manualLayout>
              </c:layout>
              <c:dLblPos val="inEnd"/>
              <c:showCatName val="1"/>
              <c:showPercent val="1"/>
              <c:separator>; </c:separator>
            </c:dLbl>
            <c:dLbl>
              <c:idx val="4"/>
              <c:layout>
                <c:manualLayout>
                  <c:x val="1.9047485731883401E-2"/>
                  <c:y val="-0.1534876975453689"/>
                </c:manualLayout>
              </c:layout>
              <c:dLblPos val="inEnd"/>
              <c:showCatName val="1"/>
              <c:showPercent val="1"/>
              <c:separator>; </c:separator>
            </c:dLbl>
            <c:dLbl>
              <c:idx val="5"/>
              <c:layout>
                <c:manualLayout>
                  <c:x val="0.41587010514612083"/>
                  <c:y val="-0.135950144148789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Несоответствие использования </a:t>
                    </a:r>
                    <a:r>
                      <a:rPr lang="ru-RU" dirty="0"/>
                      <a:t>товара; 1%</a:t>
                    </a:r>
                  </a:p>
                </c:rich>
              </c:tx>
              <c:dLblPos val="inEnd"/>
              <c:showCatName val="1"/>
              <c:showPercent val="1"/>
              <c:separator>; 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CatName val="1"/>
            <c:showPercent val="1"/>
            <c:separator>; 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Иные нарушения </c:v>
                </c:pt>
                <c:pt idx="1">
                  <c:v>Нарушения обоснования НМЦК</c:v>
                </c:pt>
                <c:pt idx="2">
                  <c:v>Неприменение мер ответственности</c:v>
                </c:pt>
                <c:pt idx="3">
                  <c:v>Несоответствие поставленного товара</c:v>
                </c:pt>
                <c:pt idx="4">
                  <c:v>Нарушение учета</c:v>
                </c:pt>
                <c:pt idx="5">
                  <c:v>Несоответствие использование товара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51</c:v>
                </c:pt>
                <c:pt idx="1">
                  <c:v>24</c:v>
                </c:pt>
                <c:pt idx="2">
                  <c:v>13</c:v>
                </c:pt>
                <c:pt idx="3">
                  <c:v>6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</c:ser>
        <c:dLbls>
          <c:showVal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20"/>
    </c:view3D>
    <c:plotArea>
      <c:layout>
        <c:manualLayout>
          <c:layoutTarget val="inner"/>
          <c:xMode val="edge"/>
          <c:yMode val="edge"/>
          <c:x val="0.12442090717502241"/>
          <c:y val="0.13995356608430271"/>
          <c:w val="0.73052274881461687"/>
          <c:h val="0.712669467323713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Применение собственного классификатора нарушений в сфере закупок </c:v>
                </c:pt>
              </c:strCache>
            </c:strRef>
          </c:tx>
          <c:dLbls>
            <c:dLbl>
              <c:idx val="0"/>
              <c:layout>
                <c:manualLayout>
                  <c:x val="0.13824090030055539"/>
                  <c:y val="6.2874426313201072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 </a:t>
                    </a:r>
                    <a:r>
                      <a:rPr lang="ru-RU" sz="1600" dirty="0" smtClean="0"/>
                      <a:t>Наличие классификатора; </a:t>
                    </a:r>
                    <a:r>
                      <a:rPr lang="ru-RU" sz="1600" b="1" dirty="0"/>
                      <a:t>18% </a:t>
                    </a:r>
                    <a:endParaRPr lang="ru-RU" sz="1600" b="1" dirty="0" smtClean="0"/>
                  </a:p>
                  <a:p>
                    <a:r>
                      <a:rPr lang="ru-RU" sz="1600" dirty="0" smtClean="0"/>
                      <a:t>(12 субъектов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-0.3762748025761346"/>
                  <c:y val="-6.8024049705036935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Отсутствие классификатора</a:t>
                    </a:r>
                    <a:r>
                      <a:rPr lang="ru-RU" sz="1600" dirty="0"/>
                      <a:t>; </a:t>
                    </a:r>
                    <a:r>
                      <a:rPr lang="ru-RU" sz="1600" b="1" dirty="0"/>
                      <a:t>64</a:t>
                    </a:r>
                    <a:r>
                      <a:rPr lang="ru-RU" sz="1600" b="1" dirty="0" smtClean="0"/>
                      <a:t>%</a:t>
                    </a:r>
                  </a:p>
                  <a:p>
                    <a:r>
                      <a:rPr lang="ru-RU" sz="1600" dirty="0" smtClean="0"/>
                      <a:t> </a:t>
                    </a:r>
                    <a:r>
                      <a:rPr lang="ru-RU" sz="1600" dirty="0"/>
                      <a:t>(</a:t>
                    </a:r>
                    <a:r>
                      <a:rPr lang="ru-RU" sz="1600" dirty="0" smtClean="0"/>
                      <a:t>42 субъекта РФ)</a:t>
                    </a:r>
                    <a:endParaRPr lang="ru-RU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-8.122934911297399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Информация в анкете не </a:t>
                    </a:r>
                    <a:r>
                      <a:rPr lang="ru-RU" sz="1600" b="0" dirty="0" smtClean="0"/>
                      <a:t>указана;</a:t>
                    </a:r>
                  </a:p>
                  <a:p>
                    <a:r>
                      <a:rPr lang="ru-RU" sz="1600" b="1" dirty="0" smtClean="0"/>
                      <a:t>18%</a:t>
                    </a:r>
                  </a:p>
                  <a:p>
                    <a:r>
                      <a:rPr lang="ru-RU" sz="1600" b="0" dirty="0" smtClean="0"/>
                      <a:t> (12 субъектов РФ)</a:t>
                    </a:r>
                  </a:p>
                </c:rich>
              </c:tx>
              <c:dLblPos val="bestFit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Есть собственный классификатор</c:v>
                </c:pt>
                <c:pt idx="1">
                  <c:v>Нет собственного классификатора</c:v>
                </c:pt>
                <c:pt idx="2">
                  <c:v>Информация в анкете не указана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42</c:v>
                </c:pt>
                <c:pt idx="2">
                  <c:v>12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png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image" Target="../media/image191.pn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image" Target="../media/image211.pn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41.jpeg"/><Relationship Id="rId1" Type="http://schemas.openxmlformats.org/officeDocument/2006/relationships/image" Target="../media/image131.jpeg"/><Relationship Id="rId4" Type="http://schemas.openxmlformats.org/officeDocument/2006/relationships/image" Target="../media/image16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6AC991-ED89-4480-9557-9158778C147C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66AF6AC4-0B6C-43CA-A8B4-6EF202572D72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Организация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A578757E-9DF2-4125-86BC-1D5D12123FC8}" type="parTrans" cxnId="{A4B2B5E2-3A2F-462D-9663-0DCFFCF71AEA}">
      <dgm:prSet/>
      <dgm:spPr/>
      <dgm:t>
        <a:bodyPr/>
        <a:lstStyle/>
        <a:p>
          <a:endParaRPr lang="ru-RU"/>
        </a:p>
      </dgm:t>
    </dgm:pt>
    <dgm:pt modelId="{AE00AA9A-26F4-456A-A27D-0958824E7D68}" type="sibTrans" cxnId="{A4B2B5E2-3A2F-462D-9663-0DCFFCF71AEA}">
      <dgm:prSet/>
      <dgm:spPr/>
      <dgm:t>
        <a:bodyPr/>
        <a:lstStyle/>
        <a:p>
          <a:endParaRPr lang="ru-RU"/>
        </a:p>
      </dgm:t>
    </dgm:pt>
    <dgm:pt modelId="{E273DFCF-B450-4BF5-9423-8562C8FB1EF4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Нормативное правовое обеспечение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3BC1C6B7-1136-4E0C-8E96-34FF41434D7C}" type="parTrans" cxnId="{81B48325-234E-4D0C-B0CB-31089E1D0CBF}">
      <dgm:prSet/>
      <dgm:spPr/>
      <dgm:t>
        <a:bodyPr/>
        <a:lstStyle/>
        <a:p>
          <a:endParaRPr lang="ru-RU"/>
        </a:p>
      </dgm:t>
    </dgm:pt>
    <dgm:pt modelId="{110B6C6B-B549-4F20-B86A-2450584C8E93}" type="sibTrans" cxnId="{81B48325-234E-4D0C-B0CB-31089E1D0CBF}">
      <dgm:prSet/>
      <dgm:spPr/>
      <dgm:t>
        <a:bodyPr/>
        <a:lstStyle/>
        <a:p>
          <a:endParaRPr lang="ru-RU"/>
        </a:p>
      </dgm:t>
    </dgm:pt>
    <dgm:pt modelId="{B6E03048-8209-4DCC-B0E6-A261E702A963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Классификация нарушений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CBB04BF8-2B5F-4820-AE2B-47570BE79A73}" type="parTrans" cxnId="{85E04C80-E171-4C23-942B-3D94215B7FD0}">
      <dgm:prSet/>
      <dgm:spPr/>
      <dgm:t>
        <a:bodyPr/>
        <a:lstStyle/>
        <a:p>
          <a:endParaRPr lang="ru-RU"/>
        </a:p>
      </dgm:t>
    </dgm:pt>
    <dgm:pt modelId="{3F167DBB-3852-4EB8-98A2-354CA54631E5}" type="sibTrans" cxnId="{85E04C80-E171-4C23-942B-3D94215B7FD0}">
      <dgm:prSet/>
      <dgm:spPr/>
      <dgm:t>
        <a:bodyPr/>
        <a:lstStyle/>
        <a:p>
          <a:endParaRPr lang="ru-RU"/>
        </a:p>
      </dgm:t>
    </dgm:pt>
    <dgm:pt modelId="{E23E47B0-F6A7-46B3-96C2-FB75B04CAB17}" type="pres">
      <dgm:prSet presAssocID="{B76AC991-ED89-4480-9557-9158778C147C}" presName="linearFlow" presStyleCnt="0">
        <dgm:presLayoutVars>
          <dgm:dir/>
          <dgm:resizeHandles val="exact"/>
        </dgm:presLayoutVars>
      </dgm:prSet>
      <dgm:spPr/>
    </dgm:pt>
    <dgm:pt modelId="{B2020494-2C22-416F-9BF6-74E803EC7A43}" type="pres">
      <dgm:prSet presAssocID="{66AF6AC4-0B6C-43CA-A8B4-6EF202572D72}" presName="composite" presStyleCnt="0"/>
      <dgm:spPr/>
    </dgm:pt>
    <dgm:pt modelId="{186C3C2D-6974-4D76-AF96-E44A96AA8600}" type="pres">
      <dgm:prSet presAssocID="{66AF6AC4-0B6C-43CA-A8B4-6EF202572D72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F86B010B-DFF3-471D-BE3A-C6555235D21D}" type="pres">
      <dgm:prSet presAssocID="{66AF6AC4-0B6C-43CA-A8B4-6EF202572D7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478CA-5CD5-429A-9BD2-8E2E87131A88}" type="pres">
      <dgm:prSet presAssocID="{AE00AA9A-26F4-456A-A27D-0958824E7D68}" presName="spacing" presStyleCnt="0"/>
      <dgm:spPr/>
    </dgm:pt>
    <dgm:pt modelId="{EE697528-7EE8-42DD-9F74-E538C62736EF}" type="pres">
      <dgm:prSet presAssocID="{E273DFCF-B450-4BF5-9423-8562C8FB1EF4}" presName="composite" presStyleCnt="0"/>
      <dgm:spPr/>
    </dgm:pt>
    <dgm:pt modelId="{94AE7E3B-F3B4-4C9A-81C2-3BBCA95705D5}" type="pres">
      <dgm:prSet presAssocID="{E273DFCF-B450-4BF5-9423-8562C8FB1EF4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1454A100-F11C-4827-A5DC-93CBC9E4E018}" type="pres">
      <dgm:prSet presAssocID="{E273DFCF-B450-4BF5-9423-8562C8FB1EF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2DF2A-2992-427C-9B35-29B0B5002E57}" type="pres">
      <dgm:prSet presAssocID="{110B6C6B-B549-4F20-B86A-2450584C8E93}" presName="spacing" presStyleCnt="0"/>
      <dgm:spPr/>
    </dgm:pt>
    <dgm:pt modelId="{A2D04DE0-66AD-4EB7-BABC-0E54A9CA78B3}" type="pres">
      <dgm:prSet presAssocID="{B6E03048-8209-4DCC-B0E6-A261E702A963}" presName="composite" presStyleCnt="0"/>
      <dgm:spPr/>
    </dgm:pt>
    <dgm:pt modelId="{E4975CA9-E0C4-4FEF-8082-DBB6AA38BE14}" type="pres">
      <dgm:prSet presAssocID="{B6E03048-8209-4DCC-B0E6-A261E702A963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955AAD97-D469-43F4-A305-84FCBA85A39C}" type="pres">
      <dgm:prSet presAssocID="{B6E03048-8209-4DCC-B0E6-A261E702A96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E346C7-6082-476D-937A-C2DD7D28D8BD}" type="presOf" srcId="{E273DFCF-B450-4BF5-9423-8562C8FB1EF4}" destId="{1454A100-F11C-4827-A5DC-93CBC9E4E018}" srcOrd="0" destOrd="0" presId="urn:microsoft.com/office/officeart/2005/8/layout/vList3#4"/>
    <dgm:cxn modelId="{3C0CBF1B-61F7-40A4-AF6A-566717571989}" type="presOf" srcId="{66AF6AC4-0B6C-43CA-A8B4-6EF202572D72}" destId="{F86B010B-DFF3-471D-BE3A-C6555235D21D}" srcOrd="0" destOrd="0" presId="urn:microsoft.com/office/officeart/2005/8/layout/vList3#4"/>
    <dgm:cxn modelId="{2B3343D0-A6C8-4F19-BA2A-5C51D4143E3C}" type="presOf" srcId="{B6E03048-8209-4DCC-B0E6-A261E702A963}" destId="{955AAD97-D469-43F4-A305-84FCBA85A39C}" srcOrd="0" destOrd="0" presId="urn:microsoft.com/office/officeart/2005/8/layout/vList3#4"/>
    <dgm:cxn modelId="{85E04C80-E171-4C23-942B-3D94215B7FD0}" srcId="{B76AC991-ED89-4480-9557-9158778C147C}" destId="{B6E03048-8209-4DCC-B0E6-A261E702A963}" srcOrd="2" destOrd="0" parTransId="{CBB04BF8-2B5F-4820-AE2B-47570BE79A73}" sibTransId="{3F167DBB-3852-4EB8-98A2-354CA54631E5}"/>
    <dgm:cxn modelId="{81B48325-234E-4D0C-B0CB-31089E1D0CBF}" srcId="{B76AC991-ED89-4480-9557-9158778C147C}" destId="{E273DFCF-B450-4BF5-9423-8562C8FB1EF4}" srcOrd="1" destOrd="0" parTransId="{3BC1C6B7-1136-4E0C-8E96-34FF41434D7C}" sibTransId="{110B6C6B-B549-4F20-B86A-2450584C8E93}"/>
    <dgm:cxn modelId="{1FC96114-0DF4-467B-BEA4-91CE336F29EB}" type="presOf" srcId="{B76AC991-ED89-4480-9557-9158778C147C}" destId="{E23E47B0-F6A7-46B3-96C2-FB75B04CAB17}" srcOrd="0" destOrd="0" presId="urn:microsoft.com/office/officeart/2005/8/layout/vList3#4"/>
    <dgm:cxn modelId="{A4B2B5E2-3A2F-462D-9663-0DCFFCF71AEA}" srcId="{B76AC991-ED89-4480-9557-9158778C147C}" destId="{66AF6AC4-0B6C-43CA-A8B4-6EF202572D72}" srcOrd="0" destOrd="0" parTransId="{A578757E-9DF2-4125-86BC-1D5D12123FC8}" sibTransId="{AE00AA9A-26F4-456A-A27D-0958824E7D68}"/>
    <dgm:cxn modelId="{F20994F8-1F8F-4ACF-8706-B980AC4CB277}" type="presParOf" srcId="{E23E47B0-F6A7-46B3-96C2-FB75B04CAB17}" destId="{B2020494-2C22-416F-9BF6-74E803EC7A43}" srcOrd="0" destOrd="0" presId="urn:microsoft.com/office/officeart/2005/8/layout/vList3#4"/>
    <dgm:cxn modelId="{8E9977B8-B032-4AB0-A6DF-D07A25C387E2}" type="presParOf" srcId="{B2020494-2C22-416F-9BF6-74E803EC7A43}" destId="{186C3C2D-6974-4D76-AF96-E44A96AA8600}" srcOrd="0" destOrd="0" presId="urn:microsoft.com/office/officeart/2005/8/layout/vList3#4"/>
    <dgm:cxn modelId="{F018BB00-ABB1-43E3-9714-8CC6F4A717A8}" type="presParOf" srcId="{B2020494-2C22-416F-9BF6-74E803EC7A43}" destId="{F86B010B-DFF3-471D-BE3A-C6555235D21D}" srcOrd="1" destOrd="0" presId="urn:microsoft.com/office/officeart/2005/8/layout/vList3#4"/>
    <dgm:cxn modelId="{D0663EFB-6C22-4407-8842-BE43AF99F091}" type="presParOf" srcId="{E23E47B0-F6A7-46B3-96C2-FB75B04CAB17}" destId="{3BE478CA-5CD5-429A-9BD2-8E2E87131A88}" srcOrd="1" destOrd="0" presId="urn:microsoft.com/office/officeart/2005/8/layout/vList3#4"/>
    <dgm:cxn modelId="{EF2A6C50-416A-4FBD-ABF9-F67A5494F7EA}" type="presParOf" srcId="{E23E47B0-F6A7-46B3-96C2-FB75B04CAB17}" destId="{EE697528-7EE8-42DD-9F74-E538C62736EF}" srcOrd="2" destOrd="0" presId="urn:microsoft.com/office/officeart/2005/8/layout/vList3#4"/>
    <dgm:cxn modelId="{46181F6E-1E56-4FAA-88C1-3FB7BA1A1951}" type="presParOf" srcId="{EE697528-7EE8-42DD-9F74-E538C62736EF}" destId="{94AE7E3B-F3B4-4C9A-81C2-3BBCA95705D5}" srcOrd="0" destOrd="0" presId="urn:microsoft.com/office/officeart/2005/8/layout/vList3#4"/>
    <dgm:cxn modelId="{2611005B-AFF8-4E61-AE8F-0C6A6CAB216C}" type="presParOf" srcId="{EE697528-7EE8-42DD-9F74-E538C62736EF}" destId="{1454A100-F11C-4827-A5DC-93CBC9E4E018}" srcOrd="1" destOrd="0" presId="urn:microsoft.com/office/officeart/2005/8/layout/vList3#4"/>
    <dgm:cxn modelId="{339E2765-AC86-4C71-A7A1-EE857870895B}" type="presParOf" srcId="{E23E47B0-F6A7-46B3-96C2-FB75B04CAB17}" destId="{19B2DF2A-2992-427C-9B35-29B0B5002E57}" srcOrd="3" destOrd="0" presId="urn:microsoft.com/office/officeart/2005/8/layout/vList3#4"/>
    <dgm:cxn modelId="{68AB8DE6-CADF-46C5-8343-E7FFEACAE69C}" type="presParOf" srcId="{E23E47B0-F6A7-46B3-96C2-FB75B04CAB17}" destId="{A2D04DE0-66AD-4EB7-BABC-0E54A9CA78B3}" srcOrd="4" destOrd="0" presId="urn:microsoft.com/office/officeart/2005/8/layout/vList3#4"/>
    <dgm:cxn modelId="{4818261D-2B36-4BC9-BF80-31A8A229A114}" type="presParOf" srcId="{A2D04DE0-66AD-4EB7-BABC-0E54A9CA78B3}" destId="{E4975CA9-E0C4-4FEF-8082-DBB6AA38BE14}" srcOrd="0" destOrd="0" presId="urn:microsoft.com/office/officeart/2005/8/layout/vList3#4"/>
    <dgm:cxn modelId="{E08C4503-DC15-4E1D-BA24-BC224C066B92}" type="presParOf" srcId="{A2D04DE0-66AD-4EB7-BABC-0E54A9CA78B3}" destId="{955AAD97-D469-43F4-A305-84FCBA85A39C}" srcOrd="1" destOrd="0" presId="urn:microsoft.com/office/officeart/2005/8/layout/vList3#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95C652D-1686-4F7B-83F4-02A1ECA45E0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E8A80-F775-48C1-9476-51920341CC91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173673"/>
              </a:solidFill>
            </a:rPr>
            <a:t>Процессуальные нарушения в сфере закупок</a:t>
          </a:r>
          <a:endParaRPr lang="ru-RU" sz="3200" b="1" dirty="0">
            <a:solidFill>
              <a:srgbClr val="173673"/>
            </a:solidFill>
          </a:endParaRPr>
        </a:p>
      </dgm:t>
    </dgm:pt>
    <dgm:pt modelId="{AB6066B7-E1F4-4B83-B65B-1C75CCB825A7}" type="parTrans" cxnId="{A5C5A86E-8524-42EB-973F-9999936F5527}">
      <dgm:prSet/>
      <dgm:spPr/>
      <dgm:t>
        <a:bodyPr/>
        <a:lstStyle/>
        <a:p>
          <a:endParaRPr lang="ru-RU"/>
        </a:p>
      </dgm:t>
    </dgm:pt>
    <dgm:pt modelId="{9792EB47-AF4E-4174-90F1-5BF9D1D4FDCB}" type="sibTrans" cxnId="{A5C5A86E-8524-42EB-973F-9999936F5527}">
      <dgm:prSet/>
      <dgm:spPr/>
      <dgm:t>
        <a:bodyPr/>
        <a:lstStyle/>
        <a:p>
          <a:endParaRPr lang="ru-RU"/>
        </a:p>
      </dgm:t>
    </dgm:pt>
    <dgm:pt modelId="{51DBE646-9F1C-460B-8F04-E7D469ABB067}">
      <dgm:prSet phldrT="[Текст]"/>
      <dgm:spPr/>
      <dgm:t>
        <a:bodyPr/>
        <a:lstStyle/>
        <a:p>
          <a:r>
            <a:rPr lang="ru-RU" dirty="0" smtClean="0"/>
            <a:t>Конкурсная документация</a:t>
          </a:r>
          <a:endParaRPr lang="ru-RU" dirty="0"/>
        </a:p>
      </dgm:t>
    </dgm:pt>
    <dgm:pt modelId="{8BD6EC54-05FD-4B4F-8231-98607771ACE0}" type="parTrans" cxnId="{7E6E19FB-FB64-4FF8-82AD-993EA80F36AA}">
      <dgm:prSet/>
      <dgm:spPr/>
      <dgm:t>
        <a:bodyPr/>
        <a:lstStyle/>
        <a:p>
          <a:endParaRPr lang="ru-RU"/>
        </a:p>
      </dgm:t>
    </dgm:pt>
    <dgm:pt modelId="{795196FF-7AC0-4802-ABD3-79FBFF961307}" type="sibTrans" cxnId="{7E6E19FB-FB64-4FF8-82AD-993EA80F36AA}">
      <dgm:prSet/>
      <dgm:spPr/>
      <dgm:t>
        <a:bodyPr/>
        <a:lstStyle/>
        <a:p>
          <a:endParaRPr lang="ru-RU"/>
        </a:p>
      </dgm:t>
    </dgm:pt>
    <dgm:pt modelId="{B36B9950-56B9-4B20-83DC-2E73446B082E}">
      <dgm:prSet phldrT="[Текст]"/>
      <dgm:spPr/>
      <dgm:t>
        <a:bodyPr/>
        <a:lstStyle/>
        <a:p>
          <a:r>
            <a:rPr lang="ru-RU" dirty="0" smtClean="0"/>
            <a:t>Допуск (отказ в допуске) участника</a:t>
          </a:r>
          <a:endParaRPr lang="ru-RU" dirty="0"/>
        </a:p>
      </dgm:t>
    </dgm:pt>
    <dgm:pt modelId="{F598FDFA-8BEE-4123-B03C-2B64532437BB}" type="parTrans" cxnId="{4D41C228-ED06-46E3-9B00-5CD6125CE92C}">
      <dgm:prSet/>
      <dgm:spPr/>
      <dgm:t>
        <a:bodyPr/>
        <a:lstStyle/>
        <a:p>
          <a:endParaRPr lang="ru-RU"/>
        </a:p>
      </dgm:t>
    </dgm:pt>
    <dgm:pt modelId="{B28064CB-A8CF-453B-977E-F5AED3C58DE0}" type="sibTrans" cxnId="{4D41C228-ED06-46E3-9B00-5CD6125CE92C}">
      <dgm:prSet/>
      <dgm:spPr/>
      <dgm:t>
        <a:bodyPr/>
        <a:lstStyle/>
        <a:p>
          <a:endParaRPr lang="ru-RU"/>
        </a:p>
      </dgm:t>
    </dgm:pt>
    <dgm:pt modelId="{64B004C7-3F9B-45AF-8639-4558D55310C0}">
      <dgm:prSet phldrT="[Текст]"/>
      <dgm:spPr/>
      <dgm:t>
        <a:bodyPr/>
        <a:lstStyle/>
        <a:p>
          <a:r>
            <a:rPr lang="ru-RU" dirty="0" smtClean="0"/>
            <a:t>Изменение условий контракта</a:t>
          </a:r>
          <a:endParaRPr lang="ru-RU" dirty="0"/>
        </a:p>
      </dgm:t>
    </dgm:pt>
    <dgm:pt modelId="{0D36EA10-C7BB-4872-A939-9E1171CBBD47}" type="parTrans" cxnId="{3414EC2A-D191-405B-9D3D-2F2DB75F1564}">
      <dgm:prSet/>
      <dgm:spPr/>
      <dgm:t>
        <a:bodyPr/>
        <a:lstStyle/>
        <a:p>
          <a:endParaRPr lang="ru-RU"/>
        </a:p>
      </dgm:t>
    </dgm:pt>
    <dgm:pt modelId="{85E505C7-CDD9-403B-9542-8345BB60EE85}" type="sibTrans" cxnId="{3414EC2A-D191-405B-9D3D-2F2DB75F1564}">
      <dgm:prSet/>
      <dgm:spPr/>
      <dgm:t>
        <a:bodyPr/>
        <a:lstStyle/>
        <a:p>
          <a:endParaRPr lang="ru-RU"/>
        </a:p>
      </dgm:t>
    </dgm:pt>
    <dgm:pt modelId="{5141F267-A912-4921-AF1D-A7374E6D881F}">
      <dgm:prSet phldrT="[Текст]"/>
      <dgm:spPr/>
      <dgm:t>
        <a:bodyPr/>
        <a:lstStyle/>
        <a:p>
          <a:r>
            <a:rPr lang="ru-RU" dirty="0" smtClean="0"/>
            <a:t>Ведение плана – графика закупок</a:t>
          </a:r>
          <a:endParaRPr lang="ru-RU" dirty="0"/>
        </a:p>
      </dgm:t>
    </dgm:pt>
    <dgm:pt modelId="{E51BD9BC-12AC-4C10-AE65-8747E86BC1CE}" type="parTrans" cxnId="{9631D2F1-9F5A-4DDB-B854-F5E0C727B906}">
      <dgm:prSet/>
      <dgm:spPr/>
      <dgm:t>
        <a:bodyPr/>
        <a:lstStyle/>
        <a:p>
          <a:endParaRPr lang="ru-RU"/>
        </a:p>
      </dgm:t>
    </dgm:pt>
    <dgm:pt modelId="{A432CC25-9046-4D4D-B60D-2E8977FE2246}" type="sibTrans" cxnId="{9631D2F1-9F5A-4DDB-B854-F5E0C727B906}">
      <dgm:prSet/>
      <dgm:spPr/>
      <dgm:t>
        <a:bodyPr/>
        <a:lstStyle/>
        <a:p>
          <a:endParaRPr lang="ru-RU"/>
        </a:p>
      </dgm:t>
    </dgm:pt>
    <dgm:pt modelId="{2864DEA0-A42A-42EA-9511-1862B1A95AAB}">
      <dgm:prSet phldrT="[Текст]"/>
      <dgm:spPr/>
      <dgm:t>
        <a:bodyPr/>
        <a:lstStyle/>
        <a:p>
          <a:r>
            <a:rPr lang="ru-RU" dirty="0" smtClean="0"/>
            <a:t>Размещение информации в сети Интернет</a:t>
          </a:r>
          <a:endParaRPr lang="ru-RU" dirty="0"/>
        </a:p>
      </dgm:t>
    </dgm:pt>
    <dgm:pt modelId="{1B9D9FAC-2722-4265-9D58-35103DEE0D9B}" type="parTrans" cxnId="{A7B62F07-90D2-4E73-8623-5FC126140963}">
      <dgm:prSet/>
      <dgm:spPr/>
      <dgm:t>
        <a:bodyPr/>
        <a:lstStyle/>
        <a:p>
          <a:endParaRPr lang="ru-RU"/>
        </a:p>
      </dgm:t>
    </dgm:pt>
    <dgm:pt modelId="{9B821C91-F615-4DB9-A005-69F89042014E}" type="sibTrans" cxnId="{A7B62F07-90D2-4E73-8623-5FC126140963}">
      <dgm:prSet/>
      <dgm:spPr/>
      <dgm:t>
        <a:bodyPr/>
        <a:lstStyle/>
        <a:p>
          <a:endParaRPr lang="ru-RU"/>
        </a:p>
      </dgm:t>
    </dgm:pt>
    <dgm:pt modelId="{FA7EE2A5-AC8F-4322-A248-32F40427BCDF}">
      <dgm:prSet phldrT="[Текст]"/>
      <dgm:spPr/>
      <dgm:t>
        <a:bodyPr/>
        <a:lstStyle/>
        <a:p>
          <a:r>
            <a:rPr lang="ru-RU" dirty="0" smtClean="0"/>
            <a:t>Несоблюдение сроков рассмотрения заявок</a:t>
          </a:r>
          <a:endParaRPr lang="ru-RU" dirty="0"/>
        </a:p>
      </dgm:t>
    </dgm:pt>
    <dgm:pt modelId="{2B18479F-4600-4F1B-BEBB-556026B68A96}" type="parTrans" cxnId="{0F98570A-1053-44A5-9F7F-2159401A49EF}">
      <dgm:prSet/>
      <dgm:spPr/>
      <dgm:t>
        <a:bodyPr/>
        <a:lstStyle/>
        <a:p>
          <a:endParaRPr lang="ru-RU"/>
        </a:p>
      </dgm:t>
    </dgm:pt>
    <dgm:pt modelId="{7494839D-558A-43EC-8883-23610EC634E5}" type="sibTrans" cxnId="{0F98570A-1053-44A5-9F7F-2159401A49EF}">
      <dgm:prSet/>
      <dgm:spPr/>
      <dgm:t>
        <a:bodyPr/>
        <a:lstStyle/>
        <a:p>
          <a:endParaRPr lang="ru-RU"/>
        </a:p>
      </dgm:t>
    </dgm:pt>
    <dgm:pt modelId="{E4E7CB99-0A9C-4294-84AC-ED8B7683F995}">
      <dgm:prSet phldrT="[Текст]"/>
      <dgm:spPr/>
      <dgm:t>
        <a:bodyPr/>
        <a:lstStyle/>
        <a:p>
          <a:r>
            <a:rPr lang="ru-RU" dirty="0" smtClean="0"/>
            <a:t>Несоблюдение сроков заключение контрактов</a:t>
          </a:r>
          <a:endParaRPr lang="ru-RU" dirty="0"/>
        </a:p>
      </dgm:t>
    </dgm:pt>
    <dgm:pt modelId="{6597AA68-F8ED-4EF0-A7C9-651167DD5F98}" type="parTrans" cxnId="{128A5510-212C-4776-9E7F-78512C147A8A}">
      <dgm:prSet/>
      <dgm:spPr/>
      <dgm:t>
        <a:bodyPr/>
        <a:lstStyle/>
        <a:p>
          <a:endParaRPr lang="ru-RU"/>
        </a:p>
      </dgm:t>
    </dgm:pt>
    <dgm:pt modelId="{AA9E8344-02F2-463A-B6DD-3B763F302D15}" type="sibTrans" cxnId="{128A5510-212C-4776-9E7F-78512C147A8A}">
      <dgm:prSet/>
      <dgm:spPr/>
      <dgm:t>
        <a:bodyPr/>
        <a:lstStyle/>
        <a:p>
          <a:endParaRPr lang="ru-RU"/>
        </a:p>
      </dgm:t>
    </dgm:pt>
    <dgm:pt modelId="{6889BE1C-7059-4E3A-8AC6-ED82AF5869AE}">
      <dgm:prSet phldrT="[Текст]"/>
      <dgm:spPr/>
      <dgm:t>
        <a:bodyPr/>
        <a:lstStyle/>
        <a:p>
          <a:r>
            <a:rPr lang="ru-RU" dirty="0" smtClean="0"/>
            <a:t>Направление информации в реестр контрактов</a:t>
          </a:r>
          <a:endParaRPr lang="ru-RU" dirty="0"/>
        </a:p>
      </dgm:t>
    </dgm:pt>
    <dgm:pt modelId="{9FBE45BE-49E8-4646-9B82-9467705F9563}" type="parTrans" cxnId="{BDBBC78B-D194-4E8D-BD3F-BE60F89F868B}">
      <dgm:prSet/>
      <dgm:spPr/>
      <dgm:t>
        <a:bodyPr/>
        <a:lstStyle/>
        <a:p>
          <a:endParaRPr lang="ru-RU"/>
        </a:p>
      </dgm:t>
    </dgm:pt>
    <dgm:pt modelId="{5382CD26-141C-408F-A07E-D42350253D9A}" type="sibTrans" cxnId="{BDBBC78B-D194-4E8D-BD3F-BE60F89F868B}">
      <dgm:prSet/>
      <dgm:spPr/>
      <dgm:t>
        <a:bodyPr/>
        <a:lstStyle/>
        <a:p>
          <a:endParaRPr lang="ru-RU"/>
        </a:p>
      </dgm:t>
    </dgm:pt>
    <dgm:pt modelId="{94209C82-892D-4D20-92F3-8A58E4AC76C4}" type="pres">
      <dgm:prSet presAssocID="{795C652D-1686-4F7B-83F4-02A1ECA45E0F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9263D5D3-D60C-458E-B037-7ED0BFD0FC43}" type="pres">
      <dgm:prSet presAssocID="{9792EB47-AF4E-4174-90F1-5BF9D1D4FDCB}" presName="picture_1" presStyleLbl="bgImgPlace1" presStyleIdx="0" presStyleCnt="1" custScaleY="105687" custLinFactNeighborX="-3032" custLinFactNeighborY="496"/>
      <dgm:spPr/>
      <dgm:t>
        <a:bodyPr/>
        <a:lstStyle/>
        <a:p>
          <a:endParaRPr lang="ru-RU"/>
        </a:p>
      </dgm:t>
    </dgm:pt>
    <dgm:pt modelId="{39F6B101-DDF5-4745-AF73-D48E4CE089C0}" type="pres">
      <dgm:prSet presAssocID="{C8CE8A80-F775-48C1-9476-51920341CC91}" presName="text_1" presStyleLbl="node1" presStyleIdx="0" presStyleCnt="0" custScaleX="125421" custLinFactNeighborX="2428" custLinFactNeighborY="-57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C2DD9-931D-40B8-B7A6-14D1A9BCF330}" type="pres">
      <dgm:prSet presAssocID="{795C652D-1686-4F7B-83F4-02A1ECA45E0F}" presName="linV" presStyleCnt="0"/>
      <dgm:spPr/>
    </dgm:pt>
    <dgm:pt modelId="{EA9EDC97-C936-4726-8BC6-5DA7572314E2}" type="pres">
      <dgm:prSet presAssocID="{51DBE646-9F1C-460B-8F04-E7D469ABB067}" presName="pair" presStyleCnt="0"/>
      <dgm:spPr/>
    </dgm:pt>
    <dgm:pt modelId="{32702A09-5B70-4045-A523-436A813EA81A}" type="pres">
      <dgm:prSet presAssocID="{51DBE646-9F1C-460B-8F04-E7D469ABB067}" presName="spaceH" presStyleLbl="node1" presStyleIdx="0" presStyleCnt="0"/>
      <dgm:spPr/>
    </dgm:pt>
    <dgm:pt modelId="{39577ED8-7F3E-4C4E-BFD3-7894DB7CA66F}" type="pres">
      <dgm:prSet presAssocID="{51DBE646-9F1C-460B-8F04-E7D469ABB067}" presName="desPictures" presStyleLbl="alignImgPlace1" presStyleIdx="0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5A13F02-F4A7-4E7E-A9E2-D8A152B3DF52}" type="pres">
      <dgm:prSet presAssocID="{51DBE646-9F1C-460B-8F04-E7D469ABB067}" presName="desTextWrapper" presStyleCnt="0"/>
      <dgm:spPr/>
    </dgm:pt>
    <dgm:pt modelId="{BB59E28C-09FE-4B81-A1B4-F5EB0D51E0F2}" type="pres">
      <dgm:prSet presAssocID="{51DBE646-9F1C-460B-8F04-E7D469ABB067}" presName="desText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AF16B-3722-4CF0-9A0B-0823EDA4D51F}" type="pres">
      <dgm:prSet presAssocID="{795196FF-7AC0-4802-ABD3-79FBFF961307}" presName="spaceV" presStyleCnt="0"/>
      <dgm:spPr/>
    </dgm:pt>
    <dgm:pt modelId="{1309229E-CC8A-4FDB-897D-1A6450ADA16F}" type="pres">
      <dgm:prSet presAssocID="{B36B9950-56B9-4B20-83DC-2E73446B082E}" presName="pair" presStyleCnt="0"/>
      <dgm:spPr/>
    </dgm:pt>
    <dgm:pt modelId="{833AF1ED-7CBF-4FBA-8C8A-8E107C2C987B}" type="pres">
      <dgm:prSet presAssocID="{B36B9950-56B9-4B20-83DC-2E73446B082E}" presName="spaceH" presStyleLbl="node1" presStyleIdx="0" presStyleCnt="0"/>
      <dgm:spPr/>
    </dgm:pt>
    <dgm:pt modelId="{FA9A08AB-2FCE-4F3D-9016-E1791E22842F}" type="pres">
      <dgm:prSet presAssocID="{B36B9950-56B9-4B20-83DC-2E73446B082E}" presName="desPictures" presStyleLbl="alignImgPlace1" presStyleIdx="1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8317B53-BC36-4707-9A80-14C2569EE7E3}" type="pres">
      <dgm:prSet presAssocID="{B36B9950-56B9-4B20-83DC-2E73446B082E}" presName="desTextWrapper" presStyleCnt="0"/>
      <dgm:spPr/>
    </dgm:pt>
    <dgm:pt modelId="{B1278A95-85AF-4EBB-9929-CFDE37337500}" type="pres">
      <dgm:prSet presAssocID="{B36B9950-56B9-4B20-83DC-2E73446B082E}" presName="desText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26EE1-F2C3-42BB-86CE-E29CFDC68D79}" type="pres">
      <dgm:prSet presAssocID="{B28064CB-A8CF-453B-977E-F5AED3C58DE0}" presName="spaceV" presStyleCnt="0"/>
      <dgm:spPr/>
    </dgm:pt>
    <dgm:pt modelId="{0B150334-87D1-4254-8D44-F590DFD0838B}" type="pres">
      <dgm:prSet presAssocID="{64B004C7-3F9B-45AF-8639-4558D55310C0}" presName="pair" presStyleCnt="0"/>
      <dgm:spPr/>
    </dgm:pt>
    <dgm:pt modelId="{38202AD6-9031-403E-A71C-0279215CA593}" type="pres">
      <dgm:prSet presAssocID="{64B004C7-3F9B-45AF-8639-4558D55310C0}" presName="spaceH" presStyleLbl="node1" presStyleIdx="0" presStyleCnt="0"/>
      <dgm:spPr/>
    </dgm:pt>
    <dgm:pt modelId="{D30A4E0B-75DC-4412-AFBD-328E2600D509}" type="pres">
      <dgm:prSet presAssocID="{64B004C7-3F9B-45AF-8639-4558D55310C0}" presName="desPictures" presStyleLbl="alignImgPlace1" presStyleIdx="2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CFAAB2A-E2A9-4FB9-941B-284EF73A5E03}" type="pres">
      <dgm:prSet presAssocID="{64B004C7-3F9B-45AF-8639-4558D55310C0}" presName="desTextWrapper" presStyleCnt="0"/>
      <dgm:spPr/>
    </dgm:pt>
    <dgm:pt modelId="{EE3F83EC-0DD2-4C63-86A4-11E24DED750C}" type="pres">
      <dgm:prSet presAssocID="{64B004C7-3F9B-45AF-8639-4558D55310C0}" presName="desText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8471B-F70F-40B9-9AB9-191F6DC8108D}" type="pres">
      <dgm:prSet presAssocID="{85E505C7-CDD9-403B-9542-8345BB60EE85}" presName="spaceV" presStyleCnt="0"/>
      <dgm:spPr/>
    </dgm:pt>
    <dgm:pt modelId="{10A74389-86E0-4B8C-95E5-AC4CE6314272}" type="pres">
      <dgm:prSet presAssocID="{5141F267-A912-4921-AF1D-A7374E6D881F}" presName="pair" presStyleCnt="0"/>
      <dgm:spPr/>
    </dgm:pt>
    <dgm:pt modelId="{37BF6382-3699-45C6-948A-C06A776B7B1F}" type="pres">
      <dgm:prSet presAssocID="{5141F267-A912-4921-AF1D-A7374E6D881F}" presName="spaceH" presStyleLbl="node1" presStyleIdx="0" presStyleCnt="0"/>
      <dgm:spPr/>
    </dgm:pt>
    <dgm:pt modelId="{3CC94FDB-D7B0-4101-BE8C-3FFFB529E760}" type="pres">
      <dgm:prSet presAssocID="{5141F267-A912-4921-AF1D-A7374E6D881F}" presName="desPictures" presStyleLbl="alignImgPlace1" presStyleIdx="3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6477BC2-03E0-4785-9BDB-273C8A8E2B7F}" type="pres">
      <dgm:prSet presAssocID="{5141F267-A912-4921-AF1D-A7374E6D881F}" presName="desTextWrapper" presStyleCnt="0"/>
      <dgm:spPr/>
    </dgm:pt>
    <dgm:pt modelId="{86925C36-010C-4803-8203-11E8978B7373}" type="pres">
      <dgm:prSet presAssocID="{5141F267-A912-4921-AF1D-A7374E6D881F}" presName="desText" presStyleLbl="revTx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205EE-EC43-48CE-8D8A-60CDF4419ACD}" type="pres">
      <dgm:prSet presAssocID="{A432CC25-9046-4D4D-B60D-2E8977FE2246}" presName="spaceV" presStyleCnt="0"/>
      <dgm:spPr/>
    </dgm:pt>
    <dgm:pt modelId="{9C87EA41-657D-4B4E-9B00-8DBECD67EEE8}" type="pres">
      <dgm:prSet presAssocID="{2864DEA0-A42A-42EA-9511-1862B1A95AAB}" presName="pair" presStyleCnt="0"/>
      <dgm:spPr/>
    </dgm:pt>
    <dgm:pt modelId="{EF4FE0B6-DBB8-4F54-A487-0E0A4342632A}" type="pres">
      <dgm:prSet presAssocID="{2864DEA0-A42A-42EA-9511-1862B1A95AAB}" presName="spaceH" presStyleLbl="node1" presStyleIdx="0" presStyleCnt="0"/>
      <dgm:spPr/>
    </dgm:pt>
    <dgm:pt modelId="{5F1150BB-CE87-479A-9D96-BAC6820B2A96}" type="pres">
      <dgm:prSet presAssocID="{2864DEA0-A42A-42EA-9511-1862B1A95AAB}" presName="desPictures" presStyleLbl="alignImgPlace1" presStyleIdx="4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6D242B-0F41-4106-B515-13EFFC7E674E}" type="pres">
      <dgm:prSet presAssocID="{2864DEA0-A42A-42EA-9511-1862B1A95AAB}" presName="desTextWrapper" presStyleCnt="0"/>
      <dgm:spPr/>
    </dgm:pt>
    <dgm:pt modelId="{897A21B3-BBD2-4467-953A-081AE0952039}" type="pres">
      <dgm:prSet presAssocID="{2864DEA0-A42A-42EA-9511-1862B1A95AAB}" presName="desText" presStyleLbl="revTx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CB149-21A9-43DE-9652-2378B4D24557}" type="pres">
      <dgm:prSet presAssocID="{9B821C91-F615-4DB9-A005-69F89042014E}" presName="spaceV" presStyleCnt="0"/>
      <dgm:spPr/>
    </dgm:pt>
    <dgm:pt modelId="{37F5D0DB-2AD0-40E3-B3A0-F41B4BC5C3CB}" type="pres">
      <dgm:prSet presAssocID="{FA7EE2A5-AC8F-4322-A248-32F40427BCDF}" presName="pair" presStyleCnt="0"/>
      <dgm:spPr/>
    </dgm:pt>
    <dgm:pt modelId="{6A43188A-1ED3-4743-81CC-0784EF1005F7}" type="pres">
      <dgm:prSet presAssocID="{FA7EE2A5-AC8F-4322-A248-32F40427BCDF}" presName="spaceH" presStyleLbl="node1" presStyleIdx="0" presStyleCnt="0"/>
      <dgm:spPr/>
    </dgm:pt>
    <dgm:pt modelId="{029AE6F6-1B36-4A4A-8C35-E297D7AC8518}" type="pres">
      <dgm:prSet presAssocID="{FA7EE2A5-AC8F-4322-A248-32F40427BCDF}" presName="desPictures" presStyleLbl="alignImgPlace1" presStyleIdx="5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A846DF9-7BDD-4229-9141-4EC9CAA95EAB}" type="pres">
      <dgm:prSet presAssocID="{FA7EE2A5-AC8F-4322-A248-32F40427BCDF}" presName="desTextWrapper" presStyleCnt="0"/>
      <dgm:spPr/>
    </dgm:pt>
    <dgm:pt modelId="{51E2DD84-A3CB-4103-9424-28DA26D2FEB8}" type="pres">
      <dgm:prSet presAssocID="{FA7EE2A5-AC8F-4322-A248-32F40427BCDF}" presName="desText" presStyleLbl="revTx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940FC4-98C0-461D-8274-2888F51B8064}" type="pres">
      <dgm:prSet presAssocID="{7494839D-558A-43EC-8883-23610EC634E5}" presName="spaceV" presStyleCnt="0"/>
      <dgm:spPr/>
    </dgm:pt>
    <dgm:pt modelId="{70C1632F-B862-4BDD-9621-E25BF4F92298}" type="pres">
      <dgm:prSet presAssocID="{E4E7CB99-0A9C-4294-84AC-ED8B7683F995}" presName="pair" presStyleCnt="0"/>
      <dgm:spPr/>
    </dgm:pt>
    <dgm:pt modelId="{DCFD9AA1-CAD4-4020-916C-A7000CB4DDE6}" type="pres">
      <dgm:prSet presAssocID="{E4E7CB99-0A9C-4294-84AC-ED8B7683F995}" presName="spaceH" presStyleLbl="node1" presStyleIdx="0" presStyleCnt="0"/>
      <dgm:spPr/>
    </dgm:pt>
    <dgm:pt modelId="{53EA365F-33BC-4D54-A9CB-B0FF2F992778}" type="pres">
      <dgm:prSet presAssocID="{E4E7CB99-0A9C-4294-84AC-ED8B7683F995}" presName="desPictures" presStyleLbl="alignImgPlace1" presStyleIdx="6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FA4B1A-B738-4024-B56F-14421FBD25BC}" type="pres">
      <dgm:prSet presAssocID="{E4E7CB99-0A9C-4294-84AC-ED8B7683F995}" presName="desTextWrapper" presStyleCnt="0"/>
      <dgm:spPr/>
    </dgm:pt>
    <dgm:pt modelId="{989F2804-4296-4B75-B778-8BEDC66F2D3A}" type="pres">
      <dgm:prSet presAssocID="{E4E7CB99-0A9C-4294-84AC-ED8B7683F995}" presName="desText" presStyleLbl="revTx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9B7A89-63A0-4E69-BBEC-6E6F0275D70B}" type="pres">
      <dgm:prSet presAssocID="{AA9E8344-02F2-463A-B6DD-3B763F302D15}" presName="spaceV" presStyleCnt="0"/>
      <dgm:spPr/>
    </dgm:pt>
    <dgm:pt modelId="{CC169CB5-FF46-4A90-AC25-EE5485441FE1}" type="pres">
      <dgm:prSet presAssocID="{6889BE1C-7059-4E3A-8AC6-ED82AF5869AE}" presName="pair" presStyleCnt="0"/>
      <dgm:spPr/>
    </dgm:pt>
    <dgm:pt modelId="{F3781649-E89F-4950-8284-8E2A108999B3}" type="pres">
      <dgm:prSet presAssocID="{6889BE1C-7059-4E3A-8AC6-ED82AF5869AE}" presName="spaceH" presStyleLbl="node1" presStyleIdx="0" presStyleCnt="0"/>
      <dgm:spPr/>
    </dgm:pt>
    <dgm:pt modelId="{787CE102-AA3F-4928-A0BD-2A0768FF0FB4}" type="pres">
      <dgm:prSet presAssocID="{6889BE1C-7059-4E3A-8AC6-ED82AF5869AE}" presName="desPictures" presStyleLbl="alignImgPlace1" presStyleIdx="7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94095C2-4C34-4857-B400-BD02F3E86A09}" type="pres">
      <dgm:prSet presAssocID="{6889BE1C-7059-4E3A-8AC6-ED82AF5869AE}" presName="desTextWrapper" presStyleCnt="0"/>
      <dgm:spPr/>
    </dgm:pt>
    <dgm:pt modelId="{0E3AD91D-A2BA-483E-AF92-780DBDA2F26B}" type="pres">
      <dgm:prSet presAssocID="{6889BE1C-7059-4E3A-8AC6-ED82AF5869AE}" presName="desText" presStyleLbl="revTx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956EB-4EFE-4CFE-87FB-B99FA527C9AB}" type="pres">
      <dgm:prSet presAssocID="{795C652D-1686-4F7B-83F4-02A1ECA45E0F}" presName="maxNode" presStyleCnt="0"/>
      <dgm:spPr/>
    </dgm:pt>
    <dgm:pt modelId="{03822E17-A0B4-4BAE-A2D4-02A88AD32457}" type="pres">
      <dgm:prSet presAssocID="{795C652D-1686-4F7B-83F4-02A1ECA45E0F}" presName="Name33" presStyleCnt="0"/>
      <dgm:spPr/>
    </dgm:pt>
  </dgm:ptLst>
  <dgm:cxnLst>
    <dgm:cxn modelId="{D94AC320-C6B8-4117-A2D1-795B3AD88354}" type="presOf" srcId="{51DBE646-9F1C-460B-8F04-E7D469ABB067}" destId="{BB59E28C-09FE-4B81-A1B4-F5EB0D51E0F2}" srcOrd="0" destOrd="0" presId="urn:microsoft.com/office/officeart/2008/layout/AccentedPicture"/>
    <dgm:cxn modelId="{128A5510-212C-4776-9E7F-78512C147A8A}" srcId="{795C652D-1686-4F7B-83F4-02A1ECA45E0F}" destId="{E4E7CB99-0A9C-4294-84AC-ED8B7683F995}" srcOrd="7" destOrd="0" parTransId="{6597AA68-F8ED-4EF0-A7C9-651167DD5F98}" sibTransId="{AA9E8344-02F2-463A-B6DD-3B763F302D15}"/>
    <dgm:cxn modelId="{6B0917C1-034F-4B19-B5F5-5184D5517C90}" type="presOf" srcId="{5141F267-A912-4921-AF1D-A7374E6D881F}" destId="{86925C36-010C-4803-8203-11E8978B7373}" srcOrd="0" destOrd="0" presId="urn:microsoft.com/office/officeart/2008/layout/AccentedPicture"/>
    <dgm:cxn modelId="{E4151A26-28EA-41B1-8D26-7725CBC99C20}" type="presOf" srcId="{795C652D-1686-4F7B-83F4-02A1ECA45E0F}" destId="{94209C82-892D-4D20-92F3-8A58E4AC76C4}" srcOrd="0" destOrd="0" presId="urn:microsoft.com/office/officeart/2008/layout/AccentedPicture"/>
    <dgm:cxn modelId="{DD701A75-A99A-497F-BCD1-D70708E70013}" type="presOf" srcId="{2864DEA0-A42A-42EA-9511-1862B1A95AAB}" destId="{897A21B3-BBD2-4467-953A-081AE0952039}" srcOrd="0" destOrd="0" presId="urn:microsoft.com/office/officeart/2008/layout/AccentedPicture"/>
    <dgm:cxn modelId="{8FE6A818-80E9-4314-BC7B-1340FF4D6C36}" type="presOf" srcId="{9792EB47-AF4E-4174-90F1-5BF9D1D4FDCB}" destId="{9263D5D3-D60C-458E-B037-7ED0BFD0FC43}" srcOrd="0" destOrd="0" presId="urn:microsoft.com/office/officeart/2008/layout/AccentedPicture"/>
    <dgm:cxn modelId="{FCC8FCC8-EFD6-4C6C-88C8-42E46F5DA0F3}" type="presOf" srcId="{FA7EE2A5-AC8F-4322-A248-32F40427BCDF}" destId="{51E2DD84-A3CB-4103-9424-28DA26D2FEB8}" srcOrd="0" destOrd="0" presId="urn:microsoft.com/office/officeart/2008/layout/AccentedPicture"/>
    <dgm:cxn modelId="{5CD4F72D-F0BD-4BE3-90F7-53B8650FA8DF}" type="presOf" srcId="{6889BE1C-7059-4E3A-8AC6-ED82AF5869AE}" destId="{0E3AD91D-A2BA-483E-AF92-780DBDA2F26B}" srcOrd="0" destOrd="0" presId="urn:microsoft.com/office/officeart/2008/layout/AccentedPicture"/>
    <dgm:cxn modelId="{A7B62F07-90D2-4E73-8623-5FC126140963}" srcId="{795C652D-1686-4F7B-83F4-02A1ECA45E0F}" destId="{2864DEA0-A42A-42EA-9511-1862B1A95AAB}" srcOrd="5" destOrd="0" parTransId="{1B9D9FAC-2722-4265-9D58-35103DEE0D9B}" sibTransId="{9B821C91-F615-4DB9-A005-69F89042014E}"/>
    <dgm:cxn modelId="{3414EC2A-D191-405B-9D3D-2F2DB75F1564}" srcId="{795C652D-1686-4F7B-83F4-02A1ECA45E0F}" destId="{64B004C7-3F9B-45AF-8639-4558D55310C0}" srcOrd="3" destOrd="0" parTransId="{0D36EA10-C7BB-4872-A939-9E1171CBBD47}" sibTransId="{85E505C7-CDD9-403B-9542-8345BB60EE85}"/>
    <dgm:cxn modelId="{7E6E19FB-FB64-4FF8-82AD-993EA80F36AA}" srcId="{795C652D-1686-4F7B-83F4-02A1ECA45E0F}" destId="{51DBE646-9F1C-460B-8F04-E7D469ABB067}" srcOrd="1" destOrd="0" parTransId="{8BD6EC54-05FD-4B4F-8231-98607771ACE0}" sibTransId="{795196FF-7AC0-4802-ABD3-79FBFF961307}"/>
    <dgm:cxn modelId="{4D41C228-ED06-46E3-9B00-5CD6125CE92C}" srcId="{795C652D-1686-4F7B-83F4-02A1ECA45E0F}" destId="{B36B9950-56B9-4B20-83DC-2E73446B082E}" srcOrd="2" destOrd="0" parTransId="{F598FDFA-8BEE-4123-B03C-2B64532437BB}" sibTransId="{B28064CB-A8CF-453B-977E-F5AED3C58DE0}"/>
    <dgm:cxn modelId="{BDBBC78B-D194-4E8D-BD3F-BE60F89F868B}" srcId="{795C652D-1686-4F7B-83F4-02A1ECA45E0F}" destId="{6889BE1C-7059-4E3A-8AC6-ED82AF5869AE}" srcOrd="8" destOrd="0" parTransId="{9FBE45BE-49E8-4646-9B82-9467705F9563}" sibTransId="{5382CD26-141C-408F-A07E-D42350253D9A}"/>
    <dgm:cxn modelId="{6D1566C4-1EAE-4666-824A-D5EB8710D6C4}" type="presOf" srcId="{64B004C7-3F9B-45AF-8639-4558D55310C0}" destId="{EE3F83EC-0DD2-4C63-86A4-11E24DED750C}" srcOrd="0" destOrd="0" presId="urn:microsoft.com/office/officeart/2008/layout/AccentedPicture"/>
    <dgm:cxn modelId="{71F6A689-2E8B-42A4-B0F4-9A8469B2F300}" type="presOf" srcId="{C8CE8A80-F775-48C1-9476-51920341CC91}" destId="{39F6B101-DDF5-4745-AF73-D48E4CE089C0}" srcOrd="0" destOrd="0" presId="urn:microsoft.com/office/officeart/2008/layout/AccentedPicture"/>
    <dgm:cxn modelId="{A5C5A86E-8524-42EB-973F-9999936F5527}" srcId="{795C652D-1686-4F7B-83F4-02A1ECA45E0F}" destId="{C8CE8A80-F775-48C1-9476-51920341CC91}" srcOrd="0" destOrd="0" parTransId="{AB6066B7-E1F4-4B83-B65B-1C75CCB825A7}" sibTransId="{9792EB47-AF4E-4174-90F1-5BF9D1D4FDCB}"/>
    <dgm:cxn modelId="{8D108D42-9951-4D47-BB11-328074DC1994}" type="presOf" srcId="{E4E7CB99-0A9C-4294-84AC-ED8B7683F995}" destId="{989F2804-4296-4B75-B778-8BEDC66F2D3A}" srcOrd="0" destOrd="0" presId="urn:microsoft.com/office/officeart/2008/layout/AccentedPicture"/>
    <dgm:cxn modelId="{9631D2F1-9F5A-4DDB-B854-F5E0C727B906}" srcId="{795C652D-1686-4F7B-83F4-02A1ECA45E0F}" destId="{5141F267-A912-4921-AF1D-A7374E6D881F}" srcOrd="4" destOrd="0" parTransId="{E51BD9BC-12AC-4C10-AE65-8747E86BC1CE}" sibTransId="{A432CC25-9046-4D4D-B60D-2E8977FE2246}"/>
    <dgm:cxn modelId="{59D65DBF-BEE4-4EDA-80D7-3B6CED2C0613}" type="presOf" srcId="{B36B9950-56B9-4B20-83DC-2E73446B082E}" destId="{B1278A95-85AF-4EBB-9929-CFDE37337500}" srcOrd="0" destOrd="0" presId="urn:microsoft.com/office/officeart/2008/layout/AccentedPicture"/>
    <dgm:cxn modelId="{0F98570A-1053-44A5-9F7F-2159401A49EF}" srcId="{795C652D-1686-4F7B-83F4-02A1ECA45E0F}" destId="{FA7EE2A5-AC8F-4322-A248-32F40427BCDF}" srcOrd="6" destOrd="0" parTransId="{2B18479F-4600-4F1B-BEBB-556026B68A96}" sibTransId="{7494839D-558A-43EC-8883-23610EC634E5}"/>
    <dgm:cxn modelId="{849494BF-60AC-45C3-A04E-BA759E610DD8}" type="presParOf" srcId="{94209C82-892D-4D20-92F3-8A58E4AC76C4}" destId="{9263D5D3-D60C-458E-B037-7ED0BFD0FC43}" srcOrd="0" destOrd="0" presId="urn:microsoft.com/office/officeart/2008/layout/AccentedPicture"/>
    <dgm:cxn modelId="{061A5C1B-2C14-4D9A-A9B6-5B93B7EB331F}" type="presParOf" srcId="{94209C82-892D-4D20-92F3-8A58E4AC76C4}" destId="{39F6B101-DDF5-4745-AF73-D48E4CE089C0}" srcOrd="1" destOrd="0" presId="urn:microsoft.com/office/officeart/2008/layout/AccentedPicture"/>
    <dgm:cxn modelId="{17B39E41-0DC5-4B55-895E-107E5938EAC2}" type="presParOf" srcId="{94209C82-892D-4D20-92F3-8A58E4AC76C4}" destId="{62EC2DD9-931D-40B8-B7A6-14D1A9BCF330}" srcOrd="2" destOrd="0" presId="urn:microsoft.com/office/officeart/2008/layout/AccentedPicture"/>
    <dgm:cxn modelId="{A84D6E68-BD07-4C3B-976C-15F0BE37C469}" type="presParOf" srcId="{62EC2DD9-931D-40B8-B7A6-14D1A9BCF330}" destId="{EA9EDC97-C936-4726-8BC6-5DA7572314E2}" srcOrd="0" destOrd="0" presId="urn:microsoft.com/office/officeart/2008/layout/AccentedPicture"/>
    <dgm:cxn modelId="{81FEB006-E7FC-425D-90B3-F3672C290875}" type="presParOf" srcId="{EA9EDC97-C936-4726-8BC6-5DA7572314E2}" destId="{32702A09-5B70-4045-A523-436A813EA81A}" srcOrd="0" destOrd="0" presId="urn:microsoft.com/office/officeart/2008/layout/AccentedPicture"/>
    <dgm:cxn modelId="{D30B4AC9-7B3A-495B-9316-8B5E55915ED3}" type="presParOf" srcId="{EA9EDC97-C936-4726-8BC6-5DA7572314E2}" destId="{39577ED8-7F3E-4C4E-BFD3-7894DB7CA66F}" srcOrd="1" destOrd="0" presId="urn:microsoft.com/office/officeart/2008/layout/AccentedPicture"/>
    <dgm:cxn modelId="{D882B7F5-3582-48C4-A067-882B844212EE}" type="presParOf" srcId="{EA9EDC97-C936-4726-8BC6-5DA7572314E2}" destId="{35A13F02-F4A7-4E7E-A9E2-D8A152B3DF52}" srcOrd="2" destOrd="0" presId="urn:microsoft.com/office/officeart/2008/layout/AccentedPicture"/>
    <dgm:cxn modelId="{27230506-703E-4AC9-8788-84D752316620}" type="presParOf" srcId="{35A13F02-F4A7-4E7E-A9E2-D8A152B3DF52}" destId="{BB59E28C-09FE-4B81-A1B4-F5EB0D51E0F2}" srcOrd="0" destOrd="0" presId="urn:microsoft.com/office/officeart/2008/layout/AccentedPicture"/>
    <dgm:cxn modelId="{55157D3F-E4E6-4B55-863B-74E751623262}" type="presParOf" srcId="{62EC2DD9-931D-40B8-B7A6-14D1A9BCF330}" destId="{060AF16B-3722-4CF0-9A0B-0823EDA4D51F}" srcOrd="1" destOrd="0" presId="urn:microsoft.com/office/officeart/2008/layout/AccentedPicture"/>
    <dgm:cxn modelId="{A6237D8C-72A0-4C7E-9DD8-8B97AFC3D93F}" type="presParOf" srcId="{62EC2DD9-931D-40B8-B7A6-14D1A9BCF330}" destId="{1309229E-CC8A-4FDB-897D-1A6450ADA16F}" srcOrd="2" destOrd="0" presId="urn:microsoft.com/office/officeart/2008/layout/AccentedPicture"/>
    <dgm:cxn modelId="{7E3A3F6E-E306-4180-A32D-B66585DD5D5E}" type="presParOf" srcId="{1309229E-CC8A-4FDB-897D-1A6450ADA16F}" destId="{833AF1ED-7CBF-4FBA-8C8A-8E107C2C987B}" srcOrd="0" destOrd="0" presId="urn:microsoft.com/office/officeart/2008/layout/AccentedPicture"/>
    <dgm:cxn modelId="{45A1F469-C5CD-4D96-9EAF-A77C65893B90}" type="presParOf" srcId="{1309229E-CC8A-4FDB-897D-1A6450ADA16F}" destId="{FA9A08AB-2FCE-4F3D-9016-E1791E22842F}" srcOrd="1" destOrd="0" presId="urn:microsoft.com/office/officeart/2008/layout/AccentedPicture"/>
    <dgm:cxn modelId="{C8F248E9-F45E-4994-B2AD-32C506A41421}" type="presParOf" srcId="{1309229E-CC8A-4FDB-897D-1A6450ADA16F}" destId="{A8317B53-BC36-4707-9A80-14C2569EE7E3}" srcOrd="2" destOrd="0" presId="urn:microsoft.com/office/officeart/2008/layout/AccentedPicture"/>
    <dgm:cxn modelId="{2DB92525-9423-4E00-B3D1-DD11F5E7B6E3}" type="presParOf" srcId="{A8317B53-BC36-4707-9A80-14C2569EE7E3}" destId="{B1278A95-85AF-4EBB-9929-CFDE37337500}" srcOrd="0" destOrd="0" presId="urn:microsoft.com/office/officeart/2008/layout/AccentedPicture"/>
    <dgm:cxn modelId="{DDE28603-296C-4556-98DA-3E4E9BCEFF6E}" type="presParOf" srcId="{62EC2DD9-931D-40B8-B7A6-14D1A9BCF330}" destId="{93526EE1-F2C3-42BB-86CE-E29CFDC68D79}" srcOrd="3" destOrd="0" presId="urn:microsoft.com/office/officeart/2008/layout/AccentedPicture"/>
    <dgm:cxn modelId="{61ACA1FA-A4F2-4210-936A-681B6FCBE61A}" type="presParOf" srcId="{62EC2DD9-931D-40B8-B7A6-14D1A9BCF330}" destId="{0B150334-87D1-4254-8D44-F590DFD0838B}" srcOrd="4" destOrd="0" presId="urn:microsoft.com/office/officeart/2008/layout/AccentedPicture"/>
    <dgm:cxn modelId="{F33D1268-0876-4629-9384-1C1FA518F78E}" type="presParOf" srcId="{0B150334-87D1-4254-8D44-F590DFD0838B}" destId="{38202AD6-9031-403E-A71C-0279215CA593}" srcOrd="0" destOrd="0" presId="urn:microsoft.com/office/officeart/2008/layout/AccentedPicture"/>
    <dgm:cxn modelId="{3519BEA1-994D-4417-AC8E-0411FF1AED5C}" type="presParOf" srcId="{0B150334-87D1-4254-8D44-F590DFD0838B}" destId="{D30A4E0B-75DC-4412-AFBD-328E2600D509}" srcOrd="1" destOrd="0" presId="urn:microsoft.com/office/officeart/2008/layout/AccentedPicture"/>
    <dgm:cxn modelId="{FBA67785-4102-4836-96BB-BAD4FF8A5E8A}" type="presParOf" srcId="{0B150334-87D1-4254-8D44-F590DFD0838B}" destId="{7CFAAB2A-E2A9-4FB9-941B-284EF73A5E03}" srcOrd="2" destOrd="0" presId="urn:microsoft.com/office/officeart/2008/layout/AccentedPicture"/>
    <dgm:cxn modelId="{03870829-1A82-4FC5-B083-3DBBA896F705}" type="presParOf" srcId="{7CFAAB2A-E2A9-4FB9-941B-284EF73A5E03}" destId="{EE3F83EC-0DD2-4C63-86A4-11E24DED750C}" srcOrd="0" destOrd="0" presId="urn:microsoft.com/office/officeart/2008/layout/AccentedPicture"/>
    <dgm:cxn modelId="{115D787F-9F33-4EF4-A643-4162D7653DAB}" type="presParOf" srcId="{62EC2DD9-931D-40B8-B7A6-14D1A9BCF330}" destId="{E8D8471B-F70F-40B9-9AB9-191F6DC8108D}" srcOrd="5" destOrd="0" presId="urn:microsoft.com/office/officeart/2008/layout/AccentedPicture"/>
    <dgm:cxn modelId="{1915282D-F53E-48C2-AE60-395AB9CB869E}" type="presParOf" srcId="{62EC2DD9-931D-40B8-B7A6-14D1A9BCF330}" destId="{10A74389-86E0-4B8C-95E5-AC4CE6314272}" srcOrd="6" destOrd="0" presId="urn:microsoft.com/office/officeart/2008/layout/AccentedPicture"/>
    <dgm:cxn modelId="{16F7410A-B786-49C0-A3B2-1E1EB384B5BE}" type="presParOf" srcId="{10A74389-86E0-4B8C-95E5-AC4CE6314272}" destId="{37BF6382-3699-45C6-948A-C06A776B7B1F}" srcOrd="0" destOrd="0" presId="urn:microsoft.com/office/officeart/2008/layout/AccentedPicture"/>
    <dgm:cxn modelId="{FCAC2B5E-CCEB-446D-AB6F-1CA580D7032F}" type="presParOf" srcId="{10A74389-86E0-4B8C-95E5-AC4CE6314272}" destId="{3CC94FDB-D7B0-4101-BE8C-3FFFB529E760}" srcOrd="1" destOrd="0" presId="urn:microsoft.com/office/officeart/2008/layout/AccentedPicture"/>
    <dgm:cxn modelId="{893DFD10-40B5-4F45-8722-71AA6FFD0A5D}" type="presParOf" srcId="{10A74389-86E0-4B8C-95E5-AC4CE6314272}" destId="{26477BC2-03E0-4785-9BDB-273C8A8E2B7F}" srcOrd="2" destOrd="0" presId="urn:microsoft.com/office/officeart/2008/layout/AccentedPicture"/>
    <dgm:cxn modelId="{55923645-08AB-4494-AFE4-D83044171DFA}" type="presParOf" srcId="{26477BC2-03E0-4785-9BDB-273C8A8E2B7F}" destId="{86925C36-010C-4803-8203-11E8978B7373}" srcOrd="0" destOrd="0" presId="urn:microsoft.com/office/officeart/2008/layout/AccentedPicture"/>
    <dgm:cxn modelId="{D93EA0A2-E122-4A31-83D7-AA3DA529E8AF}" type="presParOf" srcId="{62EC2DD9-931D-40B8-B7A6-14D1A9BCF330}" destId="{CF1205EE-EC43-48CE-8D8A-60CDF4419ACD}" srcOrd="7" destOrd="0" presId="urn:microsoft.com/office/officeart/2008/layout/AccentedPicture"/>
    <dgm:cxn modelId="{0DFFEC34-88EB-48C7-9116-F1D278DC35A5}" type="presParOf" srcId="{62EC2DD9-931D-40B8-B7A6-14D1A9BCF330}" destId="{9C87EA41-657D-4B4E-9B00-8DBECD67EEE8}" srcOrd="8" destOrd="0" presId="urn:microsoft.com/office/officeart/2008/layout/AccentedPicture"/>
    <dgm:cxn modelId="{28AD64CF-DB3B-4798-84A0-70873FEE098F}" type="presParOf" srcId="{9C87EA41-657D-4B4E-9B00-8DBECD67EEE8}" destId="{EF4FE0B6-DBB8-4F54-A487-0E0A4342632A}" srcOrd="0" destOrd="0" presId="urn:microsoft.com/office/officeart/2008/layout/AccentedPicture"/>
    <dgm:cxn modelId="{4376CE21-C983-4A95-A588-81ABEB14B911}" type="presParOf" srcId="{9C87EA41-657D-4B4E-9B00-8DBECD67EEE8}" destId="{5F1150BB-CE87-479A-9D96-BAC6820B2A96}" srcOrd="1" destOrd="0" presId="urn:microsoft.com/office/officeart/2008/layout/AccentedPicture"/>
    <dgm:cxn modelId="{6E828E03-FDC3-4DC5-9D75-8B06F588C55D}" type="presParOf" srcId="{9C87EA41-657D-4B4E-9B00-8DBECD67EEE8}" destId="{F36D242B-0F41-4106-B515-13EFFC7E674E}" srcOrd="2" destOrd="0" presId="urn:microsoft.com/office/officeart/2008/layout/AccentedPicture"/>
    <dgm:cxn modelId="{63D269F4-B589-4C6F-B4C9-74ECC62C2487}" type="presParOf" srcId="{F36D242B-0F41-4106-B515-13EFFC7E674E}" destId="{897A21B3-BBD2-4467-953A-081AE0952039}" srcOrd="0" destOrd="0" presId="urn:microsoft.com/office/officeart/2008/layout/AccentedPicture"/>
    <dgm:cxn modelId="{DFA979EF-6E1D-4791-9D93-B1CA73299C06}" type="presParOf" srcId="{62EC2DD9-931D-40B8-B7A6-14D1A9BCF330}" destId="{C69CB149-21A9-43DE-9652-2378B4D24557}" srcOrd="9" destOrd="0" presId="urn:microsoft.com/office/officeart/2008/layout/AccentedPicture"/>
    <dgm:cxn modelId="{1EB74367-1091-4625-A092-A8E40E67E62A}" type="presParOf" srcId="{62EC2DD9-931D-40B8-B7A6-14D1A9BCF330}" destId="{37F5D0DB-2AD0-40E3-B3A0-F41B4BC5C3CB}" srcOrd="10" destOrd="0" presId="urn:microsoft.com/office/officeart/2008/layout/AccentedPicture"/>
    <dgm:cxn modelId="{48989AC5-56ED-49CB-ABFE-B99DAFF5C839}" type="presParOf" srcId="{37F5D0DB-2AD0-40E3-B3A0-F41B4BC5C3CB}" destId="{6A43188A-1ED3-4743-81CC-0784EF1005F7}" srcOrd="0" destOrd="0" presId="urn:microsoft.com/office/officeart/2008/layout/AccentedPicture"/>
    <dgm:cxn modelId="{C6233039-1943-4A34-8EC1-7898B32CAF9F}" type="presParOf" srcId="{37F5D0DB-2AD0-40E3-B3A0-F41B4BC5C3CB}" destId="{029AE6F6-1B36-4A4A-8C35-E297D7AC8518}" srcOrd="1" destOrd="0" presId="urn:microsoft.com/office/officeart/2008/layout/AccentedPicture"/>
    <dgm:cxn modelId="{32E72A37-EB51-47F4-8390-55ACD7671CA4}" type="presParOf" srcId="{37F5D0DB-2AD0-40E3-B3A0-F41B4BC5C3CB}" destId="{1A846DF9-7BDD-4229-9141-4EC9CAA95EAB}" srcOrd="2" destOrd="0" presId="urn:microsoft.com/office/officeart/2008/layout/AccentedPicture"/>
    <dgm:cxn modelId="{9994649E-E7B8-48B1-9D11-DBD5916FF086}" type="presParOf" srcId="{1A846DF9-7BDD-4229-9141-4EC9CAA95EAB}" destId="{51E2DD84-A3CB-4103-9424-28DA26D2FEB8}" srcOrd="0" destOrd="0" presId="urn:microsoft.com/office/officeart/2008/layout/AccentedPicture"/>
    <dgm:cxn modelId="{FF5A784D-67F4-4755-BB6D-2DCF2D2E4F67}" type="presParOf" srcId="{62EC2DD9-931D-40B8-B7A6-14D1A9BCF330}" destId="{C7940FC4-98C0-461D-8274-2888F51B8064}" srcOrd="11" destOrd="0" presId="urn:microsoft.com/office/officeart/2008/layout/AccentedPicture"/>
    <dgm:cxn modelId="{31D2EF71-60F4-4B6C-913D-FF2EBE405A78}" type="presParOf" srcId="{62EC2DD9-931D-40B8-B7A6-14D1A9BCF330}" destId="{70C1632F-B862-4BDD-9621-E25BF4F92298}" srcOrd="12" destOrd="0" presId="urn:microsoft.com/office/officeart/2008/layout/AccentedPicture"/>
    <dgm:cxn modelId="{08921EBE-622A-41D2-9EE9-D0FC0615D69D}" type="presParOf" srcId="{70C1632F-B862-4BDD-9621-E25BF4F92298}" destId="{DCFD9AA1-CAD4-4020-916C-A7000CB4DDE6}" srcOrd="0" destOrd="0" presId="urn:microsoft.com/office/officeart/2008/layout/AccentedPicture"/>
    <dgm:cxn modelId="{0F1C6BE9-CCFB-4529-85D1-45AFEE37A569}" type="presParOf" srcId="{70C1632F-B862-4BDD-9621-E25BF4F92298}" destId="{53EA365F-33BC-4D54-A9CB-B0FF2F992778}" srcOrd="1" destOrd="0" presId="urn:microsoft.com/office/officeart/2008/layout/AccentedPicture"/>
    <dgm:cxn modelId="{8F8CCA2C-9BAA-449D-B4D1-61DDB26C369C}" type="presParOf" srcId="{70C1632F-B862-4BDD-9621-E25BF4F92298}" destId="{4CFA4B1A-B738-4024-B56F-14421FBD25BC}" srcOrd="2" destOrd="0" presId="urn:microsoft.com/office/officeart/2008/layout/AccentedPicture"/>
    <dgm:cxn modelId="{2FFCB379-15DC-4A4F-BF39-4AD976BD8426}" type="presParOf" srcId="{4CFA4B1A-B738-4024-B56F-14421FBD25BC}" destId="{989F2804-4296-4B75-B778-8BEDC66F2D3A}" srcOrd="0" destOrd="0" presId="urn:microsoft.com/office/officeart/2008/layout/AccentedPicture"/>
    <dgm:cxn modelId="{6ABBCB88-B4F1-4E38-9F57-60BE03765FBB}" type="presParOf" srcId="{62EC2DD9-931D-40B8-B7A6-14D1A9BCF330}" destId="{F09B7A89-63A0-4E69-BBEC-6E6F0275D70B}" srcOrd="13" destOrd="0" presId="urn:microsoft.com/office/officeart/2008/layout/AccentedPicture"/>
    <dgm:cxn modelId="{0C7932C9-DE7A-4FDC-B9C5-990A658F63F8}" type="presParOf" srcId="{62EC2DD9-931D-40B8-B7A6-14D1A9BCF330}" destId="{CC169CB5-FF46-4A90-AC25-EE5485441FE1}" srcOrd="14" destOrd="0" presId="urn:microsoft.com/office/officeart/2008/layout/AccentedPicture"/>
    <dgm:cxn modelId="{15F83B45-503F-4BE3-9158-3AE6BE1E2A14}" type="presParOf" srcId="{CC169CB5-FF46-4A90-AC25-EE5485441FE1}" destId="{F3781649-E89F-4950-8284-8E2A108999B3}" srcOrd="0" destOrd="0" presId="urn:microsoft.com/office/officeart/2008/layout/AccentedPicture"/>
    <dgm:cxn modelId="{75371F7E-B502-4E8F-AA2F-3C1B7FE588C5}" type="presParOf" srcId="{CC169CB5-FF46-4A90-AC25-EE5485441FE1}" destId="{787CE102-AA3F-4928-A0BD-2A0768FF0FB4}" srcOrd="1" destOrd="0" presId="urn:microsoft.com/office/officeart/2008/layout/AccentedPicture"/>
    <dgm:cxn modelId="{4CC3C95E-C44B-4189-A367-E64AA9124630}" type="presParOf" srcId="{CC169CB5-FF46-4A90-AC25-EE5485441FE1}" destId="{194095C2-4C34-4857-B400-BD02F3E86A09}" srcOrd="2" destOrd="0" presId="urn:microsoft.com/office/officeart/2008/layout/AccentedPicture"/>
    <dgm:cxn modelId="{0DE59738-62B2-4888-B1A1-4ECA0E271E80}" type="presParOf" srcId="{194095C2-4C34-4857-B400-BD02F3E86A09}" destId="{0E3AD91D-A2BA-483E-AF92-780DBDA2F26B}" srcOrd="0" destOrd="0" presId="urn:microsoft.com/office/officeart/2008/layout/AccentedPicture"/>
    <dgm:cxn modelId="{2C5F69F2-6DFF-4DC2-9412-C122E18519CE}" type="presParOf" srcId="{94209C82-892D-4D20-92F3-8A58E4AC76C4}" destId="{261956EB-4EFE-4CFE-87FB-B99FA527C9AB}" srcOrd="3" destOrd="0" presId="urn:microsoft.com/office/officeart/2008/layout/AccentedPicture"/>
    <dgm:cxn modelId="{87005B2D-0B54-4980-B681-7B461E3DEB2A}" type="presParOf" srcId="{261956EB-4EFE-4CFE-87FB-B99FA527C9AB}" destId="{03822E17-A0B4-4BAE-A2D4-02A88AD3245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95C652D-1686-4F7B-83F4-02A1ECA45E0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E8A80-F775-48C1-9476-51920341CC91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173673"/>
              </a:solidFill>
            </a:rPr>
            <a:t>Контракт  с единым поставщиком</a:t>
          </a:r>
          <a:endParaRPr lang="ru-RU" sz="3200" b="1" dirty="0">
            <a:solidFill>
              <a:srgbClr val="173673"/>
            </a:solidFill>
          </a:endParaRPr>
        </a:p>
      </dgm:t>
    </dgm:pt>
    <dgm:pt modelId="{AB6066B7-E1F4-4B83-B65B-1C75CCB825A7}" type="parTrans" cxnId="{A5C5A86E-8524-42EB-973F-9999936F5527}">
      <dgm:prSet/>
      <dgm:spPr/>
      <dgm:t>
        <a:bodyPr/>
        <a:lstStyle/>
        <a:p>
          <a:endParaRPr lang="ru-RU"/>
        </a:p>
      </dgm:t>
    </dgm:pt>
    <dgm:pt modelId="{9792EB47-AF4E-4174-90F1-5BF9D1D4FDCB}" type="sibTrans" cxnId="{A5C5A86E-8524-42EB-973F-9999936F5527}">
      <dgm:prSet/>
      <dgm:spPr/>
      <dgm:t>
        <a:bodyPr/>
        <a:lstStyle/>
        <a:p>
          <a:endParaRPr lang="ru-RU"/>
        </a:p>
      </dgm:t>
    </dgm:pt>
    <dgm:pt modelId="{51DBE646-9F1C-460B-8F04-E7D469ABB067}">
      <dgm:prSet phldrT="[Текст]" custT="1"/>
      <dgm:spPr/>
      <dgm:t>
        <a:bodyPr/>
        <a:lstStyle/>
        <a:p>
          <a:r>
            <a:rPr lang="ru-RU" sz="2000" dirty="0" smtClean="0"/>
            <a:t>Заключение контракта до согласования с КО</a:t>
          </a:r>
          <a:endParaRPr lang="ru-RU" sz="2000" dirty="0"/>
        </a:p>
      </dgm:t>
    </dgm:pt>
    <dgm:pt modelId="{8BD6EC54-05FD-4B4F-8231-98607771ACE0}" type="parTrans" cxnId="{7E6E19FB-FB64-4FF8-82AD-993EA80F36AA}">
      <dgm:prSet/>
      <dgm:spPr/>
      <dgm:t>
        <a:bodyPr/>
        <a:lstStyle/>
        <a:p>
          <a:endParaRPr lang="ru-RU"/>
        </a:p>
      </dgm:t>
    </dgm:pt>
    <dgm:pt modelId="{795196FF-7AC0-4802-ABD3-79FBFF961307}" type="sibTrans" cxnId="{7E6E19FB-FB64-4FF8-82AD-993EA80F36AA}">
      <dgm:prSet/>
      <dgm:spPr/>
      <dgm:t>
        <a:bodyPr/>
        <a:lstStyle/>
        <a:p>
          <a:endParaRPr lang="ru-RU"/>
        </a:p>
      </dgm:t>
    </dgm:pt>
    <dgm:pt modelId="{B36B9950-56B9-4B20-83DC-2E73446B082E}">
      <dgm:prSet phldrT="[Текст]" custT="1"/>
      <dgm:spPr/>
      <dgm:t>
        <a:bodyPr/>
        <a:lstStyle/>
        <a:p>
          <a:r>
            <a:rPr lang="ru-RU" sz="2000" dirty="0" smtClean="0"/>
            <a:t>Несоответствие проекта контракта</a:t>
          </a:r>
          <a:endParaRPr lang="ru-RU" sz="2000" dirty="0"/>
        </a:p>
      </dgm:t>
    </dgm:pt>
    <dgm:pt modelId="{F598FDFA-8BEE-4123-B03C-2B64532437BB}" type="parTrans" cxnId="{4D41C228-ED06-46E3-9B00-5CD6125CE92C}">
      <dgm:prSet/>
      <dgm:spPr/>
      <dgm:t>
        <a:bodyPr/>
        <a:lstStyle/>
        <a:p>
          <a:endParaRPr lang="ru-RU"/>
        </a:p>
      </dgm:t>
    </dgm:pt>
    <dgm:pt modelId="{B28064CB-A8CF-453B-977E-F5AED3C58DE0}" type="sibTrans" cxnId="{4D41C228-ED06-46E3-9B00-5CD6125CE92C}">
      <dgm:prSet/>
      <dgm:spPr/>
      <dgm:t>
        <a:bodyPr/>
        <a:lstStyle/>
        <a:p>
          <a:endParaRPr lang="ru-RU"/>
        </a:p>
      </dgm:t>
    </dgm:pt>
    <dgm:pt modelId="{64B004C7-3F9B-45AF-8639-4558D55310C0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/>
            <a:t>Неправомерные критерии </a:t>
          </a:r>
        </a:p>
        <a:p>
          <a:pPr>
            <a:spcAft>
              <a:spcPts val="0"/>
            </a:spcAft>
          </a:pPr>
          <a:r>
            <a:rPr lang="ru-RU" sz="2000" dirty="0" smtClean="0"/>
            <a:t>оценки заявок</a:t>
          </a:r>
          <a:endParaRPr lang="ru-RU" sz="2000" dirty="0"/>
        </a:p>
      </dgm:t>
    </dgm:pt>
    <dgm:pt modelId="{0D36EA10-C7BB-4872-A939-9E1171CBBD47}" type="parTrans" cxnId="{3414EC2A-D191-405B-9D3D-2F2DB75F1564}">
      <dgm:prSet/>
      <dgm:spPr/>
      <dgm:t>
        <a:bodyPr/>
        <a:lstStyle/>
        <a:p>
          <a:endParaRPr lang="ru-RU"/>
        </a:p>
      </dgm:t>
    </dgm:pt>
    <dgm:pt modelId="{85E505C7-CDD9-403B-9542-8345BB60EE85}" type="sibTrans" cxnId="{3414EC2A-D191-405B-9D3D-2F2DB75F1564}">
      <dgm:prSet/>
      <dgm:spPr/>
      <dgm:t>
        <a:bodyPr/>
        <a:lstStyle/>
        <a:p>
          <a:endParaRPr lang="ru-RU"/>
        </a:p>
      </dgm:t>
    </dgm:pt>
    <dgm:pt modelId="{5141F267-A912-4921-AF1D-A7374E6D881F}">
      <dgm:prSet phldrT="[Текст]" custT="1"/>
      <dgm:spPr/>
      <dgm:t>
        <a:bodyPr/>
        <a:lstStyle/>
        <a:p>
          <a:r>
            <a:rPr lang="ru-RU" sz="2000" dirty="0" smtClean="0"/>
            <a:t>Отсутствие обязательных требований к участникам</a:t>
          </a:r>
          <a:endParaRPr lang="ru-RU" sz="2000" dirty="0"/>
        </a:p>
      </dgm:t>
    </dgm:pt>
    <dgm:pt modelId="{E51BD9BC-12AC-4C10-AE65-8747E86BC1CE}" type="parTrans" cxnId="{9631D2F1-9F5A-4DDB-B854-F5E0C727B906}">
      <dgm:prSet/>
      <dgm:spPr/>
      <dgm:t>
        <a:bodyPr/>
        <a:lstStyle/>
        <a:p>
          <a:endParaRPr lang="ru-RU"/>
        </a:p>
      </dgm:t>
    </dgm:pt>
    <dgm:pt modelId="{A432CC25-9046-4D4D-B60D-2E8977FE2246}" type="sibTrans" cxnId="{9631D2F1-9F5A-4DDB-B854-F5E0C727B906}">
      <dgm:prSet/>
      <dgm:spPr/>
      <dgm:t>
        <a:bodyPr/>
        <a:lstStyle/>
        <a:p>
          <a:endParaRPr lang="ru-RU"/>
        </a:p>
      </dgm:t>
    </dgm:pt>
    <dgm:pt modelId="{94209C82-892D-4D20-92F3-8A58E4AC76C4}" type="pres">
      <dgm:prSet presAssocID="{795C652D-1686-4F7B-83F4-02A1ECA45E0F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9263D5D3-D60C-458E-B037-7ED0BFD0FC43}" type="pres">
      <dgm:prSet presAssocID="{9792EB47-AF4E-4174-90F1-5BF9D1D4FDCB}" presName="picture_1" presStyleLbl="bgImgPlace1" presStyleIdx="0" presStyleCnt="1" custScaleX="101309" custLinFactNeighborX="-1303" custLinFactNeighborY="-1144"/>
      <dgm:spPr/>
      <dgm:t>
        <a:bodyPr/>
        <a:lstStyle/>
        <a:p>
          <a:endParaRPr lang="ru-RU"/>
        </a:p>
      </dgm:t>
    </dgm:pt>
    <dgm:pt modelId="{39F6B101-DDF5-4745-AF73-D48E4CE089C0}" type="pres">
      <dgm:prSet presAssocID="{C8CE8A80-F775-48C1-9476-51920341CC91}" presName="text_1" presStyleLbl="node1" presStyleIdx="0" presStyleCnt="0" custScaleX="125421" custLinFactNeighborX="3127" custLinFactNeighborY="-529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C2DD9-931D-40B8-B7A6-14D1A9BCF330}" type="pres">
      <dgm:prSet presAssocID="{795C652D-1686-4F7B-83F4-02A1ECA45E0F}" presName="linV" presStyleCnt="0"/>
      <dgm:spPr/>
    </dgm:pt>
    <dgm:pt modelId="{EA9EDC97-C936-4726-8BC6-5DA7572314E2}" type="pres">
      <dgm:prSet presAssocID="{51DBE646-9F1C-460B-8F04-E7D469ABB067}" presName="pair" presStyleCnt="0"/>
      <dgm:spPr/>
    </dgm:pt>
    <dgm:pt modelId="{32702A09-5B70-4045-A523-436A813EA81A}" type="pres">
      <dgm:prSet presAssocID="{51DBE646-9F1C-460B-8F04-E7D469ABB067}" presName="spaceH" presStyleLbl="node1" presStyleIdx="0" presStyleCnt="0"/>
      <dgm:spPr/>
    </dgm:pt>
    <dgm:pt modelId="{39577ED8-7F3E-4C4E-BFD3-7894DB7CA66F}" type="pres">
      <dgm:prSet presAssocID="{51DBE646-9F1C-460B-8F04-E7D469ABB067}" presName="desPictures" presStyleLbl="alignImgPlace1" presStyleIdx="0" presStyleCnt="4" custScaleX="76257" custScaleY="76596" custLinFactNeighborX="6061" custLinFactNeighborY="195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5A13F02-F4A7-4E7E-A9E2-D8A152B3DF52}" type="pres">
      <dgm:prSet presAssocID="{51DBE646-9F1C-460B-8F04-E7D469ABB067}" presName="desTextWrapper" presStyleCnt="0"/>
      <dgm:spPr/>
    </dgm:pt>
    <dgm:pt modelId="{BB59E28C-09FE-4B81-A1B4-F5EB0D51E0F2}" type="pres">
      <dgm:prSet presAssocID="{51DBE646-9F1C-460B-8F04-E7D469ABB067}" presName="desText" presStyleLbl="revTx" presStyleIdx="0" presStyleCnt="4" custScaleX="139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AF16B-3722-4CF0-9A0B-0823EDA4D51F}" type="pres">
      <dgm:prSet presAssocID="{795196FF-7AC0-4802-ABD3-79FBFF961307}" presName="spaceV" presStyleCnt="0"/>
      <dgm:spPr/>
    </dgm:pt>
    <dgm:pt modelId="{1309229E-CC8A-4FDB-897D-1A6450ADA16F}" type="pres">
      <dgm:prSet presAssocID="{B36B9950-56B9-4B20-83DC-2E73446B082E}" presName="pair" presStyleCnt="0"/>
      <dgm:spPr/>
    </dgm:pt>
    <dgm:pt modelId="{833AF1ED-7CBF-4FBA-8C8A-8E107C2C987B}" type="pres">
      <dgm:prSet presAssocID="{B36B9950-56B9-4B20-83DC-2E73446B082E}" presName="spaceH" presStyleLbl="node1" presStyleIdx="0" presStyleCnt="0"/>
      <dgm:spPr/>
    </dgm:pt>
    <dgm:pt modelId="{FA9A08AB-2FCE-4F3D-9016-E1791E22842F}" type="pres">
      <dgm:prSet presAssocID="{B36B9950-56B9-4B20-83DC-2E73446B082E}" presName="desPictures" presStyleLbl="alignImgPlace1" presStyleIdx="1" presStyleCnt="4" custScaleX="56664" custScaleY="5666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8317B53-BC36-4707-9A80-14C2569EE7E3}" type="pres">
      <dgm:prSet presAssocID="{B36B9950-56B9-4B20-83DC-2E73446B082E}" presName="desTextWrapper" presStyleCnt="0"/>
      <dgm:spPr/>
    </dgm:pt>
    <dgm:pt modelId="{B1278A95-85AF-4EBB-9929-CFDE37337500}" type="pres">
      <dgm:prSet presAssocID="{B36B9950-56B9-4B20-83DC-2E73446B082E}" presName="desText" presStyleLbl="revTx" presStyleIdx="1" presStyleCnt="4" custScaleX="170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26EE1-F2C3-42BB-86CE-E29CFDC68D79}" type="pres">
      <dgm:prSet presAssocID="{B28064CB-A8CF-453B-977E-F5AED3C58DE0}" presName="spaceV" presStyleCnt="0"/>
      <dgm:spPr/>
    </dgm:pt>
    <dgm:pt modelId="{0B150334-87D1-4254-8D44-F590DFD0838B}" type="pres">
      <dgm:prSet presAssocID="{64B004C7-3F9B-45AF-8639-4558D55310C0}" presName="pair" presStyleCnt="0"/>
      <dgm:spPr/>
    </dgm:pt>
    <dgm:pt modelId="{38202AD6-9031-403E-A71C-0279215CA593}" type="pres">
      <dgm:prSet presAssocID="{64B004C7-3F9B-45AF-8639-4558D55310C0}" presName="spaceH" presStyleLbl="node1" presStyleIdx="0" presStyleCnt="0"/>
      <dgm:spPr/>
    </dgm:pt>
    <dgm:pt modelId="{D30A4E0B-75DC-4412-AFBD-328E2600D509}" type="pres">
      <dgm:prSet presAssocID="{64B004C7-3F9B-45AF-8639-4558D55310C0}" presName="desPictures" presStyleLbl="alignImgPlace1" presStyleIdx="2" presStyleCnt="4" custScaleX="56664" custScaleY="5666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CFAAB2A-E2A9-4FB9-941B-284EF73A5E03}" type="pres">
      <dgm:prSet presAssocID="{64B004C7-3F9B-45AF-8639-4558D55310C0}" presName="desTextWrapper" presStyleCnt="0"/>
      <dgm:spPr/>
    </dgm:pt>
    <dgm:pt modelId="{EE3F83EC-0DD2-4C63-86A4-11E24DED750C}" type="pres">
      <dgm:prSet presAssocID="{64B004C7-3F9B-45AF-8639-4558D55310C0}" presName="desText" presStyleLbl="revTx" presStyleIdx="2" presStyleCnt="4" custScaleX="202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8471B-F70F-40B9-9AB9-191F6DC8108D}" type="pres">
      <dgm:prSet presAssocID="{85E505C7-CDD9-403B-9542-8345BB60EE85}" presName="spaceV" presStyleCnt="0"/>
      <dgm:spPr/>
    </dgm:pt>
    <dgm:pt modelId="{10A74389-86E0-4B8C-95E5-AC4CE6314272}" type="pres">
      <dgm:prSet presAssocID="{5141F267-A912-4921-AF1D-A7374E6D881F}" presName="pair" presStyleCnt="0"/>
      <dgm:spPr/>
    </dgm:pt>
    <dgm:pt modelId="{37BF6382-3699-45C6-948A-C06A776B7B1F}" type="pres">
      <dgm:prSet presAssocID="{5141F267-A912-4921-AF1D-A7374E6D881F}" presName="spaceH" presStyleLbl="node1" presStyleIdx="0" presStyleCnt="0"/>
      <dgm:spPr/>
    </dgm:pt>
    <dgm:pt modelId="{3CC94FDB-D7B0-4101-BE8C-3FFFB529E760}" type="pres">
      <dgm:prSet presAssocID="{5141F267-A912-4921-AF1D-A7374E6D881F}" presName="desPictures" presStyleLbl="alignImgPlace1" presStyleIdx="3" presStyleCnt="4" custScaleX="56664" custScaleY="5666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6477BC2-03E0-4785-9BDB-273C8A8E2B7F}" type="pres">
      <dgm:prSet presAssocID="{5141F267-A912-4921-AF1D-A7374E6D881F}" presName="desTextWrapper" presStyleCnt="0"/>
      <dgm:spPr/>
    </dgm:pt>
    <dgm:pt modelId="{86925C36-010C-4803-8203-11E8978B7373}" type="pres">
      <dgm:prSet presAssocID="{5141F267-A912-4921-AF1D-A7374E6D881F}" presName="desText" presStyleLbl="revTx" presStyleIdx="3" presStyleCnt="4" custScaleX="218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956EB-4EFE-4CFE-87FB-B99FA527C9AB}" type="pres">
      <dgm:prSet presAssocID="{795C652D-1686-4F7B-83F4-02A1ECA45E0F}" presName="maxNode" presStyleCnt="0"/>
      <dgm:spPr/>
    </dgm:pt>
    <dgm:pt modelId="{03822E17-A0B4-4BAE-A2D4-02A88AD32457}" type="pres">
      <dgm:prSet presAssocID="{795C652D-1686-4F7B-83F4-02A1ECA45E0F}" presName="Name33" presStyleCnt="0"/>
      <dgm:spPr/>
    </dgm:pt>
  </dgm:ptLst>
  <dgm:cxnLst>
    <dgm:cxn modelId="{9010CC06-D83D-4E9F-8454-F0C37CBD5CAB}" type="presOf" srcId="{5141F267-A912-4921-AF1D-A7374E6D881F}" destId="{86925C36-010C-4803-8203-11E8978B7373}" srcOrd="0" destOrd="0" presId="urn:microsoft.com/office/officeart/2008/layout/AccentedPicture"/>
    <dgm:cxn modelId="{9631D2F1-9F5A-4DDB-B854-F5E0C727B906}" srcId="{795C652D-1686-4F7B-83F4-02A1ECA45E0F}" destId="{5141F267-A912-4921-AF1D-A7374E6D881F}" srcOrd="4" destOrd="0" parTransId="{E51BD9BC-12AC-4C10-AE65-8747E86BC1CE}" sibTransId="{A432CC25-9046-4D4D-B60D-2E8977FE2246}"/>
    <dgm:cxn modelId="{4BCE2235-F864-42C2-8FF3-FEB63326EB88}" type="presOf" srcId="{795C652D-1686-4F7B-83F4-02A1ECA45E0F}" destId="{94209C82-892D-4D20-92F3-8A58E4AC76C4}" srcOrd="0" destOrd="0" presId="urn:microsoft.com/office/officeart/2008/layout/AccentedPicture"/>
    <dgm:cxn modelId="{20FCE818-E9A1-4A18-A564-11402F56DFF1}" type="presOf" srcId="{9792EB47-AF4E-4174-90F1-5BF9D1D4FDCB}" destId="{9263D5D3-D60C-458E-B037-7ED0BFD0FC43}" srcOrd="0" destOrd="0" presId="urn:microsoft.com/office/officeart/2008/layout/AccentedPicture"/>
    <dgm:cxn modelId="{10153D28-189B-4E73-87F6-94F0242E5EEF}" type="presOf" srcId="{C8CE8A80-F775-48C1-9476-51920341CC91}" destId="{39F6B101-DDF5-4745-AF73-D48E4CE089C0}" srcOrd="0" destOrd="0" presId="urn:microsoft.com/office/officeart/2008/layout/AccentedPicture"/>
    <dgm:cxn modelId="{243D99FE-1C3B-4489-A72B-DE7FACFA7850}" type="presOf" srcId="{64B004C7-3F9B-45AF-8639-4558D55310C0}" destId="{EE3F83EC-0DD2-4C63-86A4-11E24DED750C}" srcOrd="0" destOrd="0" presId="urn:microsoft.com/office/officeart/2008/layout/AccentedPicture"/>
    <dgm:cxn modelId="{A5C5A86E-8524-42EB-973F-9999936F5527}" srcId="{795C652D-1686-4F7B-83F4-02A1ECA45E0F}" destId="{C8CE8A80-F775-48C1-9476-51920341CC91}" srcOrd="0" destOrd="0" parTransId="{AB6066B7-E1F4-4B83-B65B-1C75CCB825A7}" sibTransId="{9792EB47-AF4E-4174-90F1-5BF9D1D4FDCB}"/>
    <dgm:cxn modelId="{3414EC2A-D191-405B-9D3D-2F2DB75F1564}" srcId="{795C652D-1686-4F7B-83F4-02A1ECA45E0F}" destId="{64B004C7-3F9B-45AF-8639-4558D55310C0}" srcOrd="3" destOrd="0" parTransId="{0D36EA10-C7BB-4872-A939-9E1171CBBD47}" sibTransId="{85E505C7-CDD9-403B-9542-8345BB60EE85}"/>
    <dgm:cxn modelId="{7E6E19FB-FB64-4FF8-82AD-993EA80F36AA}" srcId="{795C652D-1686-4F7B-83F4-02A1ECA45E0F}" destId="{51DBE646-9F1C-460B-8F04-E7D469ABB067}" srcOrd="1" destOrd="0" parTransId="{8BD6EC54-05FD-4B4F-8231-98607771ACE0}" sibTransId="{795196FF-7AC0-4802-ABD3-79FBFF961307}"/>
    <dgm:cxn modelId="{BA64632C-AF2F-494C-9487-CF6909386FCF}" type="presOf" srcId="{51DBE646-9F1C-460B-8F04-E7D469ABB067}" destId="{BB59E28C-09FE-4B81-A1B4-F5EB0D51E0F2}" srcOrd="0" destOrd="0" presId="urn:microsoft.com/office/officeart/2008/layout/AccentedPicture"/>
    <dgm:cxn modelId="{D0A3F9D7-C3CB-44CA-9279-654BDEB6E2D0}" type="presOf" srcId="{B36B9950-56B9-4B20-83DC-2E73446B082E}" destId="{B1278A95-85AF-4EBB-9929-CFDE37337500}" srcOrd="0" destOrd="0" presId="urn:microsoft.com/office/officeart/2008/layout/AccentedPicture"/>
    <dgm:cxn modelId="{4D41C228-ED06-46E3-9B00-5CD6125CE92C}" srcId="{795C652D-1686-4F7B-83F4-02A1ECA45E0F}" destId="{B36B9950-56B9-4B20-83DC-2E73446B082E}" srcOrd="2" destOrd="0" parTransId="{F598FDFA-8BEE-4123-B03C-2B64532437BB}" sibTransId="{B28064CB-A8CF-453B-977E-F5AED3C58DE0}"/>
    <dgm:cxn modelId="{9CD0B087-DC56-4DBF-A063-60DD25791CC7}" type="presParOf" srcId="{94209C82-892D-4D20-92F3-8A58E4AC76C4}" destId="{9263D5D3-D60C-458E-B037-7ED0BFD0FC43}" srcOrd="0" destOrd="0" presId="urn:microsoft.com/office/officeart/2008/layout/AccentedPicture"/>
    <dgm:cxn modelId="{91B91550-B8D7-4CAB-945D-E253086FEB39}" type="presParOf" srcId="{94209C82-892D-4D20-92F3-8A58E4AC76C4}" destId="{39F6B101-DDF5-4745-AF73-D48E4CE089C0}" srcOrd="1" destOrd="0" presId="urn:microsoft.com/office/officeart/2008/layout/AccentedPicture"/>
    <dgm:cxn modelId="{FE351B56-1D0B-4B8A-A682-2B6191E7CD90}" type="presParOf" srcId="{94209C82-892D-4D20-92F3-8A58E4AC76C4}" destId="{62EC2DD9-931D-40B8-B7A6-14D1A9BCF330}" srcOrd="2" destOrd="0" presId="urn:microsoft.com/office/officeart/2008/layout/AccentedPicture"/>
    <dgm:cxn modelId="{4913686E-190E-4AFF-BA81-8B908B18505A}" type="presParOf" srcId="{62EC2DD9-931D-40B8-B7A6-14D1A9BCF330}" destId="{EA9EDC97-C936-4726-8BC6-5DA7572314E2}" srcOrd="0" destOrd="0" presId="urn:microsoft.com/office/officeart/2008/layout/AccentedPicture"/>
    <dgm:cxn modelId="{4E106B41-AEB4-4F29-AE4B-C2601D887DB3}" type="presParOf" srcId="{EA9EDC97-C936-4726-8BC6-5DA7572314E2}" destId="{32702A09-5B70-4045-A523-436A813EA81A}" srcOrd="0" destOrd="0" presId="urn:microsoft.com/office/officeart/2008/layout/AccentedPicture"/>
    <dgm:cxn modelId="{B6FDDAF2-78FF-49CC-B766-A8017B3C55FB}" type="presParOf" srcId="{EA9EDC97-C936-4726-8BC6-5DA7572314E2}" destId="{39577ED8-7F3E-4C4E-BFD3-7894DB7CA66F}" srcOrd="1" destOrd="0" presId="urn:microsoft.com/office/officeart/2008/layout/AccentedPicture"/>
    <dgm:cxn modelId="{AD418A19-8D74-48B6-8E0A-3465ADC4C647}" type="presParOf" srcId="{EA9EDC97-C936-4726-8BC6-5DA7572314E2}" destId="{35A13F02-F4A7-4E7E-A9E2-D8A152B3DF52}" srcOrd="2" destOrd="0" presId="urn:microsoft.com/office/officeart/2008/layout/AccentedPicture"/>
    <dgm:cxn modelId="{5147E0D3-ECBA-4C8B-8CF6-C932EAA48136}" type="presParOf" srcId="{35A13F02-F4A7-4E7E-A9E2-D8A152B3DF52}" destId="{BB59E28C-09FE-4B81-A1B4-F5EB0D51E0F2}" srcOrd="0" destOrd="0" presId="urn:microsoft.com/office/officeart/2008/layout/AccentedPicture"/>
    <dgm:cxn modelId="{96A4211E-E4E9-4658-AB77-B6EA4AD8C52E}" type="presParOf" srcId="{62EC2DD9-931D-40B8-B7A6-14D1A9BCF330}" destId="{060AF16B-3722-4CF0-9A0B-0823EDA4D51F}" srcOrd="1" destOrd="0" presId="urn:microsoft.com/office/officeart/2008/layout/AccentedPicture"/>
    <dgm:cxn modelId="{00E11128-E50E-4BA1-9630-6EF95FBA213B}" type="presParOf" srcId="{62EC2DD9-931D-40B8-B7A6-14D1A9BCF330}" destId="{1309229E-CC8A-4FDB-897D-1A6450ADA16F}" srcOrd="2" destOrd="0" presId="urn:microsoft.com/office/officeart/2008/layout/AccentedPicture"/>
    <dgm:cxn modelId="{824D43F6-C8B4-4432-985F-C3474AEF2B5A}" type="presParOf" srcId="{1309229E-CC8A-4FDB-897D-1A6450ADA16F}" destId="{833AF1ED-7CBF-4FBA-8C8A-8E107C2C987B}" srcOrd="0" destOrd="0" presId="urn:microsoft.com/office/officeart/2008/layout/AccentedPicture"/>
    <dgm:cxn modelId="{A9C10268-85D9-4231-8C70-40243A789183}" type="presParOf" srcId="{1309229E-CC8A-4FDB-897D-1A6450ADA16F}" destId="{FA9A08AB-2FCE-4F3D-9016-E1791E22842F}" srcOrd="1" destOrd="0" presId="urn:microsoft.com/office/officeart/2008/layout/AccentedPicture"/>
    <dgm:cxn modelId="{F98298B3-A0E5-4F99-8A06-CC32EE36DCD9}" type="presParOf" srcId="{1309229E-CC8A-4FDB-897D-1A6450ADA16F}" destId="{A8317B53-BC36-4707-9A80-14C2569EE7E3}" srcOrd="2" destOrd="0" presId="urn:microsoft.com/office/officeart/2008/layout/AccentedPicture"/>
    <dgm:cxn modelId="{B2B77D54-05B8-45F9-A1F7-293116FA8CD6}" type="presParOf" srcId="{A8317B53-BC36-4707-9A80-14C2569EE7E3}" destId="{B1278A95-85AF-4EBB-9929-CFDE37337500}" srcOrd="0" destOrd="0" presId="urn:microsoft.com/office/officeart/2008/layout/AccentedPicture"/>
    <dgm:cxn modelId="{1BFDD02E-066A-46AE-B063-143D87C64D0F}" type="presParOf" srcId="{62EC2DD9-931D-40B8-B7A6-14D1A9BCF330}" destId="{93526EE1-F2C3-42BB-86CE-E29CFDC68D79}" srcOrd="3" destOrd="0" presId="urn:microsoft.com/office/officeart/2008/layout/AccentedPicture"/>
    <dgm:cxn modelId="{662F0B77-0627-4191-9BC7-9931E4FCCAF1}" type="presParOf" srcId="{62EC2DD9-931D-40B8-B7A6-14D1A9BCF330}" destId="{0B150334-87D1-4254-8D44-F590DFD0838B}" srcOrd="4" destOrd="0" presId="urn:microsoft.com/office/officeart/2008/layout/AccentedPicture"/>
    <dgm:cxn modelId="{DCC764A8-DC5C-49F7-810F-79858B86E068}" type="presParOf" srcId="{0B150334-87D1-4254-8D44-F590DFD0838B}" destId="{38202AD6-9031-403E-A71C-0279215CA593}" srcOrd="0" destOrd="0" presId="urn:microsoft.com/office/officeart/2008/layout/AccentedPicture"/>
    <dgm:cxn modelId="{158A20A4-104A-4473-9268-0AE0794381EE}" type="presParOf" srcId="{0B150334-87D1-4254-8D44-F590DFD0838B}" destId="{D30A4E0B-75DC-4412-AFBD-328E2600D509}" srcOrd="1" destOrd="0" presId="urn:microsoft.com/office/officeart/2008/layout/AccentedPicture"/>
    <dgm:cxn modelId="{E6EA2EDA-2840-424F-B564-4A1F790A034C}" type="presParOf" srcId="{0B150334-87D1-4254-8D44-F590DFD0838B}" destId="{7CFAAB2A-E2A9-4FB9-941B-284EF73A5E03}" srcOrd="2" destOrd="0" presId="urn:microsoft.com/office/officeart/2008/layout/AccentedPicture"/>
    <dgm:cxn modelId="{4D4143D5-5F40-49FA-B667-C53B78BAE87A}" type="presParOf" srcId="{7CFAAB2A-E2A9-4FB9-941B-284EF73A5E03}" destId="{EE3F83EC-0DD2-4C63-86A4-11E24DED750C}" srcOrd="0" destOrd="0" presId="urn:microsoft.com/office/officeart/2008/layout/AccentedPicture"/>
    <dgm:cxn modelId="{C5987441-B934-430A-84E5-14188EE001C7}" type="presParOf" srcId="{62EC2DD9-931D-40B8-B7A6-14D1A9BCF330}" destId="{E8D8471B-F70F-40B9-9AB9-191F6DC8108D}" srcOrd="5" destOrd="0" presId="urn:microsoft.com/office/officeart/2008/layout/AccentedPicture"/>
    <dgm:cxn modelId="{628C1AEA-C008-4BA5-B391-F528FDC23849}" type="presParOf" srcId="{62EC2DD9-931D-40B8-B7A6-14D1A9BCF330}" destId="{10A74389-86E0-4B8C-95E5-AC4CE6314272}" srcOrd="6" destOrd="0" presId="urn:microsoft.com/office/officeart/2008/layout/AccentedPicture"/>
    <dgm:cxn modelId="{420877BC-C4F2-4476-ACF4-77E27CE37F3B}" type="presParOf" srcId="{10A74389-86E0-4B8C-95E5-AC4CE6314272}" destId="{37BF6382-3699-45C6-948A-C06A776B7B1F}" srcOrd="0" destOrd="0" presId="urn:microsoft.com/office/officeart/2008/layout/AccentedPicture"/>
    <dgm:cxn modelId="{E77546CF-185F-4F71-8970-532E83C528EB}" type="presParOf" srcId="{10A74389-86E0-4B8C-95E5-AC4CE6314272}" destId="{3CC94FDB-D7B0-4101-BE8C-3FFFB529E760}" srcOrd="1" destOrd="0" presId="urn:microsoft.com/office/officeart/2008/layout/AccentedPicture"/>
    <dgm:cxn modelId="{1A4FE2B6-8D3D-498C-A509-7B7B779D4D2D}" type="presParOf" srcId="{10A74389-86E0-4B8C-95E5-AC4CE6314272}" destId="{26477BC2-03E0-4785-9BDB-273C8A8E2B7F}" srcOrd="2" destOrd="0" presId="urn:microsoft.com/office/officeart/2008/layout/AccentedPicture"/>
    <dgm:cxn modelId="{EC94E788-49DE-4672-A413-6D922E2069EA}" type="presParOf" srcId="{26477BC2-03E0-4785-9BDB-273C8A8E2B7F}" destId="{86925C36-010C-4803-8203-11E8978B7373}" srcOrd="0" destOrd="0" presId="urn:microsoft.com/office/officeart/2008/layout/AccentedPicture"/>
    <dgm:cxn modelId="{28856965-C6C9-4D56-823D-659FD4E2C0B0}" type="presParOf" srcId="{94209C82-892D-4D20-92F3-8A58E4AC76C4}" destId="{261956EB-4EFE-4CFE-87FB-B99FA527C9AB}" srcOrd="3" destOrd="0" presId="urn:microsoft.com/office/officeart/2008/layout/AccentedPicture"/>
    <dgm:cxn modelId="{859BDE84-C365-4E98-B9C9-8A182163ECBD}" type="presParOf" srcId="{261956EB-4EFE-4CFE-87FB-B99FA527C9AB}" destId="{03822E17-A0B4-4BAE-A2D4-02A88AD3245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95C652D-1686-4F7B-83F4-02A1ECA45E0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E8A80-F775-48C1-9476-51920341CC91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173673"/>
              </a:solidFill>
            </a:rPr>
            <a:t>Финансовые нарушения в сфере закупок</a:t>
          </a:r>
          <a:endParaRPr lang="ru-RU" sz="3200" b="1" dirty="0">
            <a:solidFill>
              <a:srgbClr val="173673"/>
            </a:solidFill>
          </a:endParaRPr>
        </a:p>
      </dgm:t>
    </dgm:pt>
    <dgm:pt modelId="{AB6066B7-E1F4-4B83-B65B-1C75CCB825A7}" type="parTrans" cxnId="{A5C5A86E-8524-42EB-973F-9999936F5527}">
      <dgm:prSet/>
      <dgm:spPr/>
      <dgm:t>
        <a:bodyPr/>
        <a:lstStyle/>
        <a:p>
          <a:endParaRPr lang="ru-RU"/>
        </a:p>
      </dgm:t>
    </dgm:pt>
    <dgm:pt modelId="{9792EB47-AF4E-4174-90F1-5BF9D1D4FDCB}" type="sibTrans" cxnId="{A5C5A86E-8524-42EB-973F-9999936F5527}">
      <dgm:prSet/>
      <dgm:spPr/>
      <dgm:t>
        <a:bodyPr/>
        <a:lstStyle/>
        <a:p>
          <a:endParaRPr lang="ru-RU"/>
        </a:p>
      </dgm:t>
    </dgm:pt>
    <dgm:pt modelId="{51DBE646-9F1C-460B-8F04-E7D469ABB067}">
      <dgm:prSet phldrT="[Текст]" custT="1"/>
      <dgm:spPr/>
      <dgm:t>
        <a:bodyPr/>
        <a:lstStyle/>
        <a:p>
          <a:r>
            <a:rPr lang="ru-RU" sz="2000" dirty="0" smtClean="0"/>
            <a:t>Обоснование НМЦК</a:t>
          </a:r>
          <a:endParaRPr lang="ru-RU" sz="2000" dirty="0"/>
        </a:p>
      </dgm:t>
    </dgm:pt>
    <dgm:pt modelId="{8BD6EC54-05FD-4B4F-8231-98607771ACE0}" type="parTrans" cxnId="{7E6E19FB-FB64-4FF8-82AD-993EA80F36AA}">
      <dgm:prSet/>
      <dgm:spPr/>
      <dgm:t>
        <a:bodyPr/>
        <a:lstStyle/>
        <a:p>
          <a:endParaRPr lang="ru-RU"/>
        </a:p>
      </dgm:t>
    </dgm:pt>
    <dgm:pt modelId="{795196FF-7AC0-4802-ABD3-79FBFF961307}" type="sibTrans" cxnId="{7E6E19FB-FB64-4FF8-82AD-993EA80F36AA}">
      <dgm:prSet/>
      <dgm:spPr/>
      <dgm:t>
        <a:bodyPr/>
        <a:lstStyle/>
        <a:p>
          <a:endParaRPr lang="ru-RU"/>
        </a:p>
      </dgm:t>
    </dgm:pt>
    <dgm:pt modelId="{B36B9950-56B9-4B20-83DC-2E73446B082E}">
      <dgm:prSet phldrT="[Текст]" custT="1"/>
      <dgm:spPr/>
      <dgm:t>
        <a:bodyPr/>
        <a:lstStyle/>
        <a:p>
          <a:r>
            <a:rPr lang="ru-RU" sz="2000" dirty="0" smtClean="0"/>
            <a:t>Неприменение мер ответственности</a:t>
          </a:r>
          <a:endParaRPr lang="ru-RU" sz="2000" dirty="0"/>
        </a:p>
      </dgm:t>
    </dgm:pt>
    <dgm:pt modelId="{F598FDFA-8BEE-4123-B03C-2B64532437BB}" type="parTrans" cxnId="{4D41C228-ED06-46E3-9B00-5CD6125CE92C}">
      <dgm:prSet/>
      <dgm:spPr/>
      <dgm:t>
        <a:bodyPr/>
        <a:lstStyle/>
        <a:p>
          <a:endParaRPr lang="ru-RU"/>
        </a:p>
      </dgm:t>
    </dgm:pt>
    <dgm:pt modelId="{B28064CB-A8CF-453B-977E-F5AED3C58DE0}" type="sibTrans" cxnId="{4D41C228-ED06-46E3-9B00-5CD6125CE92C}">
      <dgm:prSet/>
      <dgm:spPr/>
      <dgm:t>
        <a:bodyPr/>
        <a:lstStyle/>
        <a:p>
          <a:endParaRPr lang="ru-RU"/>
        </a:p>
      </dgm:t>
    </dgm:pt>
    <dgm:pt modelId="{64B004C7-3F9B-45AF-8639-4558D55310C0}">
      <dgm:prSet phldrT="[Текст]" custT="1"/>
      <dgm:spPr/>
      <dgm:t>
        <a:bodyPr/>
        <a:lstStyle/>
        <a:p>
          <a:r>
            <a:rPr lang="ru-RU" sz="2000" dirty="0" smtClean="0"/>
            <a:t>Несоответствие поставленного товара</a:t>
          </a:r>
          <a:endParaRPr lang="ru-RU" sz="2000" dirty="0"/>
        </a:p>
      </dgm:t>
    </dgm:pt>
    <dgm:pt modelId="{0D36EA10-C7BB-4872-A939-9E1171CBBD47}" type="parTrans" cxnId="{3414EC2A-D191-405B-9D3D-2F2DB75F1564}">
      <dgm:prSet/>
      <dgm:spPr/>
      <dgm:t>
        <a:bodyPr/>
        <a:lstStyle/>
        <a:p>
          <a:endParaRPr lang="ru-RU"/>
        </a:p>
      </dgm:t>
    </dgm:pt>
    <dgm:pt modelId="{85E505C7-CDD9-403B-9542-8345BB60EE85}" type="sibTrans" cxnId="{3414EC2A-D191-405B-9D3D-2F2DB75F1564}">
      <dgm:prSet/>
      <dgm:spPr/>
      <dgm:t>
        <a:bodyPr/>
        <a:lstStyle/>
        <a:p>
          <a:endParaRPr lang="ru-RU"/>
        </a:p>
      </dgm:t>
    </dgm:pt>
    <dgm:pt modelId="{5141F267-A912-4921-AF1D-A7374E6D881F}">
      <dgm:prSet phldrT="[Текст]" custT="1"/>
      <dgm:spPr/>
      <dgm:t>
        <a:bodyPr/>
        <a:lstStyle/>
        <a:p>
          <a:r>
            <a:rPr lang="ru-RU" sz="2000" dirty="0" smtClean="0"/>
            <a:t>Нарушения порядка учета поставленного товара</a:t>
          </a:r>
          <a:endParaRPr lang="ru-RU" sz="2000" dirty="0"/>
        </a:p>
      </dgm:t>
    </dgm:pt>
    <dgm:pt modelId="{E51BD9BC-12AC-4C10-AE65-8747E86BC1CE}" type="parTrans" cxnId="{9631D2F1-9F5A-4DDB-B854-F5E0C727B906}">
      <dgm:prSet/>
      <dgm:spPr/>
      <dgm:t>
        <a:bodyPr/>
        <a:lstStyle/>
        <a:p>
          <a:endParaRPr lang="ru-RU"/>
        </a:p>
      </dgm:t>
    </dgm:pt>
    <dgm:pt modelId="{A432CC25-9046-4D4D-B60D-2E8977FE2246}" type="sibTrans" cxnId="{9631D2F1-9F5A-4DDB-B854-F5E0C727B906}">
      <dgm:prSet/>
      <dgm:spPr/>
      <dgm:t>
        <a:bodyPr/>
        <a:lstStyle/>
        <a:p>
          <a:endParaRPr lang="ru-RU"/>
        </a:p>
      </dgm:t>
    </dgm:pt>
    <dgm:pt modelId="{0AD65922-0A46-4EF1-9ED8-B79ED6B9A2FA}">
      <dgm:prSet phldrT="[Текст]" custT="1"/>
      <dgm:spPr/>
      <dgm:t>
        <a:bodyPr/>
        <a:lstStyle/>
        <a:p>
          <a:r>
            <a:rPr lang="ru-RU" sz="2000" dirty="0" smtClean="0"/>
            <a:t>Несоответствие использования поставленного товара</a:t>
          </a:r>
          <a:endParaRPr lang="ru-RU" sz="2000" dirty="0"/>
        </a:p>
      </dgm:t>
    </dgm:pt>
    <dgm:pt modelId="{49902705-0D89-4013-843D-D95435860C94}" type="parTrans" cxnId="{8DBBA77C-57F9-4348-9A52-3B660CB83727}">
      <dgm:prSet/>
      <dgm:spPr/>
      <dgm:t>
        <a:bodyPr/>
        <a:lstStyle/>
        <a:p>
          <a:endParaRPr lang="ru-RU"/>
        </a:p>
      </dgm:t>
    </dgm:pt>
    <dgm:pt modelId="{0FC57C4B-305E-4F0E-BE0A-87AAF4074855}" type="sibTrans" cxnId="{8DBBA77C-57F9-4348-9A52-3B660CB83727}">
      <dgm:prSet/>
      <dgm:spPr/>
      <dgm:t>
        <a:bodyPr/>
        <a:lstStyle/>
        <a:p>
          <a:endParaRPr lang="ru-RU"/>
        </a:p>
      </dgm:t>
    </dgm:pt>
    <dgm:pt modelId="{94209C82-892D-4D20-92F3-8A58E4AC76C4}" type="pres">
      <dgm:prSet presAssocID="{795C652D-1686-4F7B-83F4-02A1ECA45E0F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9263D5D3-D60C-458E-B037-7ED0BFD0FC43}" type="pres">
      <dgm:prSet presAssocID="{9792EB47-AF4E-4174-90F1-5BF9D1D4FDCB}" presName="picture_1" presStyleLbl="bgImgPlace1" presStyleIdx="0" presStyleCnt="1" custScaleX="98336" custScaleY="106617" custLinFactNeighborX="-5927" custLinFactNeighborY="1437"/>
      <dgm:spPr/>
      <dgm:t>
        <a:bodyPr/>
        <a:lstStyle/>
        <a:p>
          <a:endParaRPr lang="ru-RU"/>
        </a:p>
      </dgm:t>
    </dgm:pt>
    <dgm:pt modelId="{39F6B101-DDF5-4745-AF73-D48E4CE089C0}" type="pres">
      <dgm:prSet presAssocID="{C8CE8A80-F775-48C1-9476-51920341CC91}" presName="text_1" presStyleLbl="node1" presStyleIdx="0" presStyleCnt="0" custScaleX="125421" custLinFactNeighborX="2166" custLinFactNeighborY="-53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C2DD9-931D-40B8-B7A6-14D1A9BCF330}" type="pres">
      <dgm:prSet presAssocID="{795C652D-1686-4F7B-83F4-02A1ECA45E0F}" presName="linV" presStyleCnt="0"/>
      <dgm:spPr/>
    </dgm:pt>
    <dgm:pt modelId="{EA9EDC97-C936-4726-8BC6-5DA7572314E2}" type="pres">
      <dgm:prSet presAssocID="{51DBE646-9F1C-460B-8F04-E7D469ABB067}" presName="pair" presStyleCnt="0"/>
      <dgm:spPr/>
    </dgm:pt>
    <dgm:pt modelId="{32702A09-5B70-4045-A523-436A813EA81A}" type="pres">
      <dgm:prSet presAssocID="{51DBE646-9F1C-460B-8F04-E7D469ABB067}" presName="spaceH" presStyleLbl="node1" presStyleIdx="0" presStyleCnt="0"/>
      <dgm:spPr/>
    </dgm:pt>
    <dgm:pt modelId="{39577ED8-7F3E-4C4E-BFD3-7894DB7CA66F}" type="pres">
      <dgm:prSet presAssocID="{51DBE646-9F1C-460B-8F04-E7D469ABB067}" presName="desPictures" presStyleLbl="alignImgPlace1" presStyleIdx="0" presStyleCnt="5" custScaleX="85392" custScaleY="8539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5A13F02-F4A7-4E7E-A9E2-D8A152B3DF52}" type="pres">
      <dgm:prSet presAssocID="{51DBE646-9F1C-460B-8F04-E7D469ABB067}" presName="desTextWrapper" presStyleCnt="0"/>
      <dgm:spPr/>
    </dgm:pt>
    <dgm:pt modelId="{BB59E28C-09FE-4B81-A1B4-F5EB0D51E0F2}" type="pres">
      <dgm:prSet presAssocID="{51DBE646-9F1C-460B-8F04-E7D469ABB067}" presName="desTex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AF16B-3722-4CF0-9A0B-0823EDA4D51F}" type="pres">
      <dgm:prSet presAssocID="{795196FF-7AC0-4802-ABD3-79FBFF961307}" presName="spaceV" presStyleCnt="0"/>
      <dgm:spPr/>
    </dgm:pt>
    <dgm:pt modelId="{1309229E-CC8A-4FDB-897D-1A6450ADA16F}" type="pres">
      <dgm:prSet presAssocID="{B36B9950-56B9-4B20-83DC-2E73446B082E}" presName="pair" presStyleCnt="0"/>
      <dgm:spPr/>
    </dgm:pt>
    <dgm:pt modelId="{833AF1ED-7CBF-4FBA-8C8A-8E107C2C987B}" type="pres">
      <dgm:prSet presAssocID="{B36B9950-56B9-4B20-83DC-2E73446B082E}" presName="spaceH" presStyleLbl="node1" presStyleIdx="0" presStyleCnt="0"/>
      <dgm:spPr/>
    </dgm:pt>
    <dgm:pt modelId="{FA9A08AB-2FCE-4F3D-9016-E1791E22842F}" type="pres">
      <dgm:prSet presAssocID="{B36B9950-56B9-4B20-83DC-2E73446B082E}" presName="desPictures" presStyleLbl="alignImgPlace1" presStyleIdx="1" presStyleCnt="5" custScaleX="85392" custScaleY="8539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8317B53-BC36-4707-9A80-14C2569EE7E3}" type="pres">
      <dgm:prSet presAssocID="{B36B9950-56B9-4B20-83DC-2E73446B082E}" presName="desTextWrapper" presStyleCnt="0"/>
      <dgm:spPr/>
    </dgm:pt>
    <dgm:pt modelId="{B1278A95-85AF-4EBB-9929-CFDE37337500}" type="pres">
      <dgm:prSet presAssocID="{B36B9950-56B9-4B20-83DC-2E73446B082E}" presName="desTex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26EE1-F2C3-42BB-86CE-E29CFDC68D79}" type="pres">
      <dgm:prSet presAssocID="{B28064CB-A8CF-453B-977E-F5AED3C58DE0}" presName="spaceV" presStyleCnt="0"/>
      <dgm:spPr/>
    </dgm:pt>
    <dgm:pt modelId="{0B150334-87D1-4254-8D44-F590DFD0838B}" type="pres">
      <dgm:prSet presAssocID="{64B004C7-3F9B-45AF-8639-4558D55310C0}" presName="pair" presStyleCnt="0"/>
      <dgm:spPr/>
    </dgm:pt>
    <dgm:pt modelId="{38202AD6-9031-403E-A71C-0279215CA593}" type="pres">
      <dgm:prSet presAssocID="{64B004C7-3F9B-45AF-8639-4558D55310C0}" presName="spaceH" presStyleLbl="node1" presStyleIdx="0" presStyleCnt="0"/>
      <dgm:spPr/>
    </dgm:pt>
    <dgm:pt modelId="{D30A4E0B-75DC-4412-AFBD-328E2600D509}" type="pres">
      <dgm:prSet presAssocID="{64B004C7-3F9B-45AF-8639-4558D55310C0}" presName="desPictures" presStyleLbl="alignImgPlace1" presStyleIdx="2" presStyleCnt="5" custScaleX="85392" custScaleY="8539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CFAAB2A-E2A9-4FB9-941B-284EF73A5E03}" type="pres">
      <dgm:prSet presAssocID="{64B004C7-3F9B-45AF-8639-4558D55310C0}" presName="desTextWrapper" presStyleCnt="0"/>
      <dgm:spPr/>
    </dgm:pt>
    <dgm:pt modelId="{EE3F83EC-0DD2-4C63-86A4-11E24DED750C}" type="pres">
      <dgm:prSet presAssocID="{64B004C7-3F9B-45AF-8639-4558D55310C0}" presName="desTex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8471B-F70F-40B9-9AB9-191F6DC8108D}" type="pres">
      <dgm:prSet presAssocID="{85E505C7-CDD9-403B-9542-8345BB60EE85}" presName="spaceV" presStyleCnt="0"/>
      <dgm:spPr/>
    </dgm:pt>
    <dgm:pt modelId="{10A74389-86E0-4B8C-95E5-AC4CE6314272}" type="pres">
      <dgm:prSet presAssocID="{5141F267-A912-4921-AF1D-A7374E6D881F}" presName="pair" presStyleCnt="0"/>
      <dgm:spPr/>
    </dgm:pt>
    <dgm:pt modelId="{37BF6382-3699-45C6-948A-C06A776B7B1F}" type="pres">
      <dgm:prSet presAssocID="{5141F267-A912-4921-AF1D-A7374E6D881F}" presName="spaceH" presStyleLbl="node1" presStyleIdx="0" presStyleCnt="0"/>
      <dgm:spPr/>
    </dgm:pt>
    <dgm:pt modelId="{3CC94FDB-D7B0-4101-BE8C-3FFFB529E760}" type="pres">
      <dgm:prSet presAssocID="{5141F267-A912-4921-AF1D-A7374E6D881F}" presName="desPictures" presStyleLbl="alignImgPlace1" presStyleIdx="3" presStyleCnt="5" custScaleX="85392" custScaleY="8539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6477BC2-03E0-4785-9BDB-273C8A8E2B7F}" type="pres">
      <dgm:prSet presAssocID="{5141F267-A912-4921-AF1D-A7374E6D881F}" presName="desTextWrapper" presStyleCnt="0"/>
      <dgm:spPr/>
    </dgm:pt>
    <dgm:pt modelId="{86925C36-010C-4803-8203-11E8978B7373}" type="pres">
      <dgm:prSet presAssocID="{5141F267-A912-4921-AF1D-A7374E6D881F}" presName="desTex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205EE-EC43-48CE-8D8A-60CDF4419ACD}" type="pres">
      <dgm:prSet presAssocID="{A432CC25-9046-4D4D-B60D-2E8977FE2246}" presName="spaceV" presStyleCnt="0"/>
      <dgm:spPr/>
    </dgm:pt>
    <dgm:pt modelId="{36BA8232-7B22-4D49-9DC8-F1A7E209AF27}" type="pres">
      <dgm:prSet presAssocID="{0AD65922-0A46-4EF1-9ED8-B79ED6B9A2FA}" presName="pair" presStyleCnt="0"/>
      <dgm:spPr/>
    </dgm:pt>
    <dgm:pt modelId="{E2C0AB1B-56B2-4C6B-BEAA-C6ADC6D91477}" type="pres">
      <dgm:prSet presAssocID="{0AD65922-0A46-4EF1-9ED8-B79ED6B9A2FA}" presName="spaceH" presStyleLbl="node1" presStyleIdx="0" presStyleCnt="0"/>
      <dgm:spPr/>
    </dgm:pt>
    <dgm:pt modelId="{B6127279-3F4D-486F-850F-112C9553A58D}" type="pres">
      <dgm:prSet presAssocID="{0AD65922-0A46-4EF1-9ED8-B79ED6B9A2FA}" presName="desPictures" presStyleLbl="alignImgPlace1" presStyleIdx="4" presStyleCnt="5" custScaleX="71355" custScaleY="7135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047027C-C0E5-4CFB-8919-B02EA90B482A}" type="pres">
      <dgm:prSet presAssocID="{0AD65922-0A46-4EF1-9ED8-B79ED6B9A2FA}" presName="desTextWrapper" presStyleCnt="0"/>
      <dgm:spPr/>
    </dgm:pt>
    <dgm:pt modelId="{C29D6FD2-A6D7-44C7-A5BD-D73912C9952E}" type="pres">
      <dgm:prSet presAssocID="{0AD65922-0A46-4EF1-9ED8-B79ED6B9A2FA}" presName="des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956EB-4EFE-4CFE-87FB-B99FA527C9AB}" type="pres">
      <dgm:prSet presAssocID="{795C652D-1686-4F7B-83F4-02A1ECA45E0F}" presName="maxNode" presStyleCnt="0"/>
      <dgm:spPr/>
    </dgm:pt>
    <dgm:pt modelId="{03822E17-A0B4-4BAE-A2D4-02A88AD32457}" type="pres">
      <dgm:prSet presAssocID="{795C652D-1686-4F7B-83F4-02A1ECA45E0F}" presName="Name33" presStyleCnt="0"/>
      <dgm:spPr/>
    </dgm:pt>
  </dgm:ptLst>
  <dgm:cxnLst>
    <dgm:cxn modelId="{76131D55-3E65-4AB4-950C-E70D82EB3797}" type="presOf" srcId="{B36B9950-56B9-4B20-83DC-2E73446B082E}" destId="{B1278A95-85AF-4EBB-9929-CFDE37337500}" srcOrd="0" destOrd="0" presId="urn:microsoft.com/office/officeart/2008/layout/AccentedPicture"/>
    <dgm:cxn modelId="{05533BCC-F697-4028-98CB-14A2FB036F3E}" type="presOf" srcId="{64B004C7-3F9B-45AF-8639-4558D55310C0}" destId="{EE3F83EC-0DD2-4C63-86A4-11E24DED750C}" srcOrd="0" destOrd="0" presId="urn:microsoft.com/office/officeart/2008/layout/AccentedPicture"/>
    <dgm:cxn modelId="{44D63D10-14FD-48D6-874D-159979DA4DBF}" type="presOf" srcId="{0AD65922-0A46-4EF1-9ED8-B79ED6B9A2FA}" destId="{C29D6FD2-A6D7-44C7-A5BD-D73912C9952E}" srcOrd="0" destOrd="0" presId="urn:microsoft.com/office/officeart/2008/layout/AccentedPicture"/>
    <dgm:cxn modelId="{3414EC2A-D191-405B-9D3D-2F2DB75F1564}" srcId="{795C652D-1686-4F7B-83F4-02A1ECA45E0F}" destId="{64B004C7-3F9B-45AF-8639-4558D55310C0}" srcOrd="3" destOrd="0" parTransId="{0D36EA10-C7BB-4872-A939-9E1171CBBD47}" sibTransId="{85E505C7-CDD9-403B-9542-8345BB60EE85}"/>
    <dgm:cxn modelId="{8DBBA77C-57F9-4348-9A52-3B660CB83727}" srcId="{795C652D-1686-4F7B-83F4-02A1ECA45E0F}" destId="{0AD65922-0A46-4EF1-9ED8-B79ED6B9A2FA}" srcOrd="5" destOrd="0" parTransId="{49902705-0D89-4013-843D-D95435860C94}" sibTransId="{0FC57C4B-305E-4F0E-BE0A-87AAF4074855}"/>
    <dgm:cxn modelId="{7E6E19FB-FB64-4FF8-82AD-993EA80F36AA}" srcId="{795C652D-1686-4F7B-83F4-02A1ECA45E0F}" destId="{51DBE646-9F1C-460B-8F04-E7D469ABB067}" srcOrd="1" destOrd="0" parTransId="{8BD6EC54-05FD-4B4F-8231-98607771ACE0}" sibTransId="{795196FF-7AC0-4802-ABD3-79FBFF961307}"/>
    <dgm:cxn modelId="{A5C5A86E-8524-42EB-973F-9999936F5527}" srcId="{795C652D-1686-4F7B-83F4-02A1ECA45E0F}" destId="{C8CE8A80-F775-48C1-9476-51920341CC91}" srcOrd="0" destOrd="0" parTransId="{AB6066B7-E1F4-4B83-B65B-1C75CCB825A7}" sibTransId="{9792EB47-AF4E-4174-90F1-5BF9D1D4FDCB}"/>
    <dgm:cxn modelId="{2BC3A696-BCB6-4393-A27F-64CCDCEC16DE}" type="presOf" srcId="{C8CE8A80-F775-48C1-9476-51920341CC91}" destId="{39F6B101-DDF5-4745-AF73-D48E4CE089C0}" srcOrd="0" destOrd="0" presId="urn:microsoft.com/office/officeart/2008/layout/AccentedPicture"/>
    <dgm:cxn modelId="{AC220FA3-5830-41D3-99F4-F3BE2A5BF524}" type="presOf" srcId="{9792EB47-AF4E-4174-90F1-5BF9D1D4FDCB}" destId="{9263D5D3-D60C-458E-B037-7ED0BFD0FC43}" srcOrd="0" destOrd="0" presId="urn:microsoft.com/office/officeart/2008/layout/AccentedPicture"/>
    <dgm:cxn modelId="{9631D2F1-9F5A-4DDB-B854-F5E0C727B906}" srcId="{795C652D-1686-4F7B-83F4-02A1ECA45E0F}" destId="{5141F267-A912-4921-AF1D-A7374E6D881F}" srcOrd="4" destOrd="0" parTransId="{E51BD9BC-12AC-4C10-AE65-8747E86BC1CE}" sibTransId="{A432CC25-9046-4D4D-B60D-2E8977FE2246}"/>
    <dgm:cxn modelId="{B093179D-EE24-47F9-84DA-FCEDBF2D1805}" type="presOf" srcId="{5141F267-A912-4921-AF1D-A7374E6D881F}" destId="{86925C36-010C-4803-8203-11E8978B7373}" srcOrd="0" destOrd="0" presId="urn:microsoft.com/office/officeart/2008/layout/AccentedPicture"/>
    <dgm:cxn modelId="{2A137C67-E7AC-42FE-83B9-6789B39DE393}" type="presOf" srcId="{51DBE646-9F1C-460B-8F04-E7D469ABB067}" destId="{BB59E28C-09FE-4B81-A1B4-F5EB0D51E0F2}" srcOrd="0" destOrd="0" presId="urn:microsoft.com/office/officeart/2008/layout/AccentedPicture"/>
    <dgm:cxn modelId="{B9D5EE82-4F85-450B-9FB4-A59C26263526}" type="presOf" srcId="{795C652D-1686-4F7B-83F4-02A1ECA45E0F}" destId="{94209C82-892D-4D20-92F3-8A58E4AC76C4}" srcOrd="0" destOrd="0" presId="urn:microsoft.com/office/officeart/2008/layout/AccentedPicture"/>
    <dgm:cxn modelId="{4D41C228-ED06-46E3-9B00-5CD6125CE92C}" srcId="{795C652D-1686-4F7B-83F4-02A1ECA45E0F}" destId="{B36B9950-56B9-4B20-83DC-2E73446B082E}" srcOrd="2" destOrd="0" parTransId="{F598FDFA-8BEE-4123-B03C-2B64532437BB}" sibTransId="{B28064CB-A8CF-453B-977E-F5AED3C58DE0}"/>
    <dgm:cxn modelId="{C0206C62-1BCE-488A-8AAC-F48CA54034AB}" type="presParOf" srcId="{94209C82-892D-4D20-92F3-8A58E4AC76C4}" destId="{9263D5D3-D60C-458E-B037-7ED0BFD0FC43}" srcOrd="0" destOrd="0" presId="urn:microsoft.com/office/officeart/2008/layout/AccentedPicture"/>
    <dgm:cxn modelId="{FCFF378E-E69F-4FE1-A8E4-54B061C36B6E}" type="presParOf" srcId="{94209C82-892D-4D20-92F3-8A58E4AC76C4}" destId="{39F6B101-DDF5-4745-AF73-D48E4CE089C0}" srcOrd="1" destOrd="0" presId="urn:microsoft.com/office/officeart/2008/layout/AccentedPicture"/>
    <dgm:cxn modelId="{FA97BB36-2480-4FAB-BC75-CE94FB10C365}" type="presParOf" srcId="{94209C82-892D-4D20-92F3-8A58E4AC76C4}" destId="{62EC2DD9-931D-40B8-B7A6-14D1A9BCF330}" srcOrd="2" destOrd="0" presId="urn:microsoft.com/office/officeart/2008/layout/AccentedPicture"/>
    <dgm:cxn modelId="{35C2CAA3-6023-4B0C-88AB-B65B1BEB1AF4}" type="presParOf" srcId="{62EC2DD9-931D-40B8-B7A6-14D1A9BCF330}" destId="{EA9EDC97-C936-4726-8BC6-5DA7572314E2}" srcOrd="0" destOrd="0" presId="urn:microsoft.com/office/officeart/2008/layout/AccentedPicture"/>
    <dgm:cxn modelId="{E7649AA1-B071-448E-A868-782D67E1E611}" type="presParOf" srcId="{EA9EDC97-C936-4726-8BC6-5DA7572314E2}" destId="{32702A09-5B70-4045-A523-436A813EA81A}" srcOrd="0" destOrd="0" presId="urn:microsoft.com/office/officeart/2008/layout/AccentedPicture"/>
    <dgm:cxn modelId="{9267468F-30D2-4986-AF4E-FB83C780AA6B}" type="presParOf" srcId="{EA9EDC97-C936-4726-8BC6-5DA7572314E2}" destId="{39577ED8-7F3E-4C4E-BFD3-7894DB7CA66F}" srcOrd="1" destOrd="0" presId="urn:microsoft.com/office/officeart/2008/layout/AccentedPicture"/>
    <dgm:cxn modelId="{13E0FD1A-446D-4625-875E-CBA88CDD369D}" type="presParOf" srcId="{EA9EDC97-C936-4726-8BC6-5DA7572314E2}" destId="{35A13F02-F4A7-4E7E-A9E2-D8A152B3DF52}" srcOrd="2" destOrd="0" presId="urn:microsoft.com/office/officeart/2008/layout/AccentedPicture"/>
    <dgm:cxn modelId="{B5DDD41B-E37E-427D-B9B8-58C46BC841CA}" type="presParOf" srcId="{35A13F02-F4A7-4E7E-A9E2-D8A152B3DF52}" destId="{BB59E28C-09FE-4B81-A1B4-F5EB0D51E0F2}" srcOrd="0" destOrd="0" presId="urn:microsoft.com/office/officeart/2008/layout/AccentedPicture"/>
    <dgm:cxn modelId="{5D373B08-3489-4584-95BB-E0B61FE298BF}" type="presParOf" srcId="{62EC2DD9-931D-40B8-B7A6-14D1A9BCF330}" destId="{060AF16B-3722-4CF0-9A0B-0823EDA4D51F}" srcOrd="1" destOrd="0" presId="urn:microsoft.com/office/officeart/2008/layout/AccentedPicture"/>
    <dgm:cxn modelId="{28BF698E-9ABA-4568-8732-A2CF92D4E20F}" type="presParOf" srcId="{62EC2DD9-931D-40B8-B7A6-14D1A9BCF330}" destId="{1309229E-CC8A-4FDB-897D-1A6450ADA16F}" srcOrd="2" destOrd="0" presId="urn:microsoft.com/office/officeart/2008/layout/AccentedPicture"/>
    <dgm:cxn modelId="{931C7E73-AC5B-4573-9889-6906727DA828}" type="presParOf" srcId="{1309229E-CC8A-4FDB-897D-1A6450ADA16F}" destId="{833AF1ED-7CBF-4FBA-8C8A-8E107C2C987B}" srcOrd="0" destOrd="0" presId="urn:microsoft.com/office/officeart/2008/layout/AccentedPicture"/>
    <dgm:cxn modelId="{6C67D8FF-3540-45D2-90A8-4CF6870428C5}" type="presParOf" srcId="{1309229E-CC8A-4FDB-897D-1A6450ADA16F}" destId="{FA9A08AB-2FCE-4F3D-9016-E1791E22842F}" srcOrd="1" destOrd="0" presId="urn:microsoft.com/office/officeart/2008/layout/AccentedPicture"/>
    <dgm:cxn modelId="{3AA8445E-4A46-4835-BBE9-CEC3CD3BEC6A}" type="presParOf" srcId="{1309229E-CC8A-4FDB-897D-1A6450ADA16F}" destId="{A8317B53-BC36-4707-9A80-14C2569EE7E3}" srcOrd="2" destOrd="0" presId="urn:microsoft.com/office/officeart/2008/layout/AccentedPicture"/>
    <dgm:cxn modelId="{B2AF68FD-B254-43B2-A9B2-6E8EF72A1B4F}" type="presParOf" srcId="{A8317B53-BC36-4707-9A80-14C2569EE7E3}" destId="{B1278A95-85AF-4EBB-9929-CFDE37337500}" srcOrd="0" destOrd="0" presId="urn:microsoft.com/office/officeart/2008/layout/AccentedPicture"/>
    <dgm:cxn modelId="{734E84DB-346B-4EEC-BCC3-7C6F155BA480}" type="presParOf" srcId="{62EC2DD9-931D-40B8-B7A6-14D1A9BCF330}" destId="{93526EE1-F2C3-42BB-86CE-E29CFDC68D79}" srcOrd="3" destOrd="0" presId="urn:microsoft.com/office/officeart/2008/layout/AccentedPicture"/>
    <dgm:cxn modelId="{7D46C47B-4254-4933-874E-05490910BF56}" type="presParOf" srcId="{62EC2DD9-931D-40B8-B7A6-14D1A9BCF330}" destId="{0B150334-87D1-4254-8D44-F590DFD0838B}" srcOrd="4" destOrd="0" presId="urn:microsoft.com/office/officeart/2008/layout/AccentedPicture"/>
    <dgm:cxn modelId="{3ED76ADC-F9E3-4459-B748-529005CFB6CD}" type="presParOf" srcId="{0B150334-87D1-4254-8D44-F590DFD0838B}" destId="{38202AD6-9031-403E-A71C-0279215CA593}" srcOrd="0" destOrd="0" presId="urn:microsoft.com/office/officeart/2008/layout/AccentedPicture"/>
    <dgm:cxn modelId="{7667FB0C-3560-4823-9E23-E55C28A75CA7}" type="presParOf" srcId="{0B150334-87D1-4254-8D44-F590DFD0838B}" destId="{D30A4E0B-75DC-4412-AFBD-328E2600D509}" srcOrd="1" destOrd="0" presId="urn:microsoft.com/office/officeart/2008/layout/AccentedPicture"/>
    <dgm:cxn modelId="{3060035B-EA69-43B0-BC22-F2A7B33B2EB9}" type="presParOf" srcId="{0B150334-87D1-4254-8D44-F590DFD0838B}" destId="{7CFAAB2A-E2A9-4FB9-941B-284EF73A5E03}" srcOrd="2" destOrd="0" presId="urn:microsoft.com/office/officeart/2008/layout/AccentedPicture"/>
    <dgm:cxn modelId="{BAB58127-62D7-4573-A1F2-E25CD26AA661}" type="presParOf" srcId="{7CFAAB2A-E2A9-4FB9-941B-284EF73A5E03}" destId="{EE3F83EC-0DD2-4C63-86A4-11E24DED750C}" srcOrd="0" destOrd="0" presId="urn:microsoft.com/office/officeart/2008/layout/AccentedPicture"/>
    <dgm:cxn modelId="{F871C27F-F168-44FB-9E8E-610186E3F4DA}" type="presParOf" srcId="{62EC2DD9-931D-40B8-B7A6-14D1A9BCF330}" destId="{E8D8471B-F70F-40B9-9AB9-191F6DC8108D}" srcOrd="5" destOrd="0" presId="urn:microsoft.com/office/officeart/2008/layout/AccentedPicture"/>
    <dgm:cxn modelId="{FF563399-12FD-440D-ADEA-11FCC2D9E9B1}" type="presParOf" srcId="{62EC2DD9-931D-40B8-B7A6-14D1A9BCF330}" destId="{10A74389-86E0-4B8C-95E5-AC4CE6314272}" srcOrd="6" destOrd="0" presId="urn:microsoft.com/office/officeart/2008/layout/AccentedPicture"/>
    <dgm:cxn modelId="{3ABE9819-E340-42A1-ABAE-A1F4CEA56FA6}" type="presParOf" srcId="{10A74389-86E0-4B8C-95E5-AC4CE6314272}" destId="{37BF6382-3699-45C6-948A-C06A776B7B1F}" srcOrd="0" destOrd="0" presId="urn:microsoft.com/office/officeart/2008/layout/AccentedPicture"/>
    <dgm:cxn modelId="{C389CB3E-8D3D-4F83-ACED-FE34385733AA}" type="presParOf" srcId="{10A74389-86E0-4B8C-95E5-AC4CE6314272}" destId="{3CC94FDB-D7B0-4101-BE8C-3FFFB529E760}" srcOrd="1" destOrd="0" presId="urn:microsoft.com/office/officeart/2008/layout/AccentedPicture"/>
    <dgm:cxn modelId="{D4A9AF69-772A-4FCE-A203-627F10676C31}" type="presParOf" srcId="{10A74389-86E0-4B8C-95E5-AC4CE6314272}" destId="{26477BC2-03E0-4785-9BDB-273C8A8E2B7F}" srcOrd="2" destOrd="0" presId="urn:microsoft.com/office/officeart/2008/layout/AccentedPicture"/>
    <dgm:cxn modelId="{F96CFE8E-D04E-44F3-A798-D78AA51A62B1}" type="presParOf" srcId="{26477BC2-03E0-4785-9BDB-273C8A8E2B7F}" destId="{86925C36-010C-4803-8203-11E8978B7373}" srcOrd="0" destOrd="0" presId="urn:microsoft.com/office/officeart/2008/layout/AccentedPicture"/>
    <dgm:cxn modelId="{B0EAC1ED-7EAF-4A9C-84E5-FE9E5398FDFB}" type="presParOf" srcId="{62EC2DD9-931D-40B8-B7A6-14D1A9BCF330}" destId="{CF1205EE-EC43-48CE-8D8A-60CDF4419ACD}" srcOrd="7" destOrd="0" presId="urn:microsoft.com/office/officeart/2008/layout/AccentedPicture"/>
    <dgm:cxn modelId="{68470412-2431-45B4-96B0-96D82FD0C9C1}" type="presParOf" srcId="{62EC2DD9-931D-40B8-B7A6-14D1A9BCF330}" destId="{36BA8232-7B22-4D49-9DC8-F1A7E209AF27}" srcOrd="8" destOrd="0" presId="urn:microsoft.com/office/officeart/2008/layout/AccentedPicture"/>
    <dgm:cxn modelId="{DC06288E-F764-41F1-BDE4-D29893924408}" type="presParOf" srcId="{36BA8232-7B22-4D49-9DC8-F1A7E209AF27}" destId="{E2C0AB1B-56B2-4C6B-BEAA-C6ADC6D91477}" srcOrd="0" destOrd="0" presId="urn:microsoft.com/office/officeart/2008/layout/AccentedPicture"/>
    <dgm:cxn modelId="{A13252C0-A306-4EE1-BFEC-E493BD256F14}" type="presParOf" srcId="{36BA8232-7B22-4D49-9DC8-F1A7E209AF27}" destId="{B6127279-3F4D-486F-850F-112C9553A58D}" srcOrd="1" destOrd="0" presId="urn:microsoft.com/office/officeart/2008/layout/AccentedPicture"/>
    <dgm:cxn modelId="{232383FC-50CB-42DA-80AC-CE384C05E925}" type="presParOf" srcId="{36BA8232-7B22-4D49-9DC8-F1A7E209AF27}" destId="{6047027C-C0E5-4CFB-8919-B02EA90B482A}" srcOrd="2" destOrd="0" presId="urn:microsoft.com/office/officeart/2008/layout/AccentedPicture"/>
    <dgm:cxn modelId="{AE911C32-E0D7-45AF-A277-F6DF7AC26B32}" type="presParOf" srcId="{6047027C-C0E5-4CFB-8919-B02EA90B482A}" destId="{C29D6FD2-A6D7-44C7-A5BD-D73912C9952E}" srcOrd="0" destOrd="0" presId="urn:microsoft.com/office/officeart/2008/layout/AccentedPicture"/>
    <dgm:cxn modelId="{A3BB9CC9-7EB4-45EF-AD92-C044CFF2316A}" type="presParOf" srcId="{94209C82-892D-4D20-92F3-8A58E4AC76C4}" destId="{261956EB-4EFE-4CFE-87FB-B99FA527C9AB}" srcOrd="3" destOrd="0" presId="urn:microsoft.com/office/officeart/2008/layout/AccentedPicture"/>
    <dgm:cxn modelId="{AD791C20-EA6B-4BE5-B357-16C3AF72D962}" type="presParOf" srcId="{261956EB-4EFE-4CFE-87FB-B99FA527C9AB}" destId="{03822E17-A0B4-4BAE-A2D4-02A88AD3245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E9299DC-95CA-4100-85B0-7EC2DF2E2BCD}" type="doc">
      <dgm:prSet loTypeId="urn:microsoft.com/office/officeart/2005/8/layout/vList3#6" loCatId="pictur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8E2F9E-E15A-4B36-9304-33C39706D092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Совершенствование федеральных НПА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80ACD2BD-1788-4BCA-9CD7-DEC1F7BCBB9D}" type="parTrans" cxnId="{BC131A50-E894-4BCC-A570-510ED023F022}">
      <dgm:prSet/>
      <dgm:spPr/>
      <dgm:t>
        <a:bodyPr/>
        <a:lstStyle/>
        <a:p>
          <a:endParaRPr lang="ru-RU"/>
        </a:p>
      </dgm:t>
    </dgm:pt>
    <dgm:pt modelId="{DF00FF9A-A1CF-4A9B-AF47-C118CB0AFE52}" type="sibTrans" cxnId="{BC131A50-E894-4BCC-A570-510ED023F022}">
      <dgm:prSet/>
      <dgm:spPr/>
      <dgm:t>
        <a:bodyPr/>
        <a:lstStyle/>
        <a:p>
          <a:endParaRPr lang="ru-RU"/>
        </a:p>
      </dgm:t>
    </dgm:pt>
    <dgm:pt modelId="{5D6338B6-F1D4-4F1E-8FA8-9A72C832A61A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Разработка НПА на уровне субъектов РФ и МО</a:t>
          </a:r>
          <a:endParaRPr lang="ru-RU" sz="2000" b="1" dirty="0">
            <a:solidFill>
              <a:srgbClr val="173673"/>
            </a:solidFill>
          </a:endParaRPr>
        </a:p>
      </dgm:t>
    </dgm:pt>
    <dgm:pt modelId="{197F4EA1-AB48-4E93-BFB4-9AC34F617D0B}" type="parTrans" cxnId="{2652049A-BAA3-44DF-AE01-ED0F34184BED}">
      <dgm:prSet/>
      <dgm:spPr/>
      <dgm:t>
        <a:bodyPr/>
        <a:lstStyle/>
        <a:p>
          <a:endParaRPr lang="ru-RU"/>
        </a:p>
      </dgm:t>
    </dgm:pt>
    <dgm:pt modelId="{1A122450-2829-45FA-AC6A-515EB80E398E}" type="sibTrans" cxnId="{2652049A-BAA3-44DF-AE01-ED0F34184BED}">
      <dgm:prSet/>
      <dgm:spPr/>
      <dgm:t>
        <a:bodyPr/>
        <a:lstStyle/>
        <a:p>
          <a:endParaRPr lang="ru-RU"/>
        </a:p>
      </dgm:t>
    </dgm:pt>
    <dgm:pt modelId="{36A4D3DA-EBC8-4550-91A3-A05BC184590F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Единые подходы к определению численности контрольных органов</a:t>
          </a:r>
          <a:endParaRPr lang="ru-RU" sz="2000" b="1" dirty="0">
            <a:solidFill>
              <a:srgbClr val="173673"/>
            </a:solidFill>
          </a:endParaRPr>
        </a:p>
      </dgm:t>
    </dgm:pt>
    <dgm:pt modelId="{AC599FDD-1A17-4F99-BF00-DB2A8494AB2E}" type="parTrans" cxnId="{9B33E3BF-7A4F-4746-BFA0-563A28DCBCCE}">
      <dgm:prSet/>
      <dgm:spPr/>
      <dgm:t>
        <a:bodyPr/>
        <a:lstStyle/>
        <a:p>
          <a:endParaRPr lang="ru-RU"/>
        </a:p>
      </dgm:t>
    </dgm:pt>
    <dgm:pt modelId="{8ECF0487-FB13-4D93-8D05-832FC5D2790E}" type="sibTrans" cxnId="{9B33E3BF-7A4F-4746-BFA0-563A28DCBCCE}">
      <dgm:prSet/>
      <dgm:spPr/>
      <dgm:t>
        <a:bodyPr/>
        <a:lstStyle/>
        <a:p>
          <a:endParaRPr lang="ru-RU"/>
        </a:p>
      </dgm:t>
    </dgm:pt>
    <dgm:pt modelId="{E4F75C45-DDEE-4748-95B2-16D09F7C8574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Повышение квалификации контрольных органов</a:t>
          </a:r>
          <a:endParaRPr lang="ru-RU" sz="2000" b="1" dirty="0">
            <a:solidFill>
              <a:srgbClr val="173673"/>
            </a:solidFill>
          </a:endParaRPr>
        </a:p>
      </dgm:t>
    </dgm:pt>
    <dgm:pt modelId="{193256D7-C7D9-4657-8A35-A68D690748E0}" type="parTrans" cxnId="{EB732F3B-45BC-4FCA-BE25-AFBA5D63504E}">
      <dgm:prSet/>
      <dgm:spPr/>
      <dgm:t>
        <a:bodyPr/>
        <a:lstStyle/>
        <a:p>
          <a:endParaRPr lang="ru-RU"/>
        </a:p>
      </dgm:t>
    </dgm:pt>
    <dgm:pt modelId="{B08573BF-C51E-48F6-9E7E-6907FC672F36}" type="sibTrans" cxnId="{EB732F3B-45BC-4FCA-BE25-AFBA5D63504E}">
      <dgm:prSet/>
      <dgm:spPr/>
      <dgm:t>
        <a:bodyPr/>
        <a:lstStyle/>
        <a:p>
          <a:endParaRPr lang="ru-RU"/>
        </a:p>
      </dgm:t>
    </dgm:pt>
    <dgm:pt modelId="{6FF93BAB-5BD8-4A8F-9B39-58AC01D4ECE7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Использование информационных технологий</a:t>
          </a:r>
          <a:endParaRPr lang="ru-RU" sz="2000" b="1" dirty="0">
            <a:solidFill>
              <a:srgbClr val="173673"/>
            </a:solidFill>
          </a:endParaRPr>
        </a:p>
      </dgm:t>
    </dgm:pt>
    <dgm:pt modelId="{2A13149C-AA38-4F31-96A4-77240B82AFB3}" type="parTrans" cxnId="{73AB4F79-B724-438E-8A2C-F114D8AEBD77}">
      <dgm:prSet/>
      <dgm:spPr/>
      <dgm:t>
        <a:bodyPr/>
        <a:lstStyle/>
        <a:p>
          <a:endParaRPr lang="ru-RU"/>
        </a:p>
      </dgm:t>
    </dgm:pt>
    <dgm:pt modelId="{889609DA-3D38-49BF-AA07-05AAAC55AD95}" type="sibTrans" cxnId="{73AB4F79-B724-438E-8A2C-F114D8AEBD77}">
      <dgm:prSet/>
      <dgm:spPr/>
      <dgm:t>
        <a:bodyPr/>
        <a:lstStyle/>
        <a:p>
          <a:endParaRPr lang="ru-RU"/>
        </a:p>
      </dgm:t>
    </dgm:pt>
    <dgm:pt modelId="{D3C611F4-7ADB-4586-871B-B9BBEA231C32}" type="pres">
      <dgm:prSet presAssocID="{2E9299DC-95CA-4100-85B0-7EC2DF2E2BC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1D635B-C4E0-4216-908B-F31CBB581685}" type="pres">
      <dgm:prSet presAssocID="{0D8E2F9E-E15A-4B36-9304-33C39706D092}" presName="composite" presStyleCnt="0"/>
      <dgm:spPr/>
    </dgm:pt>
    <dgm:pt modelId="{35AEAD7A-5FB7-44B4-8465-49A8118AD0B2}" type="pres">
      <dgm:prSet presAssocID="{0D8E2F9E-E15A-4B36-9304-33C39706D092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0CAD370B-3F1B-45FE-8F05-7B7E707AA42D}" type="pres">
      <dgm:prSet presAssocID="{0D8E2F9E-E15A-4B36-9304-33C39706D092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676DB-4AFB-432F-AF14-DA18AA545023}" type="pres">
      <dgm:prSet presAssocID="{DF00FF9A-A1CF-4A9B-AF47-C118CB0AFE52}" presName="spacing" presStyleCnt="0"/>
      <dgm:spPr/>
    </dgm:pt>
    <dgm:pt modelId="{C007C5C0-5099-42EB-ADB0-C4F93210B7B9}" type="pres">
      <dgm:prSet presAssocID="{5D6338B6-F1D4-4F1E-8FA8-9A72C832A61A}" presName="composite" presStyleCnt="0"/>
      <dgm:spPr/>
    </dgm:pt>
    <dgm:pt modelId="{2CD72063-C8A3-4E59-9AC4-0EA48C5594C4}" type="pres">
      <dgm:prSet presAssocID="{5D6338B6-F1D4-4F1E-8FA8-9A72C832A61A}" presName="imgShp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82FDAC42-DD02-438E-92A1-5D7CEE6CCB9C}" type="pres">
      <dgm:prSet presAssocID="{5D6338B6-F1D4-4F1E-8FA8-9A72C832A61A}" presName="txShp" presStyleLbl="node1" presStyleIdx="1" presStyleCnt="5" custLinFactNeighborX="825" custLinFactNeighborY="1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C5237-03DC-458A-BDFE-7264CF49C48D}" type="pres">
      <dgm:prSet presAssocID="{1A122450-2829-45FA-AC6A-515EB80E398E}" presName="spacing" presStyleCnt="0"/>
      <dgm:spPr/>
    </dgm:pt>
    <dgm:pt modelId="{B61D1CDA-FDED-41A5-A07A-E13CA0750997}" type="pres">
      <dgm:prSet presAssocID="{36A4D3DA-EBC8-4550-91A3-A05BC184590F}" presName="composite" presStyleCnt="0"/>
      <dgm:spPr/>
    </dgm:pt>
    <dgm:pt modelId="{14D11ECF-510F-4218-A290-6F5228ACEA29}" type="pres">
      <dgm:prSet presAssocID="{36A4D3DA-EBC8-4550-91A3-A05BC184590F}" presName="imgShp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47DB1526-F4F5-46F7-AEC0-A93B081E9787}" type="pres">
      <dgm:prSet presAssocID="{36A4D3DA-EBC8-4550-91A3-A05BC184590F}" presName="txShp" presStyleLbl="node1" presStyleIdx="2" presStyleCnt="5" custLinFactNeighborX="73" custLinFactNeighborY="2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62FFE-705E-4E35-BC82-5B92443A33B5}" type="pres">
      <dgm:prSet presAssocID="{8ECF0487-FB13-4D93-8D05-832FC5D2790E}" presName="spacing" presStyleCnt="0"/>
      <dgm:spPr/>
    </dgm:pt>
    <dgm:pt modelId="{014FA8A8-28EF-4D9D-B948-5CD6ED5B2371}" type="pres">
      <dgm:prSet presAssocID="{E4F75C45-DDEE-4748-95B2-16D09F7C8574}" presName="composite" presStyleCnt="0"/>
      <dgm:spPr/>
    </dgm:pt>
    <dgm:pt modelId="{C570D8AC-9D75-4D8B-9E96-9CC997447BF8}" type="pres">
      <dgm:prSet presAssocID="{E4F75C45-DDEE-4748-95B2-16D09F7C8574}" presName="imgShp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3DB0F7FE-28D1-4CB9-A3DD-2A1985FD50AC}" type="pres">
      <dgm:prSet presAssocID="{E4F75C45-DDEE-4748-95B2-16D09F7C8574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28112-E1AF-4316-973E-2A933A7FF40C}" type="pres">
      <dgm:prSet presAssocID="{B08573BF-C51E-48F6-9E7E-6907FC672F36}" presName="spacing" presStyleCnt="0"/>
      <dgm:spPr/>
    </dgm:pt>
    <dgm:pt modelId="{4DA6EFB1-2C40-449D-9517-8F6AF98EFC45}" type="pres">
      <dgm:prSet presAssocID="{6FF93BAB-5BD8-4A8F-9B39-58AC01D4ECE7}" presName="composite" presStyleCnt="0"/>
      <dgm:spPr/>
    </dgm:pt>
    <dgm:pt modelId="{86D86464-D756-4AD7-8117-55FA5F47F928}" type="pres">
      <dgm:prSet presAssocID="{6FF93BAB-5BD8-4A8F-9B39-58AC01D4ECE7}" presName="imgShp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484974F1-9E98-48D5-B2CA-E48F9C736760}" type="pres">
      <dgm:prSet presAssocID="{6FF93BAB-5BD8-4A8F-9B39-58AC01D4ECE7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131A50-E894-4BCC-A570-510ED023F022}" srcId="{2E9299DC-95CA-4100-85B0-7EC2DF2E2BCD}" destId="{0D8E2F9E-E15A-4B36-9304-33C39706D092}" srcOrd="0" destOrd="0" parTransId="{80ACD2BD-1788-4BCA-9CD7-DEC1F7BCBB9D}" sibTransId="{DF00FF9A-A1CF-4A9B-AF47-C118CB0AFE52}"/>
    <dgm:cxn modelId="{3331AD62-48F8-4569-9881-9694E6487B67}" type="presOf" srcId="{2E9299DC-95CA-4100-85B0-7EC2DF2E2BCD}" destId="{D3C611F4-7ADB-4586-871B-B9BBEA231C32}" srcOrd="0" destOrd="0" presId="urn:microsoft.com/office/officeart/2005/8/layout/vList3#6"/>
    <dgm:cxn modelId="{CC6709A7-6C30-4C14-9B98-EA67012D9BD3}" type="presOf" srcId="{36A4D3DA-EBC8-4550-91A3-A05BC184590F}" destId="{47DB1526-F4F5-46F7-AEC0-A93B081E9787}" srcOrd="0" destOrd="0" presId="urn:microsoft.com/office/officeart/2005/8/layout/vList3#6"/>
    <dgm:cxn modelId="{EB732F3B-45BC-4FCA-BE25-AFBA5D63504E}" srcId="{2E9299DC-95CA-4100-85B0-7EC2DF2E2BCD}" destId="{E4F75C45-DDEE-4748-95B2-16D09F7C8574}" srcOrd="3" destOrd="0" parTransId="{193256D7-C7D9-4657-8A35-A68D690748E0}" sibTransId="{B08573BF-C51E-48F6-9E7E-6907FC672F36}"/>
    <dgm:cxn modelId="{73AB4F79-B724-438E-8A2C-F114D8AEBD77}" srcId="{2E9299DC-95CA-4100-85B0-7EC2DF2E2BCD}" destId="{6FF93BAB-5BD8-4A8F-9B39-58AC01D4ECE7}" srcOrd="4" destOrd="0" parTransId="{2A13149C-AA38-4F31-96A4-77240B82AFB3}" sibTransId="{889609DA-3D38-49BF-AA07-05AAAC55AD95}"/>
    <dgm:cxn modelId="{F4B14FAA-B210-4D76-8CBF-CF14968F1D6F}" type="presOf" srcId="{5D6338B6-F1D4-4F1E-8FA8-9A72C832A61A}" destId="{82FDAC42-DD02-438E-92A1-5D7CEE6CCB9C}" srcOrd="0" destOrd="0" presId="urn:microsoft.com/office/officeart/2005/8/layout/vList3#6"/>
    <dgm:cxn modelId="{33E555D4-1B84-43C4-ADA7-5B9A0B6EEEFB}" type="presOf" srcId="{6FF93BAB-5BD8-4A8F-9B39-58AC01D4ECE7}" destId="{484974F1-9E98-48D5-B2CA-E48F9C736760}" srcOrd="0" destOrd="0" presId="urn:microsoft.com/office/officeart/2005/8/layout/vList3#6"/>
    <dgm:cxn modelId="{8251DEF8-62B3-4E20-A36C-5833B90EA2D6}" type="presOf" srcId="{0D8E2F9E-E15A-4B36-9304-33C39706D092}" destId="{0CAD370B-3F1B-45FE-8F05-7B7E707AA42D}" srcOrd="0" destOrd="0" presId="urn:microsoft.com/office/officeart/2005/8/layout/vList3#6"/>
    <dgm:cxn modelId="{C0CF5B17-D986-45EC-A27A-6BC3BA04A541}" type="presOf" srcId="{E4F75C45-DDEE-4748-95B2-16D09F7C8574}" destId="{3DB0F7FE-28D1-4CB9-A3DD-2A1985FD50AC}" srcOrd="0" destOrd="0" presId="urn:microsoft.com/office/officeart/2005/8/layout/vList3#6"/>
    <dgm:cxn modelId="{2652049A-BAA3-44DF-AE01-ED0F34184BED}" srcId="{2E9299DC-95CA-4100-85B0-7EC2DF2E2BCD}" destId="{5D6338B6-F1D4-4F1E-8FA8-9A72C832A61A}" srcOrd="1" destOrd="0" parTransId="{197F4EA1-AB48-4E93-BFB4-9AC34F617D0B}" sibTransId="{1A122450-2829-45FA-AC6A-515EB80E398E}"/>
    <dgm:cxn modelId="{9B33E3BF-7A4F-4746-BFA0-563A28DCBCCE}" srcId="{2E9299DC-95CA-4100-85B0-7EC2DF2E2BCD}" destId="{36A4D3DA-EBC8-4550-91A3-A05BC184590F}" srcOrd="2" destOrd="0" parTransId="{AC599FDD-1A17-4F99-BF00-DB2A8494AB2E}" sibTransId="{8ECF0487-FB13-4D93-8D05-832FC5D2790E}"/>
    <dgm:cxn modelId="{B283E49F-C77F-48CA-8009-937863A0D075}" type="presParOf" srcId="{D3C611F4-7ADB-4586-871B-B9BBEA231C32}" destId="{3C1D635B-C4E0-4216-908B-F31CBB581685}" srcOrd="0" destOrd="0" presId="urn:microsoft.com/office/officeart/2005/8/layout/vList3#6"/>
    <dgm:cxn modelId="{2FC8E52C-9DD4-45C3-8600-E8BBD36D4A23}" type="presParOf" srcId="{3C1D635B-C4E0-4216-908B-F31CBB581685}" destId="{35AEAD7A-5FB7-44B4-8465-49A8118AD0B2}" srcOrd="0" destOrd="0" presId="urn:microsoft.com/office/officeart/2005/8/layout/vList3#6"/>
    <dgm:cxn modelId="{C7510D84-7CE5-42D2-A08D-EF6BFEA03BAD}" type="presParOf" srcId="{3C1D635B-C4E0-4216-908B-F31CBB581685}" destId="{0CAD370B-3F1B-45FE-8F05-7B7E707AA42D}" srcOrd="1" destOrd="0" presId="urn:microsoft.com/office/officeart/2005/8/layout/vList3#6"/>
    <dgm:cxn modelId="{2BEB8E41-43D8-4EFA-9DAF-998E15330E1F}" type="presParOf" srcId="{D3C611F4-7ADB-4586-871B-B9BBEA231C32}" destId="{E2F676DB-4AFB-432F-AF14-DA18AA545023}" srcOrd="1" destOrd="0" presId="urn:microsoft.com/office/officeart/2005/8/layout/vList3#6"/>
    <dgm:cxn modelId="{486AA820-10BE-4DF6-B3AF-A202F527CC7A}" type="presParOf" srcId="{D3C611F4-7ADB-4586-871B-B9BBEA231C32}" destId="{C007C5C0-5099-42EB-ADB0-C4F93210B7B9}" srcOrd="2" destOrd="0" presId="urn:microsoft.com/office/officeart/2005/8/layout/vList3#6"/>
    <dgm:cxn modelId="{1FB84290-9A75-4018-8478-82BB88E81146}" type="presParOf" srcId="{C007C5C0-5099-42EB-ADB0-C4F93210B7B9}" destId="{2CD72063-C8A3-4E59-9AC4-0EA48C5594C4}" srcOrd="0" destOrd="0" presId="urn:microsoft.com/office/officeart/2005/8/layout/vList3#6"/>
    <dgm:cxn modelId="{75A753A0-13FA-4CA6-AE82-5B0373D33033}" type="presParOf" srcId="{C007C5C0-5099-42EB-ADB0-C4F93210B7B9}" destId="{82FDAC42-DD02-438E-92A1-5D7CEE6CCB9C}" srcOrd="1" destOrd="0" presId="urn:microsoft.com/office/officeart/2005/8/layout/vList3#6"/>
    <dgm:cxn modelId="{DE8D41E1-FC7C-4B5E-BFFA-DA6E5E252F55}" type="presParOf" srcId="{D3C611F4-7ADB-4586-871B-B9BBEA231C32}" destId="{D76C5237-03DC-458A-BDFE-7264CF49C48D}" srcOrd="3" destOrd="0" presId="urn:microsoft.com/office/officeart/2005/8/layout/vList3#6"/>
    <dgm:cxn modelId="{4BBB16E7-82A2-4D0D-95C4-A6B6764D761B}" type="presParOf" srcId="{D3C611F4-7ADB-4586-871B-B9BBEA231C32}" destId="{B61D1CDA-FDED-41A5-A07A-E13CA0750997}" srcOrd="4" destOrd="0" presId="urn:microsoft.com/office/officeart/2005/8/layout/vList3#6"/>
    <dgm:cxn modelId="{1A5714AF-36EC-4E8F-8064-B2C1994FB6FE}" type="presParOf" srcId="{B61D1CDA-FDED-41A5-A07A-E13CA0750997}" destId="{14D11ECF-510F-4218-A290-6F5228ACEA29}" srcOrd="0" destOrd="0" presId="urn:microsoft.com/office/officeart/2005/8/layout/vList3#6"/>
    <dgm:cxn modelId="{C314C29F-338C-466C-BB82-7CC2ED1DB67B}" type="presParOf" srcId="{B61D1CDA-FDED-41A5-A07A-E13CA0750997}" destId="{47DB1526-F4F5-46F7-AEC0-A93B081E9787}" srcOrd="1" destOrd="0" presId="urn:microsoft.com/office/officeart/2005/8/layout/vList3#6"/>
    <dgm:cxn modelId="{30578761-2DDF-41CF-9EFC-B0C717ECE35E}" type="presParOf" srcId="{D3C611F4-7ADB-4586-871B-B9BBEA231C32}" destId="{AFE62FFE-705E-4E35-BC82-5B92443A33B5}" srcOrd="5" destOrd="0" presId="urn:microsoft.com/office/officeart/2005/8/layout/vList3#6"/>
    <dgm:cxn modelId="{3188CD34-5348-455D-B3D1-E4295DB1ADB6}" type="presParOf" srcId="{D3C611F4-7ADB-4586-871B-B9BBEA231C32}" destId="{014FA8A8-28EF-4D9D-B948-5CD6ED5B2371}" srcOrd="6" destOrd="0" presId="urn:microsoft.com/office/officeart/2005/8/layout/vList3#6"/>
    <dgm:cxn modelId="{8307D774-6CD6-42D1-B67E-B374136DF008}" type="presParOf" srcId="{014FA8A8-28EF-4D9D-B948-5CD6ED5B2371}" destId="{C570D8AC-9D75-4D8B-9E96-9CC997447BF8}" srcOrd="0" destOrd="0" presId="urn:microsoft.com/office/officeart/2005/8/layout/vList3#6"/>
    <dgm:cxn modelId="{DEAC790D-F4ED-4659-BA7D-E38E135B62FC}" type="presParOf" srcId="{014FA8A8-28EF-4D9D-B948-5CD6ED5B2371}" destId="{3DB0F7FE-28D1-4CB9-A3DD-2A1985FD50AC}" srcOrd="1" destOrd="0" presId="urn:microsoft.com/office/officeart/2005/8/layout/vList3#6"/>
    <dgm:cxn modelId="{E4F9BB63-F608-42BD-9CAB-DC099C89FAC0}" type="presParOf" srcId="{D3C611F4-7ADB-4586-871B-B9BBEA231C32}" destId="{79828112-E1AF-4316-973E-2A933A7FF40C}" srcOrd="7" destOrd="0" presId="urn:microsoft.com/office/officeart/2005/8/layout/vList3#6"/>
    <dgm:cxn modelId="{667D06A1-D931-4D20-A28B-1A8B56BF91E4}" type="presParOf" srcId="{D3C611F4-7ADB-4586-871B-B9BBEA231C32}" destId="{4DA6EFB1-2C40-449D-9517-8F6AF98EFC45}" srcOrd="8" destOrd="0" presId="urn:microsoft.com/office/officeart/2005/8/layout/vList3#6"/>
    <dgm:cxn modelId="{E0E07F9E-C884-40EA-A75A-CC740FB74BF8}" type="presParOf" srcId="{4DA6EFB1-2C40-449D-9517-8F6AF98EFC45}" destId="{86D86464-D756-4AD7-8117-55FA5F47F928}" srcOrd="0" destOrd="0" presId="urn:microsoft.com/office/officeart/2005/8/layout/vList3#6"/>
    <dgm:cxn modelId="{28209970-4428-4B0D-8C30-F6E517702751}" type="presParOf" srcId="{4DA6EFB1-2C40-449D-9517-8F6AF98EFC45}" destId="{484974F1-9E98-48D5-B2CA-E48F9C736760}" srcOrd="1" destOrd="0" presId="urn:microsoft.com/office/officeart/2005/8/layout/vList3#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C7BA97A-F64E-460F-8C08-6FB4D15651D8}" type="doc">
      <dgm:prSet loTypeId="urn:microsoft.com/office/officeart/2008/layout/PictureStrips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FD0C0C6-8F31-47E4-B256-F6CBF2C1F8F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Повышение качества выполняемой работы</a:t>
          </a:r>
          <a:endParaRPr lang="ru-RU" sz="2000" b="1" dirty="0">
            <a:solidFill>
              <a:srgbClr val="173673"/>
            </a:solidFill>
          </a:endParaRPr>
        </a:p>
      </dgm:t>
    </dgm:pt>
    <dgm:pt modelId="{05F39D1C-6A19-4E0F-A8FA-B135EB2A2473}" type="parTrans" cxnId="{E1CDCB8C-8AD9-4742-996F-D006048B42B1}">
      <dgm:prSet/>
      <dgm:spPr/>
      <dgm:t>
        <a:bodyPr/>
        <a:lstStyle/>
        <a:p>
          <a:endParaRPr lang="ru-RU"/>
        </a:p>
      </dgm:t>
    </dgm:pt>
    <dgm:pt modelId="{ED2D9668-3245-4840-877E-EC2DD09400C7}" type="sibTrans" cxnId="{E1CDCB8C-8AD9-4742-996F-D006048B42B1}">
      <dgm:prSet/>
      <dgm:spPr/>
      <dgm:t>
        <a:bodyPr/>
        <a:lstStyle/>
        <a:p>
          <a:endParaRPr lang="ru-RU"/>
        </a:p>
      </dgm:t>
    </dgm:pt>
    <dgm:pt modelId="{78689411-1BE2-474F-AC46-A061F729949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Обмен опытом</a:t>
          </a:r>
          <a:endParaRPr lang="ru-RU" sz="2000" b="1" dirty="0">
            <a:solidFill>
              <a:srgbClr val="173673"/>
            </a:solidFill>
          </a:endParaRPr>
        </a:p>
      </dgm:t>
    </dgm:pt>
    <dgm:pt modelId="{44B92B9C-727A-4F8B-99A5-2D588A62377B}" type="parTrans" cxnId="{DA19C31C-6CA1-4DE7-863C-167B2F3FDD0B}">
      <dgm:prSet/>
      <dgm:spPr/>
      <dgm:t>
        <a:bodyPr/>
        <a:lstStyle/>
        <a:p>
          <a:endParaRPr lang="ru-RU"/>
        </a:p>
      </dgm:t>
    </dgm:pt>
    <dgm:pt modelId="{7FAF09EC-CE5D-4CE7-B8CC-59649E9ABE05}" type="sibTrans" cxnId="{DA19C31C-6CA1-4DE7-863C-167B2F3FDD0B}">
      <dgm:prSet/>
      <dgm:spPr/>
      <dgm:t>
        <a:bodyPr/>
        <a:lstStyle/>
        <a:p>
          <a:endParaRPr lang="ru-RU"/>
        </a:p>
      </dgm:t>
    </dgm:pt>
    <dgm:pt modelId="{574DADC2-945F-4CF6-BA86-2EE77F1155F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Мониторинг законодательства</a:t>
          </a:r>
          <a:endParaRPr lang="ru-RU" sz="2000" b="1" dirty="0">
            <a:solidFill>
              <a:srgbClr val="173673"/>
            </a:solidFill>
          </a:endParaRPr>
        </a:p>
      </dgm:t>
    </dgm:pt>
    <dgm:pt modelId="{288FE236-E80A-4025-9300-DD90F3F458BA}" type="parTrans" cxnId="{E55132B3-B2CA-42EE-8050-CDFC86889D58}">
      <dgm:prSet/>
      <dgm:spPr/>
      <dgm:t>
        <a:bodyPr/>
        <a:lstStyle/>
        <a:p>
          <a:endParaRPr lang="ru-RU"/>
        </a:p>
      </dgm:t>
    </dgm:pt>
    <dgm:pt modelId="{349F2D13-C482-40CF-AA21-1C707DADE3D9}" type="sibTrans" cxnId="{E55132B3-B2CA-42EE-8050-CDFC86889D58}">
      <dgm:prSet/>
      <dgm:spPr/>
      <dgm:t>
        <a:bodyPr/>
        <a:lstStyle/>
        <a:p>
          <a:endParaRPr lang="ru-RU"/>
        </a:p>
      </dgm:t>
    </dgm:pt>
    <dgm:pt modelId="{3ED3813F-C09B-4FA2-94CC-9620E2F732B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Индивидуальный подход</a:t>
          </a:r>
          <a:endParaRPr lang="ru-RU" sz="2000" b="1" dirty="0">
            <a:solidFill>
              <a:srgbClr val="173673"/>
            </a:solidFill>
          </a:endParaRPr>
        </a:p>
      </dgm:t>
    </dgm:pt>
    <dgm:pt modelId="{6CCBFD58-1523-4172-B304-97F2DC78A971}" type="parTrans" cxnId="{EA20E7D8-5896-4C99-B250-6AD60CA57494}">
      <dgm:prSet/>
      <dgm:spPr/>
      <dgm:t>
        <a:bodyPr/>
        <a:lstStyle/>
        <a:p>
          <a:endParaRPr lang="ru-RU"/>
        </a:p>
      </dgm:t>
    </dgm:pt>
    <dgm:pt modelId="{50062941-644A-4EF2-B119-68C6A4EBBF37}" type="sibTrans" cxnId="{EA20E7D8-5896-4C99-B250-6AD60CA57494}">
      <dgm:prSet/>
      <dgm:spPr/>
      <dgm:t>
        <a:bodyPr/>
        <a:lstStyle/>
        <a:p>
          <a:endParaRPr lang="ru-RU"/>
        </a:p>
      </dgm:t>
    </dgm:pt>
    <dgm:pt modelId="{4D093209-A8D5-49B4-AD48-A3C796BDD51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Методические материалы</a:t>
          </a:r>
          <a:endParaRPr lang="ru-RU" sz="2000" b="1" dirty="0">
            <a:solidFill>
              <a:srgbClr val="173673"/>
            </a:solidFill>
          </a:endParaRPr>
        </a:p>
      </dgm:t>
    </dgm:pt>
    <dgm:pt modelId="{702CCF17-6370-4673-98BF-790913C56446}" type="parTrans" cxnId="{2EB55B05-3E8B-4785-A09F-A6A60BFB3619}">
      <dgm:prSet/>
      <dgm:spPr/>
      <dgm:t>
        <a:bodyPr/>
        <a:lstStyle/>
        <a:p>
          <a:endParaRPr lang="ru-RU"/>
        </a:p>
      </dgm:t>
    </dgm:pt>
    <dgm:pt modelId="{1368C085-B222-4F21-A5CC-9E9A84757702}" type="sibTrans" cxnId="{2EB55B05-3E8B-4785-A09F-A6A60BFB3619}">
      <dgm:prSet/>
      <dgm:spPr/>
      <dgm:t>
        <a:bodyPr/>
        <a:lstStyle/>
        <a:p>
          <a:endParaRPr lang="ru-RU"/>
        </a:p>
      </dgm:t>
    </dgm:pt>
    <dgm:pt modelId="{41128C06-B7B0-4370-8FE5-CDA994E4A3C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Снижение трудозатрат</a:t>
          </a:r>
          <a:endParaRPr lang="ru-RU" sz="2000" b="1" dirty="0">
            <a:solidFill>
              <a:srgbClr val="173673"/>
            </a:solidFill>
          </a:endParaRPr>
        </a:p>
      </dgm:t>
    </dgm:pt>
    <dgm:pt modelId="{41194B59-B4B6-4593-B28B-8C8915F5B590}" type="parTrans" cxnId="{727E2F81-E3A1-42C9-8AF2-F76A48FE8F81}">
      <dgm:prSet/>
      <dgm:spPr/>
      <dgm:t>
        <a:bodyPr/>
        <a:lstStyle/>
        <a:p>
          <a:endParaRPr lang="ru-RU"/>
        </a:p>
      </dgm:t>
    </dgm:pt>
    <dgm:pt modelId="{93D87C45-C8A1-46AC-BD4A-4B8EAC7E6086}" type="sibTrans" cxnId="{727E2F81-E3A1-42C9-8AF2-F76A48FE8F81}">
      <dgm:prSet/>
      <dgm:spPr/>
      <dgm:t>
        <a:bodyPr/>
        <a:lstStyle/>
        <a:p>
          <a:endParaRPr lang="ru-RU"/>
        </a:p>
      </dgm:t>
    </dgm:pt>
    <dgm:pt modelId="{1C089315-488A-4DC8-8BF4-116698635A4B}" type="pres">
      <dgm:prSet presAssocID="{1C7BA97A-F64E-460F-8C08-6FB4D15651D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1AAD18-10E7-43E7-A29B-76DFEFEBB94A}" type="pres">
      <dgm:prSet presAssocID="{CFD0C0C6-8F31-47E4-B256-F6CBF2C1F8F5}" presName="composite" presStyleCnt="0"/>
      <dgm:spPr/>
    </dgm:pt>
    <dgm:pt modelId="{A33D3F8F-3A18-403B-9114-E16EAC5BABFE}" type="pres">
      <dgm:prSet presAssocID="{CFD0C0C6-8F31-47E4-B256-F6CBF2C1F8F5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BAC670-0BDF-4E5D-9BAE-0A45A2AA9369}" type="pres">
      <dgm:prSet presAssocID="{CFD0C0C6-8F31-47E4-B256-F6CBF2C1F8F5}" presName="rect2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  <dgm:pt modelId="{DB9B6FD7-C892-4773-9584-E19448322A69}" type="pres">
      <dgm:prSet presAssocID="{ED2D9668-3245-4840-877E-EC2DD09400C7}" presName="sibTrans" presStyleCnt="0"/>
      <dgm:spPr/>
    </dgm:pt>
    <dgm:pt modelId="{67DDE115-125C-4079-8E57-5071AB61C14D}" type="pres">
      <dgm:prSet presAssocID="{41128C06-B7B0-4370-8FE5-CDA994E4A3CF}" presName="composite" presStyleCnt="0"/>
      <dgm:spPr/>
    </dgm:pt>
    <dgm:pt modelId="{563DF849-143D-4125-AB9B-15C7BCC53D50}" type="pres">
      <dgm:prSet presAssocID="{41128C06-B7B0-4370-8FE5-CDA994E4A3CF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42CA5-FB2A-40F2-AE7E-CF6427B8B968}" type="pres">
      <dgm:prSet presAssocID="{41128C06-B7B0-4370-8FE5-CDA994E4A3CF}" presName="rect2" presStyleLbl="fgImgPlace1" presStyleIdx="1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  <dgm:pt modelId="{3B7235B9-0265-48BC-97B8-5EBF7CE15935}" type="pres">
      <dgm:prSet presAssocID="{93D87C45-C8A1-46AC-BD4A-4B8EAC7E6086}" presName="sibTrans" presStyleCnt="0"/>
      <dgm:spPr/>
    </dgm:pt>
    <dgm:pt modelId="{EEEA960B-CD4D-4682-BD57-8C5D7FBBB9FA}" type="pres">
      <dgm:prSet presAssocID="{78689411-1BE2-474F-AC46-A061F7299499}" presName="composite" presStyleCnt="0"/>
      <dgm:spPr/>
    </dgm:pt>
    <dgm:pt modelId="{A3D97950-0CDD-48CB-844F-C2922DCD4EFD}" type="pres">
      <dgm:prSet presAssocID="{78689411-1BE2-474F-AC46-A061F7299499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50CC2-9FC6-46A2-AE96-1740EF8BE82D}" type="pres">
      <dgm:prSet presAssocID="{78689411-1BE2-474F-AC46-A061F7299499}" presName="rect2" presStyleLbl="fgImgPlace1" presStyleIdx="2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  <dgm:pt modelId="{21DC8C1B-24AE-4B6A-A10B-32F609A69BCA}" type="pres">
      <dgm:prSet presAssocID="{7FAF09EC-CE5D-4CE7-B8CC-59649E9ABE05}" presName="sibTrans" presStyleCnt="0"/>
      <dgm:spPr/>
    </dgm:pt>
    <dgm:pt modelId="{8AA75B42-27F6-4B0C-902C-988A0A7E8802}" type="pres">
      <dgm:prSet presAssocID="{574DADC2-945F-4CF6-BA86-2EE77F1155F9}" presName="composite" presStyleCnt="0"/>
      <dgm:spPr/>
    </dgm:pt>
    <dgm:pt modelId="{4733FF65-D9DB-4C38-8E6A-F8CA91F7CCC7}" type="pres">
      <dgm:prSet presAssocID="{574DADC2-945F-4CF6-BA86-2EE77F1155F9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BE4C7B-E73D-46E3-A889-0253B0BF8A48}" type="pres">
      <dgm:prSet presAssocID="{574DADC2-945F-4CF6-BA86-2EE77F1155F9}" presName="rect2" presStyleLbl="fgImgPlace1" presStyleIdx="3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  <dgm:pt modelId="{E3006070-249E-4AAC-871E-1CB31C591A97}" type="pres">
      <dgm:prSet presAssocID="{349F2D13-C482-40CF-AA21-1C707DADE3D9}" presName="sibTrans" presStyleCnt="0"/>
      <dgm:spPr/>
    </dgm:pt>
    <dgm:pt modelId="{BD85F77F-76D3-4DC1-B4BE-160CDC46D5F4}" type="pres">
      <dgm:prSet presAssocID="{4D093209-A8D5-49B4-AD48-A3C796BDD513}" presName="composite" presStyleCnt="0"/>
      <dgm:spPr/>
    </dgm:pt>
    <dgm:pt modelId="{D47F1E59-94F3-461E-84A0-CA1096413BA3}" type="pres">
      <dgm:prSet presAssocID="{4D093209-A8D5-49B4-AD48-A3C796BDD513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C7F8C-FB43-4E02-AAA8-729DB7B6CE37}" type="pres">
      <dgm:prSet presAssocID="{4D093209-A8D5-49B4-AD48-A3C796BDD513}" presName="rect2" presStyleLbl="fgImgPlace1" presStyleIdx="4" presStyleCnt="6" custLinFactNeighborX="-5083" custLinFactNeighborY="-68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  <dgm:pt modelId="{3FF2C1FE-1338-4754-BE4D-54387FAFEBA1}" type="pres">
      <dgm:prSet presAssocID="{1368C085-B222-4F21-A5CC-9E9A84757702}" presName="sibTrans" presStyleCnt="0"/>
      <dgm:spPr/>
    </dgm:pt>
    <dgm:pt modelId="{BBD20F6E-7FA9-4B8B-A1E9-DF9450A81CD0}" type="pres">
      <dgm:prSet presAssocID="{3ED3813F-C09B-4FA2-94CC-9620E2F732BD}" presName="composite" presStyleCnt="0"/>
      <dgm:spPr/>
    </dgm:pt>
    <dgm:pt modelId="{067E9579-EFE2-40CD-B0EA-B09A71108A81}" type="pres">
      <dgm:prSet presAssocID="{3ED3813F-C09B-4FA2-94CC-9620E2F732BD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A23F5-56BA-4C30-A89B-2D0676D91C4E}" type="pres">
      <dgm:prSet presAssocID="{3ED3813F-C09B-4FA2-94CC-9620E2F732BD}" presName="rect2" presStyleLbl="fgImgPlace1" presStyleIdx="5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1000" r="-21000"/>
          </a:stretch>
        </a:blipFill>
      </dgm:spPr>
    </dgm:pt>
  </dgm:ptLst>
  <dgm:cxnLst>
    <dgm:cxn modelId="{DA19C31C-6CA1-4DE7-863C-167B2F3FDD0B}" srcId="{1C7BA97A-F64E-460F-8C08-6FB4D15651D8}" destId="{78689411-1BE2-474F-AC46-A061F7299499}" srcOrd="2" destOrd="0" parTransId="{44B92B9C-727A-4F8B-99A5-2D588A62377B}" sibTransId="{7FAF09EC-CE5D-4CE7-B8CC-59649E9ABE05}"/>
    <dgm:cxn modelId="{63EF8510-62FD-4578-AA3E-AA879BFBD65C}" type="presOf" srcId="{CFD0C0C6-8F31-47E4-B256-F6CBF2C1F8F5}" destId="{A33D3F8F-3A18-403B-9114-E16EAC5BABFE}" srcOrd="0" destOrd="0" presId="urn:microsoft.com/office/officeart/2008/layout/PictureStrips"/>
    <dgm:cxn modelId="{727E2F81-E3A1-42C9-8AF2-F76A48FE8F81}" srcId="{1C7BA97A-F64E-460F-8C08-6FB4D15651D8}" destId="{41128C06-B7B0-4370-8FE5-CDA994E4A3CF}" srcOrd="1" destOrd="0" parTransId="{41194B59-B4B6-4593-B28B-8C8915F5B590}" sibTransId="{93D87C45-C8A1-46AC-BD4A-4B8EAC7E6086}"/>
    <dgm:cxn modelId="{C9297BA5-BF63-420A-971A-674E49D046B7}" type="presOf" srcId="{78689411-1BE2-474F-AC46-A061F7299499}" destId="{A3D97950-0CDD-48CB-844F-C2922DCD4EFD}" srcOrd="0" destOrd="0" presId="urn:microsoft.com/office/officeart/2008/layout/PictureStrips"/>
    <dgm:cxn modelId="{E55132B3-B2CA-42EE-8050-CDFC86889D58}" srcId="{1C7BA97A-F64E-460F-8C08-6FB4D15651D8}" destId="{574DADC2-945F-4CF6-BA86-2EE77F1155F9}" srcOrd="3" destOrd="0" parTransId="{288FE236-E80A-4025-9300-DD90F3F458BA}" sibTransId="{349F2D13-C482-40CF-AA21-1C707DADE3D9}"/>
    <dgm:cxn modelId="{C26CFA66-2C1C-4791-AFD7-FD550CF2932C}" type="presOf" srcId="{41128C06-B7B0-4370-8FE5-CDA994E4A3CF}" destId="{563DF849-143D-4125-AB9B-15C7BCC53D50}" srcOrd="0" destOrd="0" presId="urn:microsoft.com/office/officeart/2008/layout/PictureStrips"/>
    <dgm:cxn modelId="{02BCD81A-B661-4C55-81A6-649AFF8BC51A}" type="presOf" srcId="{1C7BA97A-F64E-460F-8C08-6FB4D15651D8}" destId="{1C089315-488A-4DC8-8BF4-116698635A4B}" srcOrd="0" destOrd="0" presId="urn:microsoft.com/office/officeart/2008/layout/PictureStrips"/>
    <dgm:cxn modelId="{78458E25-343F-4904-AE91-59321E67953F}" type="presOf" srcId="{3ED3813F-C09B-4FA2-94CC-9620E2F732BD}" destId="{067E9579-EFE2-40CD-B0EA-B09A71108A81}" srcOrd="0" destOrd="0" presId="urn:microsoft.com/office/officeart/2008/layout/PictureStrips"/>
    <dgm:cxn modelId="{2EB55B05-3E8B-4785-A09F-A6A60BFB3619}" srcId="{1C7BA97A-F64E-460F-8C08-6FB4D15651D8}" destId="{4D093209-A8D5-49B4-AD48-A3C796BDD513}" srcOrd="4" destOrd="0" parTransId="{702CCF17-6370-4673-98BF-790913C56446}" sibTransId="{1368C085-B222-4F21-A5CC-9E9A84757702}"/>
    <dgm:cxn modelId="{E1CDCB8C-8AD9-4742-996F-D006048B42B1}" srcId="{1C7BA97A-F64E-460F-8C08-6FB4D15651D8}" destId="{CFD0C0C6-8F31-47E4-B256-F6CBF2C1F8F5}" srcOrd="0" destOrd="0" parTransId="{05F39D1C-6A19-4E0F-A8FA-B135EB2A2473}" sibTransId="{ED2D9668-3245-4840-877E-EC2DD09400C7}"/>
    <dgm:cxn modelId="{EC130ACD-67A1-48BE-904E-46BD74FBD08D}" type="presOf" srcId="{574DADC2-945F-4CF6-BA86-2EE77F1155F9}" destId="{4733FF65-D9DB-4C38-8E6A-F8CA91F7CCC7}" srcOrd="0" destOrd="0" presId="urn:microsoft.com/office/officeart/2008/layout/PictureStrips"/>
    <dgm:cxn modelId="{1A08136D-19ED-43A1-9819-08A77DA897C3}" type="presOf" srcId="{4D093209-A8D5-49B4-AD48-A3C796BDD513}" destId="{D47F1E59-94F3-461E-84A0-CA1096413BA3}" srcOrd="0" destOrd="0" presId="urn:microsoft.com/office/officeart/2008/layout/PictureStrips"/>
    <dgm:cxn modelId="{EA20E7D8-5896-4C99-B250-6AD60CA57494}" srcId="{1C7BA97A-F64E-460F-8C08-6FB4D15651D8}" destId="{3ED3813F-C09B-4FA2-94CC-9620E2F732BD}" srcOrd="5" destOrd="0" parTransId="{6CCBFD58-1523-4172-B304-97F2DC78A971}" sibTransId="{50062941-644A-4EF2-B119-68C6A4EBBF37}"/>
    <dgm:cxn modelId="{D599031B-3A20-4EE9-AC30-30C5BCA1AD21}" type="presParOf" srcId="{1C089315-488A-4DC8-8BF4-116698635A4B}" destId="{301AAD18-10E7-43E7-A29B-76DFEFEBB94A}" srcOrd="0" destOrd="0" presId="urn:microsoft.com/office/officeart/2008/layout/PictureStrips"/>
    <dgm:cxn modelId="{00A9505E-204A-42CD-864C-29F7DDD527EF}" type="presParOf" srcId="{301AAD18-10E7-43E7-A29B-76DFEFEBB94A}" destId="{A33D3F8F-3A18-403B-9114-E16EAC5BABFE}" srcOrd="0" destOrd="0" presId="urn:microsoft.com/office/officeart/2008/layout/PictureStrips"/>
    <dgm:cxn modelId="{97370D0B-4D37-4D7D-BBC9-F75522EBBFE9}" type="presParOf" srcId="{301AAD18-10E7-43E7-A29B-76DFEFEBB94A}" destId="{EDBAC670-0BDF-4E5D-9BAE-0A45A2AA9369}" srcOrd="1" destOrd="0" presId="urn:microsoft.com/office/officeart/2008/layout/PictureStrips"/>
    <dgm:cxn modelId="{340DE5EF-A9F6-4F3E-AA0B-129E59E35652}" type="presParOf" srcId="{1C089315-488A-4DC8-8BF4-116698635A4B}" destId="{DB9B6FD7-C892-4773-9584-E19448322A69}" srcOrd="1" destOrd="0" presId="urn:microsoft.com/office/officeart/2008/layout/PictureStrips"/>
    <dgm:cxn modelId="{6667E053-4231-4059-BB3F-E008546F4EDC}" type="presParOf" srcId="{1C089315-488A-4DC8-8BF4-116698635A4B}" destId="{67DDE115-125C-4079-8E57-5071AB61C14D}" srcOrd="2" destOrd="0" presId="urn:microsoft.com/office/officeart/2008/layout/PictureStrips"/>
    <dgm:cxn modelId="{7410F493-8B0E-4BDF-97DF-F9856B6C40A3}" type="presParOf" srcId="{67DDE115-125C-4079-8E57-5071AB61C14D}" destId="{563DF849-143D-4125-AB9B-15C7BCC53D50}" srcOrd="0" destOrd="0" presId="urn:microsoft.com/office/officeart/2008/layout/PictureStrips"/>
    <dgm:cxn modelId="{C1F1FB57-1070-42CE-BC0F-2DAEBBEBF41B}" type="presParOf" srcId="{67DDE115-125C-4079-8E57-5071AB61C14D}" destId="{0CE42CA5-FB2A-40F2-AE7E-CF6427B8B968}" srcOrd="1" destOrd="0" presId="urn:microsoft.com/office/officeart/2008/layout/PictureStrips"/>
    <dgm:cxn modelId="{05F0A050-EE65-4273-BD71-E619F2A9AFA2}" type="presParOf" srcId="{1C089315-488A-4DC8-8BF4-116698635A4B}" destId="{3B7235B9-0265-48BC-97B8-5EBF7CE15935}" srcOrd="3" destOrd="0" presId="urn:microsoft.com/office/officeart/2008/layout/PictureStrips"/>
    <dgm:cxn modelId="{F99C3B91-80FC-40CE-BEBC-DF952571A48A}" type="presParOf" srcId="{1C089315-488A-4DC8-8BF4-116698635A4B}" destId="{EEEA960B-CD4D-4682-BD57-8C5D7FBBB9FA}" srcOrd="4" destOrd="0" presId="urn:microsoft.com/office/officeart/2008/layout/PictureStrips"/>
    <dgm:cxn modelId="{4AFC023F-7841-4131-9002-43C6B6D7E38B}" type="presParOf" srcId="{EEEA960B-CD4D-4682-BD57-8C5D7FBBB9FA}" destId="{A3D97950-0CDD-48CB-844F-C2922DCD4EFD}" srcOrd="0" destOrd="0" presId="urn:microsoft.com/office/officeart/2008/layout/PictureStrips"/>
    <dgm:cxn modelId="{B81FC86B-B506-40B3-B440-9F0540CE6EEC}" type="presParOf" srcId="{EEEA960B-CD4D-4682-BD57-8C5D7FBBB9FA}" destId="{16F50CC2-9FC6-46A2-AE96-1740EF8BE82D}" srcOrd="1" destOrd="0" presId="urn:microsoft.com/office/officeart/2008/layout/PictureStrips"/>
    <dgm:cxn modelId="{D24DAD7E-8438-4FF0-8537-4D1BC0C2D8E0}" type="presParOf" srcId="{1C089315-488A-4DC8-8BF4-116698635A4B}" destId="{21DC8C1B-24AE-4B6A-A10B-32F609A69BCA}" srcOrd="5" destOrd="0" presId="urn:microsoft.com/office/officeart/2008/layout/PictureStrips"/>
    <dgm:cxn modelId="{EA00B7BE-EC2F-41AE-B7DF-08C69A388EBD}" type="presParOf" srcId="{1C089315-488A-4DC8-8BF4-116698635A4B}" destId="{8AA75B42-27F6-4B0C-902C-988A0A7E8802}" srcOrd="6" destOrd="0" presId="urn:microsoft.com/office/officeart/2008/layout/PictureStrips"/>
    <dgm:cxn modelId="{6C73EAF6-2DC4-4140-B4A2-2EDF71CE6815}" type="presParOf" srcId="{8AA75B42-27F6-4B0C-902C-988A0A7E8802}" destId="{4733FF65-D9DB-4C38-8E6A-F8CA91F7CCC7}" srcOrd="0" destOrd="0" presId="urn:microsoft.com/office/officeart/2008/layout/PictureStrips"/>
    <dgm:cxn modelId="{0F2B65A7-2221-4CD8-94B1-8A6FF0247613}" type="presParOf" srcId="{8AA75B42-27F6-4B0C-902C-988A0A7E8802}" destId="{9ABE4C7B-E73D-46E3-A889-0253B0BF8A48}" srcOrd="1" destOrd="0" presId="urn:microsoft.com/office/officeart/2008/layout/PictureStrips"/>
    <dgm:cxn modelId="{49779524-18B2-43F7-92AC-0BBFFBFB2E10}" type="presParOf" srcId="{1C089315-488A-4DC8-8BF4-116698635A4B}" destId="{E3006070-249E-4AAC-871E-1CB31C591A97}" srcOrd="7" destOrd="0" presId="urn:microsoft.com/office/officeart/2008/layout/PictureStrips"/>
    <dgm:cxn modelId="{2E07130E-3E87-4DF1-ACAD-F175C05C8540}" type="presParOf" srcId="{1C089315-488A-4DC8-8BF4-116698635A4B}" destId="{BD85F77F-76D3-4DC1-B4BE-160CDC46D5F4}" srcOrd="8" destOrd="0" presId="urn:microsoft.com/office/officeart/2008/layout/PictureStrips"/>
    <dgm:cxn modelId="{573C107D-B33B-45C4-A3C2-BA8A56A31DC4}" type="presParOf" srcId="{BD85F77F-76D3-4DC1-B4BE-160CDC46D5F4}" destId="{D47F1E59-94F3-461E-84A0-CA1096413BA3}" srcOrd="0" destOrd="0" presId="urn:microsoft.com/office/officeart/2008/layout/PictureStrips"/>
    <dgm:cxn modelId="{F12718B3-A3BF-46AD-92B2-E1101DDA365B}" type="presParOf" srcId="{BD85F77F-76D3-4DC1-B4BE-160CDC46D5F4}" destId="{48BC7F8C-FB43-4E02-AAA8-729DB7B6CE37}" srcOrd="1" destOrd="0" presId="urn:microsoft.com/office/officeart/2008/layout/PictureStrips"/>
    <dgm:cxn modelId="{C01F0E71-52B4-4AC8-A26C-B71E31BF4F0B}" type="presParOf" srcId="{1C089315-488A-4DC8-8BF4-116698635A4B}" destId="{3FF2C1FE-1338-4754-BE4D-54387FAFEBA1}" srcOrd="9" destOrd="0" presId="urn:microsoft.com/office/officeart/2008/layout/PictureStrips"/>
    <dgm:cxn modelId="{C63DC3B1-5EBB-44E4-9DFF-5462A9C68E90}" type="presParOf" srcId="{1C089315-488A-4DC8-8BF4-116698635A4B}" destId="{BBD20F6E-7FA9-4B8B-A1E9-DF9450A81CD0}" srcOrd="10" destOrd="0" presId="urn:microsoft.com/office/officeart/2008/layout/PictureStrips"/>
    <dgm:cxn modelId="{89A352FB-23E2-4056-9922-1403F680A8E9}" type="presParOf" srcId="{BBD20F6E-7FA9-4B8B-A1E9-DF9450A81CD0}" destId="{067E9579-EFE2-40CD-B0EA-B09A71108A81}" srcOrd="0" destOrd="0" presId="urn:microsoft.com/office/officeart/2008/layout/PictureStrips"/>
    <dgm:cxn modelId="{BC1AE04E-8ABA-4B14-965A-B6FEF023A512}" type="presParOf" srcId="{BBD20F6E-7FA9-4B8B-A1E9-DF9450A81CD0}" destId="{676A23F5-56BA-4C30-A89B-2D0676D91C4E}" srcOrd="1" destOrd="0" presId="urn:microsoft.com/office/officeart/2008/layout/PictureStrips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8F3FBF-E071-4297-B7D6-466F17A72B5C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A29DD39-213F-4396-98B1-9C04CB389C3B}">
      <dgm:prSet phldrT="[Текст]" custT="1"/>
      <dgm:spPr/>
      <dgm:t>
        <a:bodyPr/>
        <a:lstStyle/>
        <a:p>
          <a:r>
            <a:rPr lang="ru-RU" sz="2800" b="1" dirty="0" smtClean="0"/>
            <a:t>Контроль в сфере закупок </a:t>
          </a:r>
          <a:endParaRPr lang="ru-RU" sz="2800" b="1" dirty="0"/>
        </a:p>
      </dgm:t>
    </dgm:pt>
    <dgm:pt modelId="{911BB182-342D-4740-821B-72B53FA07038}" type="parTrans" cxnId="{DA0B03CA-B272-4030-9CEB-C330488CF8E2}">
      <dgm:prSet/>
      <dgm:spPr/>
      <dgm:t>
        <a:bodyPr/>
        <a:lstStyle/>
        <a:p>
          <a:endParaRPr lang="ru-RU"/>
        </a:p>
      </dgm:t>
    </dgm:pt>
    <dgm:pt modelId="{5E720E7D-7631-4DC2-A937-2F7EDB69E4D4}" type="sibTrans" cxnId="{DA0B03CA-B272-4030-9CEB-C330488CF8E2}">
      <dgm:prSet/>
      <dgm:spPr/>
      <dgm:t>
        <a:bodyPr/>
        <a:lstStyle/>
        <a:p>
          <a:endParaRPr lang="ru-RU"/>
        </a:p>
      </dgm:t>
    </dgm:pt>
    <dgm:pt modelId="{37ED0EC6-A784-4C96-A0EA-CF64EC6BFDE1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имеют ученую степень -  </a:t>
          </a:r>
          <a:r>
            <a:rPr lang="ru-RU" sz="2100" b="1" dirty="0" smtClean="0">
              <a:latin typeface="+mj-lt"/>
              <a:cs typeface="Times New Roman" pitchFamily="18" charset="0"/>
            </a:rPr>
            <a:t>1,7 % </a:t>
          </a:r>
          <a:r>
            <a:rPr lang="ru-RU" sz="2100" dirty="0" smtClean="0">
              <a:latin typeface="+mj-lt"/>
              <a:cs typeface="Times New Roman" pitchFamily="18" charset="0"/>
            </a:rPr>
            <a:t>(6 сотрудников в 6 субъектах РФ);</a:t>
          </a:r>
          <a:endParaRPr lang="ru-RU" sz="2100" dirty="0"/>
        </a:p>
      </dgm:t>
    </dgm:pt>
    <dgm:pt modelId="{BD8B1B86-8A48-4658-B812-42B956256B3C}" type="parTrans" cxnId="{CED6B227-6DC2-41A3-8DED-78C1EDF58337}">
      <dgm:prSet/>
      <dgm:spPr/>
      <dgm:t>
        <a:bodyPr/>
        <a:lstStyle/>
        <a:p>
          <a:endParaRPr lang="ru-RU"/>
        </a:p>
      </dgm:t>
    </dgm:pt>
    <dgm:pt modelId="{A2173D97-6A62-4D55-BE7D-52A08AB3718C}" type="sibTrans" cxnId="{CED6B227-6DC2-41A3-8DED-78C1EDF58337}">
      <dgm:prSet/>
      <dgm:spPr/>
      <dgm:t>
        <a:bodyPr/>
        <a:lstStyle/>
        <a:p>
          <a:endParaRPr lang="ru-RU"/>
        </a:p>
      </dgm:t>
    </dgm:pt>
    <dgm:pt modelId="{69A9AD38-1AF4-43F4-AF34-B4738D3AADE1}">
      <dgm:prSet phldrT="[Текст]" custT="1"/>
      <dgm:spPr/>
      <dgm:t>
        <a:bodyPr/>
        <a:lstStyle/>
        <a:p>
          <a:r>
            <a:rPr lang="ru-RU" sz="2800" b="1" dirty="0" smtClean="0"/>
            <a:t>Финансовый контроль в сфере закупок</a:t>
          </a:r>
          <a:endParaRPr lang="ru-RU" sz="2800" b="1" dirty="0"/>
        </a:p>
      </dgm:t>
    </dgm:pt>
    <dgm:pt modelId="{90719202-C07B-4330-AAAC-3EC2AABAE103}" type="parTrans" cxnId="{D23F9709-1E2C-40BD-ADE6-DDB5CE9917B4}">
      <dgm:prSet/>
      <dgm:spPr/>
      <dgm:t>
        <a:bodyPr/>
        <a:lstStyle/>
        <a:p>
          <a:endParaRPr lang="ru-RU"/>
        </a:p>
      </dgm:t>
    </dgm:pt>
    <dgm:pt modelId="{0564FA52-8169-4949-8D75-AE7AB74BCFF5}" type="sibTrans" cxnId="{D23F9709-1E2C-40BD-ADE6-DDB5CE9917B4}">
      <dgm:prSet/>
      <dgm:spPr/>
      <dgm:t>
        <a:bodyPr/>
        <a:lstStyle/>
        <a:p>
          <a:endParaRPr lang="ru-RU"/>
        </a:p>
      </dgm:t>
    </dgm:pt>
    <dgm:pt modelId="{5E3AF68E-AB2E-4945-BDF0-44B2F54AB04A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имеют высшее финансовое (экономическое) образование – </a:t>
          </a:r>
          <a:r>
            <a:rPr lang="ru-RU" sz="2100" b="1" dirty="0" smtClean="0">
              <a:latin typeface="+mj-lt"/>
              <a:cs typeface="Times New Roman" pitchFamily="18" charset="0"/>
            </a:rPr>
            <a:t>61 %</a:t>
          </a:r>
          <a:r>
            <a:rPr lang="ru-RU" sz="2100" dirty="0" smtClean="0">
              <a:latin typeface="+mj-lt"/>
              <a:cs typeface="Times New Roman" pitchFamily="18" charset="0"/>
            </a:rPr>
            <a:t>;</a:t>
          </a:r>
          <a:endParaRPr lang="ru-RU" sz="2100" dirty="0"/>
        </a:p>
      </dgm:t>
    </dgm:pt>
    <dgm:pt modelId="{8026526A-1765-43AF-A0F1-FB63DCAE340B}" type="parTrans" cxnId="{CA275CA0-C702-44E9-86D3-2CC924E30486}">
      <dgm:prSet/>
      <dgm:spPr/>
      <dgm:t>
        <a:bodyPr/>
        <a:lstStyle/>
        <a:p>
          <a:endParaRPr lang="ru-RU"/>
        </a:p>
      </dgm:t>
    </dgm:pt>
    <dgm:pt modelId="{5F6FD171-5B22-434E-8A85-223F7D9ED9B0}" type="sibTrans" cxnId="{CA275CA0-C702-44E9-86D3-2CC924E30486}">
      <dgm:prSet/>
      <dgm:spPr/>
      <dgm:t>
        <a:bodyPr/>
        <a:lstStyle/>
        <a:p>
          <a:endParaRPr lang="ru-RU"/>
        </a:p>
      </dgm:t>
    </dgm:pt>
    <dgm:pt modelId="{8DABC3F4-339A-48C7-800C-81B8BA33E5C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проходили переподготовку в последние три года  - </a:t>
          </a:r>
          <a:r>
            <a:rPr lang="ru-RU" sz="2100" b="1" dirty="0" smtClean="0">
              <a:latin typeface="+mj-lt"/>
              <a:cs typeface="Times New Roman" pitchFamily="18" charset="0"/>
            </a:rPr>
            <a:t>54 %</a:t>
          </a:r>
          <a:r>
            <a:rPr lang="ru-RU" sz="2100" dirty="0" smtClean="0">
              <a:latin typeface="+mj-lt"/>
              <a:cs typeface="Times New Roman" pitchFamily="18" charset="0"/>
            </a:rPr>
            <a:t> (186 чел.).</a:t>
          </a:r>
          <a:endParaRPr lang="ru-RU" sz="2100" dirty="0"/>
        </a:p>
      </dgm:t>
    </dgm:pt>
    <dgm:pt modelId="{4FC52E40-E26D-42F1-800F-92590DECD17B}" type="parTrans" cxnId="{BC657E35-DD5F-4070-8942-D5E401658AC4}">
      <dgm:prSet/>
      <dgm:spPr/>
      <dgm:t>
        <a:bodyPr/>
        <a:lstStyle/>
        <a:p>
          <a:endParaRPr lang="ru-RU"/>
        </a:p>
      </dgm:t>
    </dgm:pt>
    <dgm:pt modelId="{501BE526-72F3-46FE-A560-19D4004BA892}" type="sibTrans" cxnId="{BC657E35-DD5F-4070-8942-D5E401658AC4}">
      <dgm:prSet/>
      <dgm:spPr/>
      <dgm:t>
        <a:bodyPr/>
        <a:lstStyle/>
        <a:p>
          <a:endParaRPr lang="ru-RU"/>
        </a:p>
      </dgm:t>
    </dgm:pt>
    <dgm:pt modelId="{E714CA54-C60D-4321-97C7-9802C89D5BE9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проходили переподготовку в последние три года  - </a:t>
          </a:r>
          <a:r>
            <a:rPr lang="ru-RU" sz="2100" b="1" dirty="0" smtClean="0">
              <a:latin typeface="+mj-lt"/>
              <a:cs typeface="Times New Roman" pitchFamily="18" charset="0"/>
            </a:rPr>
            <a:t>35 %</a:t>
          </a:r>
          <a:r>
            <a:rPr lang="ru-RU" sz="2100" dirty="0" smtClean="0">
              <a:latin typeface="+mj-lt"/>
              <a:cs typeface="Times New Roman" pitchFamily="18" charset="0"/>
            </a:rPr>
            <a:t> (225 чел.).</a:t>
          </a:r>
          <a:endParaRPr lang="ru-RU" sz="2100" dirty="0"/>
        </a:p>
      </dgm:t>
    </dgm:pt>
    <dgm:pt modelId="{9D7E0F5D-0283-4DEC-903B-0C1E4E9FBC48}" type="sibTrans" cxnId="{2BEB7EBB-AC14-4B19-B30A-9D4F27B9318C}">
      <dgm:prSet/>
      <dgm:spPr/>
      <dgm:t>
        <a:bodyPr/>
        <a:lstStyle/>
        <a:p>
          <a:endParaRPr lang="ru-RU"/>
        </a:p>
      </dgm:t>
    </dgm:pt>
    <dgm:pt modelId="{588C25A2-C005-4EEA-A188-2C278D39DBFE}" type="parTrans" cxnId="{2BEB7EBB-AC14-4B19-B30A-9D4F27B9318C}">
      <dgm:prSet/>
      <dgm:spPr/>
      <dgm:t>
        <a:bodyPr/>
        <a:lstStyle/>
        <a:p>
          <a:endParaRPr lang="ru-RU"/>
        </a:p>
      </dgm:t>
    </dgm:pt>
    <dgm:pt modelId="{8BECE3BC-A9FD-4DA2-8020-442A7CB6AF4B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имеют высшее финансовое (экономическое) образование  - </a:t>
          </a:r>
          <a:r>
            <a:rPr lang="ru-RU" sz="2100" b="1" dirty="0" smtClean="0">
              <a:latin typeface="+mj-lt"/>
              <a:cs typeface="Times New Roman" pitchFamily="18" charset="0"/>
            </a:rPr>
            <a:t>88 %</a:t>
          </a:r>
          <a:r>
            <a:rPr lang="ru-RU" sz="2100" dirty="0" smtClean="0">
              <a:latin typeface="+mj-lt"/>
              <a:cs typeface="Times New Roman" pitchFamily="18" charset="0"/>
            </a:rPr>
            <a:t>;</a:t>
          </a:r>
          <a:endParaRPr lang="ru-RU" sz="2100" dirty="0"/>
        </a:p>
      </dgm:t>
    </dgm:pt>
    <dgm:pt modelId="{F3B98D11-2BC0-4A15-AE6C-B1A92D2EB87F}" type="sibTrans" cxnId="{F3387F9F-0640-4945-B94A-F57F4845A758}">
      <dgm:prSet/>
      <dgm:spPr/>
      <dgm:t>
        <a:bodyPr/>
        <a:lstStyle/>
        <a:p>
          <a:endParaRPr lang="ru-RU"/>
        </a:p>
      </dgm:t>
    </dgm:pt>
    <dgm:pt modelId="{3C2E4161-CB0A-4FA3-A5BF-532C52E8454F}" type="parTrans" cxnId="{F3387F9F-0640-4945-B94A-F57F4845A758}">
      <dgm:prSet/>
      <dgm:spPr/>
      <dgm:t>
        <a:bodyPr/>
        <a:lstStyle/>
        <a:p>
          <a:endParaRPr lang="ru-RU"/>
        </a:p>
      </dgm:t>
    </dgm:pt>
    <dgm:pt modelId="{ACE31932-1EA3-46FF-90E7-D835846034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100" dirty="0" smtClean="0">
              <a:latin typeface="+mj-lt"/>
              <a:cs typeface="Times New Roman" pitchFamily="18" charset="0"/>
            </a:rPr>
            <a:t>имеют ученую степень -  </a:t>
          </a:r>
          <a:r>
            <a:rPr lang="ru-RU" sz="2100" b="1" dirty="0" smtClean="0">
              <a:latin typeface="+mj-lt"/>
              <a:cs typeface="Times New Roman" pitchFamily="18" charset="0"/>
            </a:rPr>
            <a:t>2,5 %</a:t>
          </a:r>
          <a:r>
            <a:rPr lang="ru-RU" sz="2100" dirty="0" smtClean="0">
              <a:latin typeface="+mj-lt"/>
              <a:cs typeface="Times New Roman" pitchFamily="18" charset="0"/>
            </a:rPr>
            <a:t> (16 сотрудников в 8 субъектах РФ);</a:t>
          </a:r>
          <a:endParaRPr lang="ru-RU" sz="2100" dirty="0"/>
        </a:p>
      </dgm:t>
    </dgm:pt>
    <dgm:pt modelId="{FE0CA744-42C9-4459-B91F-32576C7A83B5}" type="sibTrans" cxnId="{9E8BCF8A-A80F-4E67-8434-FC33B6AA45D5}">
      <dgm:prSet/>
      <dgm:spPr/>
      <dgm:t>
        <a:bodyPr/>
        <a:lstStyle/>
        <a:p>
          <a:endParaRPr lang="ru-RU"/>
        </a:p>
      </dgm:t>
    </dgm:pt>
    <dgm:pt modelId="{FE04D2D8-A2E2-4B1B-A235-52A4C02008A4}" type="parTrans" cxnId="{9E8BCF8A-A80F-4E67-8434-FC33B6AA45D5}">
      <dgm:prSet/>
      <dgm:spPr/>
      <dgm:t>
        <a:bodyPr/>
        <a:lstStyle/>
        <a:p>
          <a:endParaRPr lang="ru-RU"/>
        </a:p>
      </dgm:t>
    </dgm:pt>
    <dgm:pt modelId="{5F9105F4-B6E5-4D37-9FC8-7E9EF7196039}" type="pres">
      <dgm:prSet presAssocID="{E88F3FBF-E071-4297-B7D6-466F17A72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2FEBFC-F8EC-4D9B-92C5-45595E5B000A}" type="pres">
      <dgm:prSet presAssocID="{BA29DD39-213F-4396-98B1-9C04CB389C3B}" presName="parentText" presStyleLbl="node1" presStyleIdx="0" presStyleCnt="2" custScaleY="79512" custLinFactNeighborY="-165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A811E-9573-496F-A2DA-AFD1D2EC364E}" type="pres">
      <dgm:prSet presAssocID="{BA29DD39-213F-4396-98B1-9C04CB389C3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D9AA8-9B57-47C9-85A1-311A887E21EA}" type="pres">
      <dgm:prSet presAssocID="{69A9AD38-1AF4-43F4-AF34-B4738D3AADE1}" presName="parentText" presStyleLbl="node1" presStyleIdx="1" presStyleCnt="2" custScaleY="791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976DF-AC81-4517-BF0D-19CFC037DAED}" type="pres">
      <dgm:prSet presAssocID="{69A9AD38-1AF4-43F4-AF34-B4738D3AADE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EB7EBB-AC14-4B19-B30A-9D4F27B9318C}" srcId="{69A9AD38-1AF4-43F4-AF34-B4738D3AADE1}" destId="{E714CA54-C60D-4321-97C7-9802C89D5BE9}" srcOrd="2" destOrd="0" parTransId="{588C25A2-C005-4EEA-A188-2C278D39DBFE}" sibTransId="{9D7E0F5D-0283-4DEC-903B-0C1E4E9FBC48}"/>
    <dgm:cxn modelId="{B65997CE-442D-40DF-9A4A-89B985768BB5}" type="presOf" srcId="{ACE31932-1EA3-46FF-90E7-D83584603413}" destId="{4AA976DF-AC81-4517-BF0D-19CFC037DAED}" srcOrd="0" destOrd="0" presId="urn:microsoft.com/office/officeart/2005/8/layout/vList2"/>
    <dgm:cxn modelId="{350264BD-9DA3-4179-9BAE-E95D80CD5821}" type="presOf" srcId="{E88F3FBF-E071-4297-B7D6-466F17A72B5C}" destId="{5F9105F4-B6E5-4D37-9FC8-7E9EF7196039}" srcOrd="0" destOrd="0" presId="urn:microsoft.com/office/officeart/2005/8/layout/vList2"/>
    <dgm:cxn modelId="{D23F9709-1E2C-40BD-ADE6-DDB5CE9917B4}" srcId="{E88F3FBF-E071-4297-B7D6-466F17A72B5C}" destId="{69A9AD38-1AF4-43F4-AF34-B4738D3AADE1}" srcOrd="1" destOrd="0" parTransId="{90719202-C07B-4330-AAAC-3EC2AABAE103}" sibTransId="{0564FA52-8169-4949-8D75-AE7AB74BCFF5}"/>
    <dgm:cxn modelId="{3847DEF8-567E-4F3C-A69C-C30E3E89856F}" type="presOf" srcId="{8BECE3BC-A9FD-4DA2-8020-442A7CB6AF4B}" destId="{4AA976DF-AC81-4517-BF0D-19CFC037DAED}" srcOrd="0" destOrd="1" presId="urn:microsoft.com/office/officeart/2005/8/layout/vList2"/>
    <dgm:cxn modelId="{CA275CA0-C702-44E9-86D3-2CC924E30486}" srcId="{BA29DD39-213F-4396-98B1-9C04CB389C3B}" destId="{5E3AF68E-AB2E-4945-BDF0-44B2F54AB04A}" srcOrd="1" destOrd="0" parTransId="{8026526A-1765-43AF-A0F1-FB63DCAE340B}" sibTransId="{5F6FD171-5B22-434E-8A85-223F7D9ED9B0}"/>
    <dgm:cxn modelId="{DA0B03CA-B272-4030-9CEB-C330488CF8E2}" srcId="{E88F3FBF-E071-4297-B7D6-466F17A72B5C}" destId="{BA29DD39-213F-4396-98B1-9C04CB389C3B}" srcOrd="0" destOrd="0" parTransId="{911BB182-342D-4740-821B-72B53FA07038}" sibTransId="{5E720E7D-7631-4DC2-A937-2F7EDB69E4D4}"/>
    <dgm:cxn modelId="{102FCBB3-D086-4D46-ADEB-385BC2413E8D}" type="presOf" srcId="{E714CA54-C60D-4321-97C7-9802C89D5BE9}" destId="{4AA976DF-AC81-4517-BF0D-19CFC037DAED}" srcOrd="0" destOrd="2" presId="urn:microsoft.com/office/officeart/2005/8/layout/vList2"/>
    <dgm:cxn modelId="{CED6B227-6DC2-41A3-8DED-78C1EDF58337}" srcId="{BA29DD39-213F-4396-98B1-9C04CB389C3B}" destId="{37ED0EC6-A784-4C96-A0EA-CF64EC6BFDE1}" srcOrd="0" destOrd="0" parTransId="{BD8B1B86-8A48-4658-B812-42B956256B3C}" sibTransId="{A2173D97-6A62-4D55-BE7D-52A08AB3718C}"/>
    <dgm:cxn modelId="{F3387F9F-0640-4945-B94A-F57F4845A758}" srcId="{69A9AD38-1AF4-43F4-AF34-B4738D3AADE1}" destId="{8BECE3BC-A9FD-4DA2-8020-442A7CB6AF4B}" srcOrd="1" destOrd="0" parTransId="{3C2E4161-CB0A-4FA3-A5BF-532C52E8454F}" sibTransId="{F3B98D11-2BC0-4A15-AE6C-B1A92D2EB87F}"/>
    <dgm:cxn modelId="{B90AE276-EF43-4875-91E4-63014BE81A6A}" type="presOf" srcId="{37ED0EC6-A784-4C96-A0EA-CF64EC6BFDE1}" destId="{B14A811E-9573-496F-A2DA-AFD1D2EC364E}" srcOrd="0" destOrd="0" presId="urn:microsoft.com/office/officeart/2005/8/layout/vList2"/>
    <dgm:cxn modelId="{DB2C2A89-291E-4C7C-87C0-6E2129911E84}" type="presOf" srcId="{5E3AF68E-AB2E-4945-BDF0-44B2F54AB04A}" destId="{B14A811E-9573-496F-A2DA-AFD1D2EC364E}" srcOrd="0" destOrd="1" presId="urn:microsoft.com/office/officeart/2005/8/layout/vList2"/>
    <dgm:cxn modelId="{C668612F-BA13-4453-98BF-00E1B3856CD8}" type="presOf" srcId="{69A9AD38-1AF4-43F4-AF34-B4738D3AADE1}" destId="{4F8D9AA8-9B57-47C9-85A1-311A887E21EA}" srcOrd="0" destOrd="0" presId="urn:microsoft.com/office/officeart/2005/8/layout/vList2"/>
    <dgm:cxn modelId="{9E8BCF8A-A80F-4E67-8434-FC33B6AA45D5}" srcId="{69A9AD38-1AF4-43F4-AF34-B4738D3AADE1}" destId="{ACE31932-1EA3-46FF-90E7-D83584603413}" srcOrd="0" destOrd="0" parTransId="{FE04D2D8-A2E2-4B1B-A235-52A4C02008A4}" sibTransId="{FE0CA744-42C9-4459-B91F-32576C7A83B5}"/>
    <dgm:cxn modelId="{FE731613-37E1-417C-9FC5-B99607BF5DCB}" type="presOf" srcId="{BA29DD39-213F-4396-98B1-9C04CB389C3B}" destId="{892FEBFC-F8EC-4D9B-92C5-45595E5B000A}" srcOrd="0" destOrd="0" presId="urn:microsoft.com/office/officeart/2005/8/layout/vList2"/>
    <dgm:cxn modelId="{590C5036-CF67-4C67-86C8-ED9A1AABCA1B}" type="presOf" srcId="{8DABC3F4-339A-48C7-800C-81B8BA33E5C0}" destId="{B14A811E-9573-496F-A2DA-AFD1D2EC364E}" srcOrd="0" destOrd="2" presId="urn:microsoft.com/office/officeart/2005/8/layout/vList2"/>
    <dgm:cxn modelId="{BC657E35-DD5F-4070-8942-D5E401658AC4}" srcId="{BA29DD39-213F-4396-98B1-9C04CB389C3B}" destId="{8DABC3F4-339A-48C7-800C-81B8BA33E5C0}" srcOrd="2" destOrd="0" parTransId="{4FC52E40-E26D-42F1-800F-92590DECD17B}" sibTransId="{501BE526-72F3-46FE-A560-19D4004BA892}"/>
    <dgm:cxn modelId="{B2679B52-5B99-4254-B15B-4ADE83EED83F}" type="presParOf" srcId="{5F9105F4-B6E5-4D37-9FC8-7E9EF7196039}" destId="{892FEBFC-F8EC-4D9B-92C5-45595E5B000A}" srcOrd="0" destOrd="0" presId="urn:microsoft.com/office/officeart/2005/8/layout/vList2"/>
    <dgm:cxn modelId="{56B086D3-08E6-4710-ACD2-8066FBCD090C}" type="presParOf" srcId="{5F9105F4-B6E5-4D37-9FC8-7E9EF7196039}" destId="{B14A811E-9573-496F-A2DA-AFD1D2EC364E}" srcOrd="1" destOrd="0" presId="urn:microsoft.com/office/officeart/2005/8/layout/vList2"/>
    <dgm:cxn modelId="{3791D40E-9D08-4265-85A8-0E12092D2F55}" type="presParOf" srcId="{5F9105F4-B6E5-4D37-9FC8-7E9EF7196039}" destId="{4F8D9AA8-9B57-47C9-85A1-311A887E21EA}" srcOrd="2" destOrd="0" presId="urn:microsoft.com/office/officeart/2005/8/layout/vList2"/>
    <dgm:cxn modelId="{0C906264-E149-4332-B2CC-7A23AFABB0DF}" type="presParOf" srcId="{5F9105F4-B6E5-4D37-9FC8-7E9EF7196039}" destId="{4AA976DF-AC81-4517-BF0D-19CFC037DAE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FA3DC2-88CD-48E1-89E9-B7933DE0333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</dgm:pt>
    <dgm:pt modelId="{0FAF07F6-9735-4332-A2CB-80D27E63EB43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0" indent="0" algn="ctr"/>
          <a:r>
            <a:rPr lang="ru-RU" sz="2000" b="1" dirty="0" smtClean="0">
              <a:solidFill>
                <a:srgbClr val="173673"/>
              </a:solidFill>
            </a:rPr>
            <a:t>Закрепление полномочий по осуществлению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279BBE66-1C57-4493-8E80-A7F421397477}" type="parTrans" cxnId="{FA062402-5788-4273-B3A8-F8FDADA1B47B}">
      <dgm:prSet/>
      <dgm:spPr/>
      <dgm:t>
        <a:bodyPr/>
        <a:lstStyle/>
        <a:p>
          <a:endParaRPr lang="ru-RU"/>
        </a:p>
      </dgm:t>
    </dgm:pt>
    <dgm:pt modelId="{FADD8A76-98BD-45E9-BD3C-08652631871E}" type="sibTrans" cxnId="{FA062402-5788-4273-B3A8-F8FDADA1B47B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BEDA0C17-69BB-411E-BF04-1AAEEB9BCFC6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    Порядок осуществления финансового контроля в сфере закупок </a:t>
          </a:r>
          <a:endParaRPr lang="ru-RU" sz="2000" b="1" dirty="0">
            <a:solidFill>
              <a:srgbClr val="173673"/>
            </a:solidFill>
          </a:endParaRPr>
        </a:p>
      </dgm:t>
    </dgm:pt>
    <dgm:pt modelId="{ED0F4F62-CCFE-4420-9A38-F6C6A11AE96B}" type="parTrans" cxnId="{4281B877-D3A6-4A4F-B57C-3F12715A827B}">
      <dgm:prSet/>
      <dgm:spPr/>
      <dgm:t>
        <a:bodyPr/>
        <a:lstStyle/>
        <a:p>
          <a:endParaRPr lang="ru-RU"/>
        </a:p>
      </dgm:t>
    </dgm:pt>
    <dgm:pt modelId="{9CE88491-B166-4A69-AEBE-41B6BBC966C6}" type="sibTrans" cxnId="{4281B877-D3A6-4A4F-B57C-3F12715A827B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FB8CFF42-0468-47BE-90CD-5D3CC72EFDF3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Регламент осуществления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C738120F-E662-4A2E-B278-C5ED2AC2E7CF}" type="parTrans" cxnId="{966F2255-DB81-4A4E-AB28-831FD87E0AEE}">
      <dgm:prSet/>
      <dgm:spPr/>
      <dgm:t>
        <a:bodyPr/>
        <a:lstStyle/>
        <a:p>
          <a:endParaRPr lang="ru-RU"/>
        </a:p>
      </dgm:t>
    </dgm:pt>
    <dgm:pt modelId="{05F61CB1-FF6B-4C34-8B74-E3A7B8E11E23}" type="sibTrans" cxnId="{966F2255-DB81-4A4E-AB28-831FD87E0AEE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90B31882-4E7F-4D86-B0E9-BB69FFFBF393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  Порядок осуществления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4D2A3A1D-6E3F-4A4C-BAA7-D3A64BB4080D}" type="parTrans" cxnId="{582BF64E-E227-428F-A3E7-EA5C9E0506D3}">
      <dgm:prSet/>
      <dgm:spPr/>
      <dgm:t>
        <a:bodyPr/>
        <a:lstStyle/>
        <a:p>
          <a:endParaRPr lang="ru-RU"/>
        </a:p>
      </dgm:t>
    </dgm:pt>
    <dgm:pt modelId="{13C3D9B3-E9BC-4634-82BD-F829F11397CC}" type="sibTrans" cxnId="{582BF64E-E227-428F-A3E7-EA5C9E0506D3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845F827B-8F6A-4E77-ABB3-CB1A61F7583E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    Регламент осуществления финансового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33CC6742-4BE0-4883-A584-108EC93546DA}" type="parTrans" cxnId="{55BDADB3-7400-4B77-95D7-3988288E992E}">
      <dgm:prSet/>
      <dgm:spPr/>
      <dgm:t>
        <a:bodyPr/>
        <a:lstStyle/>
        <a:p>
          <a:endParaRPr lang="ru-RU"/>
        </a:p>
      </dgm:t>
    </dgm:pt>
    <dgm:pt modelId="{DF26D544-5B41-47ED-94EE-3730683CE1FD}" type="sibTrans" cxnId="{55BDADB3-7400-4B77-95D7-3988288E992E}">
      <dgm:prSet/>
      <dgm:spPr/>
      <dgm:t>
        <a:bodyPr/>
        <a:lstStyle/>
        <a:p>
          <a:endParaRPr lang="ru-RU"/>
        </a:p>
      </dgm:t>
    </dgm:pt>
    <dgm:pt modelId="{2C344B93-2A2E-4607-9A28-07C39AF47B07}" type="pres">
      <dgm:prSet presAssocID="{E6FA3DC2-88CD-48E1-89E9-B7933DE0333A}" presName="outerComposite" presStyleCnt="0">
        <dgm:presLayoutVars>
          <dgm:chMax val="5"/>
          <dgm:dir/>
          <dgm:resizeHandles val="exact"/>
        </dgm:presLayoutVars>
      </dgm:prSet>
      <dgm:spPr/>
    </dgm:pt>
    <dgm:pt modelId="{18DD0574-3393-471D-B1ED-4E28938A092F}" type="pres">
      <dgm:prSet presAssocID="{E6FA3DC2-88CD-48E1-89E9-B7933DE0333A}" presName="dummyMaxCanvas" presStyleCnt="0">
        <dgm:presLayoutVars/>
      </dgm:prSet>
      <dgm:spPr/>
    </dgm:pt>
    <dgm:pt modelId="{251E8BB5-E971-4798-B36E-D6CB3CDE3256}" type="pres">
      <dgm:prSet presAssocID="{E6FA3DC2-88CD-48E1-89E9-B7933DE0333A}" presName="FiveNodes_1" presStyleLbl="node1" presStyleIdx="0" presStyleCnt="5" custScaleX="105147" custScaleY="97471" custLinFactNeighborX="16559" custLinFactNeighborY="1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505AE-C43F-4DA4-B59B-A8185843C8E5}" type="pres">
      <dgm:prSet presAssocID="{E6FA3DC2-88CD-48E1-89E9-B7933DE0333A}" presName="FiveNodes_2" presStyleLbl="node1" presStyleIdx="1" presStyleCnt="5" custScaleX="105147" custScaleY="97471" custLinFactNeighborX="9407" custLinFactNeighborY="-4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822C5-E493-4216-96A1-B7B84E98D7FF}" type="pres">
      <dgm:prSet presAssocID="{E6FA3DC2-88CD-48E1-89E9-B7933DE0333A}" presName="FiveNodes_3" presStyleLbl="node1" presStyleIdx="2" presStyleCnt="5" custScaleX="105147" custScaleY="97471" custLinFactNeighborX="1940" custLinFactNeighborY="-10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C5A93-EB70-44ED-9AE8-60D2A9C6C2EA}" type="pres">
      <dgm:prSet presAssocID="{E6FA3DC2-88CD-48E1-89E9-B7933DE0333A}" presName="FiveNodes_4" presStyleLbl="node1" presStyleIdx="3" presStyleCnt="5" custScaleX="105147" custScaleY="97471" custLinFactNeighborX="-5253" custLinFactNeighborY="-17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AD3EF-805F-4DD2-A607-DF273DA9A302}" type="pres">
      <dgm:prSet presAssocID="{E6FA3DC2-88CD-48E1-89E9-B7933DE0333A}" presName="FiveNodes_5" presStyleLbl="node1" presStyleIdx="4" presStyleCnt="5" custScaleX="105147" custScaleY="97471" custLinFactNeighborX="-12720" custLinFactNeighborY="-18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71836-0CD8-4BF6-B753-9C7B63DAC12B}" type="pres">
      <dgm:prSet presAssocID="{E6FA3DC2-88CD-48E1-89E9-B7933DE0333A}" presName="FiveConn_1-2" presStyleLbl="fgAccFollowNode1" presStyleIdx="0" presStyleCnt="4" custLinFactX="96456" custLinFactNeighborX="100000" custLinFactNeighborY="1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980D1-5D09-49B1-A913-456175157B45}" type="pres">
      <dgm:prSet presAssocID="{E6FA3DC2-88CD-48E1-89E9-B7933DE0333A}" presName="FiveConn_2-3" presStyleLbl="fgAccFollowNode1" presStyleIdx="1" presStyleCnt="4" custLinFactX="13169" custLinFactNeighborX="100000" custLinFactNeighborY="14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4EBDD-AF01-4717-9894-9B92B254CD54}" type="pres">
      <dgm:prSet presAssocID="{E6FA3DC2-88CD-48E1-89E9-B7933DE0333A}" presName="FiveConn_3-4" presStyleLbl="fgAccFollowNode1" presStyleIdx="2" presStyleCnt="4" custLinFactNeighborX="34900" custLinFactNeighborY="6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ADFD1-9A56-4613-923A-D05F3E622407}" type="pres">
      <dgm:prSet presAssocID="{E6FA3DC2-88CD-48E1-89E9-B7933DE0333A}" presName="FiveConn_4-5" presStyleLbl="fgAccFollowNode1" presStyleIdx="3" presStyleCnt="4" custLinFactNeighborX="-42388" custLinFactNeighborY="-6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7982D-C4B6-492B-ACAB-2D64A62A4EC6}" type="pres">
      <dgm:prSet presAssocID="{E6FA3DC2-88CD-48E1-89E9-B7933DE0333A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2B300-DF92-4789-9CA4-085BDE58FE0C}" type="pres">
      <dgm:prSet presAssocID="{E6FA3DC2-88CD-48E1-89E9-B7933DE0333A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78B54-4696-4EB7-A8E0-FE6350B85331}" type="pres">
      <dgm:prSet presAssocID="{E6FA3DC2-88CD-48E1-89E9-B7933DE0333A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7DEE1-C550-4DCF-9EA7-C7091F9D6D11}" type="pres">
      <dgm:prSet presAssocID="{E6FA3DC2-88CD-48E1-89E9-B7933DE0333A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963F7-4C48-4483-820A-977699C73E4E}" type="pres">
      <dgm:prSet presAssocID="{E6FA3DC2-88CD-48E1-89E9-B7933DE0333A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B42662-3E01-465C-A8AE-2AD1BB66FB6F}" type="presOf" srcId="{845F827B-8F6A-4E77-ABB3-CB1A61F7583E}" destId="{E53963F7-4C48-4483-820A-977699C73E4E}" srcOrd="1" destOrd="0" presId="urn:microsoft.com/office/officeart/2005/8/layout/vProcess5"/>
    <dgm:cxn modelId="{FA062402-5788-4273-B3A8-F8FDADA1B47B}" srcId="{E6FA3DC2-88CD-48E1-89E9-B7933DE0333A}" destId="{0FAF07F6-9735-4332-A2CB-80D27E63EB43}" srcOrd="0" destOrd="0" parTransId="{279BBE66-1C57-4493-8E80-A7F421397477}" sibTransId="{FADD8A76-98BD-45E9-BD3C-08652631871E}"/>
    <dgm:cxn modelId="{C8B8B368-10B0-4010-B31C-04F9DC82771F}" type="presOf" srcId="{FADD8A76-98BD-45E9-BD3C-08652631871E}" destId="{2FE71836-0CD8-4BF6-B753-9C7B63DAC12B}" srcOrd="0" destOrd="0" presId="urn:microsoft.com/office/officeart/2005/8/layout/vProcess5"/>
    <dgm:cxn modelId="{3A97BF3F-6958-43E1-A8F5-7ADDEEB15620}" type="presOf" srcId="{9CE88491-B166-4A69-AEBE-41B6BBC966C6}" destId="{F914EBDD-AF01-4717-9894-9B92B254CD54}" srcOrd="0" destOrd="0" presId="urn:microsoft.com/office/officeart/2005/8/layout/vProcess5"/>
    <dgm:cxn modelId="{EFC6C8F9-8D82-4F82-99C8-7CD7B5349C87}" type="presOf" srcId="{BEDA0C17-69BB-411E-BF04-1AAEEB9BCFC6}" destId="{A58822C5-E493-4216-96A1-B7B84E98D7FF}" srcOrd="0" destOrd="0" presId="urn:microsoft.com/office/officeart/2005/8/layout/vProcess5"/>
    <dgm:cxn modelId="{1BAD5C2F-6AB7-4420-B5BF-B98A66CF591C}" type="presOf" srcId="{90B31882-4E7F-4D86-B0E9-BB69FFFBF393}" destId="{0C1505AE-C43F-4DA4-B59B-A8185843C8E5}" srcOrd="0" destOrd="0" presId="urn:microsoft.com/office/officeart/2005/8/layout/vProcess5"/>
    <dgm:cxn modelId="{582BF64E-E227-428F-A3E7-EA5C9E0506D3}" srcId="{E6FA3DC2-88CD-48E1-89E9-B7933DE0333A}" destId="{90B31882-4E7F-4D86-B0E9-BB69FFFBF393}" srcOrd="1" destOrd="0" parTransId="{4D2A3A1D-6E3F-4A4C-BAA7-D3A64BB4080D}" sibTransId="{13C3D9B3-E9BC-4634-82BD-F829F11397CC}"/>
    <dgm:cxn modelId="{958F938B-5E18-4D99-97C2-B73ED989ABB8}" type="presOf" srcId="{0FAF07F6-9735-4332-A2CB-80D27E63EB43}" destId="{251E8BB5-E971-4798-B36E-D6CB3CDE3256}" srcOrd="0" destOrd="0" presId="urn:microsoft.com/office/officeart/2005/8/layout/vProcess5"/>
    <dgm:cxn modelId="{4281B877-D3A6-4A4F-B57C-3F12715A827B}" srcId="{E6FA3DC2-88CD-48E1-89E9-B7933DE0333A}" destId="{BEDA0C17-69BB-411E-BF04-1AAEEB9BCFC6}" srcOrd="2" destOrd="0" parTransId="{ED0F4F62-CCFE-4420-9A38-F6C6A11AE96B}" sibTransId="{9CE88491-B166-4A69-AEBE-41B6BBC966C6}"/>
    <dgm:cxn modelId="{1353985D-C1E6-49BA-AFB3-4B419271E34A}" type="presOf" srcId="{845F827B-8F6A-4E77-ABB3-CB1A61F7583E}" destId="{050AD3EF-805F-4DD2-A607-DF273DA9A302}" srcOrd="0" destOrd="0" presId="urn:microsoft.com/office/officeart/2005/8/layout/vProcess5"/>
    <dgm:cxn modelId="{47FB3CBF-D9B8-4A9A-8B4D-CB122DA6F20F}" type="presOf" srcId="{05F61CB1-FF6B-4C34-8B74-E3A7B8E11E23}" destId="{BE3ADFD1-9A56-4613-923A-D05F3E622407}" srcOrd="0" destOrd="0" presId="urn:microsoft.com/office/officeart/2005/8/layout/vProcess5"/>
    <dgm:cxn modelId="{6A937DA0-B8FD-4A45-AA01-B376B2B8454D}" type="presOf" srcId="{FB8CFF42-0468-47BE-90CD-5D3CC72EFDF3}" destId="{3C1C5A93-EB70-44ED-9AE8-60D2A9C6C2EA}" srcOrd="0" destOrd="0" presId="urn:microsoft.com/office/officeart/2005/8/layout/vProcess5"/>
    <dgm:cxn modelId="{0DB9DAA0-1B1A-4A1E-978F-48101087072D}" type="presOf" srcId="{0FAF07F6-9735-4332-A2CB-80D27E63EB43}" destId="{1CF7982D-C4B6-492B-ACAB-2D64A62A4EC6}" srcOrd="1" destOrd="0" presId="urn:microsoft.com/office/officeart/2005/8/layout/vProcess5"/>
    <dgm:cxn modelId="{E4544B12-EC86-4B0F-A214-8FED78D8F096}" type="presOf" srcId="{BEDA0C17-69BB-411E-BF04-1AAEEB9BCFC6}" destId="{03878B54-4696-4EB7-A8E0-FE6350B85331}" srcOrd="1" destOrd="0" presId="urn:microsoft.com/office/officeart/2005/8/layout/vProcess5"/>
    <dgm:cxn modelId="{966F2255-DB81-4A4E-AB28-831FD87E0AEE}" srcId="{E6FA3DC2-88CD-48E1-89E9-B7933DE0333A}" destId="{FB8CFF42-0468-47BE-90CD-5D3CC72EFDF3}" srcOrd="3" destOrd="0" parTransId="{C738120F-E662-4A2E-B278-C5ED2AC2E7CF}" sibTransId="{05F61CB1-FF6B-4C34-8B74-E3A7B8E11E23}"/>
    <dgm:cxn modelId="{4BC6A50A-7BFB-4A6B-BD29-A4CCEA9E2738}" type="presOf" srcId="{FB8CFF42-0468-47BE-90CD-5D3CC72EFDF3}" destId="{D467DEE1-C550-4DCF-9EA7-C7091F9D6D11}" srcOrd="1" destOrd="0" presId="urn:microsoft.com/office/officeart/2005/8/layout/vProcess5"/>
    <dgm:cxn modelId="{55BDADB3-7400-4B77-95D7-3988288E992E}" srcId="{E6FA3DC2-88CD-48E1-89E9-B7933DE0333A}" destId="{845F827B-8F6A-4E77-ABB3-CB1A61F7583E}" srcOrd="4" destOrd="0" parTransId="{33CC6742-4BE0-4883-A584-108EC93546DA}" sibTransId="{DF26D544-5B41-47ED-94EE-3730683CE1FD}"/>
    <dgm:cxn modelId="{E40459DB-BD00-42AE-BF9F-E2AE16A5D6F4}" type="presOf" srcId="{E6FA3DC2-88CD-48E1-89E9-B7933DE0333A}" destId="{2C344B93-2A2E-4607-9A28-07C39AF47B07}" srcOrd="0" destOrd="0" presId="urn:microsoft.com/office/officeart/2005/8/layout/vProcess5"/>
    <dgm:cxn modelId="{BB05E3D8-0A13-4139-A46A-5552A0C43AB9}" type="presOf" srcId="{13C3D9B3-E9BC-4634-82BD-F829F11397CC}" destId="{3B1980D1-5D09-49B1-A913-456175157B45}" srcOrd="0" destOrd="0" presId="urn:microsoft.com/office/officeart/2005/8/layout/vProcess5"/>
    <dgm:cxn modelId="{047847B5-FC6C-4127-AFC2-9474B98F54A0}" type="presOf" srcId="{90B31882-4E7F-4D86-B0E9-BB69FFFBF393}" destId="{88E2B300-DF92-4789-9CA4-085BDE58FE0C}" srcOrd="1" destOrd="0" presId="urn:microsoft.com/office/officeart/2005/8/layout/vProcess5"/>
    <dgm:cxn modelId="{D57BD5FD-4F29-49D1-BA65-CE17F6E21D6C}" type="presParOf" srcId="{2C344B93-2A2E-4607-9A28-07C39AF47B07}" destId="{18DD0574-3393-471D-B1ED-4E28938A092F}" srcOrd="0" destOrd="0" presId="urn:microsoft.com/office/officeart/2005/8/layout/vProcess5"/>
    <dgm:cxn modelId="{015EB381-667C-4682-892F-C8EDC52B2ECF}" type="presParOf" srcId="{2C344B93-2A2E-4607-9A28-07C39AF47B07}" destId="{251E8BB5-E971-4798-B36E-D6CB3CDE3256}" srcOrd="1" destOrd="0" presId="urn:microsoft.com/office/officeart/2005/8/layout/vProcess5"/>
    <dgm:cxn modelId="{A566043B-D88A-46E2-AF54-7FE45223CE4A}" type="presParOf" srcId="{2C344B93-2A2E-4607-9A28-07C39AF47B07}" destId="{0C1505AE-C43F-4DA4-B59B-A8185843C8E5}" srcOrd="2" destOrd="0" presId="urn:microsoft.com/office/officeart/2005/8/layout/vProcess5"/>
    <dgm:cxn modelId="{86252698-E7A0-407F-BECF-C8CB93ACA40F}" type="presParOf" srcId="{2C344B93-2A2E-4607-9A28-07C39AF47B07}" destId="{A58822C5-E493-4216-96A1-B7B84E98D7FF}" srcOrd="3" destOrd="0" presId="urn:microsoft.com/office/officeart/2005/8/layout/vProcess5"/>
    <dgm:cxn modelId="{50046D0C-1277-41F3-B941-018073588956}" type="presParOf" srcId="{2C344B93-2A2E-4607-9A28-07C39AF47B07}" destId="{3C1C5A93-EB70-44ED-9AE8-60D2A9C6C2EA}" srcOrd="4" destOrd="0" presId="urn:microsoft.com/office/officeart/2005/8/layout/vProcess5"/>
    <dgm:cxn modelId="{13ED74EB-4BF1-420D-9E30-5C85423DB647}" type="presParOf" srcId="{2C344B93-2A2E-4607-9A28-07C39AF47B07}" destId="{050AD3EF-805F-4DD2-A607-DF273DA9A302}" srcOrd="5" destOrd="0" presId="urn:microsoft.com/office/officeart/2005/8/layout/vProcess5"/>
    <dgm:cxn modelId="{5D72A69A-2AEA-4FF3-A62E-E6EBBF069718}" type="presParOf" srcId="{2C344B93-2A2E-4607-9A28-07C39AF47B07}" destId="{2FE71836-0CD8-4BF6-B753-9C7B63DAC12B}" srcOrd="6" destOrd="0" presId="urn:microsoft.com/office/officeart/2005/8/layout/vProcess5"/>
    <dgm:cxn modelId="{EE9A2CCE-0BAF-4121-894F-AFA5EEB6D863}" type="presParOf" srcId="{2C344B93-2A2E-4607-9A28-07C39AF47B07}" destId="{3B1980D1-5D09-49B1-A913-456175157B45}" srcOrd="7" destOrd="0" presId="urn:microsoft.com/office/officeart/2005/8/layout/vProcess5"/>
    <dgm:cxn modelId="{3875FF20-87B7-4691-B772-C6EF0601E154}" type="presParOf" srcId="{2C344B93-2A2E-4607-9A28-07C39AF47B07}" destId="{F914EBDD-AF01-4717-9894-9B92B254CD54}" srcOrd="8" destOrd="0" presId="urn:microsoft.com/office/officeart/2005/8/layout/vProcess5"/>
    <dgm:cxn modelId="{8E49C57B-BAC3-42A9-B393-88D2A3D80C16}" type="presParOf" srcId="{2C344B93-2A2E-4607-9A28-07C39AF47B07}" destId="{BE3ADFD1-9A56-4613-923A-D05F3E622407}" srcOrd="9" destOrd="0" presId="urn:microsoft.com/office/officeart/2005/8/layout/vProcess5"/>
    <dgm:cxn modelId="{B78DC49D-23B4-47A8-97BF-46C22DD26981}" type="presParOf" srcId="{2C344B93-2A2E-4607-9A28-07C39AF47B07}" destId="{1CF7982D-C4B6-492B-ACAB-2D64A62A4EC6}" srcOrd="10" destOrd="0" presId="urn:microsoft.com/office/officeart/2005/8/layout/vProcess5"/>
    <dgm:cxn modelId="{35B6F21A-151E-4059-BFBA-356F197C715E}" type="presParOf" srcId="{2C344B93-2A2E-4607-9A28-07C39AF47B07}" destId="{88E2B300-DF92-4789-9CA4-085BDE58FE0C}" srcOrd="11" destOrd="0" presId="urn:microsoft.com/office/officeart/2005/8/layout/vProcess5"/>
    <dgm:cxn modelId="{D8B260D1-D367-4B7B-AEC2-011B189F8D3E}" type="presParOf" srcId="{2C344B93-2A2E-4607-9A28-07C39AF47B07}" destId="{03878B54-4696-4EB7-A8E0-FE6350B85331}" srcOrd="12" destOrd="0" presId="urn:microsoft.com/office/officeart/2005/8/layout/vProcess5"/>
    <dgm:cxn modelId="{68DEEC77-C15A-4AEC-8AAD-DE0E67FFE77C}" type="presParOf" srcId="{2C344B93-2A2E-4607-9A28-07C39AF47B07}" destId="{D467DEE1-C550-4DCF-9EA7-C7091F9D6D11}" srcOrd="13" destOrd="0" presId="urn:microsoft.com/office/officeart/2005/8/layout/vProcess5"/>
    <dgm:cxn modelId="{D2BB7C41-4BE6-451A-9ECF-FACE7E159BBB}" type="presParOf" srcId="{2C344B93-2A2E-4607-9A28-07C39AF47B07}" destId="{E53963F7-4C48-4483-820A-977699C73E4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90D653-8498-4DAA-AFC4-6A8929D97A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E884E9-3390-4973-BD19-6BDBAE08083C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Общие положения</a:t>
          </a:r>
          <a:endParaRPr lang="ru-RU" sz="2000" b="1" dirty="0">
            <a:solidFill>
              <a:srgbClr val="173673"/>
            </a:solidFill>
          </a:endParaRPr>
        </a:p>
      </dgm:t>
    </dgm:pt>
    <dgm:pt modelId="{59762E6A-9E58-4EAA-91EC-BB6C845D195B}" type="parTrans" cxnId="{3D29216E-34EB-45C5-84BE-ECE0EE4AF42E}">
      <dgm:prSet/>
      <dgm:spPr/>
      <dgm:t>
        <a:bodyPr/>
        <a:lstStyle/>
        <a:p>
          <a:endParaRPr lang="ru-RU"/>
        </a:p>
      </dgm:t>
    </dgm:pt>
    <dgm:pt modelId="{CE9A436E-6B97-49C6-90AC-127524E79162}" type="sibTrans" cxnId="{3D29216E-34EB-45C5-84BE-ECE0EE4AF42E}">
      <dgm:prSet/>
      <dgm:spPr/>
      <dgm:t>
        <a:bodyPr/>
        <a:lstStyle/>
        <a:p>
          <a:endParaRPr lang="ru-RU"/>
        </a:p>
      </dgm:t>
    </dgm:pt>
    <dgm:pt modelId="{E37403D8-7C14-4F30-8EF9-67E8F5844235}">
      <dgm:prSet phldrT="[Текст]" custT="1"/>
      <dgm:spPr/>
      <dgm:t>
        <a:bodyPr/>
        <a:lstStyle/>
        <a:p>
          <a:r>
            <a:rPr lang="ru-RU" sz="1800" dirty="0" smtClean="0"/>
            <a:t>Объект и субъект контроля, их права и обязанности</a:t>
          </a:r>
          <a:endParaRPr lang="ru-RU" sz="1800" dirty="0"/>
        </a:p>
      </dgm:t>
    </dgm:pt>
    <dgm:pt modelId="{90154C03-FC1C-426F-9840-E6425684AE1E}" type="parTrans" cxnId="{8231CDD4-B0D0-4739-911B-4A43401BB941}">
      <dgm:prSet/>
      <dgm:spPr/>
      <dgm:t>
        <a:bodyPr/>
        <a:lstStyle/>
        <a:p>
          <a:endParaRPr lang="ru-RU"/>
        </a:p>
      </dgm:t>
    </dgm:pt>
    <dgm:pt modelId="{3AB66219-B414-4A20-8A36-498FF07F9DFB}" type="sibTrans" cxnId="{8231CDD4-B0D0-4739-911B-4A43401BB941}">
      <dgm:prSet/>
      <dgm:spPr/>
      <dgm:t>
        <a:bodyPr/>
        <a:lstStyle/>
        <a:p>
          <a:endParaRPr lang="ru-RU"/>
        </a:p>
      </dgm:t>
    </dgm:pt>
    <dgm:pt modelId="{C4419143-D2B9-4038-88A1-90E068D1D30E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Порядок проведения контрольного мероприятия</a:t>
          </a:r>
          <a:endParaRPr lang="ru-RU" sz="2000" b="1" dirty="0">
            <a:solidFill>
              <a:srgbClr val="173673"/>
            </a:solidFill>
          </a:endParaRPr>
        </a:p>
      </dgm:t>
    </dgm:pt>
    <dgm:pt modelId="{4657C214-49C5-4620-9930-A17F82A2F324}" type="parTrans" cxnId="{33215E4E-3104-4E5A-A9C7-E04FE23A911D}">
      <dgm:prSet/>
      <dgm:spPr/>
      <dgm:t>
        <a:bodyPr/>
        <a:lstStyle/>
        <a:p>
          <a:endParaRPr lang="ru-RU"/>
        </a:p>
      </dgm:t>
    </dgm:pt>
    <dgm:pt modelId="{83BB76CD-EDDB-4E8D-93CF-CEB85376165B}" type="sibTrans" cxnId="{33215E4E-3104-4E5A-A9C7-E04FE23A911D}">
      <dgm:prSet/>
      <dgm:spPr/>
      <dgm:t>
        <a:bodyPr/>
        <a:lstStyle/>
        <a:p>
          <a:endParaRPr lang="ru-RU"/>
        </a:p>
      </dgm:t>
    </dgm:pt>
    <dgm:pt modelId="{64DE9583-80D2-471B-B74D-8D47F56F6EB8}">
      <dgm:prSet phldrT="[Текст]" custT="1"/>
      <dgm:spPr/>
      <dgm:t>
        <a:bodyPr/>
        <a:lstStyle/>
        <a:p>
          <a:r>
            <a:rPr lang="ru-RU" sz="1800" dirty="0" smtClean="0"/>
            <a:t>Планирование КМ</a:t>
          </a:r>
          <a:endParaRPr lang="ru-RU" sz="1800" dirty="0"/>
        </a:p>
      </dgm:t>
    </dgm:pt>
    <dgm:pt modelId="{9F04C961-81C5-4F60-B77C-7AAAFCDDDD8D}" type="parTrans" cxnId="{8D7BE972-80E6-486B-A183-A9AF2F87C237}">
      <dgm:prSet/>
      <dgm:spPr/>
      <dgm:t>
        <a:bodyPr/>
        <a:lstStyle/>
        <a:p>
          <a:endParaRPr lang="ru-RU"/>
        </a:p>
      </dgm:t>
    </dgm:pt>
    <dgm:pt modelId="{7EA431BF-C023-4AC6-B1C8-A2C962C113F1}" type="sibTrans" cxnId="{8D7BE972-80E6-486B-A183-A9AF2F87C237}">
      <dgm:prSet/>
      <dgm:spPr/>
      <dgm:t>
        <a:bodyPr/>
        <a:lstStyle/>
        <a:p>
          <a:endParaRPr lang="ru-RU"/>
        </a:p>
      </dgm:t>
    </dgm:pt>
    <dgm:pt modelId="{25350E63-78ED-47F6-9EE5-59EAD55390E2}">
      <dgm:prSet phldrT="[Текст]" custT="1"/>
      <dgm:spPr/>
      <dgm:t>
        <a:bodyPr/>
        <a:lstStyle/>
        <a:p>
          <a:r>
            <a:rPr lang="ru-RU" sz="1800" dirty="0" smtClean="0"/>
            <a:t>Подготовка и проведение КМ</a:t>
          </a:r>
          <a:endParaRPr lang="ru-RU" sz="1800" dirty="0"/>
        </a:p>
      </dgm:t>
    </dgm:pt>
    <dgm:pt modelId="{601D42B1-F3D7-46E5-A927-5EAC3EC27900}" type="parTrans" cxnId="{1C9756AF-6042-4903-85E0-3C93A82D35F3}">
      <dgm:prSet/>
      <dgm:spPr/>
      <dgm:t>
        <a:bodyPr/>
        <a:lstStyle/>
        <a:p>
          <a:endParaRPr lang="ru-RU"/>
        </a:p>
      </dgm:t>
    </dgm:pt>
    <dgm:pt modelId="{49FB7C29-45EE-40B6-B551-42E789C99F29}" type="sibTrans" cxnId="{1C9756AF-6042-4903-85E0-3C93A82D35F3}">
      <dgm:prSet/>
      <dgm:spPr/>
      <dgm:t>
        <a:bodyPr/>
        <a:lstStyle/>
        <a:p>
          <a:endParaRPr lang="ru-RU"/>
        </a:p>
      </dgm:t>
    </dgm:pt>
    <dgm:pt modelId="{B6680D45-8681-42AD-B945-01F2919D4151}">
      <dgm:prSet phldrT="[Текст]" custT="1"/>
      <dgm:spPr/>
      <dgm:t>
        <a:bodyPr/>
        <a:lstStyle/>
        <a:p>
          <a:r>
            <a:rPr lang="ru-RU" sz="1800" dirty="0" smtClean="0"/>
            <a:t>Реализация результатов КМ</a:t>
          </a:r>
          <a:endParaRPr lang="ru-RU" sz="1800" dirty="0"/>
        </a:p>
      </dgm:t>
    </dgm:pt>
    <dgm:pt modelId="{6E942D7C-DE2E-4372-B8F7-A65163F7D5B5}" type="parTrans" cxnId="{95B60C83-84C9-4E1D-9E3D-96FFD6EACB95}">
      <dgm:prSet/>
      <dgm:spPr/>
      <dgm:t>
        <a:bodyPr/>
        <a:lstStyle/>
        <a:p>
          <a:endParaRPr lang="ru-RU"/>
        </a:p>
      </dgm:t>
    </dgm:pt>
    <dgm:pt modelId="{A8BCD7D3-BAEE-4F92-A165-2EC73472DFC6}" type="sibTrans" cxnId="{95B60C83-84C9-4E1D-9E3D-96FFD6EACB95}">
      <dgm:prSet/>
      <dgm:spPr/>
      <dgm:t>
        <a:bodyPr/>
        <a:lstStyle/>
        <a:p>
          <a:endParaRPr lang="ru-RU"/>
        </a:p>
      </dgm:t>
    </dgm:pt>
    <dgm:pt modelId="{3053CB0E-FCA5-49B6-B8B5-346E3C787E96}">
      <dgm:prSet phldrT="[Текст]" custT="1"/>
      <dgm:spPr/>
      <dgm:t>
        <a:bodyPr/>
        <a:lstStyle/>
        <a:p>
          <a:r>
            <a:rPr lang="ru-RU" sz="1800" dirty="0" smtClean="0"/>
            <a:t>Отчет о реализации КМ</a:t>
          </a:r>
          <a:endParaRPr lang="ru-RU" sz="1800" dirty="0"/>
        </a:p>
      </dgm:t>
    </dgm:pt>
    <dgm:pt modelId="{80024F45-56E1-49A4-9929-35ED6F744A4E}" type="parTrans" cxnId="{4CA2A52B-184D-43E2-91B4-EAA17435CB55}">
      <dgm:prSet/>
      <dgm:spPr/>
      <dgm:t>
        <a:bodyPr/>
        <a:lstStyle/>
        <a:p>
          <a:endParaRPr lang="ru-RU"/>
        </a:p>
      </dgm:t>
    </dgm:pt>
    <dgm:pt modelId="{5501674D-6090-4DBB-99A1-06E3BC9EBCE8}" type="sibTrans" cxnId="{4CA2A52B-184D-43E2-91B4-EAA17435CB55}">
      <dgm:prSet/>
      <dgm:spPr/>
      <dgm:t>
        <a:bodyPr/>
        <a:lstStyle/>
        <a:p>
          <a:endParaRPr lang="ru-RU"/>
        </a:p>
      </dgm:t>
    </dgm:pt>
    <dgm:pt modelId="{3EA4004A-E07B-443C-B554-BA5E83760F2E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Контроль за выполнением контрольных процедур</a:t>
          </a:r>
          <a:endParaRPr lang="ru-RU" sz="2000" b="1" dirty="0">
            <a:solidFill>
              <a:srgbClr val="173673"/>
            </a:solidFill>
          </a:endParaRPr>
        </a:p>
      </dgm:t>
    </dgm:pt>
    <dgm:pt modelId="{9CA3946C-C954-488F-82FE-4E9049F3F440}" type="parTrans" cxnId="{4589FFDD-64B6-44AD-B16E-84B0445B04F7}">
      <dgm:prSet/>
      <dgm:spPr/>
      <dgm:t>
        <a:bodyPr/>
        <a:lstStyle/>
        <a:p>
          <a:endParaRPr lang="ru-RU"/>
        </a:p>
      </dgm:t>
    </dgm:pt>
    <dgm:pt modelId="{C193AC72-5584-4E7B-8A2A-366304CBAA88}" type="sibTrans" cxnId="{4589FFDD-64B6-44AD-B16E-84B0445B04F7}">
      <dgm:prSet/>
      <dgm:spPr/>
      <dgm:t>
        <a:bodyPr/>
        <a:lstStyle/>
        <a:p>
          <a:endParaRPr lang="ru-RU"/>
        </a:p>
      </dgm:t>
    </dgm:pt>
    <dgm:pt modelId="{CA05D07A-2925-46AC-963E-366394B5844F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Порядок обжалования решений контрольного органа</a:t>
          </a:r>
          <a:endParaRPr lang="ru-RU" sz="2000" b="1" dirty="0">
            <a:solidFill>
              <a:srgbClr val="173673"/>
            </a:solidFill>
          </a:endParaRPr>
        </a:p>
      </dgm:t>
    </dgm:pt>
    <dgm:pt modelId="{F27F4467-2469-4AA7-80AB-E603F9065EC8}" type="parTrans" cxnId="{7BA1378E-6595-4405-9C31-E2D5DAD15BC2}">
      <dgm:prSet/>
      <dgm:spPr/>
      <dgm:t>
        <a:bodyPr/>
        <a:lstStyle/>
        <a:p>
          <a:endParaRPr lang="ru-RU"/>
        </a:p>
      </dgm:t>
    </dgm:pt>
    <dgm:pt modelId="{E89EE5F5-7F17-4ABC-8303-4DCCF88CBD60}" type="sibTrans" cxnId="{7BA1378E-6595-4405-9C31-E2D5DAD15BC2}">
      <dgm:prSet/>
      <dgm:spPr/>
      <dgm:t>
        <a:bodyPr/>
        <a:lstStyle/>
        <a:p>
          <a:endParaRPr lang="ru-RU"/>
        </a:p>
      </dgm:t>
    </dgm:pt>
    <dgm:pt modelId="{0F352049-401F-4FD5-A836-5B86F8990010}">
      <dgm:prSet phldrT="[Текст]" custT="1"/>
      <dgm:spPr/>
      <dgm:t>
        <a:bodyPr/>
        <a:lstStyle/>
        <a:p>
          <a:r>
            <a:rPr lang="ru-RU" sz="1800" dirty="0" smtClean="0"/>
            <a:t>Предмет контроля</a:t>
          </a:r>
          <a:endParaRPr lang="ru-RU" sz="1800" dirty="0"/>
        </a:p>
      </dgm:t>
    </dgm:pt>
    <dgm:pt modelId="{47391877-8DFF-42A2-81FE-A414B6CC8235}" type="parTrans" cxnId="{C8D9D983-9C13-4BF9-921B-647F94B9037D}">
      <dgm:prSet/>
      <dgm:spPr/>
      <dgm:t>
        <a:bodyPr/>
        <a:lstStyle/>
        <a:p>
          <a:endParaRPr lang="ru-RU"/>
        </a:p>
      </dgm:t>
    </dgm:pt>
    <dgm:pt modelId="{2591049A-4F0A-4A5F-A944-439D70F3F997}" type="sibTrans" cxnId="{C8D9D983-9C13-4BF9-921B-647F94B9037D}">
      <dgm:prSet/>
      <dgm:spPr/>
      <dgm:t>
        <a:bodyPr/>
        <a:lstStyle/>
        <a:p>
          <a:endParaRPr lang="ru-RU"/>
        </a:p>
      </dgm:t>
    </dgm:pt>
    <dgm:pt modelId="{B2E330AA-4AC9-43F0-8F2E-89B92CD89C93}">
      <dgm:prSet phldrT="[Текст]" custT="1"/>
      <dgm:spPr/>
      <dgm:t>
        <a:bodyPr/>
        <a:lstStyle/>
        <a:p>
          <a:r>
            <a:rPr lang="ru-RU" sz="1800" dirty="0" smtClean="0"/>
            <a:t>Требования к порядку осуществления КМ и др.</a:t>
          </a:r>
          <a:endParaRPr lang="ru-RU" sz="1800" dirty="0"/>
        </a:p>
      </dgm:t>
    </dgm:pt>
    <dgm:pt modelId="{831F18CC-8EA1-480D-AA6F-413770388F8C}" type="parTrans" cxnId="{F4F65CC5-E75D-480C-BA86-2078970296B0}">
      <dgm:prSet/>
      <dgm:spPr/>
      <dgm:t>
        <a:bodyPr/>
        <a:lstStyle/>
        <a:p>
          <a:endParaRPr lang="ru-RU"/>
        </a:p>
      </dgm:t>
    </dgm:pt>
    <dgm:pt modelId="{E40A888A-9EA9-4F85-A324-E14D043A7A18}" type="sibTrans" cxnId="{F4F65CC5-E75D-480C-BA86-2078970296B0}">
      <dgm:prSet/>
      <dgm:spPr/>
      <dgm:t>
        <a:bodyPr/>
        <a:lstStyle/>
        <a:p>
          <a:endParaRPr lang="ru-RU"/>
        </a:p>
      </dgm:t>
    </dgm:pt>
    <dgm:pt modelId="{0821C917-96F8-45CA-A890-9650B30AE349}" type="pres">
      <dgm:prSet presAssocID="{9890D653-8498-4DAA-AFC4-6A8929D97A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AB7784-677F-48FF-A548-CDAF406DB2AC}" type="pres">
      <dgm:prSet presAssocID="{56E884E9-3390-4973-BD19-6BDBAE08083C}" presName="parentText" presStyleLbl="node1" presStyleIdx="0" presStyleCnt="4" custLinFactNeighborY="-22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CCA4D-7F61-4A30-AE85-3DBC32AD8E2F}" type="pres">
      <dgm:prSet presAssocID="{56E884E9-3390-4973-BD19-6BDBAE08083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A778CF-B9BA-4BBF-9C87-F72E049D044B}" type="pres">
      <dgm:prSet presAssocID="{C4419143-D2B9-4038-88A1-90E068D1D30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0408D-2A97-441E-B8D8-DDE531551D0B}" type="pres">
      <dgm:prSet presAssocID="{C4419143-D2B9-4038-88A1-90E068D1D30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87C1F-C8E2-4DB5-AB6F-E7C7A029A561}" type="pres">
      <dgm:prSet presAssocID="{3EA4004A-E07B-443C-B554-BA5E83760F2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B599E-6F2F-44EE-AA3B-31EFBBF48549}" type="pres">
      <dgm:prSet presAssocID="{C193AC72-5584-4E7B-8A2A-366304CBAA88}" presName="spacer" presStyleCnt="0"/>
      <dgm:spPr/>
    </dgm:pt>
    <dgm:pt modelId="{D57CBF84-EA58-4353-AC0D-8B24E1592AF5}" type="pres">
      <dgm:prSet presAssocID="{CA05D07A-2925-46AC-963E-366394B5844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AC3A3B-933B-46A0-9F24-652F98C35FD3}" type="presOf" srcId="{E37403D8-7C14-4F30-8EF9-67E8F5844235}" destId="{8F7CCA4D-7F61-4A30-AE85-3DBC32AD8E2F}" srcOrd="0" destOrd="0" presId="urn:microsoft.com/office/officeart/2005/8/layout/vList2"/>
    <dgm:cxn modelId="{D4487AF4-63CC-4F95-AD97-C1AC40B14324}" type="presOf" srcId="{3053CB0E-FCA5-49B6-B8B5-346E3C787E96}" destId="{B180408D-2A97-441E-B8D8-DDE531551D0B}" srcOrd="0" destOrd="3" presId="urn:microsoft.com/office/officeart/2005/8/layout/vList2"/>
    <dgm:cxn modelId="{4CA2A52B-184D-43E2-91B4-EAA17435CB55}" srcId="{C4419143-D2B9-4038-88A1-90E068D1D30E}" destId="{3053CB0E-FCA5-49B6-B8B5-346E3C787E96}" srcOrd="3" destOrd="0" parTransId="{80024F45-56E1-49A4-9929-35ED6F744A4E}" sibTransId="{5501674D-6090-4DBB-99A1-06E3BC9EBCE8}"/>
    <dgm:cxn modelId="{03E2CE3E-7D37-4495-8C54-F069767AFA1D}" type="presOf" srcId="{9890D653-8498-4DAA-AFC4-6A8929D97A09}" destId="{0821C917-96F8-45CA-A890-9650B30AE349}" srcOrd="0" destOrd="0" presId="urn:microsoft.com/office/officeart/2005/8/layout/vList2"/>
    <dgm:cxn modelId="{95B60C83-84C9-4E1D-9E3D-96FFD6EACB95}" srcId="{C4419143-D2B9-4038-88A1-90E068D1D30E}" destId="{B6680D45-8681-42AD-B945-01F2919D4151}" srcOrd="2" destOrd="0" parTransId="{6E942D7C-DE2E-4372-B8F7-A65163F7D5B5}" sibTransId="{A8BCD7D3-BAEE-4F92-A165-2EC73472DFC6}"/>
    <dgm:cxn modelId="{20D205B0-52DA-4735-A965-68D619803FF0}" type="presOf" srcId="{C4419143-D2B9-4038-88A1-90E068D1D30E}" destId="{8CA778CF-B9BA-4BBF-9C87-F72E049D044B}" srcOrd="0" destOrd="0" presId="urn:microsoft.com/office/officeart/2005/8/layout/vList2"/>
    <dgm:cxn modelId="{33215E4E-3104-4E5A-A9C7-E04FE23A911D}" srcId="{9890D653-8498-4DAA-AFC4-6A8929D97A09}" destId="{C4419143-D2B9-4038-88A1-90E068D1D30E}" srcOrd="1" destOrd="0" parTransId="{4657C214-49C5-4620-9930-A17F82A2F324}" sibTransId="{83BB76CD-EDDB-4E8D-93CF-CEB85376165B}"/>
    <dgm:cxn modelId="{D664D42D-96BE-43CE-BFED-2729D0533505}" type="presOf" srcId="{CA05D07A-2925-46AC-963E-366394B5844F}" destId="{D57CBF84-EA58-4353-AC0D-8B24E1592AF5}" srcOrd="0" destOrd="0" presId="urn:microsoft.com/office/officeart/2005/8/layout/vList2"/>
    <dgm:cxn modelId="{1E510A67-ECED-4B8F-A8CA-6730FBDDE347}" type="presOf" srcId="{B2E330AA-4AC9-43F0-8F2E-89B92CD89C93}" destId="{8F7CCA4D-7F61-4A30-AE85-3DBC32AD8E2F}" srcOrd="0" destOrd="2" presId="urn:microsoft.com/office/officeart/2005/8/layout/vList2"/>
    <dgm:cxn modelId="{8E01B091-AA80-46B1-B699-CB37977754A1}" type="presOf" srcId="{3EA4004A-E07B-443C-B554-BA5E83760F2E}" destId="{F8887C1F-C8E2-4DB5-AB6F-E7C7A029A561}" srcOrd="0" destOrd="0" presId="urn:microsoft.com/office/officeart/2005/8/layout/vList2"/>
    <dgm:cxn modelId="{407E562D-362D-43A2-AF5D-7DA34BA6F711}" type="presOf" srcId="{0F352049-401F-4FD5-A836-5B86F8990010}" destId="{8F7CCA4D-7F61-4A30-AE85-3DBC32AD8E2F}" srcOrd="0" destOrd="1" presId="urn:microsoft.com/office/officeart/2005/8/layout/vList2"/>
    <dgm:cxn modelId="{42AF314B-724E-4F6A-BEEE-94C31203B022}" type="presOf" srcId="{64DE9583-80D2-471B-B74D-8D47F56F6EB8}" destId="{B180408D-2A97-441E-B8D8-DDE531551D0B}" srcOrd="0" destOrd="0" presId="urn:microsoft.com/office/officeart/2005/8/layout/vList2"/>
    <dgm:cxn modelId="{8231CDD4-B0D0-4739-911B-4A43401BB941}" srcId="{56E884E9-3390-4973-BD19-6BDBAE08083C}" destId="{E37403D8-7C14-4F30-8EF9-67E8F5844235}" srcOrd="0" destOrd="0" parTransId="{90154C03-FC1C-426F-9840-E6425684AE1E}" sibTransId="{3AB66219-B414-4A20-8A36-498FF07F9DFB}"/>
    <dgm:cxn modelId="{C8D9D983-9C13-4BF9-921B-647F94B9037D}" srcId="{56E884E9-3390-4973-BD19-6BDBAE08083C}" destId="{0F352049-401F-4FD5-A836-5B86F8990010}" srcOrd="1" destOrd="0" parTransId="{47391877-8DFF-42A2-81FE-A414B6CC8235}" sibTransId="{2591049A-4F0A-4A5F-A944-439D70F3F997}"/>
    <dgm:cxn modelId="{F4F65CC5-E75D-480C-BA86-2078970296B0}" srcId="{56E884E9-3390-4973-BD19-6BDBAE08083C}" destId="{B2E330AA-4AC9-43F0-8F2E-89B92CD89C93}" srcOrd="2" destOrd="0" parTransId="{831F18CC-8EA1-480D-AA6F-413770388F8C}" sibTransId="{E40A888A-9EA9-4F85-A324-E14D043A7A18}"/>
    <dgm:cxn modelId="{1C9756AF-6042-4903-85E0-3C93A82D35F3}" srcId="{C4419143-D2B9-4038-88A1-90E068D1D30E}" destId="{25350E63-78ED-47F6-9EE5-59EAD55390E2}" srcOrd="1" destOrd="0" parTransId="{601D42B1-F3D7-46E5-A927-5EAC3EC27900}" sibTransId="{49FB7C29-45EE-40B6-B551-42E789C99F29}"/>
    <dgm:cxn modelId="{3D29216E-34EB-45C5-84BE-ECE0EE4AF42E}" srcId="{9890D653-8498-4DAA-AFC4-6A8929D97A09}" destId="{56E884E9-3390-4973-BD19-6BDBAE08083C}" srcOrd="0" destOrd="0" parTransId="{59762E6A-9E58-4EAA-91EC-BB6C845D195B}" sibTransId="{CE9A436E-6B97-49C6-90AC-127524E79162}"/>
    <dgm:cxn modelId="{7BA1378E-6595-4405-9C31-E2D5DAD15BC2}" srcId="{9890D653-8498-4DAA-AFC4-6A8929D97A09}" destId="{CA05D07A-2925-46AC-963E-366394B5844F}" srcOrd="3" destOrd="0" parTransId="{F27F4467-2469-4AA7-80AB-E603F9065EC8}" sibTransId="{E89EE5F5-7F17-4ABC-8303-4DCCF88CBD60}"/>
    <dgm:cxn modelId="{8AE11642-B87F-4CDF-97A6-0A1B166B83D8}" type="presOf" srcId="{25350E63-78ED-47F6-9EE5-59EAD55390E2}" destId="{B180408D-2A97-441E-B8D8-DDE531551D0B}" srcOrd="0" destOrd="1" presId="urn:microsoft.com/office/officeart/2005/8/layout/vList2"/>
    <dgm:cxn modelId="{8D7BE972-80E6-486B-A183-A9AF2F87C237}" srcId="{C4419143-D2B9-4038-88A1-90E068D1D30E}" destId="{64DE9583-80D2-471B-B74D-8D47F56F6EB8}" srcOrd="0" destOrd="0" parTransId="{9F04C961-81C5-4F60-B77C-7AAAFCDDDD8D}" sibTransId="{7EA431BF-C023-4AC6-B1C8-A2C962C113F1}"/>
    <dgm:cxn modelId="{4589FFDD-64B6-44AD-B16E-84B0445B04F7}" srcId="{9890D653-8498-4DAA-AFC4-6A8929D97A09}" destId="{3EA4004A-E07B-443C-B554-BA5E83760F2E}" srcOrd="2" destOrd="0" parTransId="{9CA3946C-C954-488F-82FE-4E9049F3F440}" sibTransId="{C193AC72-5584-4E7B-8A2A-366304CBAA88}"/>
    <dgm:cxn modelId="{4D911A4A-9946-4E77-80E8-96A450E8033A}" type="presOf" srcId="{B6680D45-8681-42AD-B945-01F2919D4151}" destId="{B180408D-2A97-441E-B8D8-DDE531551D0B}" srcOrd="0" destOrd="2" presId="urn:microsoft.com/office/officeart/2005/8/layout/vList2"/>
    <dgm:cxn modelId="{0F95C51B-42EB-41FF-834E-AE930D542E86}" type="presOf" srcId="{56E884E9-3390-4973-BD19-6BDBAE08083C}" destId="{71AB7784-677F-48FF-A548-CDAF406DB2AC}" srcOrd="0" destOrd="0" presId="urn:microsoft.com/office/officeart/2005/8/layout/vList2"/>
    <dgm:cxn modelId="{B999D25B-90F2-42AA-AEC6-32B64CCB267C}" type="presParOf" srcId="{0821C917-96F8-45CA-A890-9650B30AE349}" destId="{71AB7784-677F-48FF-A548-CDAF406DB2AC}" srcOrd="0" destOrd="0" presId="urn:microsoft.com/office/officeart/2005/8/layout/vList2"/>
    <dgm:cxn modelId="{343F48B9-B21F-48A9-A2FE-0F4A22B73E3D}" type="presParOf" srcId="{0821C917-96F8-45CA-A890-9650B30AE349}" destId="{8F7CCA4D-7F61-4A30-AE85-3DBC32AD8E2F}" srcOrd="1" destOrd="0" presId="urn:microsoft.com/office/officeart/2005/8/layout/vList2"/>
    <dgm:cxn modelId="{511496AB-07BB-4FEC-BEFF-5B13F99FD514}" type="presParOf" srcId="{0821C917-96F8-45CA-A890-9650B30AE349}" destId="{8CA778CF-B9BA-4BBF-9C87-F72E049D044B}" srcOrd="2" destOrd="0" presId="urn:microsoft.com/office/officeart/2005/8/layout/vList2"/>
    <dgm:cxn modelId="{1AB9DC08-4013-4A38-ADD5-EF7C8CA3F69D}" type="presParOf" srcId="{0821C917-96F8-45CA-A890-9650B30AE349}" destId="{B180408D-2A97-441E-B8D8-DDE531551D0B}" srcOrd="3" destOrd="0" presId="urn:microsoft.com/office/officeart/2005/8/layout/vList2"/>
    <dgm:cxn modelId="{C2CA0633-7219-42FB-B772-442EA6996B1A}" type="presParOf" srcId="{0821C917-96F8-45CA-A890-9650B30AE349}" destId="{F8887C1F-C8E2-4DB5-AB6F-E7C7A029A561}" srcOrd="4" destOrd="0" presId="urn:microsoft.com/office/officeart/2005/8/layout/vList2"/>
    <dgm:cxn modelId="{BEA25A51-6056-4F23-A05E-A60CAEA2AFCB}" type="presParOf" srcId="{0821C917-96F8-45CA-A890-9650B30AE349}" destId="{F38B599E-6F2F-44EE-AA3B-31EFBBF48549}" srcOrd="5" destOrd="0" presId="urn:microsoft.com/office/officeart/2005/8/layout/vList2"/>
    <dgm:cxn modelId="{39285729-85F1-4AC4-A980-D620B5D44AB4}" type="presParOf" srcId="{0821C917-96F8-45CA-A890-9650B30AE349}" destId="{D57CBF84-EA58-4353-AC0D-8B24E1592A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6AC991-ED89-4480-9557-9158778C147C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66AF6AC4-0B6C-43CA-A8B4-6EF202572D72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Порядок и сроки размещения информации в сети Интернет</a:t>
          </a:r>
          <a:endParaRPr lang="ru-RU" sz="2000" b="1" dirty="0">
            <a:solidFill>
              <a:srgbClr val="173673"/>
            </a:solidFill>
          </a:endParaRPr>
        </a:p>
      </dgm:t>
    </dgm:pt>
    <dgm:pt modelId="{A578757E-9DF2-4125-86BC-1D5D12123FC8}" type="parTrans" cxnId="{A4B2B5E2-3A2F-462D-9663-0DCFFCF71AEA}">
      <dgm:prSet/>
      <dgm:spPr/>
      <dgm:t>
        <a:bodyPr/>
        <a:lstStyle/>
        <a:p>
          <a:endParaRPr lang="ru-RU"/>
        </a:p>
      </dgm:t>
    </dgm:pt>
    <dgm:pt modelId="{AE00AA9A-26F4-456A-A27D-0958824E7D68}" type="sibTrans" cxnId="{A4B2B5E2-3A2F-462D-9663-0DCFFCF71AEA}">
      <dgm:prSet/>
      <dgm:spPr/>
      <dgm:t>
        <a:bodyPr/>
        <a:lstStyle/>
        <a:p>
          <a:endParaRPr lang="ru-RU"/>
        </a:p>
      </dgm:t>
    </dgm:pt>
    <dgm:pt modelId="{E273DFCF-B450-4BF5-9423-8562C8FB1EF4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Реализация результатов КМ в случае выявления состава административного правонарушения</a:t>
          </a:r>
          <a:endParaRPr lang="ru-RU" sz="2000" b="1" dirty="0">
            <a:solidFill>
              <a:srgbClr val="173673"/>
            </a:solidFill>
          </a:endParaRPr>
        </a:p>
      </dgm:t>
    </dgm:pt>
    <dgm:pt modelId="{3BC1C6B7-1136-4E0C-8E96-34FF41434D7C}" type="parTrans" cxnId="{81B48325-234E-4D0C-B0CB-31089E1D0CBF}">
      <dgm:prSet/>
      <dgm:spPr/>
      <dgm:t>
        <a:bodyPr/>
        <a:lstStyle/>
        <a:p>
          <a:endParaRPr lang="ru-RU"/>
        </a:p>
      </dgm:t>
    </dgm:pt>
    <dgm:pt modelId="{110B6C6B-B549-4F20-B86A-2450584C8E93}" type="sibTrans" cxnId="{81B48325-234E-4D0C-B0CB-31089E1D0CBF}">
      <dgm:prSet/>
      <dgm:spPr/>
      <dgm:t>
        <a:bodyPr/>
        <a:lstStyle/>
        <a:p>
          <a:endParaRPr lang="ru-RU"/>
        </a:p>
      </dgm:t>
    </dgm:pt>
    <dgm:pt modelId="{B6E03048-8209-4DCC-B0E6-A261E702A963}">
      <dgm:prSet phldrT="[Текст]" custT="1"/>
      <dgm:spPr>
        <a:solidFill>
          <a:srgbClr val="BCD0E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Формы документов</a:t>
          </a:r>
          <a:endParaRPr lang="ru-RU" sz="2000" b="1" dirty="0">
            <a:solidFill>
              <a:srgbClr val="173673"/>
            </a:solidFill>
          </a:endParaRPr>
        </a:p>
      </dgm:t>
    </dgm:pt>
    <dgm:pt modelId="{CBB04BF8-2B5F-4820-AE2B-47570BE79A73}" type="parTrans" cxnId="{85E04C80-E171-4C23-942B-3D94215B7FD0}">
      <dgm:prSet/>
      <dgm:spPr/>
      <dgm:t>
        <a:bodyPr/>
        <a:lstStyle/>
        <a:p>
          <a:endParaRPr lang="ru-RU"/>
        </a:p>
      </dgm:t>
    </dgm:pt>
    <dgm:pt modelId="{3F167DBB-3852-4EB8-98A2-354CA54631E5}" type="sibTrans" cxnId="{85E04C80-E171-4C23-942B-3D94215B7FD0}">
      <dgm:prSet/>
      <dgm:spPr/>
      <dgm:t>
        <a:bodyPr/>
        <a:lstStyle/>
        <a:p>
          <a:endParaRPr lang="ru-RU"/>
        </a:p>
      </dgm:t>
    </dgm:pt>
    <dgm:pt modelId="{E23E47B0-F6A7-46B3-96C2-FB75B04CAB17}" type="pres">
      <dgm:prSet presAssocID="{B76AC991-ED89-4480-9557-9158778C147C}" presName="linearFlow" presStyleCnt="0">
        <dgm:presLayoutVars>
          <dgm:dir/>
          <dgm:resizeHandles val="exact"/>
        </dgm:presLayoutVars>
      </dgm:prSet>
      <dgm:spPr/>
    </dgm:pt>
    <dgm:pt modelId="{B2020494-2C22-416F-9BF6-74E803EC7A43}" type="pres">
      <dgm:prSet presAssocID="{66AF6AC4-0B6C-43CA-A8B4-6EF202572D72}" presName="composite" presStyleCnt="0"/>
      <dgm:spPr/>
    </dgm:pt>
    <dgm:pt modelId="{186C3C2D-6974-4D76-AF96-E44A96AA8600}" type="pres">
      <dgm:prSet presAssocID="{66AF6AC4-0B6C-43CA-A8B4-6EF202572D72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F86B010B-DFF3-471D-BE3A-C6555235D21D}" type="pres">
      <dgm:prSet presAssocID="{66AF6AC4-0B6C-43CA-A8B4-6EF202572D7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478CA-5CD5-429A-9BD2-8E2E87131A88}" type="pres">
      <dgm:prSet presAssocID="{AE00AA9A-26F4-456A-A27D-0958824E7D68}" presName="spacing" presStyleCnt="0"/>
      <dgm:spPr/>
    </dgm:pt>
    <dgm:pt modelId="{EE697528-7EE8-42DD-9F74-E538C62736EF}" type="pres">
      <dgm:prSet presAssocID="{E273DFCF-B450-4BF5-9423-8562C8FB1EF4}" presName="composite" presStyleCnt="0"/>
      <dgm:spPr/>
    </dgm:pt>
    <dgm:pt modelId="{94AE7E3B-F3B4-4C9A-81C2-3BBCA95705D5}" type="pres">
      <dgm:prSet presAssocID="{E273DFCF-B450-4BF5-9423-8562C8FB1EF4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1454A100-F11C-4827-A5DC-93CBC9E4E018}" type="pres">
      <dgm:prSet presAssocID="{E273DFCF-B450-4BF5-9423-8562C8FB1EF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2DF2A-2992-427C-9B35-29B0B5002E57}" type="pres">
      <dgm:prSet presAssocID="{110B6C6B-B549-4F20-B86A-2450584C8E93}" presName="spacing" presStyleCnt="0"/>
      <dgm:spPr/>
    </dgm:pt>
    <dgm:pt modelId="{A2D04DE0-66AD-4EB7-BABC-0E54A9CA78B3}" type="pres">
      <dgm:prSet presAssocID="{B6E03048-8209-4DCC-B0E6-A261E702A963}" presName="composite" presStyleCnt="0"/>
      <dgm:spPr/>
    </dgm:pt>
    <dgm:pt modelId="{E4975CA9-E0C4-4FEF-8082-DBB6AA38BE14}" type="pres">
      <dgm:prSet presAssocID="{B6E03048-8209-4DCC-B0E6-A261E702A963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</dgm:pt>
    <dgm:pt modelId="{955AAD97-D469-43F4-A305-84FCBA85A39C}" type="pres">
      <dgm:prSet presAssocID="{B6E03048-8209-4DCC-B0E6-A261E702A96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86C9F0-DC85-49F9-9207-C5A3E09F0C8A}" type="presOf" srcId="{B6E03048-8209-4DCC-B0E6-A261E702A963}" destId="{955AAD97-D469-43F4-A305-84FCBA85A39C}" srcOrd="0" destOrd="0" presId="urn:microsoft.com/office/officeart/2005/8/layout/vList3#4"/>
    <dgm:cxn modelId="{85E04C80-E171-4C23-942B-3D94215B7FD0}" srcId="{B76AC991-ED89-4480-9557-9158778C147C}" destId="{B6E03048-8209-4DCC-B0E6-A261E702A963}" srcOrd="2" destOrd="0" parTransId="{CBB04BF8-2B5F-4820-AE2B-47570BE79A73}" sibTransId="{3F167DBB-3852-4EB8-98A2-354CA54631E5}"/>
    <dgm:cxn modelId="{CA6811EC-89B9-41A4-844A-BCAA7AED5C40}" type="presOf" srcId="{B76AC991-ED89-4480-9557-9158778C147C}" destId="{E23E47B0-F6A7-46B3-96C2-FB75B04CAB17}" srcOrd="0" destOrd="0" presId="urn:microsoft.com/office/officeart/2005/8/layout/vList3#4"/>
    <dgm:cxn modelId="{81B48325-234E-4D0C-B0CB-31089E1D0CBF}" srcId="{B76AC991-ED89-4480-9557-9158778C147C}" destId="{E273DFCF-B450-4BF5-9423-8562C8FB1EF4}" srcOrd="1" destOrd="0" parTransId="{3BC1C6B7-1136-4E0C-8E96-34FF41434D7C}" sibTransId="{110B6C6B-B549-4F20-B86A-2450584C8E93}"/>
    <dgm:cxn modelId="{A4B2B5E2-3A2F-462D-9663-0DCFFCF71AEA}" srcId="{B76AC991-ED89-4480-9557-9158778C147C}" destId="{66AF6AC4-0B6C-43CA-A8B4-6EF202572D72}" srcOrd="0" destOrd="0" parTransId="{A578757E-9DF2-4125-86BC-1D5D12123FC8}" sibTransId="{AE00AA9A-26F4-456A-A27D-0958824E7D68}"/>
    <dgm:cxn modelId="{634FD0C4-637C-48D6-A692-1C94C7F10A64}" type="presOf" srcId="{E273DFCF-B450-4BF5-9423-8562C8FB1EF4}" destId="{1454A100-F11C-4827-A5DC-93CBC9E4E018}" srcOrd="0" destOrd="0" presId="urn:microsoft.com/office/officeart/2005/8/layout/vList3#4"/>
    <dgm:cxn modelId="{D5F14FEB-8A73-43CA-98F0-7F24F478B758}" type="presOf" srcId="{66AF6AC4-0B6C-43CA-A8B4-6EF202572D72}" destId="{F86B010B-DFF3-471D-BE3A-C6555235D21D}" srcOrd="0" destOrd="0" presId="urn:microsoft.com/office/officeart/2005/8/layout/vList3#4"/>
    <dgm:cxn modelId="{27909683-4694-4CB4-872D-3F38B96F897F}" type="presParOf" srcId="{E23E47B0-F6A7-46B3-96C2-FB75B04CAB17}" destId="{B2020494-2C22-416F-9BF6-74E803EC7A43}" srcOrd="0" destOrd="0" presId="urn:microsoft.com/office/officeart/2005/8/layout/vList3#4"/>
    <dgm:cxn modelId="{AF9F7F6B-B98F-4670-A0AC-7D808897C671}" type="presParOf" srcId="{B2020494-2C22-416F-9BF6-74E803EC7A43}" destId="{186C3C2D-6974-4D76-AF96-E44A96AA8600}" srcOrd="0" destOrd="0" presId="urn:microsoft.com/office/officeart/2005/8/layout/vList3#4"/>
    <dgm:cxn modelId="{70CD0C82-5EDD-4629-BFF4-7BF781346489}" type="presParOf" srcId="{B2020494-2C22-416F-9BF6-74E803EC7A43}" destId="{F86B010B-DFF3-471D-BE3A-C6555235D21D}" srcOrd="1" destOrd="0" presId="urn:microsoft.com/office/officeart/2005/8/layout/vList3#4"/>
    <dgm:cxn modelId="{F44BA3BC-7B40-40DB-9B10-9F6DB6C571FF}" type="presParOf" srcId="{E23E47B0-F6A7-46B3-96C2-FB75B04CAB17}" destId="{3BE478CA-5CD5-429A-9BD2-8E2E87131A88}" srcOrd="1" destOrd="0" presId="urn:microsoft.com/office/officeart/2005/8/layout/vList3#4"/>
    <dgm:cxn modelId="{9C0F78B5-BE17-46AB-925E-9198CCCE22B8}" type="presParOf" srcId="{E23E47B0-F6A7-46B3-96C2-FB75B04CAB17}" destId="{EE697528-7EE8-42DD-9F74-E538C62736EF}" srcOrd="2" destOrd="0" presId="urn:microsoft.com/office/officeart/2005/8/layout/vList3#4"/>
    <dgm:cxn modelId="{4A538BE6-6FE6-4E52-A2DD-F1AC835F8F1E}" type="presParOf" srcId="{EE697528-7EE8-42DD-9F74-E538C62736EF}" destId="{94AE7E3B-F3B4-4C9A-81C2-3BBCA95705D5}" srcOrd="0" destOrd="0" presId="urn:microsoft.com/office/officeart/2005/8/layout/vList3#4"/>
    <dgm:cxn modelId="{C12BD4D9-1EAC-4A30-BC6E-FC27F5614534}" type="presParOf" srcId="{EE697528-7EE8-42DD-9F74-E538C62736EF}" destId="{1454A100-F11C-4827-A5DC-93CBC9E4E018}" srcOrd="1" destOrd="0" presId="urn:microsoft.com/office/officeart/2005/8/layout/vList3#4"/>
    <dgm:cxn modelId="{A5B52201-71DC-42D4-978F-653B5222C551}" type="presParOf" srcId="{E23E47B0-F6A7-46B3-96C2-FB75B04CAB17}" destId="{19B2DF2A-2992-427C-9B35-29B0B5002E57}" srcOrd="3" destOrd="0" presId="urn:microsoft.com/office/officeart/2005/8/layout/vList3#4"/>
    <dgm:cxn modelId="{AFE07279-523C-4AD1-8358-AE5A55E08A89}" type="presParOf" srcId="{E23E47B0-F6A7-46B3-96C2-FB75B04CAB17}" destId="{A2D04DE0-66AD-4EB7-BABC-0E54A9CA78B3}" srcOrd="4" destOrd="0" presId="urn:microsoft.com/office/officeart/2005/8/layout/vList3#4"/>
    <dgm:cxn modelId="{C4C2A5D2-3EF7-49D0-86CC-729CBC3E93DE}" type="presParOf" srcId="{A2D04DE0-66AD-4EB7-BABC-0E54A9CA78B3}" destId="{E4975CA9-E0C4-4FEF-8082-DBB6AA38BE14}" srcOrd="0" destOrd="0" presId="urn:microsoft.com/office/officeart/2005/8/layout/vList3#4"/>
    <dgm:cxn modelId="{5A2E0319-5AE3-4B55-814F-61D0E7DEDF0C}" type="presParOf" srcId="{A2D04DE0-66AD-4EB7-BABC-0E54A9CA78B3}" destId="{955AAD97-D469-43F4-A305-84FCBA85A39C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ED2586-13CA-4D37-A32E-B48D0B15C2E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ABC1C3-8A7D-4C8B-AB7D-3FD433CCF140}">
      <dgm:prSet phldrT="[Текст]" custT="1"/>
      <dgm:spPr/>
      <dgm:t>
        <a:bodyPr/>
        <a:lstStyle/>
        <a:p>
          <a:pPr algn="just"/>
          <a:r>
            <a:rPr lang="ru-RU" sz="2000" b="1" dirty="0" smtClean="0">
              <a:solidFill>
                <a:srgbClr val="173673"/>
              </a:solidFill>
            </a:rPr>
            <a:t>Проведение плановых и внеплановых проверок в сфере закупок</a:t>
          </a:r>
          <a:endParaRPr lang="ru-RU" sz="2000" dirty="0"/>
        </a:p>
      </dgm:t>
    </dgm:pt>
    <dgm:pt modelId="{09C3A2A0-54C7-437C-892E-E749EFA25A4B}" type="parTrans" cxnId="{DA577E41-7F69-47EB-BF48-8951991FBB39}">
      <dgm:prSet/>
      <dgm:spPr/>
      <dgm:t>
        <a:bodyPr/>
        <a:lstStyle/>
        <a:p>
          <a:endParaRPr lang="ru-RU"/>
        </a:p>
      </dgm:t>
    </dgm:pt>
    <dgm:pt modelId="{B10C943A-63DA-479C-867F-F2FFFA70CD4D}" type="sibTrans" cxnId="{DA577E41-7F69-47EB-BF48-8951991FBB39}">
      <dgm:prSet/>
      <dgm:spPr/>
      <dgm:t>
        <a:bodyPr/>
        <a:lstStyle/>
        <a:p>
          <a:endParaRPr lang="ru-RU"/>
        </a:p>
      </dgm:t>
    </dgm:pt>
    <dgm:pt modelId="{EB5D259D-CADD-4747-A4C5-919B1AB27EC7}">
      <dgm:prSet phldrT="[Текст]" custT="1"/>
      <dgm:spPr/>
      <dgm:t>
        <a:bodyPr/>
        <a:lstStyle/>
        <a:p>
          <a:pPr algn="just"/>
          <a:r>
            <a:rPr lang="ru-RU" sz="2000" b="1" dirty="0" smtClean="0">
              <a:solidFill>
                <a:srgbClr val="173673"/>
              </a:solidFill>
            </a:rPr>
            <a:t>Рассмотрение жалоб участников закупки, общественных организаций</a:t>
          </a:r>
          <a:endParaRPr lang="ru-RU" sz="2000" dirty="0"/>
        </a:p>
      </dgm:t>
    </dgm:pt>
    <dgm:pt modelId="{3870CF21-3AC6-44E5-BC32-61EA1CB17C1A}" type="parTrans" cxnId="{C4C9BB2C-BFE0-41A4-8560-D54C780D37FE}">
      <dgm:prSet/>
      <dgm:spPr/>
      <dgm:t>
        <a:bodyPr/>
        <a:lstStyle/>
        <a:p>
          <a:endParaRPr lang="ru-RU"/>
        </a:p>
      </dgm:t>
    </dgm:pt>
    <dgm:pt modelId="{0FB71A1C-5EF1-47CB-972B-A2CB7A723C47}" type="sibTrans" cxnId="{C4C9BB2C-BFE0-41A4-8560-D54C780D37FE}">
      <dgm:prSet/>
      <dgm:spPr/>
      <dgm:t>
        <a:bodyPr/>
        <a:lstStyle/>
        <a:p>
          <a:endParaRPr lang="ru-RU"/>
        </a:p>
      </dgm:t>
    </dgm:pt>
    <dgm:pt modelId="{6E086D50-28F2-4E4B-AE82-EAC25C5FDB79}">
      <dgm:prSet phldrT="[Текст]" custT="1"/>
      <dgm:spPr/>
      <dgm:t>
        <a:bodyPr/>
        <a:lstStyle/>
        <a:p>
          <a:pPr algn="just"/>
          <a:r>
            <a:rPr lang="ru-RU" sz="2000" b="1" dirty="0" smtClean="0">
              <a:solidFill>
                <a:srgbClr val="173673"/>
              </a:solidFill>
            </a:rPr>
            <a:t>Согласование возможности  заключения контракта с единым поставщиком</a:t>
          </a:r>
          <a:endParaRPr lang="ru-RU" sz="2000" dirty="0"/>
        </a:p>
      </dgm:t>
    </dgm:pt>
    <dgm:pt modelId="{FB068CD7-2C17-4A3D-9E7F-A69F48C6F5C7}" type="parTrans" cxnId="{84911D1E-C5B0-441B-BA40-8BFA16425CBC}">
      <dgm:prSet/>
      <dgm:spPr/>
      <dgm:t>
        <a:bodyPr/>
        <a:lstStyle/>
        <a:p>
          <a:endParaRPr lang="ru-RU"/>
        </a:p>
      </dgm:t>
    </dgm:pt>
    <dgm:pt modelId="{A0E6FAF3-237E-4678-9317-FEA4B4717F6B}" type="sibTrans" cxnId="{84911D1E-C5B0-441B-BA40-8BFA16425CBC}">
      <dgm:prSet/>
      <dgm:spPr/>
      <dgm:t>
        <a:bodyPr/>
        <a:lstStyle/>
        <a:p>
          <a:endParaRPr lang="ru-RU"/>
        </a:p>
      </dgm:t>
    </dgm:pt>
    <dgm:pt modelId="{C6309155-7860-4E28-84CC-B19D7C19480C}">
      <dgm:prSet custT="1"/>
      <dgm:spPr/>
      <dgm:t>
        <a:bodyPr/>
        <a:lstStyle/>
        <a:p>
          <a:pPr algn="just"/>
          <a:r>
            <a:rPr lang="ru-RU" sz="2000" b="1" dirty="0" smtClean="0">
              <a:solidFill>
                <a:srgbClr val="173673"/>
              </a:solidFill>
            </a:rPr>
            <a:t>Рассмотрение уведомления о заключение контракта с единым поставщиком</a:t>
          </a:r>
          <a:endParaRPr lang="ru-RU" sz="2000" b="1" dirty="0">
            <a:solidFill>
              <a:srgbClr val="173673"/>
            </a:solidFill>
          </a:endParaRPr>
        </a:p>
      </dgm:t>
    </dgm:pt>
    <dgm:pt modelId="{78EE9888-0605-4123-9059-D66DE9F219C8}" type="parTrans" cxnId="{E4AFE6C9-0628-4178-BC4E-23C7E3329273}">
      <dgm:prSet/>
      <dgm:spPr/>
      <dgm:t>
        <a:bodyPr/>
        <a:lstStyle/>
        <a:p>
          <a:endParaRPr lang="ru-RU"/>
        </a:p>
      </dgm:t>
    </dgm:pt>
    <dgm:pt modelId="{F7C46110-797D-4B52-B680-134B9C66EE97}" type="sibTrans" cxnId="{E4AFE6C9-0628-4178-BC4E-23C7E3329273}">
      <dgm:prSet/>
      <dgm:spPr/>
      <dgm:t>
        <a:bodyPr/>
        <a:lstStyle/>
        <a:p>
          <a:endParaRPr lang="ru-RU"/>
        </a:p>
      </dgm:t>
    </dgm:pt>
    <dgm:pt modelId="{D0AF391B-1ADF-4A36-A4E6-B9B40AF308D8}" type="pres">
      <dgm:prSet presAssocID="{E6ED2586-13CA-4D37-A32E-B48D0B15C2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2F2FA9-3CF3-4E6D-923C-723EBE44526E}" type="pres">
      <dgm:prSet presAssocID="{D1ABC1C3-8A7D-4C8B-AB7D-3FD433CCF140}" presName="composite" presStyleCnt="0"/>
      <dgm:spPr/>
    </dgm:pt>
    <dgm:pt modelId="{91F0D6A1-41C6-4E0C-87ED-29325DC4707E}" type="pres">
      <dgm:prSet presAssocID="{D1ABC1C3-8A7D-4C8B-AB7D-3FD433CCF140}" presName="rect1" presStyleLbl="tr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DCD05-4C9C-40CA-B647-20AB28FFC333}" type="pres">
      <dgm:prSet presAssocID="{D1ABC1C3-8A7D-4C8B-AB7D-3FD433CCF140}" presName="rect2" presStyleLbl="fgImgPlace1" presStyleIdx="0" presStyleCnt="4" custScaleY="9101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7000" r="-47000"/>
          </a:stretch>
        </a:blipFill>
      </dgm:spPr>
      <dgm:t>
        <a:bodyPr/>
        <a:lstStyle/>
        <a:p>
          <a:endParaRPr lang="ru-RU"/>
        </a:p>
      </dgm:t>
    </dgm:pt>
    <dgm:pt modelId="{00DECB21-BD7D-4E68-B7DF-AC15336264E3}" type="pres">
      <dgm:prSet presAssocID="{B10C943A-63DA-479C-867F-F2FFFA70CD4D}" presName="sibTrans" presStyleCnt="0"/>
      <dgm:spPr/>
    </dgm:pt>
    <dgm:pt modelId="{7BAAC6CC-48D3-4ABC-B017-DA1072EAEC0A}" type="pres">
      <dgm:prSet presAssocID="{EB5D259D-CADD-4747-A4C5-919B1AB27EC7}" presName="composite" presStyleCnt="0"/>
      <dgm:spPr/>
    </dgm:pt>
    <dgm:pt modelId="{B30B7588-45C3-4251-B9DD-66E989BCC865}" type="pres">
      <dgm:prSet presAssocID="{EB5D259D-CADD-4747-A4C5-919B1AB27EC7}" presName="rect1" presStyleLbl="tr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DDE8B-C2E6-40F5-8C95-71FAC6CB5FBB}" type="pres">
      <dgm:prSet presAssocID="{EB5D259D-CADD-4747-A4C5-919B1AB27EC7}" presName="rect2" presStyleLbl="fgImgPlace1" presStyleIdx="1" presStyleCnt="4" custScaleY="8655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7000" r="-47000"/>
          </a:stretch>
        </a:blipFill>
      </dgm:spPr>
      <dgm:t>
        <a:bodyPr/>
        <a:lstStyle/>
        <a:p>
          <a:endParaRPr lang="ru-RU"/>
        </a:p>
      </dgm:t>
    </dgm:pt>
    <dgm:pt modelId="{ECA475DC-334E-40CC-B6CA-5CC6E9727298}" type="pres">
      <dgm:prSet presAssocID="{0FB71A1C-5EF1-47CB-972B-A2CB7A723C47}" presName="sibTrans" presStyleCnt="0"/>
      <dgm:spPr/>
    </dgm:pt>
    <dgm:pt modelId="{12849F52-4BF0-4B84-885F-925E6FA2CB27}" type="pres">
      <dgm:prSet presAssocID="{6E086D50-28F2-4E4B-AE82-EAC25C5FDB79}" presName="composite" presStyleCnt="0"/>
      <dgm:spPr/>
    </dgm:pt>
    <dgm:pt modelId="{00E7A9CD-B99A-43D9-AFB6-CEBC0F1F6024}" type="pres">
      <dgm:prSet presAssocID="{6E086D50-28F2-4E4B-AE82-EAC25C5FDB79}" presName="rect1" presStyleLbl="tr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4230E-66F1-4679-809B-D9660E9E0E7D}" type="pres">
      <dgm:prSet presAssocID="{6E086D50-28F2-4E4B-AE82-EAC25C5FDB79}" presName="rect2" presStyleLbl="fgImgPlace1" presStyleIdx="2" presStyleCnt="4" custScaleY="8551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7000" r="-47000"/>
          </a:stretch>
        </a:blipFill>
      </dgm:spPr>
      <dgm:t>
        <a:bodyPr/>
        <a:lstStyle/>
        <a:p>
          <a:endParaRPr lang="ru-RU"/>
        </a:p>
      </dgm:t>
    </dgm:pt>
    <dgm:pt modelId="{F15B0330-C482-4082-BEDA-C4ACE17AC421}" type="pres">
      <dgm:prSet presAssocID="{A0E6FAF3-237E-4678-9317-FEA4B4717F6B}" presName="sibTrans" presStyleCnt="0"/>
      <dgm:spPr/>
    </dgm:pt>
    <dgm:pt modelId="{3116B824-2D99-4485-8905-86D97C99F5B9}" type="pres">
      <dgm:prSet presAssocID="{C6309155-7860-4E28-84CC-B19D7C19480C}" presName="composite" presStyleCnt="0"/>
      <dgm:spPr/>
    </dgm:pt>
    <dgm:pt modelId="{F74ACC5F-FDE7-4B65-BFCC-266797510816}" type="pres">
      <dgm:prSet presAssocID="{C6309155-7860-4E28-84CC-B19D7C19480C}" presName="rect1" presStyleLbl="tr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7DC77-49B5-42E2-84F4-2F39E96DFE44}" type="pres">
      <dgm:prSet presAssocID="{C6309155-7860-4E28-84CC-B19D7C19480C}" presName="rect2" presStyleLbl="fgImgPlace1" presStyleIdx="3" presStyleCnt="4" custScaleY="88460" custLinFactNeighborX="-6306" custLinFactNeighborY="-371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47000" r="-47000"/>
          </a:stretch>
        </a:blipFill>
      </dgm:spPr>
      <dgm:t>
        <a:bodyPr/>
        <a:lstStyle/>
        <a:p>
          <a:endParaRPr lang="ru-RU"/>
        </a:p>
      </dgm:t>
    </dgm:pt>
  </dgm:ptLst>
  <dgm:cxnLst>
    <dgm:cxn modelId="{C4C9BB2C-BFE0-41A4-8560-D54C780D37FE}" srcId="{E6ED2586-13CA-4D37-A32E-B48D0B15C2EB}" destId="{EB5D259D-CADD-4747-A4C5-919B1AB27EC7}" srcOrd="1" destOrd="0" parTransId="{3870CF21-3AC6-44E5-BC32-61EA1CB17C1A}" sibTransId="{0FB71A1C-5EF1-47CB-972B-A2CB7A723C47}"/>
    <dgm:cxn modelId="{8E295676-AAD7-4C66-949A-C4A47B632F95}" type="presOf" srcId="{6E086D50-28F2-4E4B-AE82-EAC25C5FDB79}" destId="{00E7A9CD-B99A-43D9-AFB6-CEBC0F1F6024}" srcOrd="0" destOrd="0" presId="urn:microsoft.com/office/officeart/2008/layout/PictureStrips"/>
    <dgm:cxn modelId="{A3701632-2378-402B-B4AB-A1E3D78B020F}" type="presOf" srcId="{C6309155-7860-4E28-84CC-B19D7C19480C}" destId="{F74ACC5F-FDE7-4B65-BFCC-266797510816}" srcOrd="0" destOrd="0" presId="urn:microsoft.com/office/officeart/2008/layout/PictureStrips"/>
    <dgm:cxn modelId="{DA577E41-7F69-47EB-BF48-8951991FBB39}" srcId="{E6ED2586-13CA-4D37-A32E-B48D0B15C2EB}" destId="{D1ABC1C3-8A7D-4C8B-AB7D-3FD433CCF140}" srcOrd="0" destOrd="0" parTransId="{09C3A2A0-54C7-437C-892E-E749EFA25A4B}" sibTransId="{B10C943A-63DA-479C-867F-F2FFFA70CD4D}"/>
    <dgm:cxn modelId="{25EB47A0-A0CD-485D-9945-CA7D8996E902}" type="presOf" srcId="{D1ABC1C3-8A7D-4C8B-AB7D-3FD433CCF140}" destId="{91F0D6A1-41C6-4E0C-87ED-29325DC4707E}" srcOrd="0" destOrd="0" presId="urn:microsoft.com/office/officeart/2008/layout/PictureStrips"/>
    <dgm:cxn modelId="{2CF2D078-1C97-4A83-8B5B-C0E0DE82CE97}" type="presOf" srcId="{E6ED2586-13CA-4D37-A32E-B48D0B15C2EB}" destId="{D0AF391B-1ADF-4A36-A4E6-B9B40AF308D8}" srcOrd="0" destOrd="0" presId="urn:microsoft.com/office/officeart/2008/layout/PictureStrips"/>
    <dgm:cxn modelId="{84911D1E-C5B0-441B-BA40-8BFA16425CBC}" srcId="{E6ED2586-13CA-4D37-A32E-B48D0B15C2EB}" destId="{6E086D50-28F2-4E4B-AE82-EAC25C5FDB79}" srcOrd="2" destOrd="0" parTransId="{FB068CD7-2C17-4A3D-9E7F-A69F48C6F5C7}" sibTransId="{A0E6FAF3-237E-4678-9317-FEA4B4717F6B}"/>
    <dgm:cxn modelId="{E4AFE6C9-0628-4178-BC4E-23C7E3329273}" srcId="{E6ED2586-13CA-4D37-A32E-B48D0B15C2EB}" destId="{C6309155-7860-4E28-84CC-B19D7C19480C}" srcOrd="3" destOrd="0" parTransId="{78EE9888-0605-4123-9059-D66DE9F219C8}" sibTransId="{F7C46110-797D-4B52-B680-134B9C66EE97}"/>
    <dgm:cxn modelId="{F1F7CA74-9BEF-4BA9-9A5B-8332EF0CE352}" type="presOf" srcId="{EB5D259D-CADD-4747-A4C5-919B1AB27EC7}" destId="{B30B7588-45C3-4251-B9DD-66E989BCC865}" srcOrd="0" destOrd="0" presId="urn:microsoft.com/office/officeart/2008/layout/PictureStrips"/>
    <dgm:cxn modelId="{E3E07B12-523E-412D-BF05-E417C9149A31}" type="presParOf" srcId="{D0AF391B-1ADF-4A36-A4E6-B9B40AF308D8}" destId="{092F2FA9-3CF3-4E6D-923C-723EBE44526E}" srcOrd="0" destOrd="0" presId="urn:microsoft.com/office/officeart/2008/layout/PictureStrips"/>
    <dgm:cxn modelId="{666F7E58-3C13-4B8E-9B70-67E99035C99D}" type="presParOf" srcId="{092F2FA9-3CF3-4E6D-923C-723EBE44526E}" destId="{91F0D6A1-41C6-4E0C-87ED-29325DC4707E}" srcOrd="0" destOrd="0" presId="urn:microsoft.com/office/officeart/2008/layout/PictureStrips"/>
    <dgm:cxn modelId="{FE9BE7E7-DDA0-4115-98F6-074ECFC1C046}" type="presParOf" srcId="{092F2FA9-3CF3-4E6D-923C-723EBE44526E}" destId="{E18DCD05-4C9C-40CA-B647-20AB28FFC333}" srcOrd="1" destOrd="0" presId="urn:microsoft.com/office/officeart/2008/layout/PictureStrips"/>
    <dgm:cxn modelId="{245C9B0A-6200-4717-BA08-16103F9ECC79}" type="presParOf" srcId="{D0AF391B-1ADF-4A36-A4E6-B9B40AF308D8}" destId="{00DECB21-BD7D-4E68-B7DF-AC15336264E3}" srcOrd="1" destOrd="0" presId="urn:microsoft.com/office/officeart/2008/layout/PictureStrips"/>
    <dgm:cxn modelId="{865A2591-36FD-4EAB-A3CE-1AE8A4173905}" type="presParOf" srcId="{D0AF391B-1ADF-4A36-A4E6-B9B40AF308D8}" destId="{7BAAC6CC-48D3-4ABC-B017-DA1072EAEC0A}" srcOrd="2" destOrd="0" presId="urn:microsoft.com/office/officeart/2008/layout/PictureStrips"/>
    <dgm:cxn modelId="{9C0CEE55-1F57-47A1-AE72-AC604914C4FD}" type="presParOf" srcId="{7BAAC6CC-48D3-4ABC-B017-DA1072EAEC0A}" destId="{B30B7588-45C3-4251-B9DD-66E989BCC865}" srcOrd="0" destOrd="0" presId="urn:microsoft.com/office/officeart/2008/layout/PictureStrips"/>
    <dgm:cxn modelId="{6293D034-E4F3-4C3B-AC90-AA9E6CDA89EB}" type="presParOf" srcId="{7BAAC6CC-48D3-4ABC-B017-DA1072EAEC0A}" destId="{116DDE8B-C2E6-40F5-8C95-71FAC6CB5FBB}" srcOrd="1" destOrd="0" presId="urn:microsoft.com/office/officeart/2008/layout/PictureStrips"/>
    <dgm:cxn modelId="{BE3600A5-4FA1-4475-96EA-07928DE94A19}" type="presParOf" srcId="{D0AF391B-1ADF-4A36-A4E6-B9B40AF308D8}" destId="{ECA475DC-334E-40CC-B6CA-5CC6E9727298}" srcOrd="3" destOrd="0" presId="urn:microsoft.com/office/officeart/2008/layout/PictureStrips"/>
    <dgm:cxn modelId="{F3A518A0-E63A-435C-B4F5-DD8E1AFDD9A2}" type="presParOf" srcId="{D0AF391B-1ADF-4A36-A4E6-B9B40AF308D8}" destId="{12849F52-4BF0-4B84-885F-925E6FA2CB27}" srcOrd="4" destOrd="0" presId="urn:microsoft.com/office/officeart/2008/layout/PictureStrips"/>
    <dgm:cxn modelId="{AAC48EB5-5CC6-4F99-B4A2-A1BBFC1F6E18}" type="presParOf" srcId="{12849F52-4BF0-4B84-885F-925E6FA2CB27}" destId="{00E7A9CD-B99A-43D9-AFB6-CEBC0F1F6024}" srcOrd="0" destOrd="0" presId="urn:microsoft.com/office/officeart/2008/layout/PictureStrips"/>
    <dgm:cxn modelId="{7822D242-0978-431E-B72B-F33ABA72B9CF}" type="presParOf" srcId="{12849F52-4BF0-4B84-885F-925E6FA2CB27}" destId="{4684230E-66F1-4679-809B-D9660E9E0E7D}" srcOrd="1" destOrd="0" presId="urn:microsoft.com/office/officeart/2008/layout/PictureStrips"/>
    <dgm:cxn modelId="{BFC85AB9-E537-4D20-A16B-71FA78AD57B6}" type="presParOf" srcId="{D0AF391B-1ADF-4A36-A4E6-B9B40AF308D8}" destId="{F15B0330-C482-4082-BEDA-C4ACE17AC421}" srcOrd="5" destOrd="0" presId="urn:microsoft.com/office/officeart/2008/layout/PictureStrips"/>
    <dgm:cxn modelId="{CDBB6EC6-95D2-429C-A785-56A9F4F8E43B}" type="presParOf" srcId="{D0AF391B-1ADF-4A36-A4E6-B9B40AF308D8}" destId="{3116B824-2D99-4485-8905-86D97C99F5B9}" srcOrd="6" destOrd="0" presId="urn:microsoft.com/office/officeart/2008/layout/PictureStrips"/>
    <dgm:cxn modelId="{8DE853AA-5701-48B0-AB6C-5559F0CA9C23}" type="presParOf" srcId="{3116B824-2D99-4485-8905-86D97C99F5B9}" destId="{F74ACC5F-FDE7-4B65-BFCC-266797510816}" srcOrd="0" destOrd="0" presId="urn:microsoft.com/office/officeart/2008/layout/PictureStrips"/>
    <dgm:cxn modelId="{FBF87A5A-EE61-4FE2-AB97-3551C9C00C36}" type="presParOf" srcId="{3116B824-2D99-4485-8905-86D97C99F5B9}" destId="{22E7DC77-49B5-42E2-84F4-2F39E96DFE44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B67431F-391F-4CE0-9F78-A865F198EA9F}" type="doc">
      <dgm:prSet loTypeId="urn:microsoft.com/office/officeart/2005/8/layout/vList3#5" loCatId="list" qsTypeId="urn:microsoft.com/office/officeart/2005/8/quickstyle/simple5" qsCatId="simple" csTypeId="urn:microsoft.com/office/officeart/2005/8/colors/accent1_1" csCatId="accent1" phldr="1"/>
      <dgm:spPr/>
    </dgm:pt>
    <dgm:pt modelId="{56815A09-9CD7-4AC2-B723-40821F601FF2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Основания, порядок организации, предмет, форму, сроки, периодичность проведения и оформление результатов проверок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0E24C66-90E7-4731-B6EF-2812D45A69D5}" type="parTrans" cxnId="{59AE963B-E376-4FBB-82B9-81266698AB37}">
      <dgm:prSet/>
      <dgm:spPr/>
      <dgm:t>
        <a:bodyPr/>
        <a:lstStyle/>
        <a:p>
          <a:endParaRPr lang="ru-RU"/>
        </a:p>
      </dgm:t>
    </dgm:pt>
    <dgm:pt modelId="{CF5723E0-845B-4160-87C0-302C8982F437}" type="sibTrans" cxnId="{59AE963B-E376-4FBB-82B9-81266698AB37}">
      <dgm:prSet/>
      <dgm:spPr/>
      <dgm:t>
        <a:bodyPr/>
        <a:lstStyle/>
        <a:p>
          <a:endParaRPr lang="ru-RU"/>
        </a:p>
      </dgm:t>
    </dgm:pt>
    <dgm:pt modelId="{3ADB66F3-391B-46C7-A813-5A16781C2E22}">
      <dgm:prSet phldrT="[Текст]" custT="1"/>
      <dgm:spPr>
        <a:solidFill>
          <a:srgbClr val="BCD0E6"/>
        </a:solidFill>
      </dgm:spPr>
      <dgm:t>
        <a:bodyPr/>
        <a:lstStyle/>
        <a:p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Порядок, сроки направления, исполнения, отмены предписаний органов контроля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0A79921-3BF2-4D7C-9C8B-AE5EDF720062}" type="parTrans" cxnId="{D90C14E3-7CD0-42C2-8E54-C301A6664BF2}">
      <dgm:prSet/>
      <dgm:spPr/>
      <dgm:t>
        <a:bodyPr/>
        <a:lstStyle/>
        <a:p>
          <a:endParaRPr lang="ru-RU"/>
        </a:p>
      </dgm:t>
    </dgm:pt>
    <dgm:pt modelId="{179FC500-6EF7-4788-9F69-0BFEFD2F8F2D}" type="sibTrans" cxnId="{D90C14E3-7CD0-42C2-8E54-C301A6664BF2}">
      <dgm:prSet/>
      <dgm:spPr/>
      <dgm:t>
        <a:bodyPr/>
        <a:lstStyle/>
        <a:p>
          <a:endParaRPr lang="ru-RU"/>
        </a:p>
      </dgm:t>
    </dgm:pt>
    <dgm:pt modelId="{3358C02F-7450-4A19-A2D6-E9045A5361E8}">
      <dgm:prSet custT="1"/>
      <dgm:spPr>
        <a:solidFill>
          <a:srgbClr val="BCD0E6"/>
        </a:solidFill>
      </dgm:spPr>
      <dgm:t>
        <a:bodyPr/>
        <a:lstStyle/>
        <a:p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Перечень должностных лиц, уполномоченных на проведение проверок, их права, обязанности и ответственность</a:t>
          </a:r>
        </a:p>
      </dgm:t>
    </dgm:pt>
    <dgm:pt modelId="{B9A4C33A-1862-442F-ADB2-014EDB1587A0}" type="parTrans" cxnId="{B7B1E28F-7B03-4379-8105-D6DB9D5E943B}">
      <dgm:prSet/>
      <dgm:spPr/>
      <dgm:t>
        <a:bodyPr/>
        <a:lstStyle/>
        <a:p>
          <a:endParaRPr lang="ru-RU"/>
        </a:p>
      </dgm:t>
    </dgm:pt>
    <dgm:pt modelId="{6358BAEC-0B5C-40AF-83E3-B621E21572A9}" type="sibTrans" cxnId="{B7B1E28F-7B03-4379-8105-D6DB9D5E943B}">
      <dgm:prSet/>
      <dgm:spPr/>
      <dgm:t>
        <a:bodyPr/>
        <a:lstStyle/>
        <a:p>
          <a:endParaRPr lang="ru-RU"/>
        </a:p>
      </dgm:t>
    </dgm:pt>
    <dgm:pt modelId="{03178C84-0A9B-4745-85C3-BE82894D1ED6}">
      <dgm:prSet custT="1"/>
      <dgm:spPr>
        <a:solidFill>
          <a:srgbClr val="BCD0E6"/>
        </a:solidFill>
      </dgm:spPr>
      <dgm:t>
        <a:bodyPr/>
        <a:lstStyle/>
        <a:p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 действия органов контроля в случае выявления признаков административного и уголовного правонарушения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DC5F398-A127-4AE7-87FC-C5C20A4940BB}" type="parTrans" cxnId="{97660BC0-CB2D-4869-B6FA-D013DC1258D9}">
      <dgm:prSet/>
      <dgm:spPr/>
      <dgm:t>
        <a:bodyPr/>
        <a:lstStyle/>
        <a:p>
          <a:endParaRPr lang="ru-RU"/>
        </a:p>
      </dgm:t>
    </dgm:pt>
    <dgm:pt modelId="{461CCA19-18FF-408F-AF7A-0B00F4783053}" type="sibTrans" cxnId="{97660BC0-CB2D-4869-B6FA-D013DC1258D9}">
      <dgm:prSet/>
      <dgm:spPr/>
      <dgm:t>
        <a:bodyPr/>
        <a:lstStyle/>
        <a:p>
          <a:endParaRPr lang="ru-RU"/>
        </a:p>
      </dgm:t>
    </dgm:pt>
    <dgm:pt modelId="{0557C9E1-01A7-4B55-ADE8-D9BC5AF48EFD}">
      <dgm:prSet custT="1"/>
      <dgm:spPr>
        <a:solidFill>
          <a:srgbClr val="BCD0E6"/>
        </a:solidFill>
      </dgm:spPr>
      <dgm:t>
        <a:bodyPr/>
        <a:lstStyle/>
        <a:p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 использования единой информационной системы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71937BC-4B2C-4ED2-A5B2-ED5F0D335878}" type="parTrans" cxnId="{099289D4-3CEB-42B6-B5B6-FE54A8080F8A}">
      <dgm:prSet/>
      <dgm:spPr/>
      <dgm:t>
        <a:bodyPr/>
        <a:lstStyle/>
        <a:p>
          <a:endParaRPr lang="ru-RU"/>
        </a:p>
      </dgm:t>
    </dgm:pt>
    <dgm:pt modelId="{D2ED5178-4A41-443A-85E7-3212804AE91B}" type="sibTrans" cxnId="{099289D4-3CEB-42B6-B5B6-FE54A8080F8A}">
      <dgm:prSet/>
      <dgm:spPr/>
      <dgm:t>
        <a:bodyPr/>
        <a:lstStyle/>
        <a:p>
          <a:endParaRPr lang="ru-RU"/>
        </a:p>
      </dgm:t>
    </dgm:pt>
    <dgm:pt modelId="{780F4596-B654-418C-BC73-BDE700D4A096}" type="pres">
      <dgm:prSet presAssocID="{1B67431F-391F-4CE0-9F78-A865F198EA9F}" presName="linearFlow" presStyleCnt="0">
        <dgm:presLayoutVars>
          <dgm:dir/>
          <dgm:resizeHandles val="exact"/>
        </dgm:presLayoutVars>
      </dgm:prSet>
      <dgm:spPr/>
    </dgm:pt>
    <dgm:pt modelId="{46050BD0-F040-46E6-BD24-D7108075CD30}" type="pres">
      <dgm:prSet presAssocID="{56815A09-9CD7-4AC2-B723-40821F601FF2}" presName="composite" presStyleCnt="0"/>
      <dgm:spPr/>
    </dgm:pt>
    <dgm:pt modelId="{0B8A2C6C-CBFF-402A-B574-A3FA1F2BB830}" type="pres">
      <dgm:prSet presAssocID="{56815A09-9CD7-4AC2-B723-40821F601FF2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F2887405-CC60-4913-9F16-647651C3A33B}" type="pres">
      <dgm:prSet presAssocID="{56815A09-9CD7-4AC2-B723-40821F601FF2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24194-9D69-4D63-92C8-F3DEE2E69581}" type="pres">
      <dgm:prSet presAssocID="{CF5723E0-845B-4160-87C0-302C8982F437}" presName="spacing" presStyleCnt="0"/>
      <dgm:spPr/>
    </dgm:pt>
    <dgm:pt modelId="{9BCC5383-02C0-4DF6-B1B6-B770F1FC6FC4}" type="pres">
      <dgm:prSet presAssocID="{3ADB66F3-391B-46C7-A813-5A16781C2E22}" presName="composite" presStyleCnt="0"/>
      <dgm:spPr/>
    </dgm:pt>
    <dgm:pt modelId="{1A9A5252-9D76-462C-ABF7-C734AF69F6EC}" type="pres">
      <dgm:prSet presAssocID="{3ADB66F3-391B-46C7-A813-5A16781C2E22}" presName="imgShp" presStyleLbl="fgImgPlac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4CB20A88-2811-4A16-BA9F-D7F85ADA396F}" type="pres">
      <dgm:prSet presAssocID="{3ADB66F3-391B-46C7-A813-5A16781C2E22}" presName="txShp" presStyleLbl="node1" presStyleIdx="1" presStyleCnt="5" custLinFactNeighborX="-568" custLinFactNeighborY="-1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00912-88A9-46DE-9894-85C95C413F9C}" type="pres">
      <dgm:prSet presAssocID="{179FC500-6EF7-4788-9F69-0BFEFD2F8F2D}" presName="spacing" presStyleCnt="0"/>
      <dgm:spPr/>
    </dgm:pt>
    <dgm:pt modelId="{C2CFFA4C-6456-4211-AA87-8B1E4189FE96}" type="pres">
      <dgm:prSet presAssocID="{3358C02F-7450-4A19-A2D6-E9045A5361E8}" presName="composite" presStyleCnt="0"/>
      <dgm:spPr/>
    </dgm:pt>
    <dgm:pt modelId="{736DFA9E-49E6-4FD8-BF1D-519A824A8EAA}" type="pres">
      <dgm:prSet presAssocID="{3358C02F-7450-4A19-A2D6-E9045A5361E8}" presName="imgShp" presStyleLbl="fgImgPlac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88C70C6A-D525-45A9-B2B1-2C744F171A6D}" type="pres">
      <dgm:prSet presAssocID="{3358C02F-7450-4A19-A2D6-E9045A5361E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4E86CF-CE2E-40C5-9F31-FBF7C3C4144C}" type="pres">
      <dgm:prSet presAssocID="{6358BAEC-0B5C-40AF-83E3-B621E21572A9}" presName="spacing" presStyleCnt="0"/>
      <dgm:spPr/>
    </dgm:pt>
    <dgm:pt modelId="{99EA1DF4-A085-49BF-9EFD-51A284D7FCD0}" type="pres">
      <dgm:prSet presAssocID="{03178C84-0A9B-4745-85C3-BE82894D1ED6}" presName="composite" presStyleCnt="0"/>
      <dgm:spPr/>
    </dgm:pt>
    <dgm:pt modelId="{F843F35B-5DF2-4073-9101-BC978EC67D07}" type="pres">
      <dgm:prSet presAssocID="{03178C84-0A9B-4745-85C3-BE82894D1ED6}" presName="imgShp" presStyleLbl="fgImgPlac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BB72ED17-5120-4D24-8CE6-E0BE965E763E}" type="pres">
      <dgm:prSet presAssocID="{03178C84-0A9B-4745-85C3-BE82894D1ED6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DFA85-7119-4DB6-9297-1D8652CDC3C7}" type="pres">
      <dgm:prSet presAssocID="{461CCA19-18FF-408F-AF7A-0B00F4783053}" presName="spacing" presStyleCnt="0"/>
      <dgm:spPr/>
    </dgm:pt>
    <dgm:pt modelId="{8019479E-E2F8-4918-9166-E3B114A2B5B0}" type="pres">
      <dgm:prSet presAssocID="{0557C9E1-01A7-4B55-ADE8-D9BC5AF48EFD}" presName="composite" presStyleCnt="0"/>
      <dgm:spPr/>
    </dgm:pt>
    <dgm:pt modelId="{6D97FC3A-7F3C-4C47-B604-E5213ED0BA82}" type="pres">
      <dgm:prSet presAssocID="{0557C9E1-01A7-4B55-ADE8-D9BC5AF48EFD}" presName="imgShp" presStyleLbl="fgImgPlac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</dgm:spPr>
    </dgm:pt>
    <dgm:pt modelId="{1F001864-6C45-49FC-9D4A-9D270A5CB2FC}" type="pres">
      <dgm:prSet presAssocID="{0557C9E1-01A7-4B55-ADE8-D9BC5AF48EFD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660BC0-CB2D-4869-B6FA-D013DC1258D9}" srcId="{1B67431F-391F-4CE0-9F78-A865F198EA9F}" destId="{03178C84-0A9B-4745-85C3-BE82894D1ED6}" srcOrd="3" destOrd="0" parTransId="{9DC5F398-A127-4AE7-87FC-C5C20A4940BB}" sibTransId="{461CCA19-18FF-408F-AF7A-0B00F4783053}"/>
    <dgm:cxn modelId="{8F03364A-D7AA-431C-AE3F-E2938886F52A}" type="presOf" srcId="{03178C84-0A9B-4745-85C3-BE82894D1ED6}" destId="{BB72ED17-5120-4D24-8CE6-E0BE965E763E}" srcOrd="0" destOrd="0" presId="urn:microsoft.com/office/officeart/2005/8/layout/vList3#5"/>
    <dgm:cxn modelId="{59AE963B-E376-4FBB-82B9-81266698AB37}" srcId="{1B67431F-391F-4CE0-9F78-A865F198EA9F}" destId="{56815A09-9CD7-4AC2-B723-40821F601FF2}" srcOrd="0" destOrd="0" parTransId="{90E24C66-90E7-4731-B6EF-2812D45A69D5}" sibTransId="{CF5723E0-845B-4160-87C0-302C8982F437}"/>
    <dgm:cxn modelId="{B28A98A5-D279-4DFE-9B3B-A34C3090F73F}" type="presOf" srcId="{3358C02F-7450-4A19-A2D6-E9045A5361E8}" destId="{88C70C6A-D525-45A9-B2B1-2C744F171A6D}" srcOrd="0" destOrd="0" presId="urn:microsoft.com/office/officeart/2005/8/layout/vList3#5"/>
    <dgm:cxn modelId="{099289D4-3CEB-42B6-B5B6-FE54A8080F8A}" srcId="{1B67431F-391F-4CE0-9F78-A865F198EA9F}" destId="{0557C9E1-01A7-4B55-ADE8-D9BC5AF48EFD}" srcOrd="4" destOrd="0" parTransId="{071937BC-4B2C-4ED2-A5B2-ED5F0D335878}" sibTransId="{D2ED5178-4A41-443A-85E7-3212804AE91B}"/>
    <dgm:cxn modelId="{D90C14E3-7CD0-42C2-8E54-C301A6664BF2}" srcId="{1B67431F-391F-4CE0-9F78-A865F198EA9F}" destId="{3ADB66F3-391B-46C7-A813-5A16781C2E22}" srcOrd="1" destOrd="0" parTransId="{20A79921-3BF2-4D7C-9C8B-AE5EDF720062}" sibTransId="{179FC500-6EF7-4788-9F69-0BFEFD2F8F2D}"/>
    <dgm:cxn modelId="{C770F0F9-2B0E-4DE3-9463-6F76FD4A12A4}" type="presOf" srcId="{56815A09-9CD7-4AC2-B723-40821F601FF2}" destId="{F2887405-CC60-4913-9F16-647651C3A33B}" srcOrd="0" destOrd="0" presId="urn:microsoft.com/office/officeart/2005/8/layout/vList3#5"/>
    <dgm:cxn modelId="{481D09E3-080C-4143-8EA7-2DBD760A4BFB}" type="presOf" srcId="{1B67431F-391F-4CE0-9F78-A865F198EA9F}" destId="{780F4596-B654-418C-BC73-BDE700D4A096}" srcOrd="0" destOrd="0" presId="urn:microsoft.com/office/officeart/2005/8/layout/vList3#5"/>
    <dgm:cxn modelId="{9463BFC6-D1F4-4059-BE03-097D6F54F80E}" type="presOf" srcId="{3ADB66F3-391B-46C7-A813-5A16781C2E22}" destId="{4CB20A88-2811-4A16-BA9F-D7F85ADA396F}" srcOrd="0" destOrd="0" presId="urn:microsoft.com/office/officeart/2005/8/layout/vList3#5"/>
    <dgm:cxn modelId="{B7B1E28F-7B03-4379-8105-D6DB9D5E943B}" srcId="{1B67431F-391F-4CE0-9F78-A865F198EA9F}" destId="{3358C02F-7450-4A19-A2D6-E9045A5361E8}" srcOrd="2" destOrd="0" parTransId="{B9A4C33A-1862-442F-ADB2-014EDB1587A0}" sibTransId="{6358BAEC-0B5C-40AF-83E3-B621E21572A9}"/>
    <dgm:cxn modelId="{58189CA3-A13C-478A-BCD3-96F9C424A10F}" type="presOf" srcId="{0557C9E1-01A7-4B55-ADE8-D9BC5AF48EFD}" destId="{1F001864-6C45-49FC-9D4A-9D270A5CB2FC}" srcOrd="0" destOrd="0" presId="urn:microsoft.com/office/officeart/2005/8/layout/vList3#5"/>
    <dgm:cxn modelId="{DB5B4EA8-E7D2-4A95-A91F-6DD1C1159838}" type="presParOf" srcId="{780F4596-B654-418C-BC73-BDE700D4A096}" destId="{46050BD0-F040-46E6-BD24-D7108075CD30}" srcOrd="0" destOrd="0" presId="urn:microsoft.com/office/officeart/2005/8/layout/vList3#5"/>
    <dgm:cxn modelId="{A79DF495-6029-43E8-9A87-D5664B5A8114}" type="presParOf" srcId="{46050BD0-F040-46E6-BD24-D7108075CD30}" destId="{0B8A2C6C-CBFF-402A-B574-A3FA1F2BB830}" srcOrd="0" destOrd="0" presId="urn:microsoft.com/office/officeart/2005/8/layout/vList3#5"/>
    <dgm:cxn modelId="{3D0519F2-9B26-4483-A350-23FB197E9E99}" type="presParOf" srcId="{46050BD0-F040-46E6-BD24-D7108075CD30}" destId="{F2887405-CC60-4913-9F16-647651C3A33B}" srcOrd="1" destOrd="0" presId="urn:microsoft.com/office/officeart/2005/8/layout/vList3#5"/>
    <dgm:cxn modelId="{2B04BE5E-5F2C-4DEF-87E2-AABA4C5DDA1C}" type="presParOf" srcId="{780F4596-B654-418C-BC73-BDE700D4A096}" destId="{B5F24194-9D69-4D63-92C8-F3DEE2E69581}" srcOrd="1" destOrd="0" presId="urn:microsoft.com/office/officeart/2005/8/layout/vList3#5"/>
    <dgm:cxn modelId="{9A032A94-3160-4DF2-B29C-37DFE6675A04}" type="presParOf" srcId="{780F4596-B654-418C-BC73-BDE700D4A096}" destId="{9BCC5383-02C0-4DF6-B1B6-B770F1FC6FC4}" srcOrd="2" destOrd="0" presId="urn:microsoft.com/office/officeart/2005/8/layout/vList3#5"/>
    <dgm:cxn modelId="{E3A6E562-C33D-49E8-A55A-6763D90148C1}" type="presParOf" srcId="{9BCC5383-02C0-4DF6-B1B6-B770F1FC6FC4}" destId="{1A9A5252-9D76-462C-ABF7-C734AF69F6EC}" srcOrd="0" destOrd="0" presId="urn:microsoft.com/office/officeart/2005/8/layout/vList3#5"/>
    <dgm:cxn modelId="{5486C339-C63F-4A0A-AD6D-52443C8666A9}" type="presParOf" srcId="{9BCC5383-02C0-4DF6-B1B6-B770F1FC6FC4}" destId="{4CB20A88-2811-4A16-BA9F-D7F85ADA396F}" srcOrd="1" destOrd="0" presId="urn:microsoft.com/office/officeart/2005/8/layout/vList3#5"/>
    <dgm:cxn modelId="{9124A928-D445-4A61-ABB3-25F72F630C5B}" type="presParOf" srcId="{780F4596-B654-418C-BC73-BDE700D4A096}" destId="{5E500912-88A9-46DE-9894-85C95C413F9C}" srcOrd="3" destOrd="0" presId="urn:microsoft.com/office/officeart/2005/8/layout/vList3#5"/>
    <dgm:cxn modelId="{8AEDE0C8-A830-45A0-9573-2299F0E7ACB8}" type="presParOf" srcId="{780F4596-B654-418C-BC73-BDE700D4A096}" destId="{C2CFFA4C-6456-4211-AA87-8B1E4189FE96}" srcOrd="4" destOrd="0" presId="urn:microsoft.com/office/officeart/2005/8/layout/vList3#5"/>
    <dgm:cxn modelId="{8E05ABAE-C845-4EB2-AB21-3984EFB1A086}" type="presParOf" srcId="{C2CFFA4C-6456-4211-AA87-8B1E4189FE96}" destId="{736DFA9E-49E6-4FD8-BF1D-519A824A8EAA}" srcOrd="0" destOrd="0" presId="urn:microsoft.com/office/officeart/2005/8/layout/vList3#5"/>
    <dgm:cxn modelId="{146DF241-EABC-4B0A-9922-E81E4B0129AF}" type="presParOf" srcId="{C2CFFA4C-6456-4211-AA87-8B1E4189FE96}" destId="{88C70C6A-D525-45A9-B2B1-2C744F171A6D}" srcOrd="1" destOrd="0" presId="urn:microsoft.com/office/officeart/2005/8/layout/vList3#5"/>
    <dgm:cxn modelId="{3FC962A0-B0A2-4986-AC0D-08001CC940C3}" type="presParOf" srcId="{780F4596-B654-418C-BC73-BDE700D4A096}" destId="{414E86CF-CE2E-40C5-9F31-FBF7C3C4144C}" srcOrd="5" destOrd="0" presId="urn:microsoft.com/office/officeart/2005/8/layout/vList3#5"/>
    <dgm:cxn modelId="{F6376B95-49E7-4D3D-A657-FA9B4BB29EC6}" type="presParOf" srcId="{780F4596-B654-418C-BC73-BDE700D4A096}" destId="{99EA1DF4-A085-49BF-9EFD-51A284D7FCD0}" srcOrd="6" destOrd="0" presId="urn:microsoft.com/office/officeart/2005/8/layout/vList3#5"/>
    <dgm:cxn modelId="{BDF4F04F-A3BA-4AF0-8F8E-F6035E5BB017}" type="presParOf" srcId="{99EA1DF4-A085-49BF-9EFD-51A284D7FCD0}" destId="{F843F35B-5DF2-4073-9101-BC978EC67D07}" srcOrd="0" destOrd="0" presId="urn:microsoft.com/office/officeart/2005/8/layout/vList3#5"/>
    <dgm:cxn modelId="{1E4E0B90-7C65-44ED-BF13-0B091A136E91}" type="presParOf" srcId="{99EA1DF4-A085-49BF-9EFD-51A284D7FCD0}" destId="{BB72ED17-5120-4D24-8CE6-E0BE965E763E}" srcOrd="1" destOrd="0" presId="urn:microsoft.com/office/officeart/2005/8/layout/vList3#5"/>
    <dgm:cxn modelId="{24819EF9-EB2C-4AFF-BDED-6C8AB4879E87}" type="presParOf" srcId="{780F4596-B654-418C-BC73-BDE700D4A096}" destId="{86FDFA85-7119-4DB6-9297-1D8652CDC3C7}" srcOrd="7" destOrd="0" presId="urn:microsoft.com/office/officeart/2005/8/layout/vList3#5"/>
    <dgm:cxn modelId="{F9954719-ADAA-40EF-9E8D-676AA5781DF1}" type="presParOf" srcId="{780F4596-B654-418C-BC73-BDE700D4A096}" destId="{8019479E-E2F8-4918-9166-E3B114A2B5B0}" srcOrd="8" destOrd="0" presId="urn:microsoft.com/office/officeart/2005/8/layout/vList3#5"/>
    <dgm:cxn modelId="{02F97CAC-5F18-40C3-9FAF-0BA31C53BDEB}" type="presParOf" srcId="{8019479E-E2F8-4918-9166-E3B114A2B5B0}" destId="{6D97FC3A-7F3C-4C47-B604-E5213ED0BA82}" srcOrd="0" destOrd="0" presId="urn:microsoft.com/office/officeart/2005/8/layout/vList3#5"/>
    <dgm:cxn modelId="{8D9E3009-9931-4B7E-A4D9-B3C31428D519}" type="presParOf" srcId="{8019479E-E2F8-4918-9166-E3B114A2B5B0}" destId="{1F001864-6C45-49FC-9D4A-9D270A5CB2FC}" srcOrd="1" destOrd="0" presId="urn:microsoft.com/office/officeart/2005/8/layout/vList3#5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FA3DC2-88CD-48E1-89E9-B7933DE0333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</dgm:pt>
    <dgm:pt modelId="{BEDA0C17-69BB-411E-BF04-1AAEEB9BCFC6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    Регламент осуществления ведомственного контроля в сфере закупок   </a:t>
          </a:r>
          <a:endParaRPr lang="ru-RU" sz="2000" b="1" dirty="0">
            <a:solidFill>
              <a:srgbClr val="173673"/>
            </a:solidFill>
          </a:endParaRPr>
        </a:p>
      </dgm:t>
    </dgm:pt>
    <dgm:pt modelId="{ED0F4F62-CCFE-4420-9A38-F6C6A11AE96B}" type="parTrans" cxnId="{4281B877-D3A6-4A4F-B57C-3F12715A827B}">
      <dgm:prSet/>
      <dgm:spPr/>
      <dgm:t>
        <a:bodyPr/>
        <a:lstStyle/>
        <a:p>
          <a:endParaRPr lang="ru-RU"/>
        </a:p>
      </dgm:t>
    </dgm:pt>
    <dgm:pt modelId="{9CE88491-B166-4A69-AEBE-41B6BBC966C6}" type="sibTrans" cxnId="{4281B877-D3A6-4A4F-B57C-3F12715A827B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90B31882-4E7F-4D86-B0E9-BB69FFFBF393}">
      <dgm:prSet phldrT="[Текст]" custT="1"/>
      <dgm:spPr>
        <a:solidFill>
          <a:srgbClr val="CFDDED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2000" b="1" dirty="0" smtClean="0">
              <a:solidFill>
                <a:srgbClr val="173673"/>
              </a:solidFill>
            </a:rPr>
            <a:t>  Порядок осуществления  ведомственного контроля в сфере закупок</a:t>
          </a:r>
          <a:endParaRPr lang="ru-RU" sz="2000" b="1" dirty="0">
            <a:solidFill>
              <a:srgbClr val="173673"/>
            </a:solidFill>
          </a:endParaRPr>
        </a:p>
      </dgm:t>
    </dgm:pt>
    <dgm:pt modelId="{4D2A3A1D-6E3F-4A4C-BAA7-D3A64BB4080D}" type="parTrans" cxnId="{582BF64E-E227-428F-A3E7-EA5C9E0506D3}">
      <dgm:prSet/>
      <dgm:spPr/>
      <dgm:t>
        <a:bodyPr/>
        <a:lstStyle/>
        <a:p>
          <a:endParaRPr lang="ru-RU"/>
        </a:p>
      </dgm:t>
    </dgm:pt>
    <dgm:pt modelId="{13C3D9B3-E9BC-4634-82BD-F829F11397CC}" type="sibTrans" cxnId="{582BF64E-E227-428F-A3E7-EA5C9E0506D3}">
      <dgm:prSet/>
      <dgm:spPr>
        <a:solidFill>
          <a:srgbClr val="FF3300">
            <a:alpha val="90000"/>
          </a:srgbClr>
        </a:solidFill>
      </dgm:spPr>
      <dgm:t>
        <a:bodyPr/>
        <a:lstStyle/>
        <a:p>
          <a:endParaRPr lang="ru-RU"/>
        </a:p>
      </dgm:t>
    </dgm:pt>
    <dgm:pt modelId="{2C344B93-2A2E-4607-9A28-07C39AF47B07}" type="pres">
      <dgm:prSet presAssocID="{E6FA3DC2-88CD-48E1-89E9-B7933DE0333A}" presName="outerComposite" presStyleCnt="0">
        <dgm:presLayoutVars>
          <dgm:chMax val="5"/>
          <dgm:dir/>
          <dgm:resizeHandles val="exact"/>
        </dgm:presLayoutVars>
      </dgm:prSet>
      <dgm:spPr/>
    </dgm:pt>
    <dgm:pt modelId="{18DD0574-3393-471D-B1ED-4E28938A092F}" type="pres">
      <dgm:prSet presAssocID="{E6FA3DC2-88CD-48E1-89E9-B7933DE0333A}" presName="dummyMaxCanvas" presStyleCnt="0">
        <dgm:presLayoutVars/>
      </dgm:prSet>
      <dgm:spPr/>
    </dgm:pt>
    <dgm:pt modelId="{46C94199-801D-4287-B959-5D63C31B5D92}" type="pres">
      <dgm:prSet presAssocID="{E6FA3DC2-88CD-48E1-89E9-B7933DE0333A}" presName="TwoNodes_1" presStyleLbl="node1" presStyleIdx="0" presStyleCnt="2" custScaleX="100675" custScaleY="71592" custLinFactNeighborX="13593" custLinFactNeighborY="4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87E0D-E894-4BFD-B000-B84827124CAD}" type="pres">
      <dgm:prSet presAssocID="{E6FA3DC2-88CD-48E1-89E9-B7933DE0333A}" presName="TwoNodes_2" presStyleLbl="node1" presStyleIdx="1" presStyleCnt="2" custScaleX="100675" custScaleY="71592" custLinFactNeighborX="-4054" custLinFactNeighborY="-18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C9D3B-4C20-4526-8F6B-03A1C9D0455F}" type="pres">
      <dgm:prSet presAssocID="{E6FA3DC2-88CD-48E1-89E9-B7933DE0333A}" presName="TwoConn_1-2" presStyleLbl="fgAccFollowNode1" presStyleIdx="0" presStyleCnt="1" custLinFactNeighborX="34613" custLinFactNeighborY="-2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0061-1CCB-4B9D-8C62-D5018D22FE87}" type="pres">
      <dgm:prSet presAssocID="{E6FA3DC2-88CD-48E1-89E9-B7933DE0333A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25D3F-7D3C-461E-A5C6-147BDEB898A2}" type="pres">
      <dgm:prSet presAssocID="{E6FA3DC2-88CD-48E1-89E9-B7933DE0333A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D07CE9-4D07-4152-9D26-27DAB069AD08}" type="presOf" srcId="{90B31882-4E7F-4D86-B0E9-BB69FFFBF393}" destId="{46C94199-801D-4287-B959-5D63C31B5D92}" srcOrd="0" destOrd="0" presId="urn:microsoft.com/office/officeart/2005/8/layout/vProcess5"/>
    <dgm:cxn modelId="{4281B877-D3A6-4A4F-B57C-3F12715A827B}" srcId="{E6FA3DC2-88CD-48E1-89E9-B7933DE0333A}" destId="{BEDA0C17-69BB-411E-BF04-1AAEEB9BCFC6}" srcOrd="1" destOrd="0" parTransId="{ED0F4F62-CCFE-4420-9A38-F6C6A11AE96B}" sibTransId="{9CE88491-B166-4A69-AEBE-41B6BBC966C6}"/>
    <dgm:cxn modelId="{C5E04112-D51B-44C3-9C11-0F1EE5C58D0D}" type="presOf" srcId="{BEDA0C17-69BB-411E-BF04-1AAEEB9BCFC6}" destId="{0DE25D3F-7D3C-461E-A5C6-147BDEB898A2}" srcOrd="1" destOrd="0" presId="urn:microsoft.com/office/officeart/2005/8/layout/vProcess5"/>
    <dgm:cxn modelId="{582BF64E-E227-428F-A3E7-EA5C9E0506D3}" srcId="{E6FA3DC2-88CD-48E1-89E9-B7933DE0333A}" destId="{90B31882-4E7F-4D86-B0E9-BB69FFFBF393}" srcOrd="0" destOrd="0" parTransId="{4D2A3A1D-6E3F-4A4C-BAA7-D3A64BB4080D}" sibTransId="{13C3D9B3-E9BC-4634-82BD-F829F11397CC}"/>
    <dgm:cxn modelId="{3BD52188-A0F0-4D8A-B576-EE2EC1F92067}" type="presOf" srcId="{90B31882-4E7F-4D86-B0E9-BB69FFFBF393}" destId="{E7880061-1CCB-4B9D-8C62-D5018D22FE87}" srcOrd="1" destOrd="0" presId="urn:microsoft.com/office/officeart/2005/8/layout/vProcess5"/>
    <dgm:cxn modelId="{41109DCB-0F52-480E-A6B0-9A5734DE5541}" type="presOf" srcId="{BEDA0C17-69BB-411E-BF04-1AAEEB9BCFC6}" destId="{AD587E0D-E894-4BFD-B000-B84827124CAD}" srcOrd="0" destOrd="0" presId="urn:microsoft.com/office/officeart/2005/8/layout/vProcess5"/>
    <dgm:cxn modelId="{ABB7CC8A-FEAF-4A01-BD55-0B1DEF7A10F0}" type="presOf" srcId="{13C3D9B3-E9BC-4634-82BD-F829F11397CC}" destId="{30BC9D3B-4C20-4526-8F6B-03A1C9D0455F}" srcOrd="0" destOrd="0" presId="urn:microsoft.com/office/officeart/2005/8/layout/vProcess5"/>
    <dgm:cxn modelId="{9BBF6C77-84C4-45FA-ACD4-5BD87B435823}" type="presOf" srcId="{E6FA3DC2-88CD-48E1-89E9-B7933DE0333A}" destId="{2C344B93-2A2E-4607-9A28-07C39AF47B07}" srcOrd="0" destOrd="0" presId="urn:microsoft.com/office/officeart/2005/8/layout/vProcess5"/>
    <dgm:cxn modelId="{7914DCEC-3101-499B-8496-DC6F457FC88D}" type="presParOf" srcId="{2C344B93-2A2E-4607-9A28-07C39AF47B07}" destId="{18DD0574-3393-471D-B1ED-4E28938A092F}" srcOrd="0" destOrd="0" presId="urn:microsoft.com/office/officeart/2005/8/layout/vProcess5"/>
    <dgm:cxn modelId="{373FEAFC-8B08-4730-A279-ABBAFDBCDE99}" type="presParOf" srcId="{2C344B93-2A2E-4607-9A28-07C39AF47B07}" destId="{46C94199-801D-4287-B959-5D63C31B5D92}" srcOrd="1" destOrd="0" presId="urn:microsoft.com/office/officeart/2005/8/layout/vProcess5"/>
    <dgm:cxn modelId="{2429A089-A60C-4ED8-B3EA-FF41D7691F61}" type="presParOf" srcId="{2C344B93-2A2E-4607-9A28-07C39AF47B07}" destId="{AD587E0D-E894-4BFD-B000-B84827124CAD}" srcOrd="2" destOrd="0" presId="urn:microsoft.com/office/officeart/2005/8/layout/vProcess5"/>
    <dgm:cxn modelId="{1470775B-535F-40B7-BEC3-123CF049224D}" type="presParOf" srcId="{2C344B93-2A2E-4607-9A28-07C39AF47B07}" destId="{30BC9D3B-4C20-4526-8F6B-03A1C9D0455F}" srcOrd="3" destOrd="0" presId="urn:microsoft.com/office/officeart/2005/8/layout/vProcess5"/>
    <dgm:cxn modelId="{55DFA21C-677D-479A-9D83-DA38B44B5CB6}" type="presParOf" srcId="{2C344B93-2A2E-4607-9A28-07C39AF47B07}" destId="{E7880061-1CCB-4B9D-8C62-D5018D22FE87}" srcOrd="4" destOrd="0" presId="urn:microsoft.com/office/officeart/2005/8/layout/vProcess5"/>
    <dgm:cxn modelId="{1C209D72-19D2-4113-A892-C82D9ECFE055}" type="presParOf" srcId="{2C344B93-2A2E-4607-9A28-07C39AF47B07}" destId="{0DE25D3F-7D3C-461E-A5C6-147BDEB898A2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890D653-8498-4DAA-AFC4-6A8929D97A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E884E9-3390-4973-BD19-6BDBAE08083C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Общие положения</a:t>
          </a:r>
          <a:endParaRPr lang="ru-RU" sz="2000" b="1" dirty="0">
            <a:solidFill>
              <a:srgbClr val="173673"/>
            </a:solidFill>
          </a:endParaRPr>
        </a:p>
      </dgm:t>
    </dgm:pt>
    <dgm:pt modelId="{59762E6A-9E58-4EAA-91EC-BB6C845D195B}" type="parTrans" cxnId="{3D29216E-34EB-45C5-84BE-ECE0EE4AF42E}">
      <dgm:prSet/>
      <dgm:spPr/>
      <dgm:t>
        <a:bodyPr/>
        <a:lstStyle/>
        <a:p>
          <a:endParaRPr lang="ru-RU"/>
        </a:p>
      </dgm:t>
    </dgm:pt>
    <dgm:pt modelId="{CE9A436E-6B97-49C6-90AC-127524E79162}" type="sibTrans" cxnId="{3D29216E-34EB-45C5-84BE-ECE0EE4AF42E}">
      <dgm:prSet/>
      <dgm:spPr/>
      <dgm:t>
        <a:bodyPr/>
        <a:lstStyle/>
        <a:p>
          <a:endParaRPr lang="ru-RU"/>
        </a:p>
      </dgm:t>
    </dgm:pt>
    <dgm:pt modelId="{E37403D8-7C14-4F30-8EF9-67E8F5844235}">
      <dgm:prSet phldrT="[Текст]" custT="1"/>
      <dgm:spPr/>
      <dgm:t>
        <a:bodyPr/>
        <a:lstStyle/>
        <a:p>
          <a:r>
            <a:rPr lang="ru-RU" sz="1800" dirty="0" smtClean="0"/>
            <a:t>Объект и субъект контроля, их права и обязанности</a:t>
          </a:r>
          <a:endParaRPr lang="ru-RU" sz="1800" dirty="0"/>
        </a:p>
      </dgm:t>
    </dgm:pt>
    <dgm:pt modelId="{90154C03-FC1C-426F-9840-E6425684AE1E}" type="parTrans" cxnId="{8231CDD4-B0D0-4739-911B-4A43401BB941}">
      <dgm:prSet/>
      <dgm:spPr/>
      <dgm:t>
        <a:bodyPr/>
        <a:lstStyle/>
        <a:p>
          <a:endParaRPr lang="ru-RU"/>
        </a:p>
      </dgm:t>
    </dgm:pt>
    <dgm:pt modelId="{3AB66219-B414-4A20-8A36-498FF07F9DFB}" type="sibTrans" cxnId="{8231CDD4-B0D0-4739-911B-4A43401BB941}">
      <dgm:prSet/>
      <dgm:spPr/>
      <dgm:t>
        <a:bodyPr/>
        <a:lstStyle/>
        <a:p>
          <a:endParaRPr lang="ru-RU"/>
        </a:p>
      </dgm:t>
    </dgm:pt>
    <dgm:pt modelId="{C4419143-D2B9-4038-88A1-90E068D1D30E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Порядок проведения контрольного мероприятия</a:t>
          </a:r>
          <a:endParaRPr lang="ru-RU" sz="2000" b="1" dirty="0">
            <a:solidFill>
              <a:srgbClr val="173673"/>
            </a:solidFill>
          </a:endParaRPr>
        </a:p>
      </dgm:t>
    </dgm:pt>
    <dgm:pt modelId="{4657C214-49C5-4620-9930-A17F82A2F324}" type="parTrans" cxnId="{33215E4E-3104-4E5A-A9C7-E04FE23A911D}">
      <dgm:prSet/>
      <dgm:spPr/>
      <dgm:t>
        <a:bodyPr/>
        <a:lstStyle/>
        <a:p>
          <a:endParaRPr lang="ru-RU"/>
        </a:p>
      </dgm:t>
    </dgm:pt>
    <dgm:pt modelId="{83BB76CD-EDDB-4E8D-93CF-CEB85376165B}" type="sibTrans" cxnId="{33215E4E-3104-4E5A-A9C7-E04FE23A911D}">
      <dgm:prSet/>
      <dgm:spPr/>
      <dgm:t>
        <a:bodyPr/>
        <a:lstStyle/>
        <a:p>
          <a:endParaRPr lang="ru-RU"/>
        </a:p>
      </dgm:t>
    </dgm:pt>
    <dgm:pt modelId="{64DE9583-80D2-471B-B74D-8D47F56F6EB8}">
      <dgm:prSet phldrT="[Текст]" custT="1"/>
      <dgm:spPr/>
      <dgm:t>
        <a:bodyPr/>
        <a:lstStyle/>
        <a:p>
          <a:r>
            <a:rPr lang="ru-RU" sz="1800" dirty="0" smtClean="0"/>
            <a:t>Планирование КМ</a:t>
          </a:r>
          <a:endParaRPr lang="ru-RU" sz="1800" dirty="0"/>
        </a:p>
      </dgm:t>
    </dgm:pt>
    <dgm:pt modelId="{9F04C961-81C5-4F60-B77C-7AAAFCDDDD8D}" type="parTrans" cxnId="{8D7BE972-80E6-486B-A183-A9AF2F87C237}">
      <dgm:prSet/>
      <dgm:spPr/>
      <dgm:t>
        <a:bodyPr/>
        <a:lstStyle/>
        <a:p>
          <a:endParaRPr lang="ru-RU"/>
        </a:p>
      </dgm:t>
    </dgm:pt>
    <dgm:pt modelId="{7EA431BF-C023-4AC6-B1C8-A2C962C113F1}" type="sibTrans" cxnId="{8D7BE972-80E6-486B-A183-A9AF2F87C237}">
      <dgm:prSet/>
      <dgm:spPr/>
      <dgm:t>
        <a:bodyPr/>
        <a:lstStyle/>
        <a:p>
          <a:endParaRPr lang="ru-RU"/>
        </a:p>
      </dgm:t>
    </dgm:pt>
    <dgm:pt modelId="{25350E63-78ED-47F6-9EE5-59EAD55390E2}">
      <dgm:prSet phldrT="[Текст]" custT="1"/>
      <dgm:spPr/>
      <dgm:t>
        <a:bodyPr/>
        <a:lstStyle/>
        <a:p>
          <a:r>
            <a:rPr lang="ru-RU" sz="1800" dirty="0" smtClean="0"/>
            <a:t>Подготовка и проведение КМ</a:t>
          </a:r>
          <a:endParaRPr lang="ru-RU" sz="1800" dirty="0"/>
        </a:p>
      </dgm:t>
    </dgm:pt>
    <dgm:pt modelId="{601D42B1-F3D7-46E5-A927-5EAC3EC27900}" type="parTrans" cxnId="{1C9756AF-6042-4903-85E0-3C93A82D35F3}">
      <dgm:prSet/>
      <dgm:spPr/>
      <dgm:t>
        <a:bodyPr/>
        <a:lstStyle/>
        <a:p>
          <a:endParaRPr lang="ru-RU"/>
        </a:p>
      </dgm:t>
    </dgm:pt>
    <dgm:pt modelId="{49FB7C29-45EE-40B6-B551-42E789C99F29}" type="sibTrans" cxnId="{1C9756AF-6042-4903-85E0-3C93A82D35F3}">
      <dgm:prSet/>
      <dgm:spPr/>
      <dgm:t>
        <a:bodyPr/>
        <a:lstStyle/>
        <a:p>
          <a:endParaRPr lang="ru-RU"/>
        </a:p>
      </dgm:t>
    </dgm:pt>
    <dgm:pt modelId="{B6680D45-8681-42AD-B945-01F2919D4151}">
      <dgm:prSet phldrT="[Текст]" custT="1"/>
      <dgm:spPr/>
      <dgm:t>
        <a:bodyPr/>
        <a:lstStyle/>
        <a:p>
          <a:r>
            <a:rPr lang="ru-RU" sz="1800" dirty="0" smtClean="0"/>
            <a:t>Реализация результатов КМ</a:t>
          </a:r>
          <a:endParaRPr lang="ru-RU" sz="1800" dirty="0"/>
        </a:p>
      </dgm:t>
    </dgm:pt>
    <dgm:pt modelId="{6E942D7C-DE2E-4372-B8F7-A65163F7D5B5}" type="parTrans" cxnId="{95B60C83-84C9-4E1D-9E3D-96FFD6EACB95}">
      <dgm:prSet/>
      <dgm:spPr/>
      <dgm:t>
        <a:bodyPr/>
        <a:lstStyle/>
        <a:p>
          <a:endParaRPr lang="ru-RU"/>
        </a:p>
      </dgm:t>
    </dgm:pt>
    <dgm:pt modelId="{A8BCD7D3-BAEE-4F92-A165-2EC73472DFC6}" type="sibTrans" cxnId="{95B60C83-84C9-4E1D-9E3D-96FFD6EACB95}">
      <dgm:prSet/>
      <dgm:spPr/>
      <dgm:t>
        <a:bodyPr/>
        <a:lstStyle/>
        <a:p>
          <a:endParaRPr lang="ru-RU"/>
        </a:p>
      </dgm:t>
    </dgm:pt>
    <dgm:pt modelId="{3053CB0E-FCA5-49B6-B8B5-346E3C787E96}">
      <dgm:prSet phldrT="[Текст]" custT="1"/>
      <dgm:spPr/>
      <dgm:t>
        <a:bodyPr/>
        <a:lstStyle/>
        <a:p>
          <a:r>
            <a:rPr lang="ru-RU" sz="1800" dirty="0" smtClean="0"/>
            <a:t>Отчет о реализации КМ</a:t>
          </a:r>
          <a:endParaRPr lang="ru-RU" sz="1800" dirty="0"/>
        </a:p>
      </dgm:t>
    </dgm:pt>
    <dgm:pt modelId="{80024F45-56E1-49A4-9929-35ED6F744A4E}" type="parTrans" cxnId="{4CA2A52B-184D-43E2-91B4-EAA17435CB55}">
      <dgm:prSet/>
      <dgm:spPr/>
      <dgm:t>
        <a:bodyPr/>
        <a:lstStyle/>
        <a:p>
          <a:endParaRPr lang="ru-RU"/>
        </a:p>
      </dgm:t>
    </dgm:pt>
    <dgm:pt modelId="{5501674D-6090-4DBB-99A1-06E3BC9EBCE8}" type="sibTrans" cxnId="{4CA2A52B-184D-43E2-91B4-EAA17435CB55}">
      <dgm:prSet/>
      <dgm:spPr/>
      <dgm:t>
        <a:bodyPr/>
        <a:lstStyle/>
        <a:p>
          <a:endParaRPr lang="ru-RU"/>
        </a:p>
      </dgm:t>
    </dgm:pt>
    <dgm:pt modelId="{3EA4004A-E07B-443C-B554-BA5E83760F2E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Контроль за выполнением контрольных процедур</a:t>
          </a:r>
          <a:endParaRPr lang="ru-RU" sz="2000" b="1" dirty="0">
            <a:solidFill>
              <a:srgbClr val="173673"/>
            </a:solidFill>
          </a:endParaRPr>
        </a:p>
      </dgm:t>
    </dgm:pt>
    <dgm:pt modelId="{9CA3946C-C954-488F-82FE-4E9049F3F440}" type="parTrans" cxnId="{4589FFDD-64B6-44AD-B16E-84B0445B04F7}">
      <dgm:prSet/>
      <dgm:spPr/>
      <dgm:t>
        <a:bodyPr/>
        <a:lstStyle/>
        <a:p>
          <a:endParaRPr lang="ru-RU"/>
        </a:p>
      </dgm:t>
    </dgm:pt>
    <dgm:pt modelId="{C193AC72-5584-4E7B-8A2A-366304CBAA88}" type="sibTrans" cxnId="{4589FFDD-64B6-44AD-B16E-84B0445B04F7}">
      <dgm:prSet/>
      <dgm:spPr/>
      <dgm:t>
        <a:bodyPr/>
        <a:lstStyle/>
        <a:p>
          <a:endParaRPr lang="ru-RU"/>
        </a:p>
      </dgm:t>
    </dgm:pt>
    <dgm:pt modelId="{CA05D07A-2925-46AC-963E-366394B5844F}">
      <dgm:prSet phldrT="[Текст]" custT="1"/>
      <dgm:spPr>
        <a:solidFill>
          <a:srgbClr val="DBE5F1"/>
        </a:solidFill>
      </dgm:spPr>
      <dgm:t>
        <a:bodyPr/>
        <a:lstStyle/>
        <a:p>
          <a:r>
            <a:rPr lang="ru-RU" sz="2000" b="1" dirty="0" smtClean="0">
              <a:solidFill>
                <a:srgbClr val="173673"/>
              </a:solidFill>
            </a:rPr>
            <a:t>Порядок обжалования решений контрольного органа</a:t>
          </a:r>
          <a:endParaRPr lang="ru-RU" sz="2000" b="1" dirty="0">
            <a:solidFill>
              <a:srgbClr val="173673"/>
            </a:solidFill>
          </a:endParaRPr>
        </a:p>
      </dgm:t>
    </dgm:pt>
    <dgm:pt modelId="{F27F4467-2469-4AA7-80AB-E603F9065EC8}" type="parTrans" cxnId="{7BA1378E-6595-4405-9C31-E2D5DAD15BC2}">
      <dgm:prSet/>
      <dgm:spPr/>
      <dgm:t>
        <a:bodyPr/>
        <a:lstStyle/>
        <a:p>
          <a:endParaRPr lang="ru-RU"/>
        </a:p>
      </dgm:t>
    </dgm:pt>
    <dgm:pt modelId="{E89EE5F5-7F17-4ABC-8303-4DCCF88CBD60}" type="sibTrans" cxnId="{7BA1378E-6595-4405-9C31-E2D5DAD15BC2}">
      <dgm:prSet/>
      <dgm:spPr/>
      <dgm:t>
        <a:bodyPr/>
        <a:lstStyle/>
        <a:p>
          <a:endParaRPr lang="ru-RU"/>
        </a:p>
      </dgm:t>
    </dgm:pt>
    <dgm:pt modelId="{0F352049-401F-4FD5-A836-5B86F8990010}">
      <dgm:prSet phldrT="[Текст]" custT="1"/>
      <dgm:spPr/>
      <dgm:t>
        <a:bodyPr/>
        <a:lstStyle/>
        <a:p>
          <a:r>
            <a:rPr lang="ru-RU" sz="1800" dirty="0" smtClean="0"/>
            <a:t>Предмет контроля</a:t>
          </a:r>
          <a:endParaRPr lang="ru-RU" sz="1800" dirty="0"/>
        </a:p>
      </dgm:t>
    </dgm:pt>
    <dgm:pt modelId="{47391877-8DFF-42A2-81FE-A414B6CC8235}" type="parTrans" cxnId="{C8D9D983-9C13-4BF9-921B-647F94B9037D}">
      <dgm:prSet/>
      <dgm:spPr/>
      <dgm:t>
        <a:bodyPr/>
        <a:lstStyle/>
        <a:p>
          <a:endParaRPr lang="ru-RU"/>
        </a:p>
      </dgm:t>
    </dgm:pt>
    <dgm:pt modelId="{2591049A-4F0A-4A5F-A944-439D70F3F997}" type="sibTrans" cxnId="{C8D9D983-9C13-4BF9-921B-647F94B9037D}">
      <dgm:prSet/>
      <dgm:spPr/>
      <dgm:t>
        <a:bodyPr/>
        <a:lstStyle/>
        <a:p>
          <a:endParaRPr lang="ru-RU"/>
        </a:p>
      </dgm:t>
    </dgm:pt>
    <dgm:pt modelId="{B2E330AA-4AC9-43F0-8F2E-89B92CD89C93}">
      <dgm:prSet phldrT="[Текст]" custT="1"/>
      <dgm:spPr/>
      <dgm:t>
        <a:bodyPr/>
        <a:lstStyle/>
        <a:p>
          <a:r>
            <a:rPr lang="ru-RU" sz="1800" dirty="0" smtClean="0"/>
            <a:t>Требования к порядку осуществления КМ и др.</a:t>
          </a:r>
          <a:endParaRPr lang="ru-RU" sz="1800" dirty="0"/>
        </a:p>
      </dgm:t>
    </dgm:pt>
    <dgm:pt modelId="{831F18CC-8EA1-480D-AA6F-413770388F8C}" type="parTrans" cxnId="{F4F65CC5-E75D-480C-BA86-2078970296B0}">
      <dgm:prSet/>
      <dgm:spPr/>
      <dgm:t>
        <a:bodyPr/>
        <a:lstStyle/>
        <a:p>
          <a:endParaRPr lang="ru-RU"/>
        </a:p>
      </dgm:t>
    </dgm:pt>
    <dgm:pt modelId="{E40A888A-9EA9-4F85-A324-E14D043A7A18}" type="sibTrans" cxnId="{F4F65CC5-E75D-480C-BA86-2078970296B0}">
      <dgm:prSet/>
      <dgm:spPr/>
      <dgm:t>
        <a:bodyPr/>
        <a:lstStyle/>
        <a:p>
          <a:endParaRPr lang="ru-RU"/>
        </a:p>
      </dgm:t>
    </dgm:pt>
    <dgm:pt modelId="{0821C917-96F8-45CA-A890-9650B30AE349}" type="pres">
      <dgm:prSet presAssocID="{9890D653-8498-4DAA-AFC4-6A8929D97A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AB7784-677F-48FF-A548-CDAF406DB2AC}" type="pres">
      <dgm:prSet presAssocID="{56E884E9-3390-4973-BD19-6BDBAE08083C}" presName="parentText" presStyleLbl="node1" presStyleIdx="0" presStyleCnt="4" custLinFactNeighborY="-22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CCA4D-7F61-4A30-AE85-3DBC32AD8E2F}" type="pres">
      <dgm:prSet presAssocID="{56E884E9-3390-4973-BD19-6BDBAE08083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A778CF-B9BA-4BBF-9C87-F72E049D044B}" type="pres">
      <dgm:prSet presAssocID="{C4419143-D2B9-4038-88A1-90E068D1D30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0408D-2A97-441E-B8D8-DDE531551D0B}" type="pres">
      <dgm:prSet presAssocID="{C4419143-D2B9-4038-88A1-90E068D1D30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87C1F-C8E2-4DB5-AB6F-E7C7A029A561}" type="pres">
      <dgm:prSet presAssocID="{3EA4004A-E07B-443C-B554-BA5E83760F2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B599E-6F2F-44EE-AA3B-31EFBBF48549}" type="pres">
      <dgm:prSet presAssocID="{C193AC72-5584-4E7B-8A2A-366304CBAA88}" presName="spacer" presStyleCnt="0"/>
      <dgm:spPr/>
    </dgm:pt>
    <dgm:pt modelId="{D57CBF84-EA58-4353-AC0D-8B24E1592AF5}" type="pres">
      <dgm:prSet presAssocID="{CA05D07A-2925-46AC-963E-366394B5844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45913B-6FD7-4627-9608-8205FC4C9195}" type="presOf" srcId="{CA05D07A-2925-46AC-963E-366394B5844F}" destId="{D57CBF84-EA58-4353-AC0D-8B24E1592AF5}" srcOrd="0" destOrd="0" presId="urn:microsoft.com/office/officeart/2005/8/layout/vList2"/>
    <dgm:cxn modelId="{4CA2A52B-184D-43E2-91B4-EAA17435CB55}" srcId="{C4419143-D2B9-4038-88A1-90E068D1D30E}" destId="{3053CB0E-FCA5-49B6-B8B5-346E3C787E96}" srcOrd="3" destOrd="0" parTransId="{80024F45-56E1-49A4-9929-35ED6F744A4E}" sibTransId="{5501674D-6090-4DBB-99A1-06E3BC9EBCE8}"/>
    <dgm:cxn modelId="{FCBEB6F6-F374-4460-B3A4-42A52F8C822D}" type="presOf" srcId="{56E884E9-3390-4973-BD19-6BDBAE08083C}" destId="{71AB7784-677F-48FF-A548-CDAF406DB2AC}" srcOrd="0" destOrd="0" presId="urn:microsoft.com/office/officeart/2005/8/layout/vList2"/>
    <dgm:cxn modelId="{95B60C83-84C9-4E1D-9E3D-96FFD6EACB95}" srcId="{C4419143-D2B9-4038-88A1-90E068D1D30E}" destId="{B6680D45-8681-42AD-B945-01F2919D4151}" srcOrd="2" destOrd="0" parTransId="{6E942D7C-DE2E-4372-B8F7-A65163F7D5B5}" sibTransId="{A8BCD7D3-BAEE-4F92-A165-2EC73472DFC6}"/>
    <dgm:cxn modelId="{33215E4E-3104-4E5A-A9C7-E04FE23A911D}" srcId="{9890D653-8498-4DAA-AFC4-6A8929D97A09}" destId="{C4419143-D2B9-4038-88A1-90E068D1D30E}" srcOrd="1" destOrd="0" parTransId="{4657C214-49C5-4620-9930-A17F82A2F324}" sibTransId="{83BB76CD-EDDB-4E8D-93CF-CEB85376165B}"/>
    <dgm:cxn modelId="{2020C04E-025E-4FB5-9ECE-6F930D6C36AA}" type="presOf" srcId="{25350E63-78ED-47F6-9EE5-59EAD55390E2}" destId="{B180408D-2A97-441E-B8D8-DDE531551D0B}" srcOrd="0" destOrd="1" presId="urn:microsoft.com/office/officeart/2005/8/layout/vList2"/>
    <dgm:cxn modelId="{0F6721FE-3F2E-44B0-9515-432322A709FA}" type="presOf" srcId="{3053CB0E-FCA5-49B6-B8B5-346E3C787E96}" destId="{B180408D-2A97-441E-B8D8-DDE531551D0B}" srcOrd="0" destOrd="3" presId="urn:microsoft.com/office/officeart/2005/8/layout/vList2"/>
    <dgm:cxn modelId="{AC8FB4E4-5558-4728-95E0-286C891E032D}" type="presOf" srcId="{64DE9583-80D2-471B-B74D-8D47F56F6EB8}" destId="{B180408D-2A97-441E-B8D8-DDE531551D0B}" srcOrd="0" destOrd="0" presId="urn:microsoft.com/office/officeart/2005/8/layout/vList2"/>
    <dgm:cxn modelId="{8231CDD4-B0D0-4739-911B-4A43401BB941}" srcId="{56E884E9-3390-4973-BD19-6BDBAE08083C}" destId="{E37403D8-7C14-4F30-8EF9-67E8F5844235}" srcOrd="0" destOrd="0" parTransId="{90154C03-FC1C-426F-9840-E6425684AE1E}" sibTransId="{3AB66219-B414-4A20-8A36-498FF07F9DFB}"/>
    <dgm:cxn modelId="{C8D9D983-9C13-4BF9-921B-647F94B9037D}" srcId="{56E884E9-3390-4973-BD19-6BDBAE08083C}" destId="{0F352049-401F-4FD5-A836-5B86F8990010}" srcOrd="1" destOrd="0" parTransId="{47391877-8DFF-42A2-81FE-A414B6CC8235}" sibTransId="{2591049A-4F0A-4A5F-A944-439D70F3F997}"/>
    <dgm:cxn modelId="{F4F65CC5-E75D-480C-BA86-2078970296B0}" srcId="{56E884E9-3390-4973-BD19-6BDBAE08083C}" destId="{B2E330AA-4AC9-43F0-8F2E-89B92CD89C93}" srcOrd="2" destOrd="0" parTransId="{831F18CC-8EA1-480D-AA6F-413770388F8C}" sibTransId="{E40A888A-9EA9-4F85-A324-E14D043A7A18}"/>
    <dgm:cxn modelId="{1C9756AF-6042-4903-85E0-3C93A82D35F3}" srcId="{C4419143-D2B9-4038-88A1-90E068D1D30E}" destId="{25350E63-78ED-47F6-9EE5-59EAD55390E2}" srcOrd="1" destOrd="0" parTransId="{601D42B1-F3D7-46E5-A927-5EAC3EC27900}" sibTransId="{49FB7C29-45EE-40B6-B551-42E789C99F29}"/>
    <dgm:cxn modelId="{10370576-FFD4-4782-BADB-D8B7CF31FBD1}" type="presOf" srcId="{9890D653-8498-4DAA-AFC4-6A8929D97A09}" destId="{0821C917-96F8-45CA-A890-9650B30AE349}" srcOrd="0" destOrd="0" presId="urn:microsoft.com/office/officeart/2005/8/layout/vList2"/>
    <dgm:cxn modelId="{3D29216E-34EB-45C5-84BE-ECE0EE4AF42E}" srcId="{9890D653-8498-4DAA-AFC4-6A8929D97A09}" destId="{56E884E9-3390-4973-BD19-6BDBAE08083C}" srcOrd="0" destOrd="0" parTransId="{59762E6A-9E58-4EAA-91EC-BB6C845D195B}" sibTransId="{CE9A436E-6B97-49C6-90AC-127524E79162}"/>
    <dgm:cxn modelId="{AABA3F07-DAF3-4C0C-B3D6-E5FBCC8E8420}" type="presOf" srcId="{3EA4004A-E07B-443C-B554-BA5E83760F2E}" destId="{F8887C1F-C8E2-4DB5-AB6F-E7C7A029A561}" srcOrd="0" destOrd="0" presId="urn:microsoft.com/office/officeart/2005/8/layout/vList2"/>
    <dgm:cxn modelId="{7BA1378E-6595-4405-9C31-E2D5DAD15BC2}" srcId="{9890D653-8498-4DAA-AFC4-6A8929D97A09}" destId="{CA05D07A-2925-46AC-963E-366394B5844F}" srcOrd="3" destOrd="0" parTransId="{F27F4467-2469-4AA7-80AB-E603F9065EC8}" sibTransId="{E89EE5F5-7F17-4ABC-8303-4DCCF88CBD60}"/>
    <dgm:cxn modelId="{8D7BE972-80E6-486B-A183-A9AF2F87C237}" srcId="{C4419143-D2B9-4038-88A1-90E068D1D30E}" destId="{64DE9583-80D2-471B-B74D-8D47F56F6EB8}" srcOrd="0" destOrd="0" parTransId="{9F04C961-81C5-4F60-B77C-7AAAFCDDDD8D}" sibTransId="{7EA431BF-C023-4AC6-B1C8-A2C962C113F1}"/>
    <dgm:cxn modelId="{07C3D961-CCE1-4FC3-867E-2E3A4E7C4233}" type="presOf" srcId="{E37403D8-7C14-4F30-8EF9-67E8F5844235}" destId="{8F7CCA4D-7F61-4A30-AE85-3DBC32AD8E2F}" srcOrd="0" destOrd="0" presId="urn:microsoft.com/office/officeart/2005/8/layout/vList2"/>
    <dgm:cxn modelId="{4589FFDD-64B6-44AD-B16E-84B0445B04F7}" srcId="{9890D653-8498-4DAA-AFC4-6A8929D97A09}" destId="{3EA4004A-E07B-443C-B554-BA5E83760F2E}" srcOrd="2" destOrd="0" parTransId="{9CA3946C-C954-488F-82FE-4E9049F3F440}" sibTransId="{C193AC72-5584-4E7B-8A2A-366304CBAA88}"/>
    <dgm:cxn modelId="{33C78768-9FB2-4B82-A509-B98148E2952C}" type="presOf" srcId="{C4419143-D2B9-4038-88A1-90E068D1D30E}" destId="{8CA778CF-B9BA-4BBF-9C87-F72E049D044B}" srcOrd="0" destOrd="0" presId="urn:microsoft.com/office/officeart/2005/8/layout/vList2"/>
    <dgm:cxn modelId="{5C3E629A-C511-450B-98AC-69AFF15E9F6F}" type="presOf" srcId="{0F352049-401F-4FD5-A836-5B86F8990010}" destId="{8F7CCA4D-7F61-4A30-AE85-3DBC32AD8E2F}" srcOrd="0" destOrd="1" presId="urn:microsoft.com/office/officeart/2005/8/layout/vList2"/>
    <dgm:cxn modelId="{05D2DC03-8C1C-4815-BFA2-8DFDFE4352FE}" type="presOf" srcId="{B6680D45-8681-42AD-B945-01F2919D4151}" destId="{B180408D-2A97-441E-B8D8-DDE531551D0B}" srcOrd="0" destOrd="2" presId="urn:microsoft.com/office/officeart/2005/8/layout/vList2"/>
    <dgm:cxn modelId="{4AD1802C-1587-42A7-9C2B-4BCF0EA8A29B}" type="presOf" srcId="{B2E330AA-4AC9-43F0-8F2E-89B92CD89C93}" destId="{8F7CCA4D-7F61-4A30-AE85-3DBC32AD8E2F}" srcOrd="0" destOrd="2" presId="urn:microsoft.com/office/officeart/2005/8/layout/vList2"/>
    <dgm:cxn modelId="{509EFF22-A56C-4818-8DD4-46A0F05A56EF}" type="presParOf" srcId="{0821C917-96F8-45CA-A890-9650B30AE349}" destId="{71AB7784-677F-48FF-A548-CDAF406DB2AC}" srcOrd="0" destOrd="0" presId="urn:microsoft.com/office/officeart/2005/8/layout/vList2"/>
    <dgm:cxn modelId="{8012CF48-7633-4C66-8E5F-C3E6F2FE91D2}" type="presParOf" srcId="{0821C917-96F8-45CA-A890-9650B30AE349}" destId="{8F7CCA4D-7F61-4A30-AE85-3DBC32AD8E2F}" srcOrd="1" destOrd="0" presId="urn:microsoft.com/office/officeart/2005/8/layout/vList2"/>
    <dgm:cxn modelId="{9F119EB8-10D6-451C-9CAE-0E7456A4BE96}" type="presParOf" srcId="{0821C917-96F8-45CA-A890-9650B30AE349}" destId="{8CA778CF-B9BA-4BBF-9C87-F72E049D044B}" srcOrd="2" destOrd="0" presId="urn:microsoft.com/office/officeart/2005/8/layout/vList2"/>
    <dgm:cxn modelId="{E3CAD710-15E3-4BE9-8868-08A1B9BB3C68}" type="presParOf" srcId="{0821C917-96F8-45CA-A890-9650B30AE349}" destId="{B180408D-2A97-441E-B8D8-DDE531551D0B}" srcOrd="3" destOrd="0" presId="urn:microsoft.com/office/officeart/2005/8/layout/vList2"/>
    <dgm:cxn modelId="{13396C63-E473-4DA3-A04C-7F036C2A393A}" type="presParOf" srcId="{0821C917-96F8-45CA-A890-9650B30AE349}" destId="{F8887C1F-C8E2-4DB5-AB6F-E7C7A029A561}" srcOrd="4" destOrd="0" presId="urn:microsoft.com/office/officeart/2005/8/layout/vList2"/>
    <dgm:cxn modelId="{1476626B-7C60-4B83-8527-F7B2B54F14FD}" type="presParOf" srcId="{0821C917-96F8-45CA-A890-9650B30AE349}" destId="{F38B599E-6F2F-44EE-AA3B-31EFBBF48549}" srcOrd="5" destOrd="0" presId="urn:microsoft.com/office/officeart/2005/8/layout/vList2"/>
    <dgm:cxn modelId="{D74C56AD-7E40-4724-9FC2-3B4CA11F31D3}" type="presParOf" srcId="{0821C917-96F8-45CA-A890-9650B30AE349}" destId="{D57CBF84-EA58-4353-AC0D-8B24E1592A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FEBFC-F8EC-4D9B-92C5-45595E5B000A}">
      <dsp:nvSpPr>
        <dsp:cNvPr id="0" name=""/>
        <dsp:cNvSpPr/>
      </dsp:nvSpPr>
      <dsp:spPr>
        <a:xfrm>
          <a:off x="0" y="0"/>
          <a:ext cx="8363390" cy="967502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Контроль в сфере закупок </a:t>
          </a:r>
          <a:endParaRPr lang="ru-RU" sz="2800" b="1" kern="1200" dirty="0"/>
        </a:p>
      </dsp:txBody>
      <dsp:txXfrm>
        <a:off x="47230" y="47230"/>
        <a:ext cx="8268930" cy="873042"/>
      </dsp:txXfrm>
    </dsp:sp>
    <dsp:sp modelId="{B14A811E-9573-496F-A2DA-AFD1D2EC364E}">
      <dsp:nvSpPr>
        <dsp:cNvPr id="0" name=""/>
        <dsp:cNvSpPr/>
      </dsp:nvSpPr>
      <dsp:spPr>
        <a:xfrm>
          <a:off x="0" y="1128258"/>
          <a:ext cx="8363390" cy="15809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8" tIns="26670" rIns="149352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имеют ученую степень - 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1,7 % </a:t>
          </a:r>
          <a:r>
            <a:rPr lang="ru-RU" sz="2100" kern="1200" dirty="0" smtClean="0">
              <a:latin typeface="+mj-lt"/>
              <a:cs typeface="Times New Roman" pitchFamily="18" charset="0"/>
            </a:rPr>
            <a:t>(6 сотрудников в 6 субъектах РФ);</a:t>
          </a:r>
          <a:endParaRPr lang="ru-RU" sz="2100" kern="1200" dirty="0"/>
        </a:p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имеют высшее финансовое (экономическое) образование –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61 %</a:t>
          </a:r>
          <a:r>
            <a:rPr lang="ru-RU" sz="2100" kern="1200" dirty="0" smtClean="0">
              <a:latin typeface="+mj-lt"/>
              <a:cs typeface="Times New Roman" pitchFamily="18" charset="0"/>
            </a:rPr>
            <a:t>;</a:t>
          </a:r>
          <a:endParaRPr lang="ru-RU" sz="2100" kern="1200" dirty="0"/>
        </a:p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проходили переподготовку в последние три года  -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54 %</a:t>
          </a:r>
          <a:r>
            <a:rPr lang="ru-RU" sz="2100" kern="1200" dirty="0" smtClean="0">
              <a:latin typeface="+mj-lt"/>
              <a:cs typeface="Times New Roman" pitchFamily="18" charset="0"/>
            </a:rPr>
            <a:t> (186 чел.).</a:t>
          </a:r>
          <a:endParaRPr lang="ru-RU" sz="2100" kern="1200" dirty="0"/>
        </a:p>
      </dsp:txBody>
      <dsp:txXfrm>
        <a:off x="0" y="1128258"/>
        <a:ext cx="8363390" cy="1580962"/>
      </dsp:txXfrm>
    </dsp:sp>
    <dsp:sp modelId="{4F8D9AA8-9B57-47C9-85A1-311A887E21EA}">
      <dsp:nvSpPr>
        <dsp:cNvPr id="0" name=""/>
        <dsp:cNvSpPr/>
      </dsp:nvSpPr>
      <dsp:spPr>
        <a:xfrm>
          <a:off x="0" y="2709221"/>
          <a:ext cx="8363390" cy="963291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Финансовый контроль в сфере закупок</a:t>
          </a:r>
          <a:endParaRPr lang="ru-RU" sz="2800" b="1" kern="1200" dirty="0"/>
        </a:p>
      </dsp:txBody>
      <dsp:txXfrm>
        <a:off x="47024" y="2756245"/>
        <a:ext cx="8269342" cy="869243"/>
      </dsp:txXfrm>
    </dsp:sp>
    <dsp:sp modelId="{4AA976DF-AC81-4517-BF0D-19CFC037DAED}">
      <dsp:nvSpPr>
        <dsp:cNvPr id="0" name=""/>
        <dsp:cNvSpPr/>
      </dsp:nvSpPr>
      <dsp:spPr>
        <a:xfrm>
          <a:off x="0" y="3672512"/>
          <a:ext cx="8363390" cy="15809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5538" tIns="26670" rIns="149352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имеют ученую степень - 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2,5 %</a:t>
          </a:r>
          <a:r>
            <a:rPr lang="ru-RU" sz="2100" kern="1200" dirty="0" smtClean="0">
              <a:latin typeface="+mj-lt"/>
              <a:cs typeface="Times New Roman" pitchFamily="18" charset="0"/>
            </a:rPr>
            <a:t> (16 сотрудников в 8 субъектах РФ);</a:t>
          </a:r>
          <a:endParaRPr lang="ru-RU" sz="2100" kern="1200" dirty="0"/>
        </a:p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имеют высшее финансовое (экономическое) образование  -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88 %</a:t>
          </a:r>
          <a:r>
            <a:rPr lang="ru-RU" sz="2100" kern="1200" dirty="0" smtClean="0">
              <a:latin typeface="+mj-lt"/>
              <a:cs typeface="Times New Roman" pitchFamily="18" charset="0"/>
            </a:rPr>
            <a:t>;</a:t>
          </a:r>
          <a:endParaRPr lang="ru-RU" sz="2100" kern="1200" dirty="0"/>
        </a:p>
        <a:p>
          <a:pPr marL="228600" lvl="1" indent="-228600" algn="l" defTabSz="93345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+mj-lt"/>
              <a:cs typeface="Times New Roman" pitchFamily="18" charset="0"/>
            </a:rPr>
            <a:t>проходили переподготовку в последние три года  - </a:t>
          </a:r>
          <a:r>
            <a:rPr lang="ru-RU" sz="2100" b="1" kern="1200" dirty="0" smtClean="0">
              <a:latin typeface="+mj-lt"/>
              <a:cs typeface="Times New Roman" pitchFamily="18" charset="0"/>
            </a:rPr>
            <a:t>35 %</a:t>
          </a:r>
          <a:r>
            <a:rPr lang="ru-RU" sz="2100" kern="1200" dirty="0" smtClean="0">
              <a:latin typeface="+mj-lt"/>
              <a:cs typeface="Times New Roman" pitchFamily="18" charset="0"/>
            </a:rPr>
            <a:t> (225 чел.).</a:t>
          </a:r>
          <a:endParaRPr lang="ru-RU" sz="2100" kern="1200" dirty="0"/>
        </a:p>
      </dsp:txBody>
      <dsp:txXfrm>
        <a:off x="0" y="3672512"/>
        <a:ext cx="8363390" cy="158096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3D5D3-D60C-458E-B037-7ED0BFD0FC43}">
      <dsp:nvSpPr>
        <dsp:cNvPr id="0" name=""/>
        <dsp:cNvSpPr/>
      </dsp:nvSpPr>
      <dsp:spPr>
        <a:xfrm>
          <a:off x="940528" y="136074"/>
          <a:ext cx="4009231" cy="5404638"/>
        </a:xfrm>
        <a:prstGeom prst="round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6B101-DDF5-4745-AF73-D48E4CE089C0}">
      <dsp:nvSpPr>
        <dsp:cNvPr id="0" name=""/>
        <dsp:cNvSpPr/>
      </dsp:nvSpPr>
      <dsp:spPr>
        <a:xfrm>
          <a:off x="905025" y="347863"/>
          <a:ext cx="3871882" cy="306828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173673"/>
              </a:solidFill>
            </a:rPr>
            <a:t>Процессуальные нарушения в сфере закупок</a:t>
          </a:r>
          <a:endParaRPr lang="ru-RU" sz="3200" b="1" kern="1200" dirty="0">
            <a:solidFill>
              <a:srgbClr val="173673"/>
            </a:solidFill>
          </a:endParaRPr>
        </a:p>
      </dsp:txBody>
      <dsp:txXfrm>
        <a:off x="905025" y="347863"/>
        <a:ext cx="3871882" cy="3068289"/>
      </dsp:txXfrm>
    </dsp:sp>
    <dsp:sp modelId="{39577ED8-7F3E-4C4E-BFD3-7894DB7CA66F}">
      <dsp:nvSpPr>
        <dsp:cNvPr id="0" name=""/>
        <dsp:cNvSpPr/>
      </dsp:nvSpPr>
      <dsp:spPr>
        <a:xfrm>
          <a:off x="4767599" y="430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59E28C-09FE-4B81-A1B4-F5EB0D51E0F2}">
      <dsp:nvSpPr>
        <dsp:cNvPr id="0" name=""/>
        <dsp:cNvSpPr/>
      </dsp:nvSpPr>
      <dsp:spPr>
        <a:xfrm>
          <a:off x="5375040" y="430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Конкурсная документация</a:t>
          </a:r>
          <a:endParaRPr lang="ru-RU" sz="2100" kern="1200" dirty="0"/>
        </a:p>
      </dsp:txBody>
      <dsp:txXfrm>
        <a:off x="5375040" y="430"/>
        <a:ext cx="3116491" cy="607440"/>
      </dsp:txXfrm>
    </dsp:sp>
    <dsp:sp modelId="{FA9A08AB-2FCE-4F3D-9016-E1791E22842F}">
      <dsp:nvSpPr>
        <dsp:cNvPr id="0" name=""/>
        <dsp:cNvSpPr/>
      </dsp:nvSpPr>
      <dsp:spPr>
        <a:xfrm>
          <a:off x="4767599" y="717210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78A95-85AF-4EBB-9929-CFDE37337500}">
      <dsp:nvSpPr>
        <dsp:cNvPr id="0" name=""/>
        <dsp:cNvSpPr/>
      </dsp:nvSpPr>
      <dsp:spPr>
        <a:xfrm>
          <a:off x="5375040" y="717210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Допуск (отказ в допуске) участника</a:t>
          </a:r>
          <a:endParaRPr lang="ru-RU" sz="2100" kern="1200" dirty="0"/>
        </a:p>
      </dsp:txBody>
      <dsp:txXfrm>
        <a:off x="5375040" y="717210"/>
        <a:ext cx="3116491" cy="607440"/>
      </dsp:txXfrm>
    </dsp:sp>
    <dsp:sp modelId="{D30A4E0B-75DC-4412-AFBD-328E2600D509}">
      <dsp:nvSpPr>
        <dsp:cNvPr id="0" name=""/>
        <dsp:cNvSpPr/>
      </dsp:nvSpPr>
      <dsp:spPr>
        <a:xfrm>
          <a:off x="4767599" y="1433990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3F83EC-0DD2-4C63-86A4-11E24DED750C}">
      <dsp:nvSpPr>
        <dsp:cNvPr id="0" name=""/>
        <dsp:cNvSpPr/>
      </dsp:nvSpPr>
      <dsp:spPr>
        <a:xfrm>
          <a:off x="5375040" y="1433990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Изменение условий контракта</a:t>
          </a:r>
          <a:endParaRPr lang="ru-RU" sz="2100" kern="1200" dirty="0"/>
        </a:p>
      </dsp:txBody>
      <dsp:txXfrm>
        <a:off x="5375040" y="1433990"/>
        <a:ext cx="3116491" cy="607440"/>
      </dsp:txXfrm>
    </dsp:sp>
    <dsp:sp modelId="{3CC94FDB-D7B0-4101-BE8C-3FFFB529E760}">
      <dsp:nvSpPr>
        <dsp:cNvPr id="0" name=""/>
        <dsp:cNvSpPr/>
      </dsp:nvSpPr>
      <dsp:spPr>
        <a:xfrm>
          <a:off x="4767599" y="2150769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25C36-010C-4803-8203-11E8978B7373}">
      <dsp:nvSpPr>
        <dsp:cNvPr id="0" name=""/>
        <dsp:cNvSpPr/>
      </dsp:nvSpPr>
      <dsp:spPr>
        <a:xfrm>
          <a:off x="5375040" y="2150769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Ведение плана – графика закупок</a:t>
          </a:r>
          <a:endParaRPr lang="ru-RU" sz="2100" kern="1200" dirty="0"/>
        </a:p>
      </dsp:txBody>
      <dsp:txXfrm>
        <a:off x="5375040" y="2150769"/>
        <a:ext cx="3116491" cy="607440"/>
      </dsp:txXfrm>
    </dsp:sp>
    <dsp:sp modelId="{5F1150BB-CE87-479A-9D96-BAC6820B2A96}">
      <dsp:nvSpPr>
        <dsp:cNvPr id="0" name=""/>
        <dsp:cNvSpPr/>
      </dsp:nvSpPr>
      <dsp:spPr>
        <a:xfrm>
          <a:off x="4767599" y="2867549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A21B3-BBD2-4467-953A-081AE0952039}">
      <dsp:nvSpPr>
        <dsp:cNvPr id="0" name=""/>
        <dsp:cNvSpPr/>
      </dsp:nvSpPr>
      <dsp:spPr>
        <a:xfrm>
          <a:off x="5375040" y="2867549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Размещение информации в сети Интернет</a:t>
          </a:r>
          <a:endParaRPr lang="ru-RU" sz="2100" kern="1200" dirty="0"/>
        </a:p>
      </dsp:txBody>
      <dsp:txXfrm>
        <a:off x="5375040" y="2867549"/>
        <a:ext cx="3116491" cy="607440"/>
      </dsp:txXfrm>
    </dsp:sp>
    <dsp:sp modelId="{029AE6F6-1B36-4A4A-8C35-E297D7AC8518}">
      <dsp:nvSpPr>
        <dsp:cNvPr id="0" name=""/>
        <dsp:cNvSpPr/>
      </dsp:nvSpPr>
      <dsp:spPr>
        <a:xfrm>
          <a:off x="4767599" y="3584329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E2DD84-A3CB-4103-9424-28DA26D2FEB8}">
      <dsp:nvSpPr>
        <dsp:cNvPr id="0" name=""/>
        <dsp:cNvSpPr/>
      </dsp:nvSpPr>
      <dsp:spPr>
        <a:xfrm>
          <a:off x="5375040" y="3584329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Несоблюдение </a:t>
          </a:r>
          <a:r>
            <a:rPr lang="ru-RU" sz="2100" kern="1200" dirty="0" smtClean="0"/>
            <a:t>сроков рассмотрения заявок</a:t>
          </a:r>
          <a:endParaRPr lang="ru-RU" sz="2100" kern="1200" dirty="0"/>
        </a:p>
      </dsp:txBody>
      <dsp:txXfrm>
        <a:off x="5375040" y="3584329"/>
        <a:ext cx="3116491" cy="607440"/>
      </dsp:txXfrm>
    </dsp:sp>
    <dsp:sp modelId="{53EA365F-33BC-4D54-A9CB-B0FF2F992778}">
      <dsp:nvSpPr>
        <dsp:cNvPr id="0" name=""/>
        <dsp:cNvSpPr/>
      </dsp:nvSpPr>
      <dsp:spPr>
        <a:xfrm>
          <a:off x="4767599" y="4301109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9F2804-4296-4B75-B778-8BEDC66F2D3A}">
      <dsp:nvSpPr>
        <dsp:cNvPr id="0" name=""/>
        <dsp:cNvSpPr/>
      </dsp:nvSpPr>
      <dsp:spPr>
        <a:xfrm>
          <a:off x="5375040" y="4301109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Несоблюдение </a:t>
          </a:r>
          <a:r>
            <a:rPr lang="ru-RU" sz="2100" kern="1200" dirty="0" smtClean="0"/>
            <a:t>сроков заключение контрактов</a:t>
          </a:r>
          <a:endParaRPr lang="ru-RU" sz="2100" kern="1200" dirty="0"/>
        </a:p>
      </dsp:txBody>
      <dsp:txXfrm>
        <a:off x="5375040" y="4301109"/>
        <a:ext cx="3116491" cy="607440"/>
      </dsp:txXfrm>
    </dsp:sp>
    <dsp:sp modelId="{787CE102-AA3F-4928-A0BD-2A0768FF0FB4}">
      <dsp:nvSpPr>
        <dsp:cNvPr id="0" name=""/>
        <dsp:cNvSpPr/>
      </dsp:nvSpPr>
      <dsp:spPr>
        <a:xfrm>
          <a:off x="4767599" y="5017888"/>
          <a:ext cx="607440" cy="6074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3AD91D-A2BA-483E-AF92-780DBDA2F26B}">
      <dsp:nvSpPr>
        <dsp:cNvPr id="0" name=""/>
        <dsp:cNvSpPr/>
      </dsp:nvSpPr>
      <dsp:spPr>
        <a:xfrm>
          <a:off x="5375040" y="5017888"/>
          <a:ext cx="3116491" cy="60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Направление информации в реестр контрактов</a:t>
          </a:r>
          <a:endParaRPr lang="ru-RU" sz="2100" kern="1200" dirty="0"/>
        </a:p>
      </dsp:txBody>
      <dsp:txXfrm>
        <a:off x="5375040" y="5017888"/>
        <a:ext cx="3116491" cy="6074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3D5D3-D60C-458E-B037-7ED0BFD0FC43}">
      <dsp:nvSpPr>
        <dsp:cNvPr id="0" name=""/>
        <dsp:cNvSpPr/>
      </dsp:nvSpPr>
      <dsp:spPr>
        <a:xfrm>
          <a:off x="151882" y="188790"/>
          <a:ext cx="3829175" cy="4821045"/>
        </a:xfrm>
        <a:prstGeom prst="round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6B101-DDF5-4745-AF73-D48E4CE089C0}">
      <dsp:nvSpPr>
        <dsp:cNvPr id="0" name=""/>
        <dsp:cNvSpPr/>
      </dsp:nvSpPr>
      <dsp:spPr>
        <a:xfrm>
          <a:off x="98143" y="448394"/>
          <a:ext cx="3650213" cy="289262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173673"/>
              </a:solidFill>
            </a:rPr>
            <a:t>Контракт  </a:t>
          </a:r>
          <a:r>
            <a:rPr lang="ru-RU" sz="3200" b="1" kern="1200" dirty="0" smtClean="0">
              <a:solidFill>
                <a:srgbClr val="173673"/>
              </a:solidFill>
            </a:rPr>
            <a:t>с </a:t>
          </a:r>
          <a:r>
            <a:rPr lang="ru-RU" sz="3200" b="1" kern="1200" dirty="0" smtClean="0">
              <a:solidFill>
                <a:srgbClr val="173673"/>
              </a:solidFill>
            </a:rPr>
            <a:t>единым </a:t>
          </a:r>
          <a:r>
            <a:rPr lang="ru-RU" sz="3200" b="1" kern="1200" dirty="0" smtClean="0">
              <a:solidFill>
                <a:srgbClr val="173673"/>
              </a:solidFill>
            </a:rPr>
            <a:t>поставщиком</a:t>
          </a:r>
          <a:endParaRPr lang="ru-RU" sz="3200" b="1" kern="1200" dirty="0">
            <a:solidFill>
              <a:srgbClr val="173673"/>
            </a:solidFill>
          </a:endParaRPr>
        </a:p>
      </dsp:txBody>
      <dsp:txXfrm>
        <a:off x="98143" y="448394"/>
        <a:ext cx="3650213" cy="2892627"/>
      </dsp:txXfrm>
    </dsp:sp>
    <dsp:sp modelId="{39577ED8-7F3E-4C4E-BFD3-7894DB7CA66F}">
      <dsp:nvSpPr>
        <dsp:cNvPr id="0" name=""/>
        <dsp:cNvSpPr/>
      </dsp:nvSpPr>
      <dsp:spPr>
        <a:xfrm>
          <a:off x="3720210" y="261471"/>
          <a:ext cx="678589" cy="6846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59E28C-09FE-4B81-A1B4-F5EB0D51E0F2}">
      <dsp:nvSpPr>
        <dsp:cNvPr id="0" name=""/>
        <dsp:cNvSpPr/>
      </dsp:nvSpPr>
      <dsp:spPr>
        <a:xfrm>
          <a:off x="4450505" y="2891"/>
          <a:ext cx="2618794" cy="1166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Заключение контракта до согласования с КО</a:t>
          </a:r>
          <a:endParaRPr lang="ru-RU" sz="2000" kern="1200" dirty="0"/>
        </a:p>
      </dsp:txBody>
      <dsp:txXfrm>
        <a:off x="4450505" y="2891"/>
        <a:ext cx="2618794" cy="1166937"/>
      </dsp:txXfrm>
    </dsp:sp>
    <dsp:sp modelId="{FA9A08AB-2FCE-4F3D-9016-E1791E22842F}">
      <dsp:nvSpPr>
        <dsp:cNvPr id="0" name=""/>
        <dsp:cNvSpPr/>
      </dsp:nvSpPr>
      <dsp:spPr>
        <a:xfrm>
          <a:off x="3674953" y="1632729"/>
          <a:ext cx="661233" cy="66123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78A95-85AF-4EBB-9929-CFDE37337500}">
      <dsp:nvSpPr>
        <dsp:cNvPr id="0" name=""/>
        <dsp:cNvSpPr/>
      </dsp:nvSpPr>
      <dsp:spPr>
        <a:xfrm>
          <a:off x="4589038" y="1379877"/>
          <a:ext cx="3213477" cy="1166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Несоответствие проекта контракта</a:t>
          </a:r>
          <a:endParaRPr lang="ru-RU" sz="2000" kern="1200" dirty="0"/>
        </a:p>
      </dsp:txBody>
      <dsp:txXfrm>
        <a:off x="4589038" y="1379877"/>
        <a:ext cx="3213477" cy="1166937"/>
      </dsp:txXfrm>
    </dsp:sp>
    <dsp:sp modelId="{D30A4E0B-75DC-4412-AFBD-328E2600D509}">
      <dsp:nvSpPr>
        <dsp:cNvPr id="0" name=""/>
        <dsp:cNvSpPr/>
      </dsp:nvSpPr>
      <dsp:spPr>
        <a:xfrm>
          <a:off x="3674953" y="3009716"/>
          <a:ext cx="661233" cy="66123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3F83EC-0DD2-4C63-86A4-11E24DED750C}">
      <dsp:nvSpPr>
        <dsp:cNvPr id="0" name=""/>
        <dsp:cNvSpPr/>
      </dsp:nvSpPr>
      <dsp:spPr>
        <a:xfrm>
          <a:off x="4589038" y="2756864"/>
          <a:ext cx="3808161" cy="1166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/>
            <a:t>Неправомерные критерии </a:t>
          </a:r>
          <a:endParaRPr lang="ru-RU" sz="2000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/>
            <a:t>оценки </a:t>
          </a:r>
          <a:r>
            <a:rPr lang="ru-RU" sz="2000" kern="1200" dirty="0" smtClean="0"/>
            <a:t>заявок</a:t>
          </a:r>
          <a:endParaRPr lang="ru-RU" sz="2000" kern="1200" dirty="0"/>
        </a:p>
      </dsp:txBody>
      <dsp:txXfrm>
        <a:off x="4589038" y="2756864"/>
        <a:ext cx="3808161" cy="1166937"/>
      </dsp:txXfrm>
    </dsp:sp>
    <dsp:sp modelId="{3CC94FDB-D7B0-4101-BE8C-3FFFB529E760}">
      <dsp:nvSpPr>
        <dsp:cNvPr id="0" name=""/>
        <dsp:cNvSpPr/>
      </dsp:nvSpPr>
      <dsp:spPr>
        <a:xfrm>
          <a:off x="3674953" y="4386702"/>
          <a:ext cx="661233" cy="66123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25C36-010C-4803-8203-11E8978B7373}">
      <dsp:nvSpPr>
        <dsp:cNvPr id="0" name=""/>
        <dsp:cNvSpPr/>
      </dsp:nvSpPr>
      <dsp:spPr>
        <a:xfrm>
          <a:off x="4589038" y="4133850"/>
          <a:ext cx="4117035" cy="1166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Отсутствие обязательных требований к участникам</a:t>
          </a:r>
          <a:endParaRPr lang="ru-RU" sz="2000" kern="1200" dirty="0"/>
        </a:p>
      </dsp:txBody>
      <dsp:txXfrm>
        <a:off x="4589038" y="4133850"/>
        <a:ext cx="4117035" cy="116693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3D5D3-D60C-458E-B037-7ED0BFD0FC43}">
      <dsp:nvSpPr>
        <dsp:cNvPr id="0" name=""/>
        <dsp:cNvSpPr/>
      </dsp:nvSpPr>
      <dsp:spPr>
        <a:xfrm>
          <a:off x="1070791" y="157588"/>
          <a:ext cx="3844744" cy="5316983"/>
        </a:xfrm>
        <a:prstGeom prst="round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6B101-DDF5-4745-AF73-D48E4CE089C0}">
      <dsp:nvSpPr>
        <dsp:cNvPr id="0" name=""/>
        <dsp:cNvSpPr/>
      </dsp:nvSpPr>
      <dsp:spPr>
        <a:xfrm>
          <a:off x="1108941" y="434731"/>
          <a:ext cx="3775860" cy="299219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173673"/>
              </a:solidFill>
            </a:rPr>
            <a:t>Финансовые нарушения в </a:t>
          </a:r>
          <a:r>
            <a:rPr lang="ru-RU" sz="3200" b="1" kern="1200" dirty="0" smtClean="0">
              <a:solidFill>
                <a:srgbClr val="173673"/>
              </a:solidFill>
            </a:rPr>
            <a:t>сфере </a:t>
          </a:r>
          <a:r>
            <a:rPr lang="ru-RU" sz="3200" b="1" kern="1200" dirty="0" smtClean="0">
              <a:solidFill>
                <a:srgbClr val="173673"/>
              </a:solidFill>
            </a:rPr>
            <a:t>закупок</a:t>
          </a:r>
          <a:endParaRPr lang="ru-RU" sz="3200" b="1" kern="1200" dirty="0">
            <a:solidFill>
              <a:srgbClr val="173673"/>
            </a:solidFill>
          </a:endParaRPr>
        </a:p>
      </dsp:txBody>
      <dsp:txXfrm>
        <a:off x="1108941" y="434731"/>
        <a:ext cx="3775860" cy="2992196"/>
      </dsp:txXfrm>
    </dsp:sp>
    <dsp:sp modelId="{39577ED8-7F3E-4C4E-BFD3-7894DB7CA66F}">
      <dsp:nvSpPr>
        <dsp:cNvPr id="0" name=""/>
        <dsp:cNvSpPr/>
      </dsp:nvSpPr>
      <dsp:spPr>
        <a:xfrm>
          <a:off x="4830309" y="131372"/>
          <a:ext cx="698979" cy="69897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59E28C-09FE-4B81-A1B4-F5EB0D51E0F2}">
      <dsp:nvSpPr>
        <dsp:cNvPr id="0" name=""/>
        <dsp:cNvSpPr/>
      </dsp:nvSpPr>
      <dsp:spPr>
        <a:xfrm>
          <a:off x="5589076" y="1570"/>
          <a:ext cx="2462023" cy="958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Обоснование НМЦК</a:t>
          </a:r>
          <a:endParaRPr lang="ru-RU" sz="2000" kern="1200" dirty="0"/>
        </a:p>
      </dsp:txBody>
      <dsp:txXfrm>
        <a:off x="5589076" y="1570"/>
        <a:ext cx="2462023" cy="958584"/>
      </dsp:txXfrm>
    </dsp:sp>
    <dsp:sp modelId="{FA9A08AB-2FCE-4F3D-9016-E1791E22842F}">
      <dsp:nvSpPr>
        <dsp:cNvPr id="0" name=""/>
        <dsp:cNvSpPr/>
      </dsp:nvSpPr>
      <dsp:spPr>
        <a:xfrm>
          <a:off x="4830309" y="1262502"/>
          <a:ext cx="698979" cy="69897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78A95-85AF-4EBB-9929-CFDE37337500}">
      <dsp:nvSpPr>
        <dsp:cNvPr id="0" name=""/>
        <dsp:cNvSpPr/>
      </dsp:nvSpPr>
      <dsp:spPr>
        <a:xfrm>
          <a:off x="5589076" y="1132699"/>
          <a:ext cx="2462023" cy="958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Неприменение мер ответственности</a:t>
          </a:r>
          <a:endParaRPr lang="ru-RU" sz="2000" kern="1200" dirty="0"/>
        </a:p>
      </dsp:txBody>
      <dsp:txXfrm>
        <a:off x="5589076" y="1132699"/>
        <a:ext cx="2462023" cy="958584"/>
      </dsp:txXfrm>
    </dsp:sp>
    <dsp:sp modelId="{D30A4E0B-75DC-4412-AFBD-328E2600D509}">
      <dsp:nvSpPr>
        <dsp:cNvPr id="0" name=""/>
        <dsp:cNvSpPr/>
      </dsp:nvSpPr>
      <dsp:spPr>
        <a:xfrm>
          <a:off x="4830309" y="2393631"/>
          <a:ext cx="698979" cy="69897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3F83EC-0DD2-4C63-86A4-11E24DED750C}">
      <dsp:nvSpPr>
        <dsp:cNvPr id="0" name=""/>
        <dsp:cNvSpPr/>
      </dsp:nvSpPr>
      <dsp:spPr>
        <a:xfrm>
          <a:off x="5589076" y="2263828"/>
          <a:ext cx="2462023" cy="958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Несоответствие поставленного товара</a:t>
          </a:r>
          <a:endParaRPr lang="ru-RU" sz="2000" kern="1200" dirty="0"/>
        </a:p>
      </dsp:txBody>
      <dsp:txXfrm>
        <a:off x="5589076" y="2263828"/>
        <a:ext cx="2462023" cy="958584"/>
      </dsp:txXfrm>
    </dsp:sp>
    <dsp:sp modelId="{3CC94FDB-D7B0-4101-BE8C-3FFFB529E760}">
      <dsp:nvSpPr>
        <dsp:cNvPr id="0" name=""/>
        <dsp:cNvSpPr/>
      </dsp:nvSpPr>
      <dsp:spPr>
        <a:xfrm>
          <a:off x="4830309" y="3524760"/>
          <a:ext cx="698979" cy="69897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25C36-010C-4803-8203-11E8978B7373}">
      <dsp:nvSpPr>
        <dsp:cNvPr id="0" name=""/>
        <dsp:cNvSpPr/>
      </dsp:nvSpPr>
      <dsp:spPr>
        <a:xfrm>
          <a:off x="5589076" y="3394958"/>
          <a:ext cx="2462023" cy="958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Нарушения порядка учета поставленного товара</a:t>
          </a:r>
          <a:endParaRPr lang="ru-RU" sz="2000" kern="1200" dirty="0"/>
        </a:p>
      </dsp:txBody>
      <dsp:txXfrm>
        <a:off x="5589076" y="3394958"/>
        <a:ext cx="2462023" cy="958584"/>
      </dsp:txXfrm>
    </dsp:sp>
    <dsp:sp modelId="{B6127279-3F4D-486F-850F-112C9553A58D}">
      <dsp:nvSpPr>
        <dsp:cNvPr id="0" name=""/>
        <dsp:cNvSpPr/>
      </dsp:nvSpPr>
      <dsp:spPr>
        <a:xfrm>
          <a:off x="4837800" y="4663380"/>
          <a:ext cx="683997" cy="68399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9D6FD2-A6D7-44C7-A5BD-D73912C9952E}">
      <dsp:nvSpPr>
        <dsp:cNvPr id="0" name=""/>
        <dsp:cNvSpPr/>
      </dsp:nvSpPr>
      <dsp:spPr>
        <a:xfrm>
          <a:off x="5659091" y="4526087"/>
          <a:ext cx="2462023" cy="958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25400" rIns="508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Несоответствие использования поставленного товара</a:t>
          </a:r>
          <a:endParaRPr lang="ru-RU" sz="2000" kern="1200" dirty="0"/>
        </a:p>
      </dsp:txBody>
      <dsp:txXfrm>
        <a:off x="5659091" y="4526087"/>
        <a:ext cx="2462023" cy="95858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D370B-3F1B-45FE-8F05-7B7E707AA42D}">
      <dsp:nvSpPr>
        <dsp:cNvPr id="0" name=""/>
        <dsp:cNvSpPr/>
      </dsp:nvSpPr>
      <dsp:spPr>
        <a:xfrm rot="10800000">
          <a:off x="2029002" y="1554"/>
          <a:ext cx="7182997" cy="879006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6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Совершенствование федеральных НПА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248753" y="1554"/>
        <a:ext cx="6963246" cy="879006"/>
      </dsp:txXfrm>
    </dsp:sp>
    <dsp:sp modelId="{35AEAD7A-5FB7-44B4-8465-49A8118AD0B2}">
      <dsp:nvSpPr>
        <dsp:cNvPr id="0" name=""/>
        <dsp:cNvSpPr/>
      </dsp:nvSpPr>
      <dsp:spPr>
        <a:xfrm>
          <a:off x="1589499" y="1554"/>
          <a:ext cx="879006" cy="8790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2FDAC42-DD02-438E-92A1-5D7CEE6CCB9C}">
      <dsp:nvSpPr>
        <dsp:cNvPr id="0" name=""/>
        <dsp:cNvSpPr/>
      </dsp:nvSpPr>
      <dsp:spPr>
        <a:xfrm rot="10800000">
          <a:off x="2088262" y="1152162"/>
          <a:ext cx="7182997" cy="879006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6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Разработка НПА на уровне субъектов РФ и МО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308013" y="1152162"/>
        <a:ext cx="6963246" cy="879006"/>
      </dsp:txXfrm>
    </dsp:sp>
    <dsp:sp modelId="{2CD72063-C8A3-4E59-9AC4-0EA48C5594C4}">
      <dsp:nvSpPr>
        <dsp:cNvPr id="0" name=""/>
        <dsp:cNvSpPr/>
      </dsp:nvSpPr>
      <dsp:spPr>
        <a:xfrm>
          <a:off x="1589499" y="1142950"/>
          <a:ext cx="879006" cy="8790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7DB1526-F4F5-46F7-AEC0-A93B081E9787}">
      <dsp:nvSpPr>
        <dsp:cNvPr id="0" name=""/>
        <dsp:cNvSpPr/>
      </dsp:nvSpPr>
      <dsp:spPr>
        <a:xfrm rot="10800000">
          <a:off x="2034246" y="2304212"/>
          <a:ext cx="7182997" cy="879006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6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Единые подходы к определению численности контрольных органов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253997" y="2304212"/>
        <a:ext cx="6963246" cy="879006"/>
      </dsp:txXfrm>
    </dsp:sp>
    <dsp:sp modelId="{14D11ECF-510F-4218-A290-6F5228ACEA29}">
      <dsp:nvSpPr>
        <dsp:cNvPr id="0" name=""/>
        <dsp:cNvSpPr/>
      </dsp:nvSpPr>
      <dsp:spPr>
        <a:xfrm>
          <a:off x="1589499" y="2284346"/>
          <a:ext cx="879006" cy="8790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DB0F7FE-28D1-4CB9-A3DD-2A1985FD50AC}">
      <dsp:nvSpPr>
        <dsp:cNvPr id="0" name=""/>
        <dsp:cNvSpPr/>
      </dsp:nvSpPr>
      <dsp:spPr>
        <a:xfrm rot="10800000">
          <a:off x="2029002" y="3425743"/>
          <a:ext cx="7182997" cy="879006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6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Повышение квалификации контрольных органов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248753" y="3425743"/>
        <a:ext cx="6963246" cy="879006"/>
      </dsp:txXfrm>
    </dsp:sp>
    <dsp:sp modelId="{C570D8AC-9D75-4D8B-9E96-9CC997447BF8}">
      <dsp:nvSpPr>
        <dsp:cNvPr id="0" name=""/>
        <dsp:cNvSpPr/>
      </dsp:nvSpPr>
      <dsp:spPr>
        <a:xfrm>
          <a:off x="1589499" y="3425743"/>
          <a:ext cx="879006" cy="8790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84974F1-9E98-48D5-B2CA-E48F9C736760}">
      <dsp:nvSpPr>
        <dsp:cNvPr id="0" name=""/>
        <dsp:cNvSpPr/>
      </dsp:nvSpPr>
      <dsp:spPr>
        <a:xfrm rot="10800000">
          <a:off x="2029002" y="4567139"/>
          <a:ext cx="7182997" cy="879006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61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Использование информационных технологий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248753" y="4567139"/>
        <a:ext cx="6963246" cy="879006"/>
      </dsp:txXfrm>
    </dsp:sp>
    <dsp:sp modelId="{86D86464-D756-4AD7-8117-55FA5F47F928}">
      <dsp:nvSpPr>
        <dsp:cNvPr id="0" name=""/>
        <dsp:cNvSpPr/>
      </dsp:nvSpPr>
      <dsp:spPr>
        <a:xfrm>
          <a:off x="1589499" y="4567139"/>
          <a:ext cx="879006" cy="8790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1E8BB5-E971-4798-B36E-D6CB3CDE3256}">
      <dsp:nvSpPr>
        <dsp:cNvPr id="0" name=""/>
        <dsp:cNvSpPr/>
      </dsp:nvSpPr>
      <dsp:spPr>
        <a:xfrm>
          <a:off x="1019666" y="28969"/>
          <a:ext cx="7666142" cy="980265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Закрепление полномочий по осуществлению контроля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1048377" y="57680"/>
        <a:ext cx="6405856" cy="922843"/>
      </dsp:txXfrm>
    </dsp:sp>
    <dsp:sp modelId="{0C1505AE-C43F-4DA4-B59B-A8185843C8E5}">
      <dsp:nvSpPr>
        <dsp:cNvPr id="0" name=""/>
        <dsp:cNvSpPr/>
      </dsp:nvSpPr>
      <dsp:spPr>
        <a:xfrm>
          <a:off x="1042671" y="1108726"/>
          <a:ext cx="7666142" cy="980265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  Порядок осуществления контроля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1071382" y="1137437"/>
        <a:ext cx="6348897" cy="922843"/>
      </dsp:txXfrm>
    </dsp:sp>
    <dsp:sp modelId="{A58822C5-E493-4216-96A1-B7B84E98D7FF}">
      <dsp:nvSpPr>
        <dsp:cNvPr id="0" name=""/>
        <dsp:cNvSpPr/>
      </dsp:nvSpPr>
      <dsp:spPr>
        <a:xfrm>
          <a:off x="1042710" y="2196087"/>
          <a:ext cx="7666142" cy="980265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    Порядок осуществления финансового контроля в сфере закупок 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1071421" y="2224798"/>
        <a:ext cx="6348897" cy="922843"/>
      </dsp:txXfrm>
    </dsp:sp>
    <dsp:sp modelId="{3C1C5A93-EB70-44ED-9AE8-60D2A9C6C2EA}">
      <dsp:nvSpPr>
        <dsp:cNvPr id="0" name=""/>
        <dsp:cNvSpPr/>
      </dsp:nvSpPr>
      <dsp:spPr>
        <a:xfrm>
          <a:off x="1062725" y="3274528"/>
          <a:ext cx="7666142" cy="980265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Регламент осуществления контроля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1091436" y="3303239"/>
        <a:ext cx="6348897" cy="922843"/>
      </dsp:txXfrm>
    </dsp:sp>
    <dsp:sp modelId="{050AD3EF-805F-4DD2-A607-DF273DA9A302}">
      <dsp:nvSpPr>
        <dsp:cNvPr id="0" name=""/>
        <dsp:cNvSpPr/>
      </dsp:nvSpPr>
      <dsp:spPr>
        <a:xfrm>
          <a:off x="1062764" y="4406793"/>
          <a:ext cx="7666142" cy="980265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    Регламент осуществления финансового контроля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1091475" y="4435504"/>
        <a:ext cx="6348897" cy="922843"/>
      </dsp:txXfrm>
    </dsp:sp>
    <dsp:sp modelId="{2FE71836-0CD8-4BF6-B753-9C7B63DAC12B}">
      <dsp:nvSpPr>
        <dsp:cNvPr id="0" name=""/>
        <dsp:cNvSpPr/>
      </dsp:nvSpPr>
      <dsp:spPr>
        <a:xfrm>
          <a:off x="7921417" y="821080"/>
          <a:ext cx="653704" cy="653704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8068500" y="821080"/>
        <a:ext cx="359538" cy="491912"/>
      </dsp:txXfrm>
    </dsp:sp>
    <dsp:sp modelId="{3B1980D1-5D09-49B1-A913-456175157B45}">
      <dsp:nvSpPr>
        <dsp:cNvPr id="0" name=""/>
        <dsp:cNvSpPr/>
      </dsp:nvSpPr>
      <dsp:spPr>
        <a:xfrm>
          <a:off x="7921415" y="1973238"/>
          <a:ext cx="653704" cy="653704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8068498" y="1973238"/>
        <a:ext cx="359538" cy="491912"/>
      </dsp:txXfrm>
    </dsp:sp>
    <dsp:sp modelId="{F914EBDD-AF01-4717-9894-9B92B254CD54}">
      <dsp:nvSpPr>
        <dsp:cNvPr id="0" name=""/>
        <dsp:cNvSpPr/>
      </dsp:nvSpPr>
      <dsp:spPr>
        <a:xfrm>
          <a:off x="7954216" y="3050756"/>
          <a:ext cx="653704" cy="653704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8101299" y="3050756"/>
        <a:ext cx="359538" cy="491912"/>
      </dsp:txXfrm>
    </dsp:sp>
    <dsp:sp modelId="{BE3ADFD1-9A56-4613-923A-D05F3E622407}">
      <dsp:nvSpPr>
        <dsp:cNvPr id="0" name=""/>
        <dsp:cNvSpPr/>
      </dsp:nvSpPr>
      <dsp:spPr>
        <a:xfrm>
          <a:off x="7993430" y="4121708"/>
          <a:ext cx="653704" cy="653704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8140513" y="4121708"/>
        <a:ext cx="359538" cy="4919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B7784-677F-48FF-A548-CDAF406DB2AC}">
      <dsp:nvSpPr>
        <dsp:cNvPr id="0" name=""/>
        <dsp:cNvSpPr/>
      </dsp:nvSpPr>
      <dsp:spPr>
        <a:xfrm>
          <a:off x="0" y="0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Общие положения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36553"/>
        <a:ext cx="7702995" cy="675694"/>
      </dsp:txXfrm>
    </dsp:sp>
    <dsp:sp modelId="{8F7CCA4D-7F61-4A30-AE85-3DBC32AD8E2F}">
      <dsp:nvSpPr>
        <dsp:cNvPr id="0" name=""/>
        <dsp:cNvSpPr/>
      </dsp:nvSpPr>
      <dsp:spPr>
        <a:xfrm>
          <a:off x="0" y="754764"/>
          <a:ext cx="7776101" cy="86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8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Объект и субъект контроля, их права и обязанности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Предмет контроля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Требования к порядку осуществления КМ и др.</a:t>
          </a:r>
          <a:endParaRPr lang="ru-RU" sz="1800" kern="1200" dirty="0"/>
        </a:p>
      </dsp:txBody>
      <dsp:txXfrm>
        <a:off x="0" y="754764"/>
        <a:ext cx="7776101" cy="869400"/>
      </dsp:txXfrm>
    </dsp:sp>
    <dsp:sp modelId="{8CA778CF-B9BA-4BBF-9C87-F72E049D044B}">
      <dsp:nvSpPr>
        <dsp:cNvPr id="0" name=""/>
        <dsp:cNvSpPr/>
      </dsp:nvSpPr>
      <dsp:spPr>
        <a:xfrm>
          <a:off x="0" y="1624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Порядок проведения контрольного мероприятия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1660717"/>
        <a:ext cx="7702995" cy="675694"/>
      </dsp:txXfrm>
    </dsp:sp>
    <dsp:sp modelId="{B180408D-2A97-441E-B8D8-DDE531551D0B}">
      <dsp:nvSpPr>
        <dsp:cNvPr id="0" name=""/>
        <dsp:cNvSpPr/>
      </dsp:nvSpPr>
      <dsp:spPr>
        <a:xfrm>
          <a:off x="0" y="2372964"/>
          <a:ext cx="7776101" cy="1159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8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Планирование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Подготовка и проведение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Реализация результатов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Отчет о реализации КМ</a:t>
          </a:r>
          <a:endParaRPr lang="ru-RU" sz="1800" kern="1200" dirty="0"/>
        </a:p>
      </dsp:txBody>
      <dsp:txXfrm>
        <a:off x="0" y="2372964"/>
        <a:ext cx="7776101" cy="1159200"/>
      </dsp:txXfrm>
    </dsp:sp>
    <dsp:sp modelId="{F8887C1F-C8E2-4DB5-AB6F-E7C7A029A561}">
      <dsp:nvSpPr>
        <dsp:cNvPr id="0" name=""/>
        <dsp:cNvSpPr/>
      </dsp:nvSpPr>
      <dsp:spPr>
        <a:xfrm>
          <a:off x="0" y="3532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Контроль за выполнением контрольных процедур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3568717"/>
        <a:ext cx="7702995" cy="675694"/>
      </dsp:txXfrm>
    </dsp:sp>
    <dsp:sp modelId="{D57CBF84-EA58-4353-AC0D-8B24E1592AF5}">
      <dsp:nvSpPr>
        <dsp:cNvPr id="0" name=""/>
        <dsp:cNvSpPr/>
      </dsp:nvSpPr>
      <dsp:spPr>
        <a:xfrm>
          <a:off x="0" y="4396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Порядок обжалования решений контрольного органа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4432717"/>
        <a:ext cx="7702995" cy="6756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B010B-DFF3-471D-BE3A-C6555235D21D}">
      <dsp:nvSpPr>
        <dsp:cNvPr id="0" name=""/>
        <dsp:cNvSpPr/>
      </dsp:nvSpPr>
      <dsp:spPr>
        <a:xfrm rot="10800000">
          <a:off x="2034318" y="1834"/>
          <a:ext cx="6656244" cy="1430981"/>
        </a:xfrm>
        <a:prstGeom prst="homePlate">
          <a:avLst/>
        </a:prstGeom>
        <a:solidFill>
          <a:srgbClr val="BCD0E6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02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Порядок и сроки размещения информации в сети Интернет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392063" y="1834"/>
        <a:ext cx="6298499" cy="1430981"/>
      </dsp:txXfrm>
    </dsp:sp>
    <dsp:sp modelId="{186C3C2D-6974-4D76-AF96-E44A96AA8600}">
      <dsp:nvSpPr>
        <dsp:cNvPr id="0" name=""/>
        <dsp:cNvSpPr/>
      </dsp:nvSpPr>
      <dsp:spPr>
        <a:xfrm>
          <a:off x="1318827" y="1834"/>
          <a:ext cx="1430981" cy="14309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54A100-F11C-4827-A5DC-93CBC9E4E018}">
      <dsp:nvSpPr>
        <dsp:cNvPr id="0" name=""/>
        <dsp:cNvSpPr/>
      </dsp:nvSpPr>
      <dsp:spPr>
        <a:xfrm rot="10800000">
          <a:off x="2034318" y="1859973"/>
          <a:ext cx="6656244" cy="1430981"/>
        </a:xfrm>
        <a:prstGeom prst="homePlate">
          <a:avLst/>
        </a:prstGeom>
        <a:solidFill>
          <a:srgbClr val="BCD0E6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02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Реализация результатов КМ в случае выявления состава административного правонарушения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392063" y="1859973"/>
        <a:ext cx="6298499" cy="1430981"/>
      </dsp:txXfrm>
    </dsp:sp>
    <dsp:sp modelId="{94AE7E3B-F3B4-4C9A-81C2-3BBCA95705D5}">
      <dsp:nvSpPr>
        <dsp:cNvPr id="0" name=""/>
        <dsp:cNvSpPr/>
      </dsp:nvSpPr>
      <dsp:spPr>
        <a:xfrm>
          <a:off x="1318827" y="1859973"/>
          <a:ext cx="1430981" cy="14309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5AAD97-D469-43F4-A305-84FCBA85A39C}">
      <dsp:nvSpPr>
        <dsp:cNvPr id="0" name=""/>
        <dsp:cNvSpPr/>
      </dsp:nvSpPr>
      <dsp:spPr>
        <a:xfrm rot="10800000">
          <a:off x="2034318" y="3718113"/>
          <a:ext cx="6656244" cy="1430981"/>
        </a:xfrm>
        <a:prstGeom prst="homePlate">
          <a:avLst/>
        </a:prstGeom>
        <a:solidFill>
          <a:srgbClr val="BCD0E6"/>
        </a:soli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02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Формы документов</a:t>
          </a:r>
          <a:endParaRPr lang="ru-RU" sz="2000" b="1" kern="1200" dirty="0">
            <a:solidFill>
              <a:srgbClr val="173673"/>
            </a:solidFill>
          </a:endParaRPr>
        </a:p>
      </dsp:txBody>
      <dsp:txXfrm rot="10800000">
        <a:off x="2392063" y="3718113"/>
        <a:ext cx="6298499" cy="1430981"/>
      </dsp:txXfrm>
    </dsp:sp>
    <dsp:sp modelId="{E4975CA9-E0C4-4FEF-8082-DBB6AA38BE14}">
      <dsp:nvSpPr>
        <dsp:cNvPr id="0" name=""/>
        <dsp:cNvSpPr/>
      </dsp:nvSpPr>
      <dsp:spPr>
        <a:xfrm>
          <a:off x="1318827" y="3718113"/>
          <a:ext cx="1430981" cy="14309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0D6A1-41C6-4E0C-87ED-29325DC4707E}">
      <dsp:nvSpPr>
        <dsp:cNvPr id="0" name=""/>
        <dsp:cNvSpPr/>
      </dsp:nvSpPr>
      <dsp:spPr>
        <a:xfrm>
          <a:off x="161884" y="1280701"/>
          <a:ext cx="3843935" cy="120122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3633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Проведение плановых и внеплановых проверок в сфере закупок</a:t>
          </a:r>
          <a:endParaRPr lang="ru-RU" sz="2000" kern="1200" dirty="0"/>
        </a:p>
      </dsp:txBody>
      <dsp:txXfrm>
        <a:off x="161884" y="1280701"/>
        <a:ext cx="3843935" cy="1201229"/>
      </dsp:txXfrm>
    </dsp:sp>
    <dsp:sp modelId="{E18DCD05-4C9C-40CA-B647-20AB28FFC333}">
      <dsp:nvSpPr>
        <dsp:cNvPr id="0" name=""/>
        <dsp:cNvSpPr/>
      </dsp:nvSpPr>
      <dsp:spPr>
        <a:xfrm>
          <a:off x="1720" y="1163860"/>
          <a:ext cx="840860" cy="114795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0B7588-45C3-4251-B9DD-66E989BCC865}">
      <dsp:nvSpPr>
        <dsp:cNvPr id="0" name=""/>
        <dsp:cNvSpPr/>
      </dsp:nvSpPr>
      <dsp:spPr>
        <a:xfrm>
          <a:off x="4412548" y="1266650"/>
          <a:ext cx="3843935" cy="120122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3633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Рассмотрение жалоб участников закупки, общественных организаций</a:t>
          </a:r>
          <a:endParaRPr lang="ru-RU" sz="2000" kern="1200" dirty="0"/>
        </a:p>
      </dsp:txBody>
      <dsp:txXfrm>
        <a:off x="4412548" y="1266650"/>
        <a:ext cx="3843935" cy="1201229"/>
      </dsp:txXfrm>
    </dsp:sp>
    <dsp:sp modelId="{116DDE8B-C2E6-40F5-8C95-71FAC6CB5FBB}">
      <dsp:nvSpPr>
        <dsp:cNvPr id="0" name=""/>
        <dsp:cNvSpPr/>
      </dsp:nvSpPr>
      <dsp:spPr>
        <a:xfrm>
          <a:off x="4252384" y="1177910"/>
          <a:ext cx="840860" cy="1091748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E7A9CD-B99A-43D9-AFB6-CEBC0F1F6024}">
      <dsp:nvSpPr>
        <dsp:cNvPr id="0" name=""/>
        <dsp:cNvSpPr/>
      </dsp:nvSpPr>
      <dsp:spPr>
        <a:xfrm>
          <a:off x="161884" y="2710859"/>
          <a:ext cx="3843935" cy="120122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3633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Согласование возможности  заключения контракта с единым поставщиком</a:t>
          </a:r>
          <a:endParaRPr lang="ru-RU" sz="2000" kern="1200" dirty="0"/>
        </a:p>
      </dsp:txBody>
      <dsp:txXfrm>
        <a:off x="161884" y="2710859"/>
        <a:ext cx="3843935" cy="1201229"/>
      </dsp:txXfrm>
    </dsp:sp>
    <dsp:sp modelId="{4684230E-66F1-4679-809B-D9660E9E0E7D}">
      <dsp:nvSpPr>
        <dsp:cNvPr id="0" name=""/>
        <dsp:cNvSpPr/>
      </dsp:nvSpPr>
      <dsp:spPr>
        <a:xfrm>
          <a:off x="1720" y="2628685"/>
          <a:ext cx="840860" cy="107861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4ACC5F-FDE7-4B65-BFCC-266797510816}">
      <dsp:nvSpPr>
        <dsp:cNvPr id="0" name=""/>
        <dsp:cNvSpPr/>
      </dsp:nvSpPr>
      <dsp:spPr>
        <a:xfrm>
          <a:off x="4412548" y="2720139"/>
          <a:ext cx="3843935" cy="120122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3633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Рассмотрение уведомления о заключение контракта с единым поставщиком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4412548" y="2720139"/>
        <a:ext cx="3843935" cy="1201229"/>
      </dsp:txXfrm>
    </dsp:sp>
    <dsp:sp modelId="{22E7DC77-49B5-42E2-84F4-2F39E96DFE44}">
      <dsp:nvSpPr>
        <dsp:cNvPr id="0" name=""/>
        <dsp:cNvSpPr/>
      </dsp:nvSpPr>
      <dsp:spPr>
        <a:xfrm>
          <a:off x="4199359" y="2572510"/>
          <a:ext cx="840860" cy="1115738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000" r="-4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887405-CC60-4913-9F16-647651C3A33B}">
      <dsp:nvSpPr>
        <dsp:cNvPr id="0" name=""/>
        <dsp:cNvSpPr/>
      </dsp:nvSpPr>
      <dsp:spPr>
        <a:xfrm rot="10800000">
          <a:off x="2021399" y="1600"/>
          <a:ext cx="7135110" cy="896839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5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Основания, порядок организации, предмет, форму, сроки, периодичность проведения и оформление результатов проверок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10800000">
        <a:off x="2245609" y="1600"/>
        <a:ext cx="6910900" cy="896839"/>
      </dsp:txXfrm>
    </dsp:sp>
    <dsp:sp modelId="{0B8A2C6C-CBFF-402A-B574-A3FA1F2BB830}">
      <dsp:nvSpPr>
        <dsp:cNvPr id="0" name=""/>
        <dsp:cNvSpPr/>
      </dsp:nvSpPr>
      <dsp:spPr>
        <a:xfrm>
          <a:off x="1572979" y="1600"/>
          <a:ext cx="896839" cy="8968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B20A88-2811-4A16-BA9F-D7F85ADA396F}">
      <dsp:nvSpPr>
        <dsp:cNvPr id="0" name=""/>
        <dsp:cNvSpPr/>
      </dsp:nvSpPr>
      <dsp:spPr>
        <a:xfrm rot="10800000">
          <a:off x="1980872" y="1152440"/>
          <a:ext cx="7135110" cy="896839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5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Порядок, сроки направления, исполнения, отмены предписаний органов контроля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10800000">
        <a:off x="2205082" y="1152440"/>
        <a:ext cx="6910900" cy="896839"/>
      </dsp:txXfrm>
    </dsp:sp>
    <dsp:sp modelId="{1A9A5252-9D76-462C-ABF7-C734AF69F6EC}">
      <dsp:nvSpPr>
        <dsp:cNvPr id="0" name=""/>
        <dsp:cNvSpPr/>
      </dsp:nvSpPr>
      <dsp:spPr>
        <a:xfrm>
          <a:off x="1572979" y="1166153"/>
          <a:ext cx="896839" cy="8968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8C70C6A-D525-45A9-B2B1-2C744F171A6D}">
      <dsp:nvSpPr>
        <dsp:cNvPr id="0" name=""/>
        <dsp:cNvSpPr/>
      </dsp:nvSpPr>
      <dsp:spPr>
        <a:xfrm rot="10800000">
          <a:off x="2021399" y="2330706"/>
          <a:ext cx="7135110" cy="896839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5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Перечень должностных лиц, уполномоченных на проведение проверок, их права, обязанности и ответственность</a:t>
          </a:r>
        </a:p>
      </dsp:txBody>
      <dsp:txXfrm rot="10800000">
        <a:off x="2245609" y="2330706"/>
        <a:ext cx="6910900" cy="896839"/>
      </dsp:txXfrm>
    </dsp:sp>
    <dsp:sp modelId="{736DFA9E-49E6-4FD8-BF1D-519A824A8EAA}">
      <dsp:nvSpPr>
        <dsp:cNvPr id="0" name=""/>
        <dsp:cNvSpPr/>
      </dsp:nvSpPr>
      <dsp:spPr>
        <a:xfrm>
          <a:off x="1572979" y="2330706"/>
          <a:ext cx="896839" cy="8968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B72ED17-5120-4D24-8CE6-E0BE965E763E}">
      <dsp:nvSpPr>
        <dsp:cNvPr id="0" name=""/>
        <dsp:cNvSpPr/>
      </dsp:nvSpPr>
      <dsp:spPr>
        <a:xfrm rot="10800000">
          <a:off x="2021399" y="3495259"/>
          <a:ext cx="7135110" cy="896839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5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 действия органов контроля в случае выявления признаков административного и уголовного правонарушения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10800000">
        <a:off x="2245609" y="3495259"/>
        <a:ext cx="6910900" cy="896839"/>
      </dsp:txXfrm>
    </dsp:sp>
    <dsp:sp modelId="{F843F35B-5DF2-4073-9101-BC978EC67D07}">
      <dsp:nvSpPr>
        <dsp:cNvPr id="0" name=""/>
        <dsp:cNvSpPr/>
      </dsp:nvSpPr>
      <dsp:spPr>
        <a:xfrm>
          <a:off x="1572979" y="3495259"/>
          <a:ext cx="896839" cy="8968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F001864-6C45-49FC-9D4A-9D270A5CB2FC}">
      <dsp:nvSpPr>
        <dsp:cNvPr id="0" name=""/>
        <dsp:cNvSpPr/>
      </dsp:nvSpPr>
      <dsp:spPr>
        <a:xfrm rot="10800000">
          <a:off x="2021399" y="4659812"/>
          <a:ext cx="7135110" cy="896839"/>
        </a:xfrm>
        <a:prstGeom prst="homePlate">
          <a:avLst/>
        </a:prstGeom>
        <a:solidFill>
          <a:srgbClr val="BCD0E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5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  <a:latin typeface="Times New Roman" pitchFamily="18" charset="0"/>
              <a:ea typeface="+mn-ea"/>
              <a:cs typeface="Times New Roman" pitchFamily="18" charset="0"/>
            </a:rPr>
            <a:t>Порядок использования единой информационной системы</a:t>
          </a:r>
          <a:endParaRPr lang="ru-RU" sz="2000" b="1" kern="1200" dirty="0">
            <a:solidFill>
              <a:srgbClr val="173673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10800000">
        <a:off x="2245609" y="4659812"/>
        <a:ext cx="6910900" cy="896839"/>
      </dsp:txXfrm>
    </dsp:sp>
    <dsp:sp modelId="{6D97FC3A-7F3C-4C47-B604-E5213ED0BA82}">
      <dsp:nvSpPr>
        <dsp:cNvPr id="0" name=""/>
        <dsp:cNvSpPr/>
      </dsp:nvSpPr>
      <dsp:spPr>
        <a:xfrm>
          <a:off x="1572979" y="4659812"/>
          <a:ext cx="896839" cy="89683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94199-801D-4287-B959-5D63C31B5D92}">
      <dsp:nvSpPr>
        <dsp:cNvPr id="0" name=""/>
        <dsp:cNvSpPr/>
      </dsp:nvSpPr>
      <dsp:spPr>
        <a:xfrm>
          <a:off x="900597" y="461037"/>
          <a:ext cx="6840003" cy="1800000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  Порядок осуществления  ведомственного контроля в сфере закупок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953317" y="513757"/>
        <a:ext cx="4266625" cy="1694560"/>
      </dsp:txXfrm>
    </dsp:sp>
    <dsp:sp modelId="{AD587E0D-E894-4BFD-B000-B84827124CAD}">
      <dsp:nvSpPr>
        <dsp:cNvPr id="0" name=""/>
        <dsp:cNvSpPr/>
      </dsp:nvSpPr>
      <dsp:spPr>
        <a:xfrm>
          <a:off x="900601" y="2975417"/>
          <a:ext cx="6840003" cy="1800000"/>
        </a:xfrm>
        <a:prstGeom prst="roundRect">
          <a:avLst>
            <a:gd name="adj" fmla="val 10000"/>
          </a:avLst>
        </a:prstGeom>
        <a:solidFill>
          <a:srgbClr val="CFDDED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    Регламент осуществления ведомственного контроля в сфере закупок   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953321" y="3028137"/>
        <a:ext cx="3882211" cy="1694560"/>
      </dsp:txXfrm>
    </dsp:sp>
    <dsp:sp modelId="{30BC9D3B-4C20-4526-8F6B-03A1C9D0455F}">
      <dsp:nvSpPr>
        <dsp:cNvPr id="0" name=""/>
        <dsp:cNvSpPr/>
      </dsp:nvSpPr>
      <dsp:spPr>
        <a:xfrm>
          <a:off x="5725549" y="1936275"/>
          <a:ext cx="1634261" cy="1634261"/>
        </a:xfrm>
        <a:prstGeom prst="downArrow">
          <a:avLst>
            <a:gd name="adj1" fmla="val 55000"/>
            <a:gd name="adj2" fmla="val 45000"/>
          </a:avLst>
        </a:prstGeom>
        <a:solidFill>
          <a:srgbClr val="FF33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93258" y="1936275"/>
        <a:ext cx="898843" cy="12297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B7784-677F-48FF-A548-CDAF406DB2AC}">
      <dsp:nvSpPr>
        <dsp:cNvPr id="0" name=""/>
        <dsp:cNvSpPr/>
      </dsp:nvSpPr>
      <dsp:spPr>
        <a:xfrm>
          <a:off x="0" y="0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Общие положения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36553"/>
        <a:ext cx="7702995" cy="675694"/>
      </dsp:txXfrm>
    </dsp:sp>
    <dsp:sp modelId="{8F7CCA4D-7F61-4A30-AE85-3DBC32AD8E2F}">
      <dsp:nvSpPr>
        <dsp:cNvPr id="0" name=""/>
        <dsp:cNvSpPr/>
      </dsp:nvSpPr>
      <dsp:spPr>
        <a:xfrm>
          <a:off x="0" y="754764"/>
          <a:ext cx="7776101" cy="86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8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Объект и субъект контроля, их права и обязанности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Предмет контроля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Требования к порядку осуществления КМ и др.</a:t>
          </a:r>
          <a:endParaRPr lang="ru-RU" sz="1800" kern="1200" dirty="0"/>
        </a:p>
      </dsp:txBody>
      <dsp:txXfrm>
        <a:off x="0" y="754764"/>
        <a:ext cx="7776101" cy="869400"/>
      </dsp:txXfrm>
    </dsp:sp>
    <dsp:sp modelId="{8CA778CF-B9BA-4BBF-9C87-F72E049D044B}">
      <dsp:nvSpPr>
        <dsp:cNvPr id="0" name=""/>
        <dsp:cNvSpPr/>
      </dsp:nvSpPr>
      <dsp:spPr>
        <a:xfrm>
          <a:off x="0" y="1624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Порядок проведения контрольного мероприятия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1660717"/>
        <a:ext cx="7702995" cy="675694"/>
      </dsp:txXfrm>
    </dsp:sp>
    <dsp:sp modelId="{B180408D-2A97-441E-B8D8-DDE531551D0B}">
      <dsp:nvSpPr>
        <dsp:cNvPr id="0" name=""/>
        <dsp:cNvSpPr/>
      </dsp:nvSpPr>
      <dsp:spPr>
        <a:xfrm>
          <a:off x="0" y="2372964"/>
          <a:ext cx="7776101" cy="1159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89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Планирование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Подготовка и проведение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Реализация результатов КМ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Отчет о реализации КМ</a:t>
          </a:r>
          <a:endParaRPr lang="ru-RU" sz="1800" kern="1200" dirty="0"/>
        </a:p>
      </dsp:txBody>
      <dsp:txXfrm>
        <a:off x="0" y="2372964"/>
        <a:ext cx="7776101" cy="1159200"/>
      </dsp:txXfrm>
    </dsp:sp>
    <dsp:sp modelId="{F8887C1F-C8E2-4DB5-AB6F-E7C7A029A561}">
      <dsp:nvSpPr>
        <dsp:cNvPr id="0" name=""/>
        <dsp:cNvSpPr/>
      </dsp:nvSpPr>
      <dsp:spPr>
        <a:xfrm>
          <a:off x="0" y="3532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Контроль за выполнением контрольных процедур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3568717"/>
        <a:ext cx="7702995" cy="675694"/>
      </dsp:txXfrm>
    </dsp:sp>
    <dsp:sp modelId="{D57CBF84-EA58-4353-AC0D-8B24E1592AF5}">
      <dsp:nvSpPr>
        <dsp:cNvPr id="0" name=""/>
        <dsp:cNvSpPr/>
      </dsp:nvSpPr>
      <dsp:spPr>
        <a:xfrm>
          <a:off x="0" y="4396164"/>
          <a:ext cx="7776101" cy="748800"/>
        </a:xfrm>
        <a:prstGeom prst="roundRect">
          <a:avLst/>
        </a:prstGeom>
        <a:solidFill>
          <a:srgbClr val="DBE5F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73673"/>
              </a:solidFill>
            </a:rPr>
            <a:t>Порядок обжалования решений контрольного органа</a:t>
          </a:r>
          <a:endParaRPr lang="ru-RU" sz="2000" b="1" kern="1200" dirty="0">
            <a:solidFill>
              <a:srgbClr val="173673"/>
            </a:solidFill>
          </a:endParaRPr>
        </a:p>
      </dsp:txBody>
      <dsp:txXfrm>
        <a:off x="36553" y="4432717"/>
        <a:ext cx="7702995" cy="675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#6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47F9B-4DCE-4608-B8CE-AEDFFF6C4EB3}" type="datetimeFigureOut">
              <a:rPr lang="ru-RU" smtClean="0"/>
              <a:pPr/>
              <a:t>20.04.2015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8B3E7-1A74-4657-8F4C-EF81F31795A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83762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C309B-A7AA-4F20-AB5D-C5F337FC91A6}" type="datetimeFigureOut">
              <a:rPr lang="ru-RU" smtClean="0"/>
              <a:pPr/>
              <a:t>20.04.2015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4BC05-3391-48D5-AFFD-EC7EF0B2DA8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20382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56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09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65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18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74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28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383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38" algn="l" defTabSz="9141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6407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8393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5847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8F64-DE5F-44B1-912C-FF0FBC3356A1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6EE3E-6372-496D-BBFA-43277A1B7A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5380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020E3-882F-4F5F-96F9-B27D67FD5AB7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C9195-8826-44A4-BED1-13BC205852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0692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BEB8B-39DE-4B4A-9215-B935B8C044FC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911AA-05C6-4E56-8884-5B4B866953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3723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0A90D-F796-4B08-9781-92EBD4DBFB1C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C8CD3-53C9-4E62-A6F9-4793762060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986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2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3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E4FA2-7421-40BB-966D-DD282101F38A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FAA8-C4EC-49D0-8D0F-68D29D8A3A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130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82ED4-9425-4DC4-A5DB-3E486050CA4F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8E014-9E07-4FA1-89F2-807080B03C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687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6" indent="0">
              <a:buNone/>
              <a:defRPr sz="2000" b="1"/>
            </a:lvl2pPr>
            <a:lvl3pPr marL="914109" indent="0">
              <a:buNone/>
              <a:defRPr sz="1800" b="1"/>
            </a:lvl3pPr>
            <a:lvl4pPr marL="1371165" indent="0">
              <a:buNone/>
              <a:defRPr sz="1600" b="1"/>
            </a:lvl4pPr>
            <a:lvl5pPr marL="1828218" indent="0">
              <a:buNone/>
              <a:defRPr sz="1600" b="1"/>
            </a:lvl5pPr>
            <a:lvl6pPr marL="2285274" indent="0">
              <a:buNone/>
              <a:defRPr sz="1600" b="1"/>
            </a:lvl6pPr>
            <a:lvl7pPr marL="2742328" indent="0">
              <a:buNone/>
              <a:defRPr sz="1600" b="1"/>
            </a:lvl7pPr>
            <a:lvl8pPr marL="3199383" indent="0">
              <a:buNone/>
              <a:defRPr sz="1600" b="1"/>
            </a:lvl8pPr>
            <a:lvl9pPr marL="365643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6" indent="0">
              <a:buNone/>
              <a:defRPr sz="2000" b="1"/>
            </a:lvl2pPr>
            <a:lvl3pPr marL="914109" indent="0">
              <a:buNone/>
              <a:defRPr sz="1800" b="1"/>
            </a:lvl3pPr>
            <a:lvl4pPr marL="1371165" indent="0">
              <a:buNone/>
              <a:defRPr sz="1600" b="1"/>
            </a:lvl4pPr>
            <a:lvl5pPr marL="1828218" indent="0">
              <a:buNone/>
              <a:defRPr sz="1600" b="1"/>
            </a:lvl5pPr>
            <a:lvl6pPr marL="2285274" indent="0">
              <a:buNone/>
              <a:defRPr sz="1600" b="1"/>
            </a:lvl6pPr>
            <a:lvl7pPr marL="2742328" indent="0">
              <a:buNone/>
              <a:defRPr sz="1600" b="1"/>
            </a:lvl7pPr>
            <a:lvl8pPr marL="3199383" indent="0">
              <a:buNone/>
              <a:defRPr sz="1600" b="1"/>
            </a:lvl8pPr>
            <a:lvl9pPr marL="365643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30114-90BA-4969-9E06-E391CA6F554E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98B6E-569A-41AA-AF2C-6CDD88C320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822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AFA42-D9C4-40DA-9977-CA237C4B20B5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6122D-9B85-487F-82BA-B4159CB4E6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918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91DA4-DB0D-41FA-A794-3A3D7D108A2D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6ACCD-DEAD-4142-A01D-0273F54076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942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56" indent="0">
              <a:buNone/>
              <a:defRPr sz="1200"/>
            </a:lvl2pPr>
            <a:lvl3pPr marL="914109" indent="0">
              <a:buNone/>
              <a:defRPr sz="1000"/>
            </a:lvl3pPr>
            <a:lvl4pPr marL="1371165" indent="0">
              <a:buNone/>
              <a:defRPr sz="900"/>
            </a:lvl4pPr>
            <a:lvl5pPr marL="1828218" indent="0">
              <a:buNone/>
              <a:defRPr sz="900"/>
            </a:lvl5pPr>
            <a:lvl6pPr marL="2285274" indent="0">
              <a:buNone/>
              <a:defRPr sz="900"/>
            </a:lvl6pPr>
            <a:lvl7pPr marL="2742328" indent="0">
              <a:buNone/>
              <a:defRPr sz="900"/>
            </a:lvl7pPr>
            <a:lvl8pPr marL="3199383" indent="0">
              <a:buNone/>
              <a:defRPr sz="900"/>
            </a:lvl8pPr>
            <a:lvl9pPr marL="365643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88018-420C-4C8C-BF8B-54A8AB47A849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2500E-1BEC-4773-B0CC-C55B050966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4888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56" indent="0">
              <a:buNone/>
              <a:defRPr sz="2800"/>
            </a:lvl2pPr>
            <a:lvl3pPr marL="914109" indent="0">
              <a:buNone/>
              <a:defRPr sz="2400"/>
            </a:lvl3pPr>
            <a:lvl4pPr marL="1371165" indent="0">
              <a:buNone/>
              <a:defRPr sz="2000"/>
            </a:lvl4pPr>
            <a:lvl5pPr marL="1828218" indent="0">
              <a:buNone/>
              <a:defRPr sz="2000"/>
            </a:lvl5pPr>
            <a:lvl6pPr marL="2285274" indent="0">
              <a:buNone/>
              <a:defRPr sz="2000"/>
            </a:lvl6pPr>
            <a:lvl7pPr marL="2742328" indent="0">
              <a:buNone/>
              <a:defRPr sz="2000"/>
            </a:lvl7pPr>
            <a:lvl8pPr marL="3199383" indent="0">
              <a:buNone/>
              <a:defRPr sz="2000"/>
            </a:lvl8pPr>
            <a:lvl9pPr marL="3656438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56" indent="0">
              <a:buNone/>
              <a:defRPr sz="1200"/>
            </a:lvl2pPr>
            <a:lvl3pPr marL="914109" indent="0">
              <a:buNone/>
              <a:defRPr sz="1000"/>
            </a:lvl3pPr>
            <a:lvl4pPr marL="1371165" indent="0">
              <a:buNone/>
              <a:defRPr sz="900"/>
            </a:lvl4pPr>
            <a:lvl5pPr marL="1828218" indent="0">
              <a:buNone/>
              <a:defRPr sz="900"/>
            </a:lvl5pPr>
            <a:lvl6pPr marL="2285274" indent="0">
              <a:buNone/>
              <a:defRPr sz="900"/>
            </a:lvl6pPr>
            <a:lvl7pPr marL="2742328" indent="0">
              <a:buNone/>
              <a:defRPr sz="900"/>
            </a:lvl7pPr>
            <a:lvl8pPr marL="3199383" indent="0">
              <a:buNone/>
              <a:defRPr sz="900"/>
            </a:lvl8pPr>
            <a:lvl9pPr marL="365643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AB9CE-3083-419A-8CFF-76C10BC7AA00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505B4-94FB-4492-AEA7-067C6AB2EF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4349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16000">
              <a:schemeClr val="accent1">
                <a:lumMod val="20000"/>
                <a:lumOff val="80000"/>
              </a:schemeClr>
            </a:gs>
            <a:gs pos="26000">
              <a:schemeClr val="bg1"/>
            </a:gs>
            <a:gs pos="100000">
              <a:schemeClr val="bg1"/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1" tIns="45706" rIns="91411" bIns="457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1" tIns="45706" rIns="91411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45FEA6-8D90-49E0-8E03-F054CFF74827}" type="datetime1">
              <a:rPr lang="ru-RU" smtClean="0"/>
              <a:pPr>
                <a:defRPr/>
              </a:pPr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0"/>
            <a:ext cx="2895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13B68F-D0CB-4E4C-826A-D99AE55402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015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5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0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21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791" indent="-3427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14" indent="-28566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36" indent="-22852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91" indent="-22852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46" indent="-22852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00" indent="-228527" algn="l" defTabSz="9141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55" indent="-228527" algn="l" defTabSz="9141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10" indent="-228527" algn="l" defTabSz="9141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64" indent="-228527" algn="l" defTabSz="9141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6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09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5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8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74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8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83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8" algn="l" defTabSz="9141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microsoft.com/office/2007/relationships/diagramDrawing" Target="../diagrams/drawing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microsoft.com/office/2007/relationships/diagramDrawing" Target="../diagrams/drawing9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0" y="692696"/>
            <a:ext cx="9144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sz="3600" dirty="0">
                <a:solidFill>
                  <a:srgbClr val="173673"/>
                </a:solidFill>
                <a:latin typeface="+mn-lt"/>
              </a:rPr>
              <a:t>Методологическая поддержка организации контроля в сфере закупок. Итоги анкетирования субъектов Российской Федерации и муниципальных образований</a:t>
            </a:r>
          </a:p>
        </p:txBody>
      </p:sp>
      <p:pic>
        <p:nvPicPr>
          <p:cNvPr id="7171" name="Picture 3" descr="C:\Users\k.kosogova.ROSTU\Desktop\материалы для подготовки к семинуру в Казани\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775" y="3765232"/>
            <a:ext cx="774777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098" y="5541332"/>
            <a:ext cx="65901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 smtClean="0">
                <a:solidFill>
                  <a:srgbClr val="173673"/>
                </a:solidFill>
                <a:cs typeface="Times New Roman" pitchFamily="18" charset="0"/>
              </a:rPr>
              <a:t>Горохова Дарья Викторовна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>
                <a:solidFill>
                  <a:srgbClr val="173673"/>
                </a:solidFill>
                <a:cs typeface="Times New Roman" pitchFamily="18" charset="0"/>
              </a:rPr>
              <a:t>з</a:t>
            </a:r>
            <a:r>
              <a:rPr lang="ru-RU" sz="2400" b="1" i="1" dirty="0" smtClean="0">
                <a:solidFill>
                  <a:srgbClr val="173673"/>
                </a:solidFill>
                <a:cs typeface="Times New Roman" pitchFamily="18" charset="0"/>
              </a:rPr>
              <a:t>аместитель начальника отдела методологии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 smtClean="0">
                <a:solidFill>
                  <a:srgbClr val="173673"/>
                </a:solidFill>
                <a:cs typeface="Times New Roman" pitchFamily="18" charset="0"/>
              </a:rPr>
              <a:t>ООО </a:t>
            </a:r>
            <a:r>
              <a:rPr lang="ru-RU" sz="2400" b="1" i="1" dirty="0">
                <a:solidFill>
                  <a:srgbClr val="173673"/>
                </a:solidFill>
                <a:cs typeface="Times New Roman" pitchFamily="18" charset="0"/>
              </a:rPr>
              <a:t>«Р.О.С.Т.У</a:t>
            </a:r>
            <a:r>
              <a:rPr lang="ru-RU" sz="2400" b="1" i="1" dirty="0" smtClean="0">
                <a:solidFill>
                  <a:srgbClr val="173673"/>
                </a:solidFill>
                <a:cs typeface="Times New Roman" pitchFamily="18" charset="0"/>
              </a:rPr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xmlns="" val="9143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Кадровый состав органов, осуществляющих контроль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23616035"/>
              </p:ext>
            </p:extLst>
          </p:nvPr>
        </p:nvGraphicFramePr>
        <p:xfrm>
          <a:off x="323410" y="1124680"/>
          <a:ext cx="8363390" cy="5414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26561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Реализация субъектами РФ (муниципальными образованиями) ст. 99 Федерального закона № 44-ФЗ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746492772"/>
              </p:ext>
            </p:extLst>
          </p:nvPr>
        </p:nvGraphicFramePr>
        <p:xfrm>
          <a:off x="-108968" y="951694"/>
          <a:ext cx="9468676" cy="558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88936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Порядок и регламент осуществления контроля в сфере закупок</a:t>
            </a:r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16622" y="1268700"/>
            <a:ext cx="2376264" cy="1800250"/>
          </a:xfrm>
          <a:prstGeom prst="roundRect">
            <a:avLst/>
          </a:prstGeom>
          <a:solidFill>
            <a:srgbClr val="DBE5F1"/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200" b="1" dirty="0" smtClean="0">
                <a:solidFill>
                  <a:srgbClr val="173673"/>
                </a:solidFill>
              </a:rPr>
              <a:t>ПОРЯДОК </a:t>
            </a:r>
            <a:r>
              <a:rPr lang="ru-RU" sz="2000" b="1" dirty="0" smtClean="0">
                <a:solidFill>
                  <a:srgbClr val="173673"/>
                </a:solidFill>
              </a:rPr>
              <a:t>осуществления контроля в сфере закупок</a:t>
            </a:r>
            <a:endParaRPr lang="ru-RU" sz="2000" b="1" dirty="0">
              <a:solidFill>
                <a:srgbClr val="173673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6622" y="3206416"/>
            <a:ext cx="2376264" cy="1800250"/>
          </a:xfrm>
          <a:prstGeom prst="roundRect">
            <a:avLst/>
          </a:prstGeom>
          <a:solidFill>
            <a:srgbClr val="DBE5F1"/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200" b="1" dirty="0" smtClean="0">
                <a:solidFill>
                  <a:srgbClr val="173673"/>
                </a:solidFill>
              </a:rPr>
              <a:t>РЕГЛАМЕНТ</a:t>
            </a:r>
          </a:p>
          <a:p>
            <a:pPr algn="ctr"/>
            <a:r>
              <a:rPr lang="ru-RU" sz="2000" b="1" dirty="0" smtClean="0">
                <a:solidFill>
                  <a:srgbClr val="173673"/>
                </a:solidFill>
              </a:rPr>
              <a:t>осуществления контроля в сфере закупок</a:t>
            </a:r>
            <a:endParaRPr lang="ru-RU" sz="2000" b="1" dirty="0">
              <a:solidFill>
                <a:srgbClr val="173673"/>
              </a:solidFill>
            </a:endParaRPr>
          </a:p>
        </p:txBody>
      </p:sp>
      <p:pic>
        <p:nvPicPr>
          <p:cNvPr id="12" name="Picture 2" descr="docs-an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0814" y="4686366"/>
            <a:ext cx="1794229" cy="2034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905212" y="1243137"/>
            <a:ext cx="4781588" cy="1800250"/>
          </a:xfrm>
          <a:prstGeom prst="roundRect">
            <a:avLst/>
          </a:prstGeom>
          <a:solidFill>
            <a:srgbClr val="DBE5F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200" b="1" u="sng" dirty="0" smtClean="0">
                <a:solidFill>
                  <a:srgbClr val="173673"/>
                </a:solidFill>
              </a:rPr>
              <a:t>Рамочный документ</a:t>
            </a:r>
            <a:r>
              <a:rPr lang="ru-RU" sz="2200" b="1" dirty="0" smtClean="0">
                <a:solidFill>
                  <a:srgbClr val="173673"/>
                </a:solidFill>
              </a:rPr>
              <a:t>, определяющий основы организации контроля в сфере закупок</a:t>
            </a:r>
            <a:endParaRPr lang="ru-RU" sz="2000" b="1" dirty="0">
              <a:solidFill>
                <a:srgbClr val="173673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05212" y="3223083"/>
            <a:ext cx="4781588" cy="1800250"/>
          </a:xfrm>
          <a:prstGeom prst="roundRect">
            <a:avLst/>
          </a:prstGeom>
          <a:solidFill>
            <a:srgbClr val="DBE5F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000" b="1" u="sng" dirty="0" smtClean="0">
                <a:solidFill>
                  <a:srgbClr val="173673"/>
                </a:solidFill>
              </a:rPr>
              <a:t>Документ</a:t>
            </a:r>
            <a:r>
              <a:rPr lang="ru-RU" sz="2000" b="1" dirty="0" smtClean="0">
                <a:solidFill>
                  <a:srgbClr val="173673"/>
                </a:solidFill>
              </a:rPr>
              <a:t>, определяющий совокупность правил и </a:t>
            </a:r>
            <a:r>
              <a:rPr lang="ru-RU" sz="2000" b="1" u="sng" dirty="0" smtClean="0">
                <a:solidFill>
                  <a:srgbClr val="173673"/>
                </a:solidFill>
              </a:rPr>
              <a:t>пошаговые действия</a:t>
            </a:r>
            <a:r>
              <a:rPr lang="ru-RU" sz="2000" b="1" dirty="0" smtClean="0">
                <a:solidFill>
                  <a:srgbClr val="173673"/>
                </a:solidFill>
              </a:rPr>
              <a:t> по осуществлению контроля в сфере закупок</a:t>
            </a:r>
            <a:endParaRPr lang="ru-RU" sz="2000" b="1" dirty="0">
              <a:solidFill>
                <a:srgbClr val="17367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410" y="4640783"/>
            <a:ext cx="1522441" cy="2043600"/>
          </a:xfrm>
          <a:prstGeom prst="rect">
            <a:avLst/>
          </a:prstGeom>
          <a:ln w="38100" cap="sq">
            <a:solidFill>
              <a:srgbClr val="BCD0E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4465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Регламент осуществления контроля в сфере закупок</a:t>
            </a:r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840111226"/>
              </p:ext>
            </p:extLst>
          </p:nvPr>
        </p:nvGraphicFramePr>
        <p:xfrm>
          <a:off x="910699" y="980659"/>
          <a:ext cx="7776101" cy="5150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9420" y="5606692"/>
            <a:ext cx="1189158" cy="113217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4351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Регламент реализации контроля в сфере закупок</a:t>
            </a:r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511061771"/>
              </p:ext>
            </p:extLst>
          </p:nvPr>
        </p:nvGraphicFramePr>
        <p:xfrm>
          <a:off x="-252670" y="980659"/>
          <a:ext cx="10009390" cy="5150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829015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Государственная функция по осуществлению контроля в сфере </a:t>
            </a:r>
            <a:r>
              <a:rPr lang="ru-RU" dirty="0" smtClean="0"/>
              <a:t>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518536183"/>
              </p:ext>
            </p:extLst>
          </p:nvPr>
        </p:nvGraphicFramePr>
        <p:xfrm>
          <a:off x="428596" y="0"/>
          <a:ext cx="8258204" cy="5085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067930" y="2204830"/>
            <a:ext cx="288040" cy="2160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271809" y="2204830"/>
            <a:ext cx="288040" cy="216030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51349" y="3645030"/>
            <a:ext cx="288040" cy="2160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71809" y="3645030"/>
            <a:ext cx="288040" cy="21603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404522606"/>
              </p:ext>
            </p:extLst>
          </p:nvPr>
        </p:nvGraphicFramePr>
        <p:xfrm>
          <a:off x="539440" y="4286256"/>
          <a:ext cx="8310078" cy="1948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0699" y="6234940"/>
            <a:ext cx="7938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173673"/>
                </a:solidFill>
              </a:rPr>
              <a:t>Структура мероприятий по контролю в сфере закупок, %</a:t>
            </a:r>
            <a:endParaRPr lang="ru-RU" b="1" i="1" dirty="0">
              <a:solidFill>
                <a:srgbClr val="173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57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Порядок (регламент) осуществления контроля в сфере закупок органами ВГ(М)ФК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140147276"/>
              </p:ext>
            </p:extLst>
          </p:nvPr>
        </p:nvGraphicFramePr>
        <p:xfrm>
          <a:off x="-684730" y="980660"/>
          <a:ext cx="10729490" cy="555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01545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Реализация субъектами РФ (муниципальными образованиями) ст. 100 Федерального закона № 44-ФЗ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418804067"/>
              </p:ext>
            </p:extLst>
          </p:nvPr>
        </p:nvGraphicFramePr>
        <p:xfrm>
          <a:off x="251400" y="951694"/>
          <a:ext cx="7993110" cy="558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35115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Регламент осуществления ведомственного контроля в сфере закупок</a:t>
            </a:r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003978426"/>
              </p:ext>
            </p:extLst>
          </p:nvPr>
        </p:nvGraphicFramePr>
        <p:xfrm>
          <a:off x="910699" y="980659"/>
          <a:ext cx="7776101" cy="5150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9420" y="5606692"/>
            <a:ext cx="1189158" cy="113217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23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Нарушения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68924903"/>
              </p:ext>
            </p:extLst>
          </p:nvPr>
        </p:nvGraphicFramePr>
        <p:xfrm>
          <a:off x="-180660" y="870108"/>
          <a:ext cx="9321603" cy="5625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61636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Методологическая поддержка организации контроля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3511061771"/>
              </p:ext>
            </p:extLst>
          </p:nvPr>
        </p:nvGraphicFramePr>
        <p:xfrm>
          <a:off x="-252670" y="980659"/>
          <a:ext cx="10009390" cy="5150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604564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2517" y="-27383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Нарушения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00578167"/>
              </p:ext>
            </p:extLst>
          </p:nvPr>
        </p:nvGraphicFramePr>
        <p:xfrm>
          <a:off x="611450" y="840907"/>
          <a:ext cx="8713210" cy="5303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4417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2517" y="-27383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Нарушения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4059176889"/>
              </p:ext>
            </p:extLst>
          </p:nvPr>
        </p:nvGraphicFramePr>
        <p:xfrm>
          <a:off x="-315330" y="870108"/>
          <a:ext cx="9164848" cy="5486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00939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-2517" y="-27383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Структура финансовых нарушений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Диаграмма 9"/>
          <p:cNvGraphicFramePr/>
          <p:nvPr/>
        </p:nvGraphicFramePr>
        <p:xfrm>
          <a:off x="642910" y="1071546"/>
          <a:ext cx="8001056" cy="5461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0939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Классификатор нарушений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07847120"/>
              </p:ext>
            </p:extLst>
          </p:nvPr>
        </p:nvGraphicFramePr>
        <p:xfrm>
          <a:off x="208848" y="1012842"/>
          <a:ext cx="8640670" cy="5343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99370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Рекомендуемый классификатор нарушений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6202146"/>
              </p:ext>
            </p:extLst>
          </p:nvPr>
        </p:nvGraphicFramePr>
        <p:xfrm>
          <a:off x="286772" y="939580"/>
          <a:ext cx="8857228" cy="591842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88038"/>
                <a:gridCol w="3464238"/>
                <a:gridCol w="1801723"/>
                <a:gridCol w="782879"/>
                <a:gridCol w="1402631"/>
                <a:gridCol w="1117719"/>
              </a:tblGrid>
              <a:tr h="17968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№ п/п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НАРУШЕНИЕ 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ОТВЕТСТВЕННОСТЬ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24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Наименование нарушения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Нарушенные нормы  законодательства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НПА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Субъект административной ответственности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Административное наказание (сумма штрафа)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rgbClr val="7A9FCC"/>
                    </a:solidFill>
                  </a:tcPr>
                </a:tc>
              </a:tr>
              <a:tr h="168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1.</a:t>
                      </a:r>
                      <a:endParaRPr lang="ru-RU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Нарушения в части организации закупок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46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Отсутствие  контрактной службы или контрактного управляющего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indent="19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статья 38 Закона 44 -ФЗ, </a:t>
                      </a:r>
                    </a:p>
                    <a:p>
                      <a:pPr indent="19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приказ Минэкономразвития России от 29.10.2013 № 631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179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…….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indent="19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1682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2.</a:t>
                      </a:r>
                      <a:endParaRPr lang="ru-RU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Нарушения при планировании закупок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90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Отсутствует план закупок или нарушение срока его утверждения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indent="19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статья 17 Закона 44 -ФЗ;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постановление Правительства РФ от 21.11.2013 № 1043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179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….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indent="19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1682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3.</a:t>
                      </a:r>
                      <a:endParaRPr lang="ru-RU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Нарушения при определении поставщиков и условиях определения поставщика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Неправомерное проведение двухэтапного конкурса (в случаях, не установленных законодательством о контрактной системе)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статья 24, 57 Закона </a:t>
                      </a:r>
                    </a:p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44 -ФЗ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ч.2.1. ст. 7.29. КоАП РФ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Должностное лицо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 тыс. рублей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179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….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206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4.</a:t>
                      </a:r>
                      <a:endParaRPr lang="ru-RU" sz="1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Нарушения при проведении процедуры закупок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74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Документация (извещение) о закупках содержит требования к участникам закупки, не предусмотренные законодательством о контрактной системе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статья 31 Закона 44 -ФЗ;</a:t>
                      </a:r>
                    </a:p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постановление Правительства РФ от 04.02.2015  № 99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ч. 4 ст. 7.30 КоАП РФ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Должностное лицо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Административный штраф в размере 1 % начальной (максимальной) цены контракта, но не менее 5 тыс. рублей и не более 30 тыс. рублей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  <a:tr h="580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4.2.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Документация (извещение) о закупке не размещена в единой информационной системе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статьи 4,7 Закона 44 -ФЗ</a:t>
                      </a:r>
                    </a:p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п. 3 статьи 7.30. КоАП РФ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Должностные лица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Юридические лица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 тыс. рублей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500 тыс. рублей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906" marR="3190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0356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Рекомендуемый классификатор нарушений в сфере закупок (продолжение)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0827530"/>
              </p:ext>
            </p:extLst>
          </p:nvPr>
        </p:nvGraphicFramePr>
        <p:xfrm>
          <a:off x="214282" y="928670"/>
          <a:ext cx="8713212" cy="573465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32061"/>
                <a:gridCol w="3528490"/>
                <a:gridCol w="1368190"/>
                <a:gridCol w="864120"/>
                <a:gridCol w="1420804"/>
                <a:gridCol w="1099547"/>
              </a:tblGrid>
              <a:tr h="14513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№ п/п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НАРУШЕНИЕ 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ОТВЕТСТВЕННОСТЬ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Наименование нарушения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Нарушенные нормы  законодательства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НПА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Субъект административной ответственности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Административное наказание (сумма штрафа)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9FCC"/>
                    </a:solidFill>
                  </a:tcPr>
                </a:tc>
              </a:tr>
              <a:tr h="2336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Нарушения в ходе исполнения контрактов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5.1.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Контракт расторгнут незаконно, не соблюден порядок одностороннего расторжения контракта 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статья 95 Закона 44-ФЗ</a:t>
                      </a:r>
                    </a:p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ч. 6 статьи 7.32. КоАП РФ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Должностное лицо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Юридическое лицо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50 тыс. рублей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200 тыс. рублей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…..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7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6.</a:t>
                      </a:r>
                      <a:endParaRPr lang="ru-RU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Нарушения в части формирования реестра контрактов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54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6.1.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Представление (нарушение сроков) недостоверных сведений в реестр контрактов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статья 103 Закона № 44-ФЗ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…..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9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7.</a:t>
                      </a:r>
                      <a:endParaRPr lang="ru-RU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Нарушения при осуществлении  закупок у единственного поставщика (подрядчика, исполнителя)	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08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7.1.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Не соблюден в установленных случаях порядок уведомления контрольного органа о заключении контракта с единственным поставщиком (подрядчиком, исполнителем)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статья 93 Закона 44-ФЗ.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19.7.2 КоАП РФ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Должностное лицо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Юридическое лицо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15 тыс. рублей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100 тыс. рублей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……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7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+mn-lt"/>
                          <a:ea typeface="Calibri"/>
                          <a:cs typeface="Times New Roman"/>
                        </a:rPr>
                        <a:t>8.</a:t>
                      </a:r>
                      <a:endParaRPr lang="ru-RU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-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Нарушение порядка осуществления закупки товаров, работ, услуг отдельными видами юридических лиц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06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8.1.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Объем закупок у субъектов малого предпринимательства, социально ориентированных некоммерческих организаций составляет менее 15% совокупного годового объема закупок, рассчитанного с учетом части 1.1 ст. 30, части 30 ст. 112 Закона 44-ФЗ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статья  30 Закона 44-ФЗ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ч. 11 статьи 7.30. КоАП РФ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Должностное лицо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50 тыс. рублей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……..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905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8838" marR="388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47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Выводы и направления совершенствования контроля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41339495"/>
              </p:ext>
            </p:extLst>
          </p:nvPr>
        </p:nvGraphicFramePr>
        <p:xfrm>
          <a:off x="-828750" y="908650"/>
          <a:ext cx="10801500" cy="544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316088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need-to-kn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071545"/>
            <a:ext cx="4144184" cy="57864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Курсы повыше</a:t>
            </a:r>
            <a:r>
              <a:rPr lang="ru-RU" dirty="0" smtClean="0"/>
              <a:t>ния квалификации</a:t>
            </a:r>
            <a:endParaRPr lang="ru-RU" dirty="0"/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3071810"/>
            <a:ext cx="778674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Тематические семинары разработаны </a:t>
            </a:r>
            <a:r>
              <a:rPr lang="ru-RU" sz="2000" b="1" u="sng" dirty="0" smtClean="0"/>
              <a:t>для различных групп </a:t>
            </a:r>
            <a:r>
              <a:rPr lang="ru-RU" sz="2000" dirty="0" smtClean="0"/>
              <a:t>слушателей, в частности:</a:t>
            </a:r>
          </a:p>
          <a:p>
            <a:pPr algn="just"/>
            <a:endParaRPr lang="ru-RU" sz="2000" dirty="0" smtClean="0"/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/>
              <a:t> руководителей и сотрудников органов государственной власти субъектов РФ, органов местного самоуправления;</a:t>
            </a:r>
          </a:p>
          <a:p>
            <a:pPr algn="just"/>
            <a:endParaRPr lang="ru-RU" sz="2000" dirty="0" smtClean="0"/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/>
              <a:t> руководителей и специалистов финансово-экономических органов;</a:t>
            </a:r>
          </a:p>
          <a:p>
            <a:pPr algn="just"/>
            <a:endParaRPr lang="ru-RU" sz="2000" dirty="0" smtClean="0"/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/>
              <a:t> руководителей и специалистов государственных и муниципальных учреждений.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1142984"/>
            <a:ext cx="80724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Blip>
                <a:blip r:embed="rId5"/>
              </a:buBlip>
            </a:pPr>
            <a:r>
              <a:rPr lang="ru-RU" dirty="0" smtClean="0"/>
              <a:t>  </a:t>
            </a:r>
            <a:r>
              <a:rPr lang="ru-RU" sz="2000" dirty="0" smtClean="0"/>
              <a:t>Организация деятельности по осуществлению закупок товаров, работ, услуг для обеспечения государственных и муниципальных нужд;</a:t>
            </a:r>
          </a:p>
          <a:p>
            <a:pPr algn="just"/>
            <a:endParaRPr lang="ru-RU" sz="2000" dirty="0" smtClean="0"/>
          </a:p>
          <a:p>
            <a:pPr algn="just">
              <a:buBlip>
                <a:blip r:embed="rId5"/>
              </a:buBlip>
            </a:pPr>
            <a:r>
              <a:rPr lang="ru-RU" sz="2000" dirty="0" smtClean="0"/>
              <a:t>  Контроль  в сфере закупок товаров, работ, услуг для  обеспечения государственных и муниципальных нужд.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269846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Курсы повыше</a:t>
            </a:r>
            <a:r>
              <a:rPr lang="ru-RU" dirty="0" smtClean="0"/>
              <a:t>ние квалификации</a:t>
            </a:r>
            <a:endParaRPr lang="ru-RU" dirty="0"/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827480" y="5445281"/>
            <a:ext cx="7273010" cy="1276194"/>
          </a:xfrm>
          <a:custGeom>
            <a:avLst/>
            <a:gdLst>
              <a:gd name="connsiteX0" fmla="*/ 7794171 w 7837714"/>
              <a:gd name="connsiteY0" fmla="*/ 319314 h 406400"/>
              <a:gd name="connsiteX1" fmla="*/ 7837714 w 7837714"/>
              <a:gd name="connsiteY1" fmla="*/ 0 h 406400"/>
              <a:gd name="connsiteX2" fmla="*/ 0 w 7837714"/>
              <a:gd name="connsiteY2" fmla="*/ 0 h 406400"/>
              <a:gd name="connsiteX3" fmla="*/ 0 w 7837714"/>
              <a:gd name="connsiteY3" fmla="*/ 406400 h 406400"/>
              <a:gd name="connsiteX4" fmla="*/ 7794171 w 7837714"/>
              <a:gd name="connsiteY4" fmla="*/ 406400 h 406400"/>
              <a:gd name="connsiteX5" fmla="*/ 7794171 w 7837714"/>
              <a:gd name="connsiteY5" fmla="*/ 319314 h 406400"/>
              <a:gd name="connsiteX0" fmla="*/ 7794171 w 7837714"/>
              <a:gd name="connsiteY0" fmla="*/ 323300 h 410386"/>
              <a:gd name="connsiteX1" fmla="*/ 7837714 w 7837714"/>
              <a:gd name="connsiteY1" fmla="*/ 3986 h 410386"/>
              <a:gd name="connsiteX2" fmla="*/ 4088087 w 7837714"/>
              <a:gd name="connsiteY2" fmla="*/ 0 h 410386"/>
              <a:gd name="connsiteX3" fmla="*/ 0 w 7837714"/>
              <a:gd name="connsiteY3" fmla="*/ 3986 h 410386"/>
              <a:gd name="connsiteX4" fmla="*/ 0 w 7837714"/>
              <a:gd name="connsiteY4" fmla="*/ 410386 h 410386"/>
              <a:gd name="connsiteX5" fmla="*/ 7794171 w 7837714"/>
              <a:gd name="connsiteY5" fmla="*/ 410386 h 410386"/>
              <a:gd name="connsiteX6" fmla="*/ 7794171 w 7837714"/>
              <a:gd name="connsiteY6" fmla="*/ 323300 h 410386"/>
              <a:gd name="connsiteX0" fmla="*/ 7794171 w 7837714"/>
              <a:gd name="connsiteY0" fmla="*/ 323300 h 410386"/>
              <a:gd name="connsiteX1" fmla="*/ 7837714 w 7837714"/>
              <a:gd name="connsiteY1" fmla="*/ 3986 h 410386"/>
              <a:gd name="connsiteX2" fmla="*/ 5141293 w 7837714"/>
              <a:gd name="connsiteY2" fmla="*/ 1 h 410386"/>
              <a:gd name="connsiteX3" fmla="*/ 4088087 w 7837714"/>
              <a:gd name="connsiteY3" fmla="*/ 0 h 410386"/>
              <a:gd name="connsiteX4" fmla="*/ 0 w 7837714"/>
              <a:gd name="connsiteY4" fmla="*/ 3986 h 410386"/>
              <a:gd name="connsiteX5" fmla="*/ 0 w 7837714"/>
              <a:gd name="connsiteY5" fmla="*/ 410386 h 410386"/>
              <a:gd name="connsiteX6" fmla="*/ 7794171 w 7837714"/>
              <a:gd name="connsiteY6" fmla="*/ 410386 h 410386"/>
              <a:gd name="connsiteX7" fmla="*/ 7794171 w 7837714"/>
              <a:gd name="connsiteY7" fmla="*/ 323300 h 410386"/>
              <a:gd name="connsiteX0" fmla="*/ 7794171 w 7837714"/>
              <a:gd name="connsiteY0" fmla="*/ 471891 h 558977"/>
              <a:gd name="connsiteX1" fmla="*/ 7837714 w 7837714"/>
              <a:gd name="connsiteY1" fmla="*/ 152577 h 558977"/>
              <a:gd name="connsiteX2" fmla="*/ 4153914 w 7837714"/>
              <a:gd name="connsiteY2" fmla="*/ 0 h 558977"/>
              <a:gd name="connsiteX3" fmla="*/ 4088087 w 7837714"/>
              <a:gd name="connsiteY3" fmla="*/ 148591 h 558977"/>
              <a:gd name="connsiteX4" fmla="*/ 0 w 7837714"/>
              <a:gd name="connsiteY4" fmla="*/ 152577 h 558977"/>
              <a:gd name="connsiteX5" fmla="*/ 0 w 7837714"/>
              <a:gd name="connsiteY5" fmla="*/ 558977 h 558977"/>
              <a:gd name="connsiteX6" fmla="*/ 7794171 w 7837714"/>
              <a:gd name="connsiteY6" fmla="*/ 558977 h 558977"/>
              <a:gd name="connsiteX7" fmla="*/ 7794171 w 7837714"/>
              <a:gd name="connsiteY7" fmla="*/ 471891 h 558977"/>
              <a:gd name="connsiteX0" fmla="*/ 7794171 w 7837714"/>
              <a:gd name="connsiteY0" fmla="*/ 471891 h 558977"/>
              <a:gd name="connsiteX1" fmla="*/ 7837714 w 7837714"/>
              <a:gd name="connsiteY1" fmla="*/ 152577 h 558977"/>
              <a:gd name="connsiteX2" fmla="*/ 4153914 w 7837714"/>
              <a:gd name="connsiteY2" fmla="*/ 0 h 558977"/>
              <a:gd name="connsiteX3" fmla="*/ 3982767 w 7837714"/>
              <a:gd name="connsiteY3" fmla="*/ 70384 h 558977"/>
              <a:gd name="connsiteX4" fmla="*/ 0 w 7837714"/>
              <a:gd name="connsiteY4" fmla="*/ 152577 h 558977"/>
              <a:gd name="connsiteX5" fmla="*/ 0 w 7837714"/>
              <a:gd name="connsiteY5" fmla="*/ 558977 h 558977"/>
              <a:gd name="connsiteX6" fmla="*/ 7794171 w 7837714"/>
              <a:gd name="connsiteY6" fmla="*/ 558977 h 558977"/>
              <a:gd name="connsiteX7" fmla="*/ 7794171 w 7837714"/>
              <a:gd name="connsiteY7" fmla="*/ 471891 h 558977"/>
              <a:gd name="connsiteX0" fmla="*/ 7794171 w 7837714"/>
              <a:gd name="connsiteY0" fmla="*/ 495353 h 582439"/>
              <a:gd name="connsiteX1" fmla="*/ 7837714 w 7837714"/>
              <a:gd name="connsiteY1" fmla="*/ 176039 h 582439"/>
              <a:gd name="connsiteX2" fmla="*/ 4074923 w 7837714"/>
              <a:gd name="connsiteY2" fmla="*/ 0 h 582439"/>
              <a:gd name="connsiteX3" fmla="*/ 3982767 w 7837714"/>
              <a:gd name="connsiteY3" fmla="*/ 93846 h 582439"/>
              <a:gd name="connsiteX4" fmla="*/ 0 w 7837714"/>
              <a:gd name="connsiteY4" fmla="*/ 176039 h 582439"/>
              <a:gd name="connsiteX5" fmla="*/ 0 w 7837714"/>
              <a:gd name="connsiteY5" fmla="*/ 582439 h 582439"/>
              <a:gd name="connsiteX6" fmla="*/ 7794171 w 7837714"/>
              <a:gd name="connsiteY6" fmla="*/ 582439 h 582439"/>
              <a:gd name="connsiteX7" fmla="*/ 7794171 w 7837714"/>
              <a:gd name="connsiteY7" fmla="*/ 495353 h 582439"/>
              <a:gd name="connsiteX0" fmla="*/ 7794171 w 7837714"/>
              <a:gd name="connsiteY0" fmla="*/ 495353 h 582439"/>
              <a:gd name="connsiteX1" fmla="*/ 7837714 w 7837714"/>
              <a:gd name="connsiteY1" fmla="*/ 176039 h 582439"/>
              <a:gd name="connsiteX2" fmla="*/ 4074923 w 7837714"/>
              <a:gd name="connsiteY2" fmla="*/ 0 h 582439"/>
              <a:gd name="connsiteX3" fmla="*/ 3982767 w 7837714"/>
              <a:gd name="connsiteY3" fmla="*/ 93846 h 582439"/>
              <a:gd name="connsiteX4" fmla="*/ 52660 w 7837714"/>
              <a:gd name="connsiteY4" fmla="*/ 90012 h 582439"/>
              <a:gd name="connsiteX5" fmla="*/ 0 w 7837714"/>
              <a:gd name="connsiteY5" fmla="*/ 582439 h 582439"/>
              <a:gd name="connsiteX6" fmla="*/ 7794171 w 7837714"/>
              <a:gd name="connsiteY6" fmla="*/ 582439 h 582439"/>
              <a:gd name="connsiteX7" fmla="*/ 7794171 w 7837714"/>
              <a:gd name="connsiteY7" fmla="*/ 495353 h 582439"/>
              <a:gd name="connsiteX0" fmla="*/ 7807336 w 7850879"/>
              <a:gd name="connsiteY0" fmla="*/ 495353 h 637184"/>
              <a:gd name="connsiteX1" fmla="*/ 7850879 w 7850879"/>
              <a:gd name="connsiteY1" fmla="*/ 176039 h 637184"/>
              <a:gd name="connsiteX2" fmla="*/ 4088088 w 7850879"/>
              <a:gd name="connsiteY2" fmla="*/ 0 h 637184"/>
              <a:gd name="connsiteX3" fmla="*/ 3995932 w 7850879"/>
              <a:gd name="connsiteY3" fmla="*/ 93846 h 637184"/>
              <a:gd name="connsiteX4" fmla="*/ 65825 w 7850879"/>
              <a:gd name="connsiteY4" fmla="*/ 90012 h 637184"/>
              <a:gd name="connsiteX5" fmla="*/ 0 w 7850879"/>
              <a:gd name="connsiteY5" fmla="*/ 637184 h 637184"/>
              <a:gd name="connsiteX6" fmla="*/ 7807336 w 7850879"/>
              <a:gd name="connsiteY6" fmla="*/ 582439 h 637184"/>
              <a:gd name="connsiteX7" fmla="*/ 7807336 w 7850879"/>
              <a:gd name="connsiteY7" fmla="*/ 495353 h 637184"/>
              <a:gd name="connsiteX0" fmla="*/ 7807336 w 7850879"/>
              <a:gd name="connsiteY0" fmla="*/ 526636 h 668467"/>
              <a:gd name="connsiteX1" fmla="*/ 7850879 w 7850879"/>
              <a:gd name="connsiteY1" fmla="*/ 207322 h 668467"/>
              <a:gd name="connsiteX2" fmla="*/ 3956438 w 7850879"/>
              <a:gd name="connsiteY2" fmla="*/ 0 h 668467"/>
              <a:gd name="connsiteX3" fmla="*/ 3995932 w 7850879"/>
              <a:gd name="connsiteY3" fmla="*/ 125129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7807336 w 7850879"/>
              <a:gd name="connsiteY6" fmla="*/ 613722 h 668467"/>
              <a:gd name="connsiteX7" fmla="*/ 7807336 w 7850879"/>
              <a:gd name="connsiteY7" fmla="*/ 526636 h 668467"/>
              <a:gd name="connsiteX0" fmla="*/ 7807336 w 7850879"/>
              <a:gd name="connsiteY0" fmla="*/ 526636 h 668467"/>
              <a:gd name="connsiteX1" fmla="*/ 7850879 w 7850879"/>
              <a:gd name="connsiteY1" fmla="*/ 207322 h 668467"/>
              <a:gd name="connsiteX2" fmla="*/ 3956438 w 7850879"/>
              <a:gd name="connsiteY2" fmla="*/ 0 h 668467"/>
              <a:gd name="connsiteX3" fmla="*/ 3916942 w 7850879"/>
              <a:gd name="connsiteY3" fmla="*/ 156411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7807336 w 7850879"/>
              <a:gd name="connsiteY6" fmla="*/ 613722 h 668467"/>
              <a:gd name="connsiteX7" fmla="*/ 7807336 w 7850879"/>
              <a:gd name="connsiteY7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956438 w 7850879"/>
              <a:gd name="connsiteY2" fmla="*/ 0 h 668467"/>
              <a:gd name="connsiteX3" fmla="*/ 3916942 w 7850879"/>
              <a:gd name="connsiteY3" fmla="*/ 156411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7807336 w 7850879"/>
              <a:gd name="connsiteY6" fmla="*/ 613722 h 668467"/>
              <a:gd name="connsiteX7" fmla="*/ 7807336 w 7850879"/>
              <a:gd name="connsiteY7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956438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7807336 w 7850879"/>
              <a:gd name="connsiteY6" fmla="*/ 613722 h 668467"/>
              <a:gd name="connsiteX7" fmla="*/ 7807336 w 7850879"/>
              <a:gd name="connsiteY7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7807336 w 7850879"/>
              <a:gd name="connsiteY6" fmla="*/ 613722 h 668467"/>
              <a:gd name="connsiteX7" fmla="*/ 7807336 w 7850879"/>
              <a:gd name="connsiteY7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4114417 w 7850879"/>
              <a:gd name="connsiteY6" fmla="*/ 617832 h 668467"/>
              <a:gd name="connsiteX7" fmla="*/ 7807336 w 7850879"/>
              <a:gd name="connsiteY7" fmla="*/ 613722 h 668467"/>
              <a:gd name="connsiteX8" fmla="*/ 7807336 w 7850879"/>
              <a:gd name="connsiteY8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4114417 w 7850879"/>
              <a:gd name="connsiteY6" fmla="*/ 617832 h 668467"/>
              <a:gd name="connsiteX7" fmla="*/ 4338223 w 7850879"/>
              <a:gd name="connsiteY7" fmla="*/ 610011 h 668467"/>
              <a:gd name="connsiteX8" fmla="*/ 7807336 w 7850879"/>
              <a:gd name="connsiteY8" fmla="*/ 613722 h 668467"/>
              <a:gd name="connsiteX9" fmla="*/ 7807336 w 7850879"/>
              <a:gd name="connsiteY9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864281 w 7850879"/>
              <a:gd name="connsiteY6" fmla="*/ 656936 h 668467"/>
              <a:gd name="connsiteX7" fmla="*/ 4338223 w 7850879"/>
              <a:gd name="connsiteY7" fmla="*/ 610011 h 668467"/>
              <a:gd name="connsiteX8" fmla="*/ 7807336 w 7850879"/>
              <a:gd name="connsiteY8" fmla="*/ 613722 h 668467"/>
              <a:gd name="connsiteX9" fmla="*/ 7807336 w 7850879"/>
              <a:gd name="connsiteY9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864281 w 7850879"/>
              <a:gd name="connsiteY6" fmla="*/ 656936 h 668467"/>
              <a:gd name="connsiteX7" fmla="*/ 3627310 w 7850879"/>
              <a:gd name="connsiteY7" fmla="*/ 508342 h 668467"/>
              <a:gd name="connsiteX8" fmla="*/ 7807336 w 7850879"/>
              <a:gd name="connsiteY8" fmla="*/ 613722 h 668467"/>
              <a:gd name="connsiteX9" fmla="*/ 7807336 w 7850879"/>
              <a:gd name="connsiteY9" fmla="*/ 526636 h 668467"/>
              <a:gd name="connsiteX0" fmla="*/ 7807336 w 7850879"/>
              <a:gd name="connsiteY0" fmla="*/ 526636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653640 w 7850879"/>
              <a:gd name="connsiteY6" fmla="*/ 656936 h 668467"/>
              <a:gd name="connsiteX7" fmla="*/ 3627310 w 7850879"/>
              <a:gd name="connsiteY7" fmla="*/ 508342 h 668467"/>
              <a:gd name="connsiteX8" fmla="*/ 7807336 w 7850879"/>
              <a:gd name="connsiteY8" fmla="*/ 613722 h 668467"/>
              <a:gd name="connsiteX9" fmla="*/ 7807336 w 7850879"/>
              <a:gd name="connsiteY9" fmla="*/ 526636 h 668467"/>
              <a:gd name="connsiteX0" fmla="*/ 7807337 w 7850879"/>
              <a:gd name="connsiteY0" fmla="*/ 385864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653640 w 7850879"/>
              <a:gd name="connsiteY6" fmla="*/ 656936 h 668467"/>
              <a:gd name="connsiteX7" fmla="*/ 3627310 w 7850879"/>
              <a:gd name="connsiteY7" fmla="*/ 508342 h 668467"/>
              <a:gd name="connsiteX8" fmla="*/ 7807336 w 7850879"/>
              <a:gd name="connsiteY8" fmla="*/ 613722 h 668467"/>
              <a:gd name="connsiteX9" fmla="*/ 7807337 w 7850879"/>
              <a:gd name="connsiteY9" fmla="*/ 385864 h 668467"/>
              <a:gd name="connsiteX0" fmla="*/ 7807337 w 7850879"/>
              <a:gd name="connsiteY0" fmla="*/ 385864 h 668467"/>
              <a:gd name="connsiteX1" fmla="*/ 7850879 w 7850879"/>
              <a:gd name="connsiteY1" fmla="*/ 136936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653640 w 7850879"/>
              <a:gd name="connsiteY6" fmla="*/ 656936 h 668467"/>
              <a:gd name="connsiteX7" fmla="*/ 3627310 w 7850879"/>
              <a:gd name="connsiteY7" fmla="*/ 508342 h 668467"/>
              <a:gd name="connsiteX8" fmla="*/ 7794172 w 7850879"/>
              <a:gd name="connsiteY8" fmla="*/ 512053 h 668467"/>
              <a:gd name="connsiteX9" fmla="*/ 7807337 w 7850879"/>
              <a:gd name="connsiteY9" fmla="*/ 385864 h 668467"/>
              <a:gd name="connsiteX0" fmla="*/ 7807337 w 7850879"/>
              <a:gd name="connsiteY0" fmla="*/ 385864 h 668467"/>
              <a:gd name="connsiteX1" fmla="*/ 7850879 w 7850879"/>
              <a:gd name="connsiteY1" fmla="*/ 58729 h 668467"/>
              <a:gd name="connsiteX2" fmla="*/ 3890613 w 7850879"/>
              <a:gd name="connsiteY2" fmla="*/ 0 h 668467"/>
              <a:gd name="connsiteX3" fmla="*/ 3943272 w 7850879"/>
              <a:gd name="connsiteY3" fmla="*/ 11730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653640 w 7850879"/>
              <a:gd name="connsiteY6" fmla="*/ 656936 h 668467"/>
              <a:gd name="connsiteX7" fmla="*/ 3627310 w 7850879"/>
              <a:gd name="connsiteY7" fmla="*/ 508342 h 668467"/>
              <a:gd name="connsiteX8" fmla="*/ 7794172 w 7850879"/>
              <a:gd name="connsiteY8" fmla="*/ 512053 h 668467"/>
              <a:gd name="connsiteX9" fmla="*/ 7807337 w 7850879"/>
              <a:gd name="connsiteY9" fmla="*/ 385864 h 668467"/>
              <a:gd name="connsiteX0" fmla="*/ 7807337 w 7850879"/>
              <a:gd name="connsiteY0" fmla="*/ 385864 h 668467"/>
              <a:gd name="connsiteX1" fmla="*/ 7850879 w 7850879"/>
              <a:gd name="connsiteY1" fmla="*/ 58729 h 668467"/>
              <a:gd name="connsiteX2" fmla="*/ 3890613 w 7850879"/>
              <a:gd name="connsiteY2" fmla="*/ 0 h 668467"/>
              <a:gd name="connsiteX3" fmla="*/ 3877447 w 7850879"/>
              <a:gd name="connsiteY3" fmla="*/ 125127 h 668467"/>
              <a:gd name="connsiteX4" fmla="*/ 65825 w 7850879"/>
              <a:gd name="connsiteY4" fmla="*/ 121295 h 668467"/>
              <a:gd name="connsiteX5" fmla="*/ 0 w 7850879"/>
              <a:gd name="connsiteY5" fmla="*/ 668467 h 668467"/>
              <a:gd name="connsiteX6" fmla="*/ 3653640 w 7850879"/>
              <a:gd name="connsiteY6" fmla="*/ 656936 h 668467"/>
              <a:gd name="connsiteX7" fmla="*/ 3627310 w 7850879"/>
              <a:gd name="connsiteY7" fmla="*/ 508342 h 668467"/>
              <a:gd name="connsiteX8" fmla="*/ 7794172 w 7850879"/>
              <a:gd name="connsiteY8" fmla="*/ 512053 h 668467"/>
              <a:gd name="connsiteX9" fmla="*/ 7807337 w 7850879"/>
              <a:gd name="connsiteY9" fmla="*/ 385864 h 668467"/>
              <a:gd name="connsiteX0" fmla="*/ 7807337 w 7850879"/>
              <a:gd name="connsiteY0" fmla="*/ 338940 h 621543"/>
              <a:gd name="connsiteX1" fmla="*/ 7850879 w 7850879"/>
              <a:gd name="connsiteY1" fmla="*/ 11805 h 621543"/>
              <a:gd name="connsiteX2" fmla="*/ 3890613 w 7850879"/>
              <a:gd name="connsiteY2" fmla="*/ 0 h 621543"/>
              <a:gd name="connsiteX3" fmla="*/ 3877447 w 7850879"/>
              <a:gd name="connsiteY3" fmla="*/ 78203 h 621543"/>
              <a:gd name="connsiteX4" fmla="*/ 65825 w 7850879"/>
              <a:gd name="connsiteY4" fmla="*/ 74371 h 621543"/>
              <a:gd name="connsiteX5" fmla="*/ 0 w 7850879"/>
              <a:gd name="connsiteY5" fmla="*/ 621543 h 621543"/>
              <a:gd name="connsiteX6" fmla="*/ 3653640 w 7850879"/>
              <a:gd name="connsiteY6" fmla="*/ 610012 h 621543"/>
              <a:gd name="connsiteX7" fmla="*/ 3627310 w 7850879"/>
              <a:gd name="connsiteY7" fmla="*/ 461418 h 621543"/>
              <a:gd name="connsiteX8" fmla="*/ 7794172 w 7850879"/>
              <a:gd name="connsiteY8" fmla="*/ 465129 h 621543"/>
              <a:gd name="connsiteX9" fmla="*/ 7807337 w 7850879"/>
              <a:gd name="connsiteY9" fmla="*/ 338940 h 621543"/>
              <a:gd name="connsiteX0" fmla="*/ 7807337 w 7850879"/>
              <a:gd name="connsiteY0" fmla="*/ 338940 h 625653"/>
              <a:gd name="connsiteX1" fmla="*/ 7850879 w 7850879"/>
              <a:gd name="connsiteY1" fmla="*/ 11805 h 625653"/>
              <a:gd name="connsiteX2" fmla="*/ 3890613 w 7850879"/>
              <a:gd name="connsiteY2" fmla="*/ 0 h 625653"/>
              <a:gd name="connsiteX3" fmla="*/ 3877447 w 7850879"/>
              <a:gd name="connsiteY3" fmla="*/ 78203 h 625653"/>
              <a:gd name="connsiteX4" fmla="*/ 65825 w 7850879"/>
              <a:gd name="connsiteY4" fmla="*/ 74371 h 625653"/>
              <a:gd name="connsiteX5" fmla="*/ 0 w 7850879"/>
              <a:gd name="connsiteY5" fmla="*/ 621543 h 625653"/>
              <a:gd name="connsiteX6" fmla="*/ 3614145 w 7850879"/>
              <a:gd name="connsiteY6" fmla="*/ 625653 h 625653"/>
              <a:gd name="connsiteX7" fmla="*/ 3627310 w 7850879"/>
              <a:gd name="connsiteY7" fmla="*/ 461418 h 625653"/>
              <a:gd name="connsiteX8" fmla="*/ 7794172 w 7850879"/>
              <a:gd name="connsiteY8" fmla="*/ 465129 h 625653"/>
              <a:gd name="connsiteX9" fmla="*/ 7807337 w 7850879"/>
              <a:gd name="connsiteY9" fmla="*/ 338940 h 625653"/>
              <a:gd name="connsiteX0" fmla="*/ 7741512 w 7785054"/>
              <a:gd name="connsiteY0" fmla="*/ 338940 h 637184"/>
              <a:gd name="connsiteX1" fmla="*/ 7785054 w 7785054"/>
              <a:gd name="connsiteY1" fmla="*/ 11805 h 637184"/>
              <a:gd name="connsiteX2" fmla="*/ 3824788 w 7785054"/>
              <a:gd name="connsiteY2" fmla="*/ 0 h 637184"/>
              <a:gd name="connsiteX3" fmla="*/ 3811622 w 7785054"/>
              <a:gd name="connsiteY3" fmla="*/ 78203 h 637184"/>
              <a:gd name="connsiteX4" fmla="*/ 0 w 7785054"/>
              <a:gd name="connsiteY4" fmla="*/ 74371 h 637184"/>
              <a:gd name="connsiteX5" fmla="*/ 52661 w 7785054"/>
              <a:gd name="connsiteY5" fmla="*/ 637184 h 637184"/>
              <a:gd name="connsiteX6" fmla="*/ 3548320 w 7785054"/>
              <a:gd name="connsiteY6" fmla="*/ 625653 h 637184"/>
              <a:gd name="connsiteX7" fmla="*/ 3561485 w 7785054"/>
              <a:gd name="connsiteY7" fmla="*/ 461418 h 637184"/>
              <a:gd name="connsiteX8" fmla="*/ 7728347 w 7785054"/>
              <a:gd name="connsiteY8" fmla="*/ 465129 h 637184"/>
              <a:gd name="connsiteX9" fmla="*/ 7741512 w 7785054"/>
              <a:gd name="connsiteY9" fmla="*/ 338940 h 637184"/>
              <a:gd name="connsiteX0" fmla="*/ 7741512 w 7785054"/>
              <a:gd name="connsiteY0" fmla="*/ 338940 h 727322"/>
              <a:gd name="connsiteX1" fmla="*/ 7785054 w 7785054"/>
              <a:gd name="connsiteY1" fmla="*/ 11805 h 727322"/>
              <a:gd name="connsiteX2" fmla="*/ 3824788 w 7785054"/>
              <a:gd name="connsiteY2" fmla="*/ 0 h 727322"/>
              <a:gd name="connsiteX3" fmla="*/ 3811622 w 7785054"/>
              <a:gd name="connsiteY3" fmla="*/ 78203 h 727322"/>
              <a:gd name="connsiteX4" fmla="*/ 0 w 7785054"/>
              <a:gd name="connsiteY4" fmla="*/ 74371 h 727322"/>
              <a:gd name="connsiteX5" fmla="*/ 52661 w 7785054"/>
              <a:gd name="connsiteY5" fmla="*/ 637184 h 727322"/>
              <a:gd name="connsiteX6" fmla="*/ 3548321 w 7785054"/>
              <a:gd name="connsiteY6" fmla="*/ 727322 h 727322"/>
              <a:gd name="connsiteX7" fmla="*/ 3561485 w 7785054"/>
              <a:gd name="connsiteY7" fmla="*/ 461418 h 727322"/>
              <a:gd name="connsiteX8" fmla="*/ 7728347 w 7785054"/>
              <a:gd name="connsiteY8" fmla="*/ 465129 h 727322"/>
              <a:gd name="connsiteX9" fmla="*/ 7741512 w 7785054"/>
              <a:gd name="connsiteY9" fmla="*/ 338940 h 727322"/>
              <a:gd name="connsiteX0" fmla="*/ 7741512 w 7785054"/>
              <a:gd name="connsiteY0" fmla="*/ 338940 h 727322"/>
              <a:gd name="connsiteX1" fmla="*/ 7785054 w 7785054"/>
              <a:gd name="connsiteY1" fmla="*/ 11805 h 727322"/>
              <a:gd name="connsiteX2" fmla="*/ 3824788 w 7785054"/>
              <a:gd name="connsiteY2" fmla="*/ 0 h 727322"/>
              <a:gd name="connsiteX3" fmla="*/ 3811622 w 7785054"/>
              <a:gd name="connsiteY3" fmla="*/ 78203 h 727322"/>
              <a:gd name="connsiteX4" fmla="*/ 0 w 7785054"/>
              <a:gd name="connsiteY4" fmla="*/ 74371 h 727322"/>
              <a:gd name="connsiteX5" fmla="*/ 65826 w 7785054"/>
              <a:gd name="connsiteY5" fmla="*/ 684108 h 727322"/>
              <a:gd name="connsiteX6" fmla="*/ 3548321 w 7785054"/>
              <a:gd name="connsiteY6" fmla="*/ 727322 h 727322"/>
              <a:gd name="connsiteX7" fmla="*/ 3561485 w 7785054"/>
              <a:gd name="connsiteY7" fmla="*/ 461418 h 727322"/>
              <a:gd name="connsiteX8" fmla="*/ 7728347 w 7785054"/>
              <a:gd name="connsiteY8" fmla="*/ 465129 h 727322"/>
              <a:gd name="connsiteX9" fmla="*/ 7741512 w 7785054"/>
              <a:gd name="connsiteY9" fmla="*/ 338940 h 727322"/>
              <a:gd name="connsiteX0" fmla="*/ 7833667 w 7877209"/>
              <a:gd name="connsiteY0" fmla="*/ 338940 h 727322"/>
              <a:gd name="connsiteX1" fmla="*/ 7877209 w 7877209"/>
              <a:gd name="connsiteY1" fmla="*/ 11805 h 727322"/>
              <a:gd name="connsiteX2" fmla="*/ 3916943 w 7877209"/>
              <a:gd name="connsiteY2" fmla="*/ 0 h 727322"/>
              <a:gd name="connsiteX3" fmla="*/ 3903777 w 7877209"/>
              <a:gd name="connsiteY3" fmla="*/ 78203 h 727322"/>
              <a:gd name="connsiteX4" fmla="*/ 0 w 7877209"/>
              <a:gd name="connsiteY4" fmla="*/ 82192 h 727322"/>
              <a:gd name="connsiteX5" fmla="*/ 157981 w 7877209"/>
              <a:gd name="connsiteY5" fmla="*/ 684108 h 727322"/>
              <a:gd name="connsiteX6" fmla="*/ 3640476 w 7877209"/>
              <a:gd name="connsiteY6" fmla="*/ 727322 h 727322"/>
              <a:gd name="connsiteX7" fmla="*/ 3653640 w 7877209"/>
              <a:gd name="connsiteY7" fmla="*/ 461418 h 727322"/>
              <a:gd name="connsiteX8" fmla="*/ 7820502 w 7877209"/>
              <a:gd name="connsiteY8" fmla="*/ 465129 h 727322"/>
              <a:gd name="connsiteX9" fmla="*/ 7833667 w 7877209"/>
              <a:gd name="connsiteY9" fmla="*/ 338940 h 727322"/>
              <a:gd name="connsiteX0" fmla="*/ 7833667 w 7877209"/>
              <a:gd name="connsiteY0" fmla="*/ 338940 h 727322"/>
              <a:gd name="connsiteX1" fmla="*/ 7877209 w 7877209"/>
              <a:gd name="connsiteY1" fmla="*/ 11805 h 727322"/>
              <a:gd name="connsiteX2" fmla="*/ 3916943 w 7877209"/>
              <a:gd name="connsiteY2" fmla="*/ 0 h 727322"/>
              <a:gd name="connsiteX3" fmla="*/ 3903777 w 7877209"/>
              <a:gd name="connsiteY3" fmla="*/ 78203 h 727322"/>
              <a:gd name="connsiteX4" fmla="*/ 0 w 7877209"/>
              <a:gd name="connsiteY4" fmla="*/ 82192 h 727322"/>
              <a:gd name="connsiteX5" fmla="*/ 157981 w 7877209"/>
              <a:gd name="connsiteY5" fmla="*/ 684108 h 727322"/>
              <a:gd name="connsiteX6" fmla="*/ 3640476 w 7877209"/>
              <a:gd name="connsiteY6" fmla="*/ 727322 h 727322"/>
              <a:gd name="connsiteX7" fmla="*/ 3666805 w 7877209"/>
              <a:gd name="connsiteY7" fmla="*/ 539625 h 727322"/>
              <a:gd name="connsiteX8" fmla="*/ 7820502 w 7877209"/>
              <a:gd name="connsiteY8" fmla="*/ 465129 h 727322"/>
              <a:gd name="connsiteX9" fmla="*/ 7833667 w 7877209"/>
              <a:gd name="connsiteY9" fmla="*/ 338940 h 727322"/>
              <a:gd name="connsiteX0" fmla="*/ 7833667 w 7877209"/>
              <a:gd name="connsiteY0" fmla="*/ 338940 h 727322"/>
              <a:gd name="connsiteX1" fmla="*/ 7877209 w 7877209"/>
              <a:gd name="connsiteY1" fmla="*/ 11805 h 727322"/>
              <a:gd name="connsiteX2" fmla="*/ 3916943 w 7877209"/>
              <a:gd name="connsiteY2" fmla="*/ 0 h 727322"/>
              <a:gd name="connsiteX3" fmla="*/ 3903777 w 7877209"/>
              <a:gd name="connsiteY3" fmla="*/ 78203 h 727322"/>
              <a:gd name="connsiteX4" fmla="*/ 0 w 7877209"/>
              <a:gd name="connsiteY4" fmla="*/ 82192 h 727322"/>
              <a:gd name="connsiteX5" fmla="*/ 157981 w 7877209"/>
              <a:gd name="connsiteY5" fmla="*/ 684108 h 727322"/>
              <a:gd name="connsiteX6" fmla="*/ 3640476 w 7877209"/>
              <a:gd name="connsiteY6" fmla="*/ 727322 h 727322"/>
              <a:gd name="connsiteX7" fmla="*/ 3666805 w 7877209"/>
              <a:gd name="connsiteY7" fmla="*/ 539625 h 727322"/>
              <a:gd name="connsiteX8" fmla="*/ 7781008 w 7877209"/>
              <a:gd name="connsiteY8" fmla="*/ 543336 h 727322"/>
              <a:gd name="connsiteX9" fmla="*/ 7833667 w 7877209"/>
              <a:gd name="connsiteY9" fmla="*/ 338940 h 727322"/>
              <a:gd name="connsiteX0" fmla="*/ 7833667 w 7837714"/>
              <a:gd name="connsiteY0" fmla="*/ 338940 h 727322"/>
              <a:gd name="connsiteX1" fmla="*/ 7837714 w 7837714"/>
              <a:gd name="connsiteY1" fmla="*/ 27446 h 727322"/>
              <a:gd name="connsiteX2" fmla="*/ 3916943 w 7837714"/>
              <a:gd name="connsiteY2" fmla="*/ 0 h 727322"/>
              <a:gd name="connsiteX3" fmla="*/ 3903777 w 7837714"/>
              <a:gd name="connsiteY3" fmla="*/ 78203 h 727322"/>
              <a:gd name="connsiteX4" fmla="*/ 0 w 7837714"/>
              <a:gd name="connsiteY4" fmla="*/ 82192 h 727322"/>
              <a:gd name="connsiteX5" fmla="*/ 157981 w 7837714"/>
              <a:gd name="connsiteY5" fmla="*/ 684108 h 727322"/>
              <a:gd name="connsiteX6" fmla="*/ 3640476 w 7837714"/>
              <a:gd name="connsiteY6" fmla="*/ 727322 h 727322"/>
              <a:gd name="connsiteX7" fmla="*/ 3666805 w 7837714"/>
              <a:gd name="connsiteY7" fmla="*/ 539625 h 727322"/>
              <a:gd name="connsiteX8" fmla="*/ 7781008 w 7837714"/>
              <a:gd name="connsiteY8" fmla="*/ 543336 h 727322"/>
              <a:gd name="connsiteX9" fmla="*/ 7833667 w 7837714"/>
              <a:gd name="connsiteY9" fmla="*/ 338940 h 727322"/>
              <a:gd name="connsiteX0" fmla="*/ 7794172 w 7837714"/>
              <a:gd name="connsiteY0" fmla="*/ 338940 h 727322"/>
              <a:gd name="connsiteX1" fmla="*/ 7837714 w 7837714"/>
              <a:gd name="connsiteY1" fmla="*/ 27446 h 727322"/>
              <a:gd name="connsiteX2" fmla="*/ 3916943 w 7837714"/>
              <a:gd name="connsiteY2" fmla="*/ 0 h 727322"/>
              <a:gd name="connsiteX3" fmla="*/ 3903777 w 7837714"/>
              <a:gd name="connsiteY3" fmla="*/ 78203 h 727322"/>
              <a:gd name="connsiteX4" fmla="*/ 0 w 7837714"/>
              <a:gd name="connsiteY4" fmla="*/ 82192 h 727322"/>
              <a:gd name="connsiteX5" fmla="*/ 157981 w 7837714"/>
              <a:gd name="connsiteY5" fmla="*/ 684108 h 727322"/>
              <a:gd name="connsiteX6" fmla="*/ 3640476 w 7837714"/>
              <a:gd name="connsiteY6" fmla="*/ 727322 h 727322"/>
              <a:gd name="connsiteX7" fmla="*/ 3666805 w 7837714"/>
              <a:gd name="connsiteY7" fmla="*/ 539625 h 727322"/>
              <a:gd name="connsiteX8" fmla="*/ 7781008 w 7837714"/>
              <a:gd name="connsiteY8" fmla="*/ 543336 h 727322"/>
              <a:gd name="connsiteX9" fmla="*/ 7794172 w 7837714"/>
              <a:gd name="connsiteY9" fmla="*/ 338940 h 727322"/>
              <a:gd name="connsiteX0" fmla="*/ 7794172 w 7794172"/>
              <a:gd name="connsiteY0" fmla="*/ 338940 h 727322"/>
              <a:gd name="connsiteX1" fmla="*/ 6937223 w 7794172"/>
              <a:gd name="connsiteY1" fmla="*/ 13369 h 727322"/>
              <a:gd name="connsiteX2" fmla="*/ 3916943 w 7794172"/>
              <a:gd name="connsiteY2" fmla="*/ 0 h 727322"/>
              <a:gd name="connsiteX3" fmla="*/ 3903777 w 7794172"/>
              <a:gd name="connsiteY3" fmla="*/ 78203 h 727322"/>
              <a:gd name="connsiteX4" fmla="*/ 0 w 7794172"/>
              <a:gd name="connsiteY4" fmla="*/ 82192 h 727322"/>
              <a:gd name="connsiteX5" fmla="*/ 157981 w 7794172"/>
              <a:gd name="connsiteY5" fmla="*/ 684108 h 727322"/>
              <a:gd name="connsiteX6" fmla="*/ 3640476 w 7794172"/>
              <a:gd name="connsiteY6" fmla="*/ 727322 h 727322"/>
              <a:gd name="connsiteX7" fmla="*/ 3666805 w 7794172"/>
              <a:gd name="connsiteY7" fmla="*/ 539625 h 727322"/>
              <a:gd name="connsiteX8" fmla="*/ 7781008 w 7794172"/>
              <a:gd name="connsiteY8" fmla="*/ 543336 h 727322"/>
              <a:gd name="connsiteX9" fmla="*/ 7794172 w 7794172"/>
              <a:gd name="connsiteY9" fmla="*/ 338940 h 727322"/>
              <a:gd name="connsiteX0" fmla="*/ 6956874 w 7781008"/>
              <a:gd name="connsiteY0" fmla="*/ 329556 h 727322"/>
              <a:gd name="connsiteX1" fmla="*/ 6937223 w 7781008"/>
              <a:gd name="connsiteY1" fmla="*/ 13369 h 727322"/>
              <a:gd name="connsiteX2" fmla="*/ 3916943 w 7781008"/>
              <a:gd name="connsiteY2" fmla="*/ 0 h 727322"/>
              <a:gd name="connsiteX3" fmla="*/ 3903777 w 7781008"/>
              <a:gd name="connsiteY3" fmla="*/ 78203 h 727322"/>
              <a:gd name="connsiteX4" fmla="*/ 0 w 7781008"/>
              <a:gd name="connsiteY4" fmla="*/ 82192 h 727322"/>
              <a:gd name="connsiteX5" fmla="*/ 157981 w 7781008"/>
              <a:gd name="connsiteY5" fmla="*/ 684108 h 727322"/>
              <a:gd name="connsiteX6" fmla="*/ 3640476 w 7781008"/>
              <a:gd name="connsiteY6" fmla="*/ 727322 h 727322"/>
              <a:gd name="connsiteX7" fmla="*/ 3666805 w 7781008"/>
              <a:gd name="connsiteY7" fmla="*/ 539625 h 727322"/>
              <a:gd name="connsiteX8" fmla="*/ 7781008 w 7781008"/>
              <a:gd name="connsiteY8" fmla="*/ 543336 h 727322"/>
              <a:gd name="connsiteX9" fmla="*/ 6956874 w 7781008"/>
              <a:gd name="connsiteY9" fmla="*/ 329556 h 727322"/>
              <a:gd name="connsiteX0" fmla="*/ 6956874 w 6956874"/>
              <a:gd name="connsiteY0" fmla="*/ 329556 h 727322"/>
              <a:gd name="connsiteX1" fmla="*/ 6937223 w 6956874"/>
              <a:gd name="connsiteY1" fmla="*/ 13369 h 727322"/>
              <a:gd name="connsiteX2" fmla="*/ 3916943 w 6956874"/>
              <a:gd name="connsiteY2" fmla="*/ 0 h 727322"/>
              <a:gd name="connsiteX3" fmla="*/ 3903777 w 6956874"/>
              <a:gd name="connsiteY3" fmla="*/ 78203 h 727322"/>
              <a:gd name="connsiteX4" fmla="*/ 0 w 6956874"/>
              <a:gd name="connsiteY4" fmla="*/ 82192 h 727322"/>
              <a:gd name="connsiteX5" fmla="*/ 157981 w 6956874"/>
              <a:gd name="connsiteY5" fmla="*/ 684108 h 727322"/>
              <a:gd name="connsiteX6" fmla="*/ 3640476 w 6956874"/>
              <a:gd name="connsiteY6" fmla="*/ 727322 h 727322"/>
              <a:gd name="connsiteX7" fmla="*/ 3666805 w 6956874"/>
              <a:gd name="connsiteY7" fmla="*/ 539625 h 727322"/>
              <a:gd name="connsiteX8" fmla="*/ 6532960 w 6956874"/>
              <a:gd name="connsiteY8" fmla="*/ 374410 h 727322"/>
              <a:gd name="connsiteX9" fmla="*/ 6956874 w 6956874"/>
              <a:gd name="connsiteY9" fmla="*/ 329556 h 727322"/>
              <a:gd name="connsiteX0" fmla="*/ 6956874 w 6956874"/>
              <a:gd name="connsiteY0" fmla="*/ 329556 h 727322"/>
              <a:gd name="connsiteX1" fmla="*/ 6937223 w 6956874"/>
              <a:gd name="connsiteY1" fmla="*/ 13369 h 727322"/>
              <a:gd name="connsiteX2" fmla="*/ 3916943 w 6956874"/>
              <a:gd name="connsiteY2" fmla="*/ 0 h 727322"/>
              <a:gd name="connsiteX3" fmla="*/ 3903777 w 6956874"/>
              <a:gd name="connsiteY3" fmla="*/ 78203 h 727322"/>
              <a:gd name="connsiteX4" fmla="*/ 0 w 6956874"/>
              <a:gd name="connsiteY4" fmla="*/ 82192 h 727322"/>
              <a:gd name="connsiteX5" fmla="*/ 157981 w 6956874"/>
              <a:gd name="connsiteY5" fmla="*/ 684108 h 727322"/>
              <a:gd name="connsiteX6" fmla="*/ 3640476 w 6956874"/>
              <a:gd name="connsiteY6" fmla="*/ 727322 h 727322"/>
              <a:gd name="connsiteX7" fmla="*/ 3666805 w 6956874"/>
              <a:gd name="connsiteY7" fmla="*/ 539625 h 727322"/>
              <a:gd name="connsiteX8" fmla="*/ 6382572 w 6956874"/>
              <a:gd name="connsiteY8" fmla="*/ 377587 h 727322"/>
              <a:gd name="connsiteX9" fmla="*/ 6532960 w 6956874"/>
              <a:gd name="connsiteY9" fmla="*/ 374410 h 727322"/>
              <a:gd name="connsiteX10" fmla="*/ 6956874 w 6956874"/>
              <a:gd name="connsiteY10" fmla="*/ 329556 h 727322"/>
              <a:gd name="connsiteX0" fmla="*/ 6956874 w 6956874"/>
              <a:gd name="connsiteY0" fmla="*/ 329556 h 727322"/>
              <a:gd name="connsiteX1" fmla="*/ 6937223 w 6956874"/>
              <a:gd name="connsiteY1" fmla="*/ 13369 h 727322"/>
              <a:gd name="connsiteX2" fmla="*/ 3916943 w 6956874"/>
              <a:gd name="connsiteY2" fmla="*/ 0 h 727322"/>
              <a:gd name="connsiteX3" fmla="*/ 3903777 w 6956874"/>
              <a:gd name="connsiteY3" fmla="*/ 78203 h 727322"/>
              <a:gd name="connsiteX4" fmla="*/ 0 w 6956874"/>
              <a:gd name="connsiteY4" fmla="*/ 82192 h 727322"/>
              <a:gd name="connsiteX5" fmla="*/ 157981 w 6956874"/>
              <a:gd name="connsiteY5" fmla="*/ 684108 h 727322"/>
              <a:gd name="connsiteX6" fmla="*/ 3640476 w 6956874"/>
              <a:gd name="connsiteY6" fmla="*/ 727322 h 727322"/>
              <a:gd name="connsiteX7" fmla="*/ 3666805 w 6956874"/>
              <a:gd name="connsiteY7" fmla="*/ 539625 h 727322"/>
              <a:gd name="connsiteX8" fmla="*/ 6532654 w 6956874"/>
              <a:gd name="connsiteY8" fmla="*/ 626284 h 727322"/>
              <a:gd name="connsiteX9" fmla="*/ 6532960 w 6956874"/>
              <a:gd name="connsiteY9" fmla="*/ 374410 h 727322"/>
              <a:gd name="connsiteX10" fmla="*/ 6956874 w 6956874"/>
              <a:gd name="connsiteY10" fmla="*/ 329556 h 727322"/>
              <a:gd name="connsiteX0" fmla="*/ 6956874 w 6956874"/>
              <a:gd name="connsiteY0" fmla="*/ 329556 h 727322"/>
              <a:gd name="connsiteX1" fmla="*/ 6937223 w 6956874"/>
              <a:gd name="connsiteY1" fmla="*/ 13369 h 727322"/>
              <a:gd name="connsiteX2" fmla="*/ 3916943 w 6956874"/>
              <a:gd name="connsiteY2" fmla="*/ 0 h 727322"/>
              <a:gd name="connsiteX3" fmla="*/ 3903777 w 6956874"/>
              <a:gd name="connsiteY3" fmla="*/ 78203 h 727322"/>
              <a:gd name="connsiteX4" fmla="*/ 0 w 6956874"/>
              <a:gd name="connsiteY4" fmla="*/ 82192 h 727322"/>
              <a:gd name="connsiteX5" fmla="*/ 157981 w 6956874"/>
              <a:gd name="connsiteY5" fmla="*/ 684108 h 727322"/>
              <a:gd name="connsiteX6" fmla="*/ 3640476 w 6956874"/>
              <a:gd name="connsiteY6" fmla="*/ 727322 h 727322"/>
              <a:gd name="connsiteX7" fmla="*/ 3666805 w 6956874"/>
              <a:gd name="connsiteY7" fmla="*/ 539625 h 727322"/>
              <a:gd name="connsiteX8" fmla="*/ 6532654 w 6956874"/>
              <a:gd name="connsiteY8" fmla="*/ 626284 h 727322"/>
              <a:gd name="connsiteX9" fmla="*/ 6532960 w 6956874"/>
              <a:gd name="connsiteY9" fmla="*/ 374410 h 727322"/>
              <a:gd name="connsiteX10" fmla="*/ 6956874 w 6956874"/>
              <a:gd name="connsiteY10" fmla="*/ 329556 h 727322"/>
              <a:gd name="connsiteX0" fmla="*/ 6972672 w 6972672"/>
              <a:gd name="connsiteY0" fmla="*/ 367095 h 727322"/>
              <a:gd name="connsiteX1" fmla="*/ 6937223 w 6972672"/>
              <a:gd name="connsiteY1" fmla="*/ 13369 h 727322"/>
              <a:gd name="connsiteX2" fmla="*/ 3916943 w 6972672"/>
              <a:gd name="connsiteY2" fmla="*/ 0 h 727322"/>
              <a:gd name="connsiteX3" fmla="*/ 3903777 w 6972672"/>
              <a:gd name="connsiteY3" fmla="*/ 78203 h 727322"/>
              <a:gd name="connsiteX4" fmla="*/ 0 w 6972672"/>
              <a:gd name="connsiteY4" fmla="*/ 82192 h 727322"/>
              <a:gd name="connsiteX5" fmla="*/ 157981 w 6972672"/>
              <a:gd name="connsiteY5" fmla="*/ 684108 h 727322"/>
              <a:gd name="connsiteX6" fmla="*/ 3640476 w 6972672"/>
              <a:gd name="connsiteY6" fmla="*/ 727322 h 727322"/>
              <a:gd name="connsiteX7" fmla="*/ 3666805 w 6972672"/>
              <a:gd name="connsiteY7" fmla="*/ 539625 h 727322"/>
              <a:gd name="connsiteX8" fmla="*/ 6532654 w 6972672"/>
              <a:gd name="connsiteY8" fmla="*/ 626284 h 727322"/>
              <a:gd name="connsiteX9" fmla="*/ 6532960 w 6972672"/>
              <a:gd name="connsiteY9" fmla="*/ 374410 h 727322"/>
              <a:gd name="connsiteX10" fmla="*/ 6972672 w 6972672"/>
              <a:gd name="connsiteY10" fmla="*/ 367095 h 727322"/>
              <a:gd name="connsiteX0" fmla="*/ 6972672 w 6972672"/>
              <a:gd name="connsiteY0" fmla="*/ 367095 h 727322"/>
              <a:gd name="connsiteX1" fmla="*/ 6937223 w 6972672"/>
              <a:gd name="connsiteY1" fmla="*/ 13369 h 727322"/>
              <a:gd name="connsiteX2" fmla="*/ 3916943 w 6972672"/>
              <a:gd name="connsiteY2" fmla="*/ 0 h 727322"/>
              <a:gd name="connsiteX3" fmla="*/ 3856383 w 6972672"/>
              <a:gd name="connsiteY3" fmla="*/ 31279 h 727322"/>
              <a:gd name="connsiteX4" fmla="*/ 0 w 6972672"/>
              <a:gd name="connsiteY4" fmla="*/ 82192 h 727322"/>
              <a:gd name="connsiteX5" fmla="*/ 157981 w 6972672"/>
              <a:gd name="connsiteY5" fmla="*/ 684108 h 727322"/>
              <a:gd name="connsiteX6" fmla="*/ 3640476 w 6972672"/>
              <a:gd name="connsiteY6" fmla="*/ 727322 h 727322"/>
              <a:gd name="connsiteX7" fmla="*/ 3666805 w 6972672"/>
              <a:gd name="connsiteY7" fmla="*/ 539625 h 727322"/>
              <a:gd name="connsiteX8" fmla="*/ 6532654 w 6972672"/>
              <a:gd name="connsiteY8" fmla="*/ 626284 h 727322"/>
              <a:gd name="connsiteX9" fmla="*/ 6532960 w 6972672"/>
              <a:gd name="connsiteY9" fmla="*/ 374410 h 727322"/>
              <a:gd name="connsiteX10" fmla="*/ 6972672 w 6972672"/>
              <a:gd name="connsiteY10" fmla="*/ 367095 h 727322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129116 h 774246"/>
              <a:gd name="connsiteX5" fmla="*/ 157981 w 6972672"/>
              <a:gd name="connsiteY5" fmla="*/ 731032 h 774246"/>
              <a:gd name="connsiteX6" fmla="*/ 3640476 w 6972672"/>
              <a:gd name="connsiteY6" fmla="*/ 774246 h 774246"/>
              <a:gd name="connsiteX7" fmla="*/ 3666805 w 6972672"/>
              <a:gd name="connsiteY7" fmla="*/ 586549 h 774246"/>
              <a:gd name="connsiteX8" fmla="*/ 6532654 w 6972672"/>
              <a:gd name="connsiteY8" fmla="*/ 673208 h 774246"/>
              <a:gd name="connsiteX9" fmla="*/ 6532960 w 6972672"/>
              <a:gd name="connsiteY9" fmla="*/ 421334 h 774246"/>
              <a:gd name="connsiteX10" fmla="*/ 6972672 w 6972672"/>
              <a:gd name="connsiteY10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57981 w 6972672"/>
              <a:gd name="connsiteY5" fmla="*/ 731032 h 774246"/>
              <a:gd name="connsiteX6" fmla="*/ 3640476 w 6972672"/>
              <a:gd name="connsiteY6" fmla="*/ 774246 h 774246"/>
              <a:gd name="connsiteX7" fmla="*/ 3666805 w 6972672"/>
              <a:gd name="connsiteY7" fmla="*/ 586549 h 774246"/>
              <a:gd name="connsiteX8" fmla="*/ 6532654 w 6972672"/>
              <a:gd name="connsiteY8" fmla="*/ 673208 h 774246"/>
              <a:gd name="connsiteX9" fmla="*/ 6532960 w 6972672"/>
              <a:gd name="connsiteY9" fmla="*/ 421334 h 774246"/>
              <a:gd name="connsiteX10" fmla="*/ 6972672 w 6972672"/>
              <a:gd name="connsiteY10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3640476 w 6972672"/>
              <a:gd name="connsiteY6" fmla="*/ 774246 h 774246"/>
              <a:gd name="connsiteX7" fmla="*/ 3666805 w 6972672"/>
              <a:gd name="connsiteY7" fmla="*/ 586549 h 774246"/>
              <a:gd name="connsiteX8" fmla="*/ 6532654 w 6972672"/>
              <a:gd name="connsiteY8" fmla="*/ 673208 h 774246"/>
              <a:gd name="connsiteX9" fmla="*/ 6532960 w 6972672"/>
              <a:gd name="connsiteY9" fmla="*/ 421334 h 774246"/>
              <a:gd name="connsiteX10" fmla="*/ 6972672 w 6972672"/>
              <a:gd name="connsiteY10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181825 w 6972672"/>
              <a:gd name="connsiteY6" fmla="*/ 537128 h 774246"/>
              <a:gd name="connsiteX7" fmla="*/ 3640476 w 6972672"/>
              <a:gd name="connsiteY7" fmla="*/ 774246 h 774246"/>
              <a:gd name="connsiteX8" fmla="*/ 3666805 w 6972672"/>
              <a:gd name="connsiteY8" fmla="*/ 586549 h 774246"/>
              <a:gd name="connsiteX9" fmla="*/ 6532654 w 6972672"/>
              <a:gd name="connsiteY9" fmla="*/ 673208 h 774246"/>
              <a:gd name="connsiteX10" fmla="*/ 6532960 w 6972672"/>
              <a:gd name="connsiteY10" fmla="*/ 421334 h 774246"/>
              <a:gd name="connsiteX11" fmla="*/ 6972672 w 6972672"/>
              <a:gd name="connsiteY11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181825 w 6972672"/>
              <a:gd name="connsiteY6" fmla="*/ 537128 h 774246"/>
              <a:gd name="connsiteX7" fmla="*/ 331907 w 6972672"/>
              <a:gd name="connsiteY7" fmla="*/ 555898 h 774246"/>
              <a:gd name="connsiteX8" fmla="*/ 3640476 w 6972672"/>
              <a:gd name="connsiteY8" fmla="*/ 774246 h 774246"/>
              <a:gd name="connsiteX9" fmla="*/ 3666805 w 6972672"/>
              <a:gd name="connsiteY9" fmla="*/ 586549 h 774246"/>
              <a:gd name="connsiteX10" fmla="*/ 6532654 w 6972672"/>
              <a:gd name="connsiteY10" fmla="*/ 673208 h 774246"/>
              <a:gd name="connsiteX11" fmla="*/ 6532960 w 6972672"/>
              <a:gd name="connsiteY11" fmla="*/ 421334 h 774246"/>
              <a:gd name="connsiteX12" fmla="*/ 6972672 w 6972672"/>
              <a:gd name="connsiteY12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181825 w 6972672"/>
              <a:gd name="connsiteY6" fmla="*/ 537128 h 774246"/>
              <a:gd name="connsiteX7" fmla="*/ 402998 w 6972672"/>
              <a:gd name="connsiteY7" fmla="*/ 677900 h 774246"/>
              <a:gd name="connsiteX8" fmla="*/ 3640476 w 6972672"/>
              <a:gd name="connsiteY8" fmla="*/ 774246 h 774246"/>
              <a:gd name="connsiteX9" fmla="*/ 3666805 w 6972672"/>
              <a:gd name="connsiteY9" fmla="*/ 586549 h 774246"/>
              <a:gd name="connsiteX10" fmla="*/ 6532654 w 6972672"/>
              <a:gd name="connsiteY10" fmla="*/ 673208 h 774246"/>
              <a:gd name="connsiteX11" fmla="*/ 6532960 w 6972672"/>
              <a:gd name="connsiteY11" fmla="*/ 421334 h 774246"/>
              <a:gd name="connsiteX12" fmla="*/ 6972672 w 6972672"/>
              <a:gd name="connsiteY12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363503 w 6972672"/>
              <a:gd name="connsiteY6" fmla="*/ 555898 h 774246"/>
              <a:gd name="connsiteX7" fmla="*/ 402998 w 6972672"/>
              <a:gd name="connsiteY7" fmla="*/ 677900 h 774246"/>
              <a:gd name="connsiteX8" fmla="*/ 3640476 w 6972672"/>
              <a:gd name="connsiteY8" fmla="*/ 774246 h 774246"/>
              <a:gd name="connsiteX9" fmla="*/ 3666805 w 6972672"/>
              <a:gd name="connsiteY9" fmla="*/ 586549 h 774246"/>
              <a:gd name="connsiteX10" fmla="*/ 6532654 w 6972672"/>
              <a:gd name="connsiteY10" fmla="*/ 673208 h 774246"/>
              <a:gd name="connsiteX11" fmla="*/ 6532960 w 6972672"/>
              <a:gd name="connsiteY11" fmla="*/ 421334 h 774246"/>
              <a:gd name="connsiteX12" fmla="*/ 6972672 w 6972672"/>
              <a:gd name="connsiteY12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363503 w 6972672"/>
              <a:gd name="connsiteY6" fmla="*/ 555898 h 774246"/>
              <a:gd name="connsiteX7" fmla="*/ 418796 w 6972672"/>
              <a:gd name="connsiteY7" fmla="*/ 710747 h 774246"/>
              <a:gd name="connsiteX8" fmla="*/ 3640476 w 6972672"/>
              <a:gd name="connsiteY8" fmla="*/ 774246 h 774246"/>
              <a:gd name="connsiteX9" fmla="*/ 3666805 w 6972672"/>
              <a:gd name="connsiteY9" fmla="*/ 586549 h 774246"/>
              <a:gd name="connsiteX10" fmla="*/ 6532654 w 6972672"/>
              <a:gd name="connsiteY10" fmla="*/ 673208 h 774246"/>
              <a:gd name="connsiteX11" fmla="*/ 6532960 w 6972672"/>
              <a:gd name="connsiteY11" fmla="*/ 421334 h 774246"/>
              <a:gd name="connsiteX12" fmla="*/ 6972672 w 6972672"/>
              <a:gd name="connsiteY12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363503 w 6972672"/>
              <a:gd name="connsiteY6" fmla="*/ 555898 h 774246"/>
              <a:gd name="connsiteX7" fmla="*/ 418796 w 6972672"/>
              <a:gd name="connsiteY7" fmla="*/ 710747 h 774246"/>
              <a:gd name="connsiteX8" fmla="*/ 1090215 w 6972672"/>
              <a:gd name="connsiteY8" fmla="*/ 720132 h 774246"/>
              <a:gd name="connsiteX9" fmla="*/ 3640476 w 6972672"/>
              <a:gd name="connsiteY9" fmla="*/ 774246 h 774246"/>
              <a:gd name="connsiteX10" fmla="*/ 3666805 w 6972672"/>
              <a:gd name="connsiteY10" fmla="*/ 586549 h 774246"/>
              <a:gd name="connsiteX11" fmla="*/ 6532654 w 6972672"/>
              <a:gd name="connsiteY11" fmla="*/ 673208 h 774246"/>
              <a:gd name="connsiteX12" fmla="*/ 6532960 w 6972672"/>
              <a:gd name="connsiteY12" fmla="*/ 421334 h 774246"/>
              <a:gd name="connsiteX13" fmla="*/ 6972672 w 6972672"/>
              <a:gd name="connsiteY13" fmla="*/ 414019 h 774246"/>
              <a:gd name="connsiteX0" fmla="*/ 6972672 w 6972672"/>
              <a:gd name="connsiteY0" fmla="*/ 414019 h 774246"/>
              <a:gd name="connsiteX1" fmla="*/ 6937223 w 6972672"/>
              <a:gd name="connsiteY1" fmla="*/ 60293 h 774246"/>
              <a:gd name="connsiteX2" fmla="*/ 3877448 w 6972672"/>
              <a:gd name="connsiteY2" fmla="*/ 0 h 774246"/>
              <a:gd name="connsiteX3" fmla="*/ 3856383 w 6972672"/>
              <a:gd name="connsiteY3" fmla="*/ 78203 h 774246"/>
              <a:gd name="connsiteX4" fmla="*/ 0 w 6972672"/>
              <a:gd name="connsiteY4" fmla="*/ 58730 h 774246"/>
              <a:gd name="connsiteX5" fmla="*/ 102688 w 6972672"/>
              <a:gd name="connsiteY5" fmla="*/ 543336 h 774246"/>
              <a:gd name="connsiteX6" fmla="*/ 363503 w 6972672"/>
              <a:gd name="connsiteY6" fmla="*/ 555898 h 774246"/>
              <a:gd name="connsiteX7" fmla="*/ 418796 w 6972672"/>
              <a:gd name="connsiteY7" fmla="*/ 710747 h 774246"/>
              <a:gd name="connsiteX8" fmla="*/ 711061 w 6972672"/>
              <a:gd name="connsiteY8" fmla="*/ 715440 h 774246"/>
              <a:gd name="connsiteX9" fmla="*/ 1090215 w 6972672"/>
              <a:gd name="connsiteY9" fmla="*/ 720132 h 774246"/>
              <a:gd name="connsiteX10" fmla="*/ 3640476 w 6972672"/>
              <a:gd name="connsiteY10" fmla="*/ 774246 h 774246"/>
              <a:gd name="connsiteX11" fmla="*/ 3666805 w 6972672"/>
              <a:gd name="connsiteY11" fmla="*/ 586549 h 774246"/>
              <a:gd name="connsiteX12" fmla="*/ 6532654 w 6972672"/>
              <a:gd name="connsiteY12" fmla="*/ 673208 h 774246"/>
              <a:gd name="connsiteX13" fmla="*/ 6532960 w 6972672"/>
              <a:gd name="connsiteY13" fmla="*/ 421334 h 774246"/>
              <a:gd name="connsiteX14" fmla="*/ 6972672 w 6972672"/>
              <a:gd name="connsiteY14" fmla="*/ 414019 h 774246"/>
              <a:gd name="connsiteX0" fmla="*/ 6972672 w 6972672"/>
              <a:gd name="connsiteY0" fmla="*/ 414019 h 964137"/>
              <a:gd name="connsiteX1" fmla="*/ 6937223 w 6972672"/>
              <a:gd name="connsiteY1" fmla="*/ 60293 h 964137"/>
              <a:gd name="connsiteX2" fmla="*/ 3877448 w 6972672"/>
              <a:gd name="connsiteY2" fmla="*/ 0 h 964137"/>
              <a:gd name="connsiteX3" fmla="*/ 3856383 w 6972672"/>
              <a:gd name="connsiteY3" fmla="*/ 78203 h 964137"/>
              <a:gd name="connsiteX4" fmla="*/ 0 w 6972672"/>
              <a:gd name="connsiteY4" fmla="*/ 58730 h 964137"/>
              <a:gd name="connsiteX5" fmla="*/ 102688 w 6972672"/>
              <a:gd name="connsiteY5" fmla="*/ 543336 h 964137"/>
              <a:gd name="connsiteX6" fmla="*/ 363503 w 6972672"/>
              <a:gd name="connsiteY6" fmla="*/ 555898 h 964137"/>
              <a:gd name="connsiteX7" fmla="*/ 418796 w 6972672"/>
              <a:gd name="connsiteY7" fmla="*/ 710747 h 964137"/>
              <a:gd name="connsiteX8" fmla="*/ 711061 w 6972672"/>
              <a:gd name="connsiteY8" fmla="*/ 715440 h 964137"/>
              <a:gd name="connsiteX9" fmla="*/ 1098114 w 6972672"/>
              <a:gd name="connsiteY9" fmla="*/ 964137 h 964137"/>
              <a:gd name="connsiteX10" fmla="*/ 3640476 w 6972672"/>
              <a:gd name="connsiteY10" fmla="*/ 774246 h 964137"/>
              <a:gd name="connsiteX11" fmla="*/ 3666805 w 6972672"/>
              <a:gd name="connsiteY11" fmla="*/ 586549 h 964137"/>
              <a:gd name="connsiteX12" fmla="*/ 6532654 w 6972672"/>
              <a:gd name="connsiteY12" fmla="*/ 673208 h 964137"/>
              <a:gd name="connsiteX13" fmla="*/ 6532960 w 6972672"/>
              <a:gd name="connsiteY13" fmla="*/ 421334 h 964137"/>
              <a:gd name="connsiteX14" fmla="*/ 6972672 w 6972672"/>
              <a:gd name="connsiteY14" fmla="*/ 414019 h 964137"/>
              <a:gd name="connsiteX0" fmla="*/ 6972672 w 6972672"/>
              <a:gd name="connsiteY0" fmla="*/ 414019 h 964137"/>
              <a:gd name="connsiteX1" fmla="*/ 6937223 w 6972672"/>
              <a:gd name="connsiteY1" fmla="*/ 60293 h 964137"/>
              <a:gd name="connsiteX2" fmla="*/ 3877448 w 6972672"/>
              <a:gd name="connsiteY2" fmla="*/ 0 h 964137"/>
              <a:gd name="connsiteX3" fmla="*/ 3856383 w 6972672"/>
              <a:gd name="connsiteY3" fmla="*/ 78203 h 964137"/>
              <a:gd name="connsiteX4" fmla="*/ 0 w 6972672"/>
              <a:gd name="connsiteY4" fmla="*/ 58730 h 964137"/>
              <a:gd name="connsiteX5" fmla="*/ 102688 w 6972672"/>
              <a:gd name="connsiteY5" fmla="*/ 543336 h 964137"/>
              <a:gd name="connsiteX6" fmla="*/ 363503 w 6972672"/>
              <a:gd name="connsiteY6" fmla="*/ 555898 h 964137"/>
              <a:gd name="connsiteX7" fmla="*/ 418796 w 6972672"/>
              <a:gd name="connsiteY7" fmla="*/ 710747 h 964137"/>
              <a:gd name="connsiteX8" fmla="*/ 916436 w 6972672"/>
              <a:gd name="connsiteY8" fmla="*/ 720132 h 964137"/>
              <a:gd name="connsiteX9" fmla="*/ 1098114 w 6972672"/>
              <a:gd name="connsiteY9" fmla="*/ 964137 h 964137"/>
              <a:gd name="connsiteX10" fmla="*/ 3640476 w 6972672"/>
              <a:gd name="connsiteY10" fmla="*/ 774246 h 964137"/>
              <a:gd name="connsiteX11" fmla="*/ 3666805 w 6972672"/>
              <a:gd name="connsiteY11" fmla="*/ 586549 h 964137"/>
              <a:gd name="connsiteX12" fmla="*/ 6532654 w 6972672"/>
              <a:gd name="connsiteY12" fmla="*/ 673208 h 964137"/>
              <a:gd name="connsiteX13" fmla="*/ 6532960 w 6972672"/>
              <a:gd name="connsiteY13" fmla="*/ 421334 h 964137"/>
              <a:gd name="connsiteX14" fmla="*/ 6972672 w 6972672"/>
              <a:gd name="connsiteY14" fmla="*/ 414019 h 964137"/>
              <a:gd name="connsiteX0" fmla="*/ 6972672 w 6972672"/>
              <a:gd name="connsiteY0" fmla="*/ 414019 h 964137"/>
              <a:gd name="connsiteX1" fmla="*/ 6937223 w 6972672"/>
              <a:gd name="connsiteY1" fmla="*/ 60293 h 964137"/>
              <a:gd name="connsiteX2" fmla="*/ 3877448 w 6972672"/>
              <a:gd name="connsiteY2" fmla="*/ 0 h 964137"/>
              <a:gd name="connsiteX3" fmla="*/ 3856383 w 6972672"/>
              <a:gd name="connsiteY3" fmla="*/ 78203 h 964137"/>
              <a:gd name="connsiteX4" fmla="*/ 0 w 6972672"/>
              <a:gd name="connsiteY4" fmla="*/ 58730 h 964137"/>
              <a:gd name="connsiteX5" fmla="*/ 102688 w 6972672"/>
              <a:gd name="connsiteY5" fmla="*/ 543336 h 964137"/>
              <a:gd name="connsiteX6" fmla="*/ 363503 w 6972672"/>
              <a:gd name="connsiteY6" fmla="*/ 555898 h 964137"/>
              <a:gd name="connsiteX7" fmla="*/ 418796 w 6972672"/>
              <a:gd name="connsiteY7" fmla="*/ 710747 h 964137"/>
              <a:gd name="connsiteX8" fmla="*/ 916436 w 6972672"/>
              <a:gd name="connsiteY8" fmla="*/ 720132 h 964137"/>
              <a:gd name="connsiteX9" fmla="*/ 1098114 w 6972672"/>
              <a:gd name="connsiteY9" fmla="*/ 964137 h 964137"/>
              <a:gd name="connsiteX10" fmla="*/ 4849029 w 6972672"/>
              <a:gd name="connsiteY10" fmla="*/ 919711 h 964137"/>
              <a:gd name="connsiteX11" fmla="*/ 3666805 w 6972672"/>
              <a:gd name="connsiteY11" fmla="*/ 586549 h 964137"/>
              <a:gd name="connsiteX12" fmla="*/ 6532654 w 6972672"/>
              <a:gd name="connsiteY12" fmla="*/ 673208 h 964137"/>
              <a:gd name="connsiteX13" fmla="*/ 6532960 w 6972672"/>
              <a:gd name="connsiteY13" fmla="*/ 421334 h 964137"/>
              <a:gd name="connsiteX14" fmla="*/ 6972672 w 6972672"/>
              <a:gd name="connsiteY14" fmla="*/ 414019 h 964137"/>
              <a:gd name="connsiteX0" fmla="*/ 6972672 w 6972672"/>
              <a:gd name="connsiteY0" fmla="*/ 414019 h 964137"/>
              <a:gd name="connsiteX1" fmla="*/ 6937223 w 6972672"/>
              <a:gd name="connsiteY1" fmla="*/ 60293 h 964137"/>
              <a:gd name="connsiteX2" fmla="*/ 3877448 w 6972672"/>
              <a:gd name="connsiteY2" fmla="*/ 0 h 964137"/>
              <a:gd name="connsiteX3" fmla="*/ 3856383 w 6972672"/>
              <a:gd name="connsiteY3" fmla="*/ 78203 h 964137"/>
              <a:gd name="connsiteX4" fmla="*/ 0 w 6972672"/>
              <a:gd name="connsiteY4" fmla="*/ 58730 h 964137"/>
              <a:gd name="connsiteX5" fmla="*/ 102688 w 6972672"/>
              <a:gd name="connsiteY5" fmla="*/ 543336 h 964137"/>
              <a:gd name="connsiteX6" fmla="*/ 363503 w 6972672"/>
              <a:gd name="connsiteY6" fmla="*/ 555898 h 964137"/>
              <a:gd name="connsiteX7" fmla="*/ 418796 w 6972672"/>
              <a:gd name="connsiteY7" fmla="*/ 710747 h 964137"/>
              <a:gd name="connsiteX8" fmla="*/ 916436 w 6972672"/>
              <a:gd name="connsiteY8" fmla="*/ 720132 h 964137"/>
              <a:gd name="connsiteX9" fmla="*/ 1098114 w 6972672"/>
              <a:gd name="connsiteY9" fmla="*/ 964137 h 964137"/>
              <a:gd name="connsiteX10" fmla="*/ 4849029 w 6972672"/>
              <a:gd name="connsiteY10" fmla="*/ 919711 h 964137"/>
              <a:gd name="connsiteX11" fmla="*/ 4709479 w 6972672"/>
              <a:gd name="connsiteY11" fmla="*/ 671012 h 964137"/>
              <a:gd name="connsiteX12" fmla="*/ 6532654 w 6972672"/>
              <a:gd name="connsiteY12" fmla="*/ 673208 h 964137"/>
              <a:gd name="connsiteX13" fmla="*/ 6532960 w 6972672"/>
              <a:gd name="connsiteY13" fmla="*/ 421334 h 964137"/>
              <a:gd name="connsiteX14" fmla="*/ 6972672 w 6972672"/>
              <a:gd name="connsiteY14" fmla="*/ 414019 h 964137"/>
              <a:gd name="connsiteX0" fmla="*/ 6972672 w 6972672"/>
              <a:gd name="connsiteY0" fmla="*/ 414019 h 964137"/>
              <a:gd name="connsiteX1" fmla="*/ 6937223 w 6972672"/>
              <a:gd name="connsiteY1" fmla="*/ 60293 h 964137"/>
              <a:gd name="connsiteX2" fmla="*/ 3877448 w 6972672"/>
              <a:gd name="connsiteY2" fmla="*/ 0 h 964137"/>
              <a:gd name="connsiteX3" fmla="*/ 3856383 w 6972672"/>
              <a:gd name="connsiteY3" fmla="*/ 78203 h 964137"/>
              <a:gd name="connsiteX4" fmla="*/ 0 w 6972672"/>
              <a:gd name="connsiteY4" fmla="*/ 58730 h 964137"/>
              <a:gd name="connsiteX5" fmla="*/ 102688 w 6972672"/>
              <a:gd name="connsiteY5" fmla="*/ 543336 h 964137"/>
              <a:gd name="connsiteX6" fmla="*/ 363503 w 6972672"/>
              <a:gd name="connsiteY6" fmla="*/ 555898 h 964137"/>
              <a:gd name="connsiteX7" fmla="*/ 418796 w 6972672"/>
              <a:gd name="connsiteY7" fmla="*/ 710747 h 964137"/>
              <a:gd name="connsiteX8" fmla="*/ 916436 w 6972672"/>
              <a:gd name="connsiteY8" fmla="*/ 720132 h 964137"/>
              <a:gd name="connsiteX9" fmla="*/ 1098114 w 6972672"/>
              <a:gd name="connsiteY9" fmla="*/ 964137 h 964137"/>
              <a:gd name="connsiteX10" fmla="*/ 4849029 w 6972672"/>
              <a:gd name="connsiteY10" fmla="*/ 919711 h 964137"/>
              <a:gd name="connsiteX11" fmla="*/ 4772672 w 6972672"/>
              <a:gd name="connsiteY11" fmla="*/ 717936 h 964137"/>
              <a:gd name="connsiteX12" fmla="*/ 6532654 w 6972672"/>
              <a:gd name="connsiteY12" fmla="*/ 673208 h 964137"/>
              <a:gd name="connsiteX13" fmla="*/ 6532960 w 6972672"/>
              <a:gd name="connsiteY13" fmla="*/ 421334 h 964137"/>
              <a:gd name="connsiteX14" fmla="*/ 6972672 w 6972672"/>
              <a:gd name="connsiteY14" fmla="*/ 414019 h 964137"/>
              <a:gd name="connsiteX0" fmla="*/ 6972672 w 6972672"/>
              <a:gd name="connsiteY0" fmla="*/ 414019 h 976020"/>
              <a:gd name="connsiteX1" fmla="*/ 6937223 w 6972672"/>
              <a:gd name="connsiteY1" fmla="*/ 60293 h 976020"/>
              <a:gd name="connsiteX2" fmla="*/ 3877448 w 6972672"/>
              <a:gd name="connsiteY2" fmla="*/ 0 h 976020"/>
              <a:gd name="connsiteX3" fmla="*/ 3856383 w 6972672"/>
              <a:gd name="connsiteY3" fmla="*/ 78203 h 976020"/>
              <a:gd name="connsiteX4" fmla="*/ 0 w 6972672"/>
              <a:gd name="connsiteY4" fmla="*/ 58730 h 976020"/>
              <a:gd name="connsiteX5" fmla="*/ 102688 w 6972672"/>
              <a:gd name="connsiteY5" fmla="*/ 543336 h 976020"/>
              <a:gd name="connsiteX6" fmla="*/ 363503 w 6972672"/>
              <a:gd name="connsiteY6" fmla="*/ 555898 h 976020"/>
              <a:gd name="connsiteX7" fmla="*/ 418796 w 6972672"/>
              <a:gd name="connsiteY7" fmla="*/ 710747 h 976020"/>
              <a:gd name="connsiteX8" fmla="*/ 916436 w 6972672"/>
              <a:gd name="connsiteY8" fmla="*/ 720132 h 976020"/>
              <a:gd name="connsiteX9" fmla="*/ 1098114 w 6972672"/>
              <a:gd name="connsiteY9" fmla="*/ 964137 h 976020"/>
              <a:gd name="connsiteX10" fmla="*/ 4896424 w 6972672"/>
              <a:gd name="connsiteY10" fmla="*/ 976020 h 976020"/>
              <a:gd name="connsiteX11" fmla="*/ 4772672 w 6972672"/>
              <a:gd name="connsiteY11" fmla="*/ 717936 h 976020"/>
              <a:gd name="connsiteX12" fmla="*/ 6532654 w 6972672"/>
              <a:gd name="connsiteY12" fmla="*/ 673208 h 976020"/>
              <a:gd name="connsiteX13" fmla="*/ 6532960 w 6972672"/>
              <a:gd name="connsiteY13" fmla="*/ 421334 h 976020"/>
              <a:gd name="connsiteX14" fmla="*/ 6972672 w 6972672"/>
              <a:gd name="connsiteY14" fmla="*/ 414019 h 976020"/>
              <a:gd name="connsiteX0" fmla="*/ 6972672 w 7105078"/>
              <a:gd name="connsiteY0" fmla="*/ 414019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98114 w 7105078"/>
              <a:gd name="connsiteY9" fmla="*/ 964137 h 976020"/>
              <a:gd name="connsiteX10" fmla="*/ 4896424 w 7105078"/>
              <a:gd name="connsiteY10" fmla="*/ 976020 h 976020"/>
              <a:gd name="connsiteX11" fmla="*/ 4772672 w 7105078"/>
              <a:gd name="connsiteY11" fmla="*/ 717936 h 976020"/>
              <a:gd name="connsiteX12" fmla="*/ 6532654 w 7105078"/>
              <a:gd name="connsiteY12" fmla="*/ 673208 h 976020"/>
              <a:gd name="connsiteX13" fmla="*/ 6532960 w 7105078"/>
              <a:gd name="connsiteY13" fmla="*/ 421334 h 976020"/>
              <a:gd name="connsiteX14" fmla="*/ 6972672 w 7105078"/>
              <a:gd name="connsiteY14" fmla="*/ 414019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98114 w 7105078"/>
              <a:gd name="connsiteY9" fmla="*/ 964137 h 976020"/>
              <a:gd name="connsiteX10" fmla="*/ 4896424 w 7105078"/>
              <a:gd name="connsiteY10" fmla="*/ 976020 h 976020"/>
              <a:gd name="connsiteX11" fmla="*/ 4772672 w 7105078"/>
              <a:gd name="connsiteY11" fmla="*/ 717936 h 976020"/>
              <a:gd name="connsiteX12" fmla="*/ 6532654 w 7105078"/>
              <a:gd name="connsiteY12" fmla="*/ 673208 h 976020"/>
              <a:gd name="connsiteX13" fmla="*/ 6532960 w 7105078"/>
              <a:gd name="connsiteY13" fmla="*/ 421334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98114 w 7105078"/>
              <a:gd name="connsiteY9" fmla="*/ 964137 h 976020"/>
              <a:gd name="connsiteX10" fmla="*/ 4896424 w 7105078"/>
              <a:gd name="connsiteY10" fmla="*/ 976020 h 976020"/>
              <a:gd name="connsiteX11" fmla="*/ 4772672 w 7105078"/>
              <a:gd name="connsiteY11" fmla="*/ 717936 h 976020"/>
              <a:gd name="connsiteX12" fmla="*/ 6532654 w 7105078"/>
              <a:gd name="connsiteY12" fmla="*/ 673208 h 976020"/>
              <a:gd name="connsiteX13" fmla="*/ 6621825 w 7105078"/>
              <a:gd name="connsiteY13" fmla="*/ 427199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98114 w 7105078"/>
              <a:gd name="connsiteY9" fmla="*/ 964137 h 976020"/>
              <a:gd name="connsiteX10" fmla="*/ 4896424 w 7105078"/>
              <a:gd name="connsiteY10" fmla="*/ 976020 h 976020"/>
              <a:gd name="connsiteX11" fmla="*/ 4772672 w 7105078"/>
              <a:gd name="connsiteY11" fmla="*/ 717936 h 976020"/>
              <a:gd name="connsiteX12" fmla="*/ 6611644 w 7105078"/>
              <a:gd name="connsiteY12" fmla="*/ 679074 h 976020"/>
              <a:gd name="connsiteX13" fmla="*/ 6621825 w 7105078"/>
              <a:gd name="connsiteY13" fmla="*/ 427199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98114 w 7105078"/>
              <a:gd name="connsiteY9" fmla="*/ 964137 h 976020"/>
              <a:gd name="connsiteX10" fmla="*/ 4896424 w 7105078"/>
              <a:gd name="connsiteY10" fmla="*/ 976020 h 976020"/>
              <a:gd name="connsiteX11" fmla="*/ 4841788 w 7105078"/>
              <a:gd name="connsiteY11" fmla="*/ 723802 h 976020"/>
              <a:gd name="connsiteX12" fmla="*/ 6611644 w 7105078"/>
              <a:gd name="connsiteY12" fmla="*/ 679074 h 976020"/>
              <a:gd name="connsiteX13" fmla="*/ 6621825 w 7105078"/>
              <a:gd name="connsiteY13" fmla="*/ 427199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20132 h 976020"/>
              <a:gd name="connsiteX9" fmla="*/ 1028997 w 7105078"/>
              <a:gd name="connsiteY9" fmla="*/ 975868 h 976020"/>
              <a:gd name="connsiteX10" fmla="*/ 4896424 w 7105078"/>
              <a:gd name="connsiteY10" fmla="*/ 976020 h 976020"/>
              <a:gd name="connsiteX11" fmla="*/ 4841788 w 7105078"/>
              <a:gd name="connsiteY11" fmla="*/ 723802 h 976020"/>
              <a:gd name="connsiteX12" fmla="*/ 6611644 w 7105078"/>
              <a:gd name="connsiteY12" fmla="*/ 679074 h 976020"/>
              <a:gd name="connsiteX13" fmla="*/ 6621825 w 7105078"/>
              <a:gd name="connsiteY13" fmla="*/ 427199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363503 w 7105078"/>
              <a:gd name="connsiteY6" fmla="*/ 555898 h 976020"/>
              <a:gd name="connsiteX7" fmla="*/ 418796 w 7105078"/>
              <a:gd name="connsiteY7" fmla="*/ 710747 h 976020"/>
              <a:gd name="connsiteX8" fmla="*/ 916436 w 7105078"/>
              <a:gd name="connsiteY8" fmla="*/ 737729 h 976020"/>
              <a:gd name="connsiteX9" fmla="*/ 1028997 w 7105078"/>
              <a:gd name="connsiteY9" fmla="*/ 975868 h 976020"/>
              <a:gd name="connsiteX10" fmla="*/ 4896424 w 7105078"/>
              <a:gd name="connsiteY10" fmla="*/ 976020 h 976020"/>
              <a:gd name="connsiteX11" fmla="*/ 4841788 w 7105078"/>
              <a:gd name="connsiteY11" fmla="*/ 723802 h 976020"/>
              <a:gd name="connsiteX12" fmla="*/ 6611644 w 7105078"/>
              <a:gd name="connsiteY12" fmla="*/ 679074 h 976020"/>
              <a:gd name="connsiteX13" fmla="*/ 6621825 w 7105078"/>
              <a:gd name="connsiteY13" fmla="*/ 427199 h 976020"/>
              <a:gd name="connsiteX14" fmla="*/ 7101031 w 7105078"/>
              <a:gd name="connsiteY14" fmla="*/ 425750 h 976020"/>
              <a:gd name="connsiteX0" fmla="*/ 7101031 w 7105078"/>
              <a:gd name="connsiteY0" fmla="*/ 425750 h 976020"/>
              <a:gd name="connsiteX1" fmla="*/ 7105078 w 7105078"/>
              <a:gd name="connsiteY1" fmla="*/ 66159 h 976020"/>
              <a:gd name="connsiteX2" fmla="*/ 3877448 w 7105078"/>
              <a:gd name="connsiteY2" fmla="*/ 0 h 976020"/>
              <a:gd name="connsiteX3" fmla="*/ 3856383 w 7105078"/>
              <a:gd name="connsiteY3" fmla="*/ 78203 h 976020"/>
              <a:gd name="connsiteX4" fmla="*/ 0 w 7105078"/>
              <a:gd name="connsiteY4" fmla="*/ 58730 h 976020"/>
              <a:gd name="connsiteX5" fmla="*/ 102688 w 7105078"/>
              <a:gd name="connsiteY5" fmla="*/ 543336 h 976020"/>
              <a:gd name="connsiteX6" fmla="*/ 92961 w 7105078"/>
              <a:gd name="connsiteY6" fmla="*/ 544167 h 976020"/>
              <a:gd name="connsiteX7" fmla="*/ 363503 w 7105078"/>
              <a:gd name="connsiteY7" fmla="*/ 555898 h 976020"/>
              <a:gd name="connsiteX8" fmla="*/ 418796 w 7105078"/>
              <a:gd name="connsiteY8" fmla="*/ 710747 h 976020"/>
              <a:gd name="connsiteX9" fmla="*/ 916436 w 7105078"/>
              <a:gd name="connsiteY9" fmla="*/ 737729 h 976020"/>
              <a:gd name="connsiteX10" fmla="*/ 1028997 w 7105078"/>
              <a:gd name="connsiteY10" fmla="*/ 975868 h 976020"/>
              <a:gd name="connsiteX11" fmla="*/ 4896424 w 7105078"/>
              <a:gd name="connsiteY11" fmla="*/ 976020 h 976020"/>
              <a:gd name="connsiteX12" fmla="*/ 4841788 w 7105078"/>
              <a:gd name="connsiteY12" fmla="*/ 723802 h 976020"/>
              <a:gd name="connsiteX13" fmla="*/ 6611644 w 7105078"/>
              <a:gd name="connsiteY13" fmla="*/ 679074 h 976020"/>
              <a:gd name="connsiteX14" fmla="*/ 6621825 w 7105078"/>
              <a:gd name="connsiteY14" fmla="*/ 427199 h 976020"/>
              <a:gd name="connsiteX15" fmla="*/ 7101031 w 7105078"/>
              <a:gd name="connsiteY15" fmla="*/ 425750 h 976020"/>
              <a:gd name="connsiteX0" fmla="*/ 7101031 w 7526360"/>
              <a:gd name="connsiteY0" fmla="*/ 425750 h 976020"/>
              <a:gd name="connsiteX1" fmla="*/ 7526360 w 7526360"/>
              <a:gd name="connsiteY1" fmla="*/ 105262 h 976020"/>
              <a:gd name="connsiteX2" fmla="*/ 3877448 w 7526360"/>
              <a:gd name="connsiteY2" fmla="*/ 0 h 976020"/>
              <a:gd name="connsiteX3" fmla="*/ 3856383 w 7526360"/>
              <a:gd name="connsiteY3" fmla="*/ 78203 h 976020"/>
              <a:gd name="connsiteX4" fmla="*/ 0 w 7526360"/>
              <a:gd name="connsiteY4" fmla="*/ 58730 h 976020"/>
              <a:gd name="connsiteX5" fmla="*/ 102688 w 7526360"/>
              <a:gd name="connsiteY5" fmla="*/ 543336 h 976020"/>
              <a:gd name="connsiteX6" fmla="*/ 92961 w 7526360"/>
              <a:gd name="connsiteY6" fmla="*/ 544167 h 976020"/>
              <a:gd name="connsiteX7" fmla="*/ 363503 w 7526360"/>
              <a:gd name="connsiteY7" fmla="*/ 555898 h 976020"/>
              <a:gd name="connsiteX8" fmla="*/ 418796 w 7526360"/>
              <a:gd name="connsiteY8" fmla="*/ 710747 h 976020"/>
              <a:gd name="connsiteX9" fmla="*/ 916436 w 7526360"/>
              <a:gd name="connsiteY9" fmla="*/ 737729 h 976020"/>
              <a:gd name="connsiteX10" fmla="*/ 1028997 w 7526360"/>
              <a:gd name="connsiteY10" fmla="*/ 975868 h 976020"/>
              <a:gd name="connsiteX11" fmla="*/ 4896424 w 7526360"/>
              <a:gd name="connsiteY11" fmla="*/ 976020 h 976020"/>
              <a:gd name="connsiteX12" fmla="*/ 4841788 w 7526360"/>
              <a:gd name="connsiteY12" fmla="*/ 723802 h 976020"/>
              <a:gd name="connsiteX13" fmla="*/ 6611644 w 7526360"/>
              <a:gd name="connsiteY13" fmla="*/ 679074 h 976020"/>
              <a:gd name="connsiteX14" fmla="*/ 6621825 w 7526360"/>
              <a:gd name="connsiteY14" fmla="*/ 427199 h 976020"/>
              <a:gd name="connsiteX15" fmla="*/ 7101031 w 7526360"/>
              <a:gd name="connsiteY15" fmla="*/ 425750 h 976020"/>
              <a:gd name="connsiteX0" fmla="*/ 7482818 w 7526360"/>
              <a:gd name="connsiteY0" fmla="*/ 449212 h 976020"/>
              <a:gd name="connsiteX1" fmla="*/ 7526360 w 7526360"/>
              <a:gd name="connsiteY1" fmla="*/ 105262 h 976020"/>
              <a:gd name="connsiteX2" fmla="*/ 3877448 w 7526360"/>
              <a:gd name="connsiteY2" fmla="*/ 0 h 976020"/>
              <a:gd name="connsiteX3" fmla="*/ 3856383 w 7526360"/>
              <a:gd name="connsiteY3" fmla="*/ 78203 h 976020"/>
              <a:gd name="connsiteX4" fmla="*/ 0 w 7526360"/>
              <a:gd name="connsiteY4" fmla="*/ 58730 h 976020"/>
              <a:gd name="connsiteX5" fmla="*/ 102688 w 7526360"/>
              <a:gd name="connsiteY5" fmla="*/ 543336 h 976020"/>
              <a:gd name="connsiteX6" fmla="*/ 92961 w 7526360"/>
              <a:gd name="connsiteY6" fmla="*/ 544167 h 976020"/>
              <a:gd name="connsiteX7" fmla="*/ 363503 w 7526360"/>
              <a:gd name="connsiteY7" fmla="*/ 555898 h 976020"/>
              <a:gd name="connsiteX8" fmla="*/ 418796 w 7526360"/>
              <a:gd name="connsiteY8" fmla="*/ 710747 h 976020"/>
              <a:gd name="connsiteX9" fmla="*/ 916436 w 7526360"/>
              <a:gd name="connsiteY9" fmla="*/ 737729 h 976020"/>
              <a:gd name="connsiteX10" fmla="*/ 1028997 w 7526360"/>
              <a:gd name="connsiteY10" fmla="*/ 975868 h 976020"/>
              <a:gd name="connsiteX11" fmla="*/ 4896424 w 7526360"/>
              <a:gd name="connsiteY11" fmla="*/ 976020 h 976020"/>
              <a:gd name="connsiteX12" fmla="*/ 4841788 w 7526360"/>
              <a:gd name="connsiteY12" fmla="*/ 723802 h 976020"/>
              <a:gd name="connsiteX13" fmla="*/ 6611644 w 7526360"/>
              <a:gd name="connsiteY13" fmla="*/ 679074 h 976020"/>
              <a:gd name="connsiteX14" fmla="*/ 6621825 w 7526360"/>
              <a:gd name="connsiteY14" fmla="*/ 427199 h 976020"/>
              <a:gd name="connsiteX15" fmla="*/ 7482818 w 7526360"/>
              <a:gd name="connsiteY15" fmla="*/ 449212 h 976020"/>
              <a:gd name="connsiteX0" fmla="*/ 7482818 w 7526360"/>
              <a:gd name="connsiteY0" fmla="*/ 449212 h 976020"/>
              <a:gd name="connsiteX1" fmla="*/ 7526360 w 7526360"/>
              <a:gd name="connsiteY1" fmla="*/ 105262 h 976020"/>
              <a:gd name="connsiteX2" fmla="*/ 3877448 w 7526360"/>
              <a:gd name="connsiteY2" fmla="*/ 0 h 976020"/>
              <a:gd name="connsiteX3" fmla="*/ 3856383 w 7526360"/>
              <a:gd name="connsiteY3" fmla="*/ 78203 h 976020"/>
              <a:gd name="connsiteX4" fmla="*/ 0 w 7526360"/>
              <a:gd name="connsiteY4" fmla="*/ 58730 h 976020"/>
              <a:gd name="connsiteX5" fmla="*/ 102688 w 7526360"/>
              <a:gd name="connsiteY5" fmla="*/ 543336 h 976020"/>
              <a:gd name="connsiteX6" fmla="*/ 92961 w 7526360"/>
              <a:gd name="connsiteY6" fmla="*/ 544167 h 976020"/>
              <a:gd name="connsiteX7" fmla="*/ 363503 w 7526360"/>
              <a:gd name="connsiteY7" fmla="*/ 555898 h 976020"/>
              <a:gd name="connsiteX8" fmla="*/ 418796 w 7526360"/>
              <a:gd name="connsiteY8" fmla="*/ 710747 h 976020"/>
              <a:gd name="connsiteX9" fmla="*/ 916436 w 7526360"/>
              <a:gd name="connsiteY9" fmla="*/ 737729 h 976020"/>
              <a:gd name="connsiteX10" fmla="*/ 1028997 w 7526360"/>
              <a:gd name="connsiteY10" fmla="*/ 975868 h 976020"/>
              <a:gd name="connsiteX11" fmla="*/ 4896424 w 7526360"/>
              <a:gd name="connsiteY11" fmla="*/ 976020 h 976020"/>
              <a:gd name="connsiteX12" fmla="*/ 4841788 w 7526360"/>
              <a:gd name="connsiteY12" fmla="*/ 723802 h 976020"/>
              <a:gd name="connsiteX13" fmla="*/ 6611644 w 7526360"/>
              <a:gd name="connsiteY13" fmla="*/ 679074 h 976020"/>
              <a:gd name="connsiteX14" fmla="*/ 7043108 w 7526360"/>
              <a:gd name="connsiteY14" fmla="*/ 450661 h 976020"/>
              <a:gd name="connsiteX15" fmla="*/ 7482818 w 7526360"/>
              <a:gd name="connsiteY15" fmla="*/ 449212 h 976020"/>
              <a:gd name="connsiteX0" fmla="*/ 7482818 w 7526360"/>
              <a:gd name="connsiteY0" fmla="*/ 449212 h 976020"/>
              <a:gd name="connsiteX1" fmla="*/ 7526360 w 7526360"/>
              <a:gd name="connsiteY1" fmla="*/ 105262 h 976020"/>
              <a:gd name="connsiteX2" fmla="*/ 3877448 w 7526360"/>
              <a:gd name="connsiteY2" fmla="*/ 0 h 976020"/>
              <a:gd name="connsiteX3" fmla="*/ 3856383 w 7526360"/>
              <a:gd name="connsiteY3" fmla="*/ 78203 h 976020"/>
              <a:gd name="connsiteX4" fmla="*/ 0 w 7526360"/>
              <a:gd name="connsiteY4" fmla="*/ 58730 h 976020"/>
              <a:gd name="connsiteX5" fmla="*/ 102688 w 7526360"/>
              <a:gd name="connsiteY5" fmla="*/ 543336 h 976020"/>
              <a:gd name="connsiteX6" fmla="*/ 92961 w 7526360"/>
              <a:gd name="connsiteY6" fmla="*/ 544167 h 976020"/>
              <a:gd name="connsiteX7" fmla="*/ 363503 w 7526360"/>
              <a:gd name="connsiteY7" fmla="*/ 555898 h 976020"/>
              <a:gd name="connsiteX8" fmla="*/ 418796 w 7526360"/>
              <a:gd name="connsiteY8" fmla="*/ 710747 h 976020"/>
              <a:gd name="connsiteX9" fmla="*/ 916436 w 7526360"/>
              <a:gd name="connsiteY9" fmla="*/ 737729 h 976020"/>
              <a:gd name="connsiteX10" fmla="*/ 1028997 w 7526360"/>
              <a:gd name="connsiteY10" fmla="*/ 975868 h 976020"/>
              <a:gd name="connsiteX11" fmla="*/ 4896424 w 7526360"/>
              <a:gd name="connsiteY11" fmla="*/ 976020 h 976020"/>
              <a:gd name="connsiteX12" fmla="*/ 4841788 w 7526360"/>
              <a:gd name="connsiteY12" fmla="*/ 723802 h 976020"/>
              <a:gd name="connsiteX13" fmla="*/ 7046091 w 7526360"/>
              <a:gd name="connsiteY13" fmla="*/ 725998 h 976020"/>
              <a:gd name="connsiteX14" fmla="*/ 7043108 w 7526360"/>
              <a:gd name="connsiteY14" fmla="*/ 450661 h 976020"/>
              <a:gd name="connsiteX15" fmla="*/ 7482818 w 7526360"/>
              <a:gd name="connsiteY15" fmla="*/ 449212 h 976020"/>
              <a:gd name="connsiteX0" fmla="*/ 7482818 w 7526360"/>
              <a:gd name="connsiteY0" fmla="*/ 449212 h 975868"/>
              <a:gd name="connsiteX1" fmla="*/ 7526360 w 7526360"/>
              <a:gd name="connsiteY1" fmla="*/ 105262 h 975868"/>
              <a:gd name="connsiteX2" fmla="*/ 3877448 w 7526360"/>
              <a:gd name="connsiteY2" fmla="*/ 0 h 975868"/>
              <a:gd name="connsiteX3" fmla="*/ 3856383 w 7526360"/>
              <a:gd name="connsiteY3" fmla="*/ 78203 h 975868"/>
              <a:gd name="connsiteX4" fmla="*/ 0 w 7526360"/>
              <a:gd name="connsiteY4" fmla="*/ 58730 h 975868"/>
              <a:gd name="connsiteX5" fmla="*/ 102688 w 7526360"/>
              <a:gd name="connsiteY5" fmla="*/ 543336 h 975868"/>
              <a:gd name="connsiteX6" fmla="*/ 92961 w 7526360"/>
              <a:gd name="connsiteY6" fmla="*/ 544167 h 975868"/>
              <a:gd name="connsiteX7" fmla="*/ 363503 w 7526360"/>
              <a:gd name="connsiteY7" fmla="*/ 555898 h 975868"/>
              <a:gd name="connsiteX8" fmla="*/ 418796 w 7526360"/>
              <a:gd name="connsiteY8" fmla="*/ 710747 h 975868"/>
              <a:gd name="connsiteX9" fmla="*/ 916436 w 7526360"/>
              <a:gd name="connsiteY9" fmla="*/ 737729 h 975868"/>
              <a:gd name="connsiteX10" fmla="*/ 1028997 w 7526360"/>
              <a:gd name="connsiteY10" fmla="*/ 975868 h 975868"/>
              <a:gd name="connsiteX11" fmla="*/ 4841788 w 7526360"/>
              <a:gd name="connsiteY11" fmla="*/ 723802 h 975868"/>
              <a:gd name="connsiteX12" fmla="*/ 7046091 w 7526360"/>
              <a:gd name="connsiteY12" fmla="*/ 725998 h 975868"/>
              <a:gd name="connsiteX13" fmla="*/ 7043108 w 7526360"/>
              <a:gd name="connsiteY13" fmla="*/ 450661 h 975868"/>
              <a:gd name="connsiteX14" fmla="*/ 7482818 w 7526360"/>
              <a:gd name="connsiteY14" fmla="*/ 449212 h 975868"/>
              <a:gd name="connsiteX0" fmla="*/ 7482818 w 7526360"/>
              <a:gd name="connsiteY0" fmla="*/ 449212 h 756889"/>
              <a:gd name="connsiteX1" fmla="*/ 7526360 w 7526360"/>
              <a:gd name="connsiteY1" fmla="*/ 105262 h 756889"/>
              <a:gd name="connsiteX2" fmla="*/ 3877448 w 7526360"/>
              <a:gd name="connsiteY2" fmla="*/ 0 h 756889"/>
              <a:gd name="connsiteX3" fmla="*/ 3856383 w 7526360"/>
              <a:gd name="connsiteY3" fmla="*/ 78203 h 756889"/>
              <a:gd name="connsiteX4" fmla="*/ 0 w 7526360"/>
              <a:gd name="connsiteY4" fmla="*/ 58730 h 756889"/>
              <a:gd name="connsiteX5" fmla="*/ 102688 w 7526360"/>
              <a:gd name="connsiteY5" fmla="*/ 543336 h 756889"/>
              <a:gd name="connsiteX6" fmla="*/ 92961 w 7526360"/>
              <a:gd name="connsiteY6" fmla="*/ 544167 h 756889"/>
              <a:gd name="connsiteX7" fmla="*/ 363503 w 7526360"/>
              <a:gd name="connsiteY7" fmla="*/ 555898 h 756889"/>
              <a:gd name="connsiteX8" fmla="*/ 418796 w 7526360"/>
              <a:gd name="connsiteY8" fmla="*/ 710747 h 756889"/>
              <a:gd name="connsiteX9" fmla="*/ 916436 w 7526360"/>
              <a:gd name="connsiteY9" fmla="*/ 737729 h 756889"/>
              <a:gd name="connsiteX10" fmla="*/ 1358124 w 7526360"/>
              <a:gd name="connsiteY10" fmla="*/ 756889 h 756889"/>
              <a:gd name="connsiteX11" fmla="*/ 4841788 w 7526360"/>
              <a:gd name="connsiteY11" fmla="*/ 723802 h 756889"/>
              <a:gd name="connsiteX12" fmla="*/ 7046091 w 7526360"/>
              <a:gd name="connsiteY12" fmla="*/ 725998 h 756889"/>
              <a:gd name="connsiteX13" fmla="*/ 7043108 w 7526360"/>
              <a:gd name="connsiteY13" fmla="*/ 450661 h 756889"/>
              <a:gd name="connsiteX14" fmla="*/ 7482818 w 7526360"/>
              <a:gd name="connsiteY14" fmla="*/ 449212 h 756889"/>
              <a:gd name="connsiteX0" fmla="*/ 7482818 w 7526360"/>
              <a:gd name="connsiteY0" fmla="*/ 449212 h 756889"/>
              <a:gd name="connsiteX1" fmla="*/ 7526360 w 7526360"/>
              <a:gd name="connsiteY1" fmla="*/ 105262 h 756889"/>
              <a:gd name="connsiteX2" fmla="*/ 3877448 w 7526360"/>
              <a:gd name="connsiteY2" fmla="*/ 0 h 756889"/>
              <a:gd name="connsiteX3" fmla="*/ 3856383 w 7526360"/>
              <a:gd name="connsiteY3" fmla="*/ 78203 h 756889"/>
              <a:gd name="connsiteX4" fmla="*/ 0 w 7526360"/>
              <a:gd name="connsiteY4" fmla="*/ 58730 h 756889"/>
              <a:gd name="connsiteX5" fmla="*/ 102688 w 7526360"/>
              <a:gd name="connsiteY5" fmla="*/ 543336 h 756889"/>
              <a:gd name="connsiteX6" fmla="*/ 92961 w 7526360"/>
              <a:gd name="connsiteY6" fmla="*/ 544167 h 756889"/>
              <a:gd name="connsiteX7" fmla="*/ 363503 w 7526360"/>
              <a:gd name="connsiteY7" fmla="*/ 555898 h 756889"/>
              <a:gd name="connsiteX8" fmla="*/ 366136 w 7526360"/>
              <a:gd name="connsiteY8" fmla="*/ 702926 h 756889"/>
              <a:gd name="connsiteX9" fmla="*/ 916436 w 7526360"/>
              <a:gd name="connsiteY9" fmla="*/ 737729 h 756889"/>
              <a:gd name="connsiteX10" fmla="*/ 1358124 w 7526360"/>
              <a:gd name="connsiteY10" fmla="*/ 756889 h 756889"/>
              <a:gd name="connsiteX11" fmla="*/ 4841788 w 7526360"/>
              <a:gd name="connsiteY11" fmla="*/ 723802 h 756889"/>
              <a:gd name="connsiteX12" fmla="*/ 7046091 w 7526360"/>
              <a:gd name="connsiteY12" fmla="*/ 725998 h 756889"/>
              <a:gd name="connsiteX13" fmla="*/ 7043108 w 7526360"/>
              <a:gd name="connsiteY13" fmla="*/ 450661 h 756889"/>
              <a:gd name="connsiteX14" fmla="*/ 7482818 w 7526360"/>
              <a:gd name="connsiteY14" fmla="*/ 449212 h 756889"/>
              <a:gd name="connsiteX0" fmla="*/ 7482818 w 7526360"/>
              <a:gd name="connsiteY0" fmla="*/ 449212 h 756889"/>
              <a:gd name="connsiteX1" fmla="*/ 7526360 w 7526360"/>
              <a:gd name="connsiteY1" fmla="*/ 105262 h 756889"/>
              <a:gd name="connsiteX2" fmla="*/ 3877448 w 7526360"/>
              <a:gd name="connsiteY2" fmla="*/ 0 h 756889"/>
              <a:gd name="connsiteX3" fmla="*/ 3856383 w 7526360"/>
              <a:gd name="connsiteY3" fmla="*/ 78203 h 756889"/>
              <a:gd name="connsiteX4" fmla="*/ 0 w 7526360"/>
              <a:gd name="connsiteY4" fmla="*/ 58730 h 756889"/>
              <a:gd name="connsiteX5" fmla="*/ 102688 w 7526360"/>
              <a:gd name="connsiteY5" fmla="*/ 543336 h 756889"/>
              <a:gd name="connsiteX6" fmla="*/ 363503 w 7526360"/>
              <a:gd name="connsiteY6" fmla="*/ 555898 h 756889"/>
              <a:gd name="connsiteX7" fmla="*/ 366136 w 7526360"/>
              <a:gd name="connsiteY7" fmla="*/ 702926 h 756889"/>
              <a:gd name="connsiteX8" fmla="*/ 916436 w 7526360"/>
              <a:gd name="connsiteY8" fmla="*/ 737729 h 756889"/>
              <a:gd name="connsiteX9" fmla="*/ 1358124 w 7526360"/>
              <a:gd name="connsiteY9" fmla="*/ 756889 h 756889"/>
              <a:gd name="connsiteX10" fmla="*/ 4841788 w 7526360"/>
              <a:gd name="connsiteY10" fmla="*/ 723802 h 756889"/>
              <a:gd name="connsiteX11" fmla="*/ 7046091 w 7526360"/>
              <a:gd name="connsiteY11" fmla="*/ 725998 h 756889"/>
              <a:gd name="connsiteX12" fmla="*/ 7043108 w 7526360"/>
              <a:gd name="connsiteY12" fmla="*/ 450661 h 756889"/>
              <a:gd name="connsiteX13" fmla="*/ 7482818 w 7526360"/>
              <a:gd name="connsiteY13" fmla="*/ 449212 h 756889"/>
              <a:gd name="connsiteX0" fmla="*/ 7482818 w 7526360"/>
              <a:gd name="connsiteY0" fmla="*/ 449212 h 756889"/>
              <a:gd name="connsiteX1" fmla="*/ 7526360 w 7526360"/>
              <a:gd name="connsiteY1" fmla="*/ 105262 h 756889"/>
              <a:gd name="connsiteX2" fmla="*/ 3877448 w 7526360"/>
              <a:gd name="connsiteY2" fmla="*/ 0 h 756889"/>
              <a:gd name="connsiteX3" fmla="*/ 3856383 w 7526360"/>
              <a:gd name="connsiteY3" fmla="*/ 78203 h 756889"/>
              <a:gd name="connsiteX4" fmla="*/ 0 w 7526360"/>
              <a:gd name="connsiteY4" fmla="*/ 58730 h 756889"/>
              <a:gd name="connsiteX5" fmla="*/ 363503 w 7526360"/>
              <a:gd name="connsiteY5" fmla="*/ 555898 h 756889"/>
              <a:gd name="connsiteX6" fmla="*/ 366136 w 7526360"/>
              <a:gd name="connsiteY6" fmla="*/ 702926 h 756889"/>
              <a:gd name="connsiteX7" fmla="*/ 916436 w 7526360"/>
              <a:gd name="connsiteY7" fmla="*/ 737729 h 756889"/>
              <a:gd name="connsiteX8" fmla="*/ 1358124 w 7526360"/>
              <a:gd name="connsiteY8" fmla="*/ 756889 h 756889"/>
              <a:gd name="connsiteX9" fmla="*/ 4841788 w 7526360"/>
              <a:gd name="connsiteY9" fmla="*/ 723802 h 756889"/>
              <a:gd name="connsiteX10" fmla="*/ 7046091 w 7526360"/>
              <a:gd name="connsiteY10" fmla="*/ 725998 h 756889"/>
              <a:gd name="connsiteX11" fmla="*/ 7043108 w 7526360"/>
              <a:gd name="connsiteY11" fmla="*/ 450661 h 756889"/>
              <a:gd name="connsiteX12" fmla="*/ 7482818 w 7526360"/>
              <a:gd name="connsiteY12" fmla="*/ 449212 h 756889"/>
              <a:gd name="connsiteX0" fmla="*/ 7482818 w 7526360"/>
              <a:gd name="connsiteY0" fmla="*/ 449212 h 756889"/>
              <a:gd name="connsiteX1" fmla="*/ 7526360 w 7526360"/>
              <a:gd name="connsiteY1" fmla="*/ 105262 h 756889"/>
              <a:gd name="connsiteX2" fmla="*/ 3877448 w 7526360"/>
              <a:gd name="connsiteY2" fmla="*/ 0 h 756889"/>
              <a:gd name="connsiteX3" fmla="*/ 3856383 w 7526360"/>
              <a:gd name="connsiteY3" fmla="*/ 78203 h 756889"/>
              <a:gd name="connsiteX4" fmla="*/ 0 w 7526360"/>
              <a:gd name="connsiteY4" fmla="*/ 58730 h 756889"/>
              <a:gd name="connsiteX5" fmla="*/ 47541 w 7526360"/>
              <a:gd name="connsiteY5" fmla="*/ 712311 h 756889"/>
              <a:gd name="connsiteX6" fmla="*/ 366136 w 7526360"/>
              <a:gd name="connsiteY6" fmla="*/ 702926 h 756889"/>
              <a:gd name="connsiteX7" fmla="*/ 916436 w 7526360"/>
              <a:gd name="connsiteY7" fmla="*/ 737729 h 756889"/>
              <a:gd name="connsiteX8" fmla="*/ 1358124 w 7526360"/>
              <a:gd name="connsiteY8" fmla="*/ 756889 h 756889"/>
              <a:gd name="connsiteX9" fmla="*/ 4841788 w 7526360"/>
              <a:gd name="connsiteY9" fmla="*/ 723802 h 756889"/>
              <a:gd name="connsiteX10" fmla="*/ 7046091 w 7526360"/>
              <a:gd name="connsiteY10" fmla="*/ 725998 h 756889"/>
              <a:gd name="connsiteX11" fmla="*/ 7043108 w 7526360"/>
              <a:gd name="connsiteY11" fmla="*/ 450661 h 756889"/>
              <a:gd name="connsiteX12" fmla="*/ 7482818 w 7526360"/>
              <a:gd name="connsiteY12" fmla="*/ 449212 h 756889"/>
              <a:gd name="connsiteX0" fmla="*/ 7482818 w 7526360"/>
              <a:gd name="connsiteY0" fmla="*/ 449212 h 768128"/>
              <a:gd name="connsiteX1" fmla="*/ 7526360 w 7526360"/>
              <a:gd name="connsiteY1" fmla="*/ 105262 h 768128"/>
              <a:gd name="connsiteX2" fmla="*/ 3877448 w 7526360"/>
              <a:gd name="connsiteY2" fmla="*/ 0 h 768128"/>
              <a:gd name="connsiteX3" fmla="*/ 3856383 w 7526360"/>
              <a:gd name="connsiteY3" fmla="*/ 78203 h 768128"/>
              <a:gd name="connsiteX4" fmla="*/ 0 w 7526360"/>
              <a:gd name="connsiteY4" fmla="*/ 58730 h 768128"/>
              <a:gd name="connsiteX5" fmla="*/ 47541 w 7526360"/>
              <a:gd name="connsiteY5" fmla="*/ 712311 h 768128"/>
              <a:gd name="connsiteX6" fmla="*/ 916436 w 7526360"/>
              <a:gd name="connsiteY6" fmla="*/ 737729 h 768128"/>
              <a:gd name="connsiteX7" fmla="*/ 1358124 w 7526360"/>
              <a:gd name="connsiteY7" fmla="*/ 756889 h 768128"/>
              <a:gd name="connsiteX8" fmla="*/ 4841788 w 7526360"/>
              <a:gd name="connsiteY8" fmla="*/ 723802 h 768128"/>
              <a:gd name="connsiteX9" fmla="*/ 7046091 w 7526360"/>
              <a:gd name="connsiteY9" fmla="*/ 725998 h 768128"/>
              <a:gd name="connsiteX10" fmla="*/ 7043108 w 7526360"/>
              <a:gd name="connsiteY10" fmla="*/ 450661 h 768128"/>
              <a:gd name="connsiteX11" fmla="*/ 7482818 w 7526360"/>
              <a:gd name="connsiteY11" fmla="*/ 449212 h 768128"/>
              <a:gd name="connsiteX0" fmla="*/ 7482818 w 7526360"/>
              <a:gd name="connsiteY0" fmla="*/ 457033 h 775949"/>
              <a:gd name="connsiteX1" fmla="*/ 7526360 w 7526360"/>
              <a:gd name="connsiteY1" fmla="*/ 113083 h 775949"/>
              <a:gd name="connsiteX2" fmla="*/ 3837953 w 7526360"/>
              <a:gd name="connsiteY2" fmla="*/ 0 h 775949"/>
              <a:gd name="connsiteX3" fmla="*/ 3856383 w 7526360"/>
              <a:gd name="connsiteY3" fmla="*/ 86024 h 775949"/>
              <a:gd name="connsiteX4" fmla="*/ 0 w 7526360"/>
              <a:gd name="connsiteY4" fmla="*/ 66551 h 775949"/>
              <a:gd name="connsiteX5" fmla="*/ 47541 w 7526360"/>
              <a:gd name="connsiteY5" fmla="*/ 720132 h 775949"/>
              <a:gd name="connsiteX6" fmla="*/ 916436 w 7526360"/>
              <a:gd name="connsiteY6" fmla="*/ 745550 h 775949"/>
              <a:gd name="connsiteX7" fmla="*/ 1358124 w 7526360"/>
              <a:gd name="connsiteY7" fmla="*/ 764710 h 775949"/>
              <a:gd name="connsiteX8" fmla="*/ 4841788 w 7526360"/>
              <a:gd name="connsiteY8" fmla="*/ 731623 h 775949"/>
              <a:gd name="connsiteX9" fmla="*/ 7046091 w 7526360"/>
              <a:gd name="connsiteY9" fmla="*/ 733819 h 775949"/>
              <a:gd name="connsiteX10" fmla="*/ 7043108 w 7526360"/>
              <a:gd name="connsiteY10" fmla="*/ 458482 h 775949"/>
              <a:gd name="connsiteX11" fmla="*/ 7482818 w 7526360"/>
              <a:gd name="connsiteY11" fmla="*/ 457033 h 775949"/>
              <a:gd name="connsiteX0" fmla="*/ 7482818 w 7500030"/>
              <a:gd name="connsiteY0" fmla="*/ 457033 h 775949"/>
              <a:gd name="connsiteX1" fmla="*/ 7500030 w 7500030"/>
              <a:gd name="connsiteY1" fmla="*/ 73980 h 775949"/>
              <a:gd name="connsiteX2" fmla="*/ 3837953 w 7500030"/>
              <a:gd name="connsiteY2" fmla="*/ 0 h 775949"/>
              <a:gd name="connsiteX3" fmla="*/ 3856383 w 7500030"/>
              <a:gd name="connsiteY3" fmla="*/ 86024 h 775949"/>
              <a:gd name="connsiteX4" fmla="*/ 0 w 7500030"/>
              <a:gd name="connsiteY4" fmla="*/ 66551 h 775949"/>
              <a:gd name="connsiteX5" fmla="*/ 47541 w 7500030"/>
              <a:gd name="connsiteY5" fmla="*/ 720132 h 775949"/>
              <a:gd name="connsiteX6" fmla="*/ 916436 w 7500030"/>
              <a:gd name="connsiteY6" fmla="*/ 745550 h 775949"/>
              <a:gd name="connsiteX7" fmla="*/ 1358124 w 7500030"/>
              <a:gd name="connsiteY7" fmla="*/ 764710 h 775949"/>
              <a:gd name="connsiteX8" fmla="*/ 4841788 w 7500030"/>
              <a:gd name="connsiteY8" fmla="*/ 731623 h 775949"/>
              <a:gd name="connsiteX9" fmla="*/ 7046091 w 7500030"/>
              <a:gd name="connsiteY9" fmla="*/ 733819 h 775949"/>
              <a:gd name="connsiteX10" fmla="*/ 7043108 w 7500030"/>
              <a:gd name="connsiteY10" fmla="*/ 458482 h 775949"/>
              <a:gd name="connsiteX11" fmla="*/ 7482818 w 7500030"/>
              <a:gd name="connsiteY11" fmla="*/ 457033 h 775949"/>
              <a:gd name="connsiteX0" fmla="*/ 7482818 w 7500030"/>
              <a:gd name="connsiteY0" fmla="*/ 457033 h 775949"/>
              <a:gd name="connsiteX1" fmla="*/ 7500030 w 7500030"/>
              <a:gd name="connsiteY1" fmla="*/ 73980 h 775949"/>
              <a:gd name="connsiteX2" fmla="*/ 3837953 w 7500030"/>
              <a:gd name="connsiteY2" fmla="*/ 0 h 775949"/>
              <a:gd name="connsiteX3" fmla="*/ 3830053 w 7500030"/>
              <a:gd name="connsiteY3" fmla="*/ 125128 h 775949"/>
              <a:gd name="connsiteX4" fmla="*/ 0 w 7500030"/>
              <a:gd name="connsiteY4" fmla="*/ 66551 h 775949"/>
              <a:gd name="connsiteX5" fmla="*/ 47541 w 7500030"/>
              <a:gd name="connsiteY5" fmla="*/ 720132 h 775949"/>
              <a:gd name="connsiteX6" fmla="*/ 916436 w 7500030"/>
              <a:gd name="connsiteY6" fmla="*/ 745550 h 775949"/>
              <a:gd name="connsiteX7" fmla="*/ 1358124 w 7500030"/>
              <a:gd name="connsiteY7" fmla="*/ 764710 h 775949"/>
              <a:gd name="connsiteX8" fmla="*/ 4841788 w 7500030"/>
              <a:gd name="connsiteY8" fmla="*/ 731623 h 775949"/>
              <a:gd name="connsiteX9" fmla="*/ 7046091 w 7500030"/>
              <a:gd name="connsiteY9" fmla="*/ 733819 h 775949"/>
              <a:gd name="connsiteX10" fmla="*/ 7043108 w 7500030"/>
              <a:gd name="connsiteY10" fmla="*/ 458482 h 775949"/>
              <a:gd name="connsiteX11" fmla="*/ 7482818 w 7500030"/>
              <a:gd name="connsiteY11" fmla="*/ 457033 h 775949"/>
              <a:gd name="connsiteX0" fmla="*/ 7482818 w 7500030"/>
              <a:gd name="connsiteY0" fmla="*/ 425750 h 744666"/>
              <a:gd name="connsiteX1" fmla="*/ 7500030 w 7500030"/>
              <a:gd name="connsiteY1" fmla="*/ 42697 h 744666"/>
              <a:gd name="connsiteX2" fmla="*/ 3824788 w 7500030"/>
              <a:gd name="connsiteY2" fmla="*/ 0 h 744666"/>
              <a:gd name="connsiteX3" fmla="*/ 3830053 w 7500030"/>
              <a:gd name="connsiteY3" fmla="*/ 93845 h 744666"/>
              <a:gd name="connsiteX4" fmla="*/ 0 w 7500030"/>
              <a:gd name="connsiteY4" fmla="*/ 35268 h 744666"/>
              <a:gd name="connsiteX5" fmla="*/ 47541 w 7500030"/>
              <a:gd name="connsiteY5" fmla="*/ 688849 h 744666"/>
              <a:gd name="connsiteX6" fmla="*/ 916436 w 7500030"/>
              <a:gd name="connsiteY6" fmla="*/ 714267 h 744666"/>
              <a:gd name="connsiteX7" fmla="*/ 1358124 w 7500030"/>
              <a:gd name="connsiteY7" fmla="*/ 733427 h 744666"/>
              <a:gd name="connsiteX8" fmla="*/ 4841788 w 7500030"/>
              <a:gd name="connsiteY8" fmla="*/ 700340 h 744666"/>
              <a:gd name="connsiteX9" fmla="*/ 7046091 w 7500030"/>
              <a:gd name="connsiteY9" fmla="*/ 702536 h 744666"/>
              <a:gd name="connsiteX10" fmla="*/ 7043108 w 7500030"/>
              <a:gd name="connsiteY10" fmla="*/ 427199 h 744666"/>
              <a:gd name="connsiteX11" fmla="*/ 7482818 w 7500030"/>
              <a:gd name="connsiteY11" fmla="*/ 425750 h 744666"/>
              <a:gd name="connsiteX0" fmla="*/ 7495983 w 7513195"/>
              <a:gd name="connsiteY0" fmla="*/ 425750 h 744666"/>
              <a:gd name="connsiteX1" fmla="*/ 7513195 w 7513195"/>
              <a:gd name="connsiteY1" fmla="*/ 42697 h 744666"/>
              <a:gd name="connsiteX2" fmla="*/ 3837953 w 7513195"/>
              <a:gd name="connsiteY2" fmla="*/ 0 h 744666"/>
              <a:gd name="connsiteX3" fmla="*/ 3843218 w 7513195"/>
              <a:gd name="connsiteY3" fmla="*/ 93845 h 744666"/>
              <a:gd name="connsiteX4" fmla="*/ 0 w 7513195"/>
              <a:gd name="connsiteY4" fmla="*/ 121295 h 744666"/>
              <a:gd name="connsiteX5" fmla="*/ 60706 w 7513195"/>
              <a:gd name="connsiteY5" fmla="*/ 688849 h 744666"/>
              <a:gd name="connsiteX6" fmla="*/ 929601 w 7513195"/>
              <a:gd name="connsiteY6" fmla="*/ 714267 h 744666"/>
              <a:gd name="connsiteX7" fmla="*/ 1371289 w 7513195"/>
              <a:gd name="connsiteY7" fmla="*/ 733427 h 744666"/>
              <a:gd name="connsiteX8" fmla="*/ 4854953 w 7513195"/>
              <a:gd name="connsiteY8" fmla="*/ 700340 h 744666"/>
              <a:gd name="connsiteX9" fmla="*/ 7059256 w 7513195"/>
              <a:gd name="connsiteY9" fmla="*/ 702536 h 744666"/>
              <a:gd name="connsiteX10" fmla="*/ 7056273 w 7513195"/>
              <a:gd name="connsiteY10" fmla="*/ 427199 h 744666"/>
              <a:gd name="connsiteX11" fmla="*/ 7495983 w 7513195"/>
              <a:gd name="connsiteY11" fmla="*/ 425750 h 744666"/>
              <a:gd name="connsiteX0" fmla="*/ 7495983 w 7513195"/>
              <a:gd name="connsiteY0" fmla="*/ 425750 h 748872"/>
              <a:gd name="connsiteX1" fmla="*/ 7513195 w 7513195"/>
              <a:gd name="connsiteY1" fmla="*/ 42697 h 748872"/>
              <a:gd name="connsiteX2" fmla="*/ 3837953 w 7513195"/>
              <a:gd name="connsiteY2" fmla="*/ 0 h 748872"/>
              <a:gd name="connsiteX3" fmla="*/ 3843218 w 7513195"/>
              <a:gd name="connsiteY3" fmla="*/ 93845 h 748872"/>
              <a:gd name="connsiteX4" fmla="*/ 0 w 7513195"/>
              <a:gd name="connsiteY4" fmla="*/ 121295 h 748872"/>
              <a:gd name="connsiteX5" fmla="*/ 60706 w 7513195"/>
              <a:gd name="connsiteY5" fmla="*/ 688849 h 748872"/>
              <a:gd name="connsiteX6" fmla="*/ 1371289 w 7513195"/>
              <a:gd name="connsiteY6" fmla="*/ 733427 h 748872"/>
              <a:gd name="connsiteX7" fmla="*/ 4854953 w 7513195"/>
              <a:gd name="connsiteY7" fmla="*/ 700340 h 748872"/>
              <a:gd name="connsiteX8" fmla="*/ 7059256 w 7513195"/>
              <a:gd name="connsiteY8" fmla="*/ 702536 h 748872"/>
              <a:gd name="connsiteX9" fmla="*/ 7056273 w 7513195"/>
              <a:gd name="connsiteY9" fmla="*/ 427199 h 748872"/>
              <a:gd name="connsiteX10" fmla="*/ 7495983 w 7513195"/>
              <a:gd name="connsiteY10" fmla="*/ 425750 h 748872"/>
              <a:gd name="connsiteX0" fmla="*/ 7495983 w 7513195"/>
              <a:gd name="connsiteY0" fmla="*/ 425750 h 734369"/>
              <a:gd name="connsiteX1" fmla="*/ 7513195 w 7513195"/>
              <a:gd name="connsiteY1" fmla="*/ 42697 h 734369"/>
              <a:gd name="connsiteX2" fmla="*/ 3837953 w 7513195"/>
              <a:gd name="connsiteY2" fmla="*/ 0 h 734369"/>
              <a:gd name="connsiteX3" fmla="*/ 3843218 w 7513195"/>
              <a:gd name="connsiteY3" fmla="*/ 93845 h 734369"/>
              <a:gd name="connsiteX4" fmla="*/ 0 w 7513195"/>
              <a:gd name="connsiteY4" fmla="*/ 121295 h 734369"/>
              <a:gd name="connsiteX5" fmla="*/ 60706 w 7513195"/>
              <a:gd name="connsiteY5" fmla="*/ 688849 h 734369"/>
              <a:gd name="connsiteX6" fmla="*/ 4854953 w 7513195"/>
              <a:gd name="connsiteY6" fmla="*/ 700340 h 734369"/>
              <a:gd name="connsiteX7" fmla="*/ 7059256 w 7513195"/>
              <a:gd name="connsiteY7" fmla="*/ 702536 h 734369"/>
              <a:gd name="connsiteX8" fmla="*/ 7056273 w 7513195"/>
              <a:gd name="connsiteY8" fmla="*/ 427199 h 734369"/>
              <a:gd name="connsiteX9" fmla="*/ 7495983 w 7513195"/>
              <a:gd name="connsiteY9" fmla="*/ 425750 h 734369"/>
              <a:gd name="connsiteX0" fmla="*/ 7495983 w 7513195"/>
              <a:gd name="connsiteY0" fmla="*/ 425750 h 758020"/>
              <a:gd name="connsiteX1" fmla="*/ 7513195 w 7513195"/>
              <a:gd name="connsiteY1" fmla="*/ 42697 h 758020"/>
              <a:gd name="connsiteX2" fmla="*/ 3837953 w 7513195"/>
              <a:gd name="connsiteY2" fmla="*/ 0 h 758020"/>
              <a:gd name="connsiteX3" fmla="*/ 3843218 w 7513195"/>
              <a:gd name="connsiteY3" fmla="*/ 93845 h 758020"/>
              <a:gd name="connsiteX4" fmla="*/ 0 w 7513195"/>
              <a:gd name="connsiteY4" fmla="*/ 121295 h 758020"/>
              <a:gd name="connsiteX5" fmla="*/ 73872 w 7513195"/>
              <a:gd name="connsiteY5" fmla="*/ 720132 h 758020"/>
              <a:gd name="connsiteX6" fmla="*/ 4854953 w 7513195"/>
              <a:gd name="connsiteY6" fmla="*/ 700340 h 758020"/>
              <a:gd name="connsiteX7" fmla="*/ 7059256 w 7513195"/>
              <a:gd name="connsiteY7" fmla="*/ 702536 h 758020"/>
              <a:gd name="connsiteX8" fmla="*/ 7056273 w 7513195"/>
              <a:gd name="connsiteY8" fmla="*/ 427199 h 758020"/>
              <a:gd name="connsiteX9" fmla="*/ 7495983 w 7513195"/>
              <a:gd name="connsiteY9" fmla="*/ 425750 h 758020"/>
              <a:gd name="connsiteX0" fmla="*/ 7998137 w 8015349"/>
              <a:gd name="connsiteY0" fmla="*/ 425750 h 758973"/>
              <a:gd name="connsiteX1" fmla="*/ 8015349 w 8015349"/>
              <a:gd name="connsiteY1" fmla="*/ 42697 h 758973"/>
              <a:gd name="connsiteX2" fmla="*/ 4340107 w 8015349"/>
              <a:gd name="connsiteY2" fmla="*/ 0 h 758973"/>
              <a:gd name="connsiteX3" fmla="*/ 4345372 w 8015349"/>
              <a:gd name="connsiteY3" fmla="*/ 93845 h 758973"/>
              <a:gd name="connsiteX4" fmla="*/ 502154 w 8015349"/>
              <a:gd name="connsiteY4" fmla="*/ 121295 h 758973"/>
              <a:gd name="connsiteX5" fmla="*/ 576026 w 8015349"/>
              <a:gd name="connsiteY5" fmla="*/ 720132 h 758973"/>
              <a:gd name="connsiteX6" fmla="*/ 5357107 w 8015349"/>
              <a:gd name="connsiteY6" fmla="*/ 700340 h 758973"/>
              <a:gd name="connsiteX7" fmla="*/ 7561410 w 8015349"/>
              <a:gd name="connsiteY7" fmla="*/ 702536 h 758973"/>
              <a:gd name="connsiteX8" fmla="*/ 7558427 w 8015349"/>
              <a:gd name="connsiteY8" fmla="*/ 427199 h 758973"/>
              <a:gd name="connsiteX9" fmla="*/ 7998137 w 8015349"/>
              <a:gd name="connsiteY9" fmla="*/ 425750 h 758973"/>
              <a:gd name="connsiteX0" fmla="*/ 7998137 w 8015349"/>
              <a:gd name="connsiteY0" fmla="*/ 425750 h 720132"/>
              <a:gd name="connsiteX1" fmla="*/ 8015349 w 8015349"/>
              <a:gd name="connsiteY1" fmla="*/ 42697 h 720132"/>
              <a:gd name="connsiteX2" fmla="*/ 4340107 w 8015349"/>
              <a:gd name="connsiteY2" fmla="*/ 0 h 720132"/>
              <a:gd name="connsiteX3" fmla="*/ 4345372 w 8015349"/>
              <a:gd name="connsiteY3" fmla="*/ 93845 h 720132"/>
              <a:gd name="connsiteX4" fmla="*/ 502154 w 8015349"/>
              <a:gd name="connsiteY4" fmla="*/ 121295 h 720132"/>
              <a:gd name="connsiteX5" fmla="*/ 576026 w 8015349"/>
              <a:gd name="connsiteY5" fmla="*/ 720132 h 720132"/>
              <a:gd name="connsiteX6" fmla="*/ 5357107 w 8015349"/>
              <a:gd name="connsiteY6" fmla="*/ 700340 h 720132"/>
              <a:gd name="connsiteX7" fmla="*/ 7561410 w 8015349"/>
              <a:gd name="connsiteY7" fmla="*/ 702536 h 720132"/>
              <a:gd name="connsiteX8" fmla="*/ 7558427 w 8015349"/>
              <a:gd name="connsiteY8" fmla="*/ 427199 h 720132"/>
              <a:gd name="connsiteX9" fmla="*/ 7998137 w 8015349"/>
              <a:gd name="connsiteY9" fmla="*/ 425750 h 720132"/>
              <a:gd name="connsiteX0" fmla="*/ 7495983 w 7513195"/>
              <a:gd name="connsiteY0" fmla="*/ 425750 h 720132"/>
              <a:gd name="connsiteX1" fmla="*/ 7513195 w 7513195"/>
              <a:gd name="connsiteY1" fmla="*/ 42697 h 720132"/>
              <a:gd name="connsiteX2" fmla="*/ 3837953 w 7513195"/>
              <a:gd name="connsiteY2" fmla="*/ 0 h 720132"/>
              <a:gd name="connsiteX3" fmla="*/ 3843218 w 7513195"/>
              <a:gd name="connsiteY3" fmla="*/ 93845 h 720132"/>
              <a:gd name="connsiteX4" fmla="*/ 0 w 7513195"/>
              <a:gd name="connsiteY4" fmla="*/ 121295 h 720132"/>
              <a:gd name="connsiteX5" fmla="*/ 73872 w 7513195"/>
              <a:gd name="connsiteY5" fmla="*/ 720132 h 720132"/>
              <a:gd name="connsiteX6" fmla="*/ 4854953 w 7513195"/>
              <a:gd name="connsiteY6" fmla="*/ 700340 h 720132"/>
              <a:gd name="connsiteX7" fmla="*/ 7059256 w 7513195"/>
              <a:gd name="connsiteY7" fmla="*/ 702536 h 720132"/>
              <a:gd name="connsiteX8" fmla="*/ 7056273 w 7513195"/>
              <a:gd name="connsiteY8" fmla="*/ 427199 h 720132"/>
              <a:gd name="connsiteX9" fmla="*/ 7495983 w 7513195"/>
              <a:gd name="connsiteY9" fmla="*/ 425750 h 720132"/>
              <a:gd name="connsiteX0" fmla="*/ 7574973 w 7574973"/>
              <a:gd name="connsiteY0" fmla="*/ 425750 h 720132"/>
              <a:gd name="connsiteX1" fmla="*/ 7513195 w 7574973"/>
              <a:gd name="connsiteY1" fmla="*/ 42697 h 720132"/>
              <a:gd name="connsiteX2" fmla="*/ 3837953 w 7574973"/>
              <a:gd name="connsiteY2" fmla="*/ 0 h 720132"/>
              <a:gd name="connsiteX3" fmla="*/ 3843218 w 7574973"/>
              <a:gd name="connsiteY3" fmla="*/ 93845 h 720132"/>
              <a:gd name="connsiteX4" fmla="*/ 0 w 7574973"/>
              <a:gd name="connsiteY4" fmla="*/ 121295 h 720132"/>
              <a:gd name="connsiteX5" fmla="*/ 73872 w 7574973"/>
              <a:gd name="connsiteY5" fmla="*/ 720132 h 720132"/>
              <a:gd name="connsiteX6" fmla="*/ 4854953 w 7574973"/>
              <a:gd name="connsiteY6" fmla="*/ 700340 h 720132"/>
              <a:gd name="connsiteX7" fmla="*/ 7059256 w 7574973"/>
              <a:gd name="connsiteY7" fmla="*/ 702536 h 720132"/>
              <a:gd name="connsiteX8" fmla="*/ 7056273 w 7574973"/>
              <a:gd name="connsiteY8" fmla="*/ 427199 h 720132"/>
              <a:gd name="connsiteX9" fmla="*/ 7574973 w 7574973"/>
              <a:gd name="connsiteY9" fmla="*/ 425750 h 720132"/>
              <a:gd name="connsiteX0" fmla="*/ 7574973 w 7574973"/>
              <a:gd name="connsiteY0" fmla="*/ 425750 h 733819"/>
              <a:gd name="connsiteX1" fmla="*/ 7513195 w 7574973"/>
              <a:gd name="connsiteY1" fmla="*/ 42697 h 733819"/>
              <a:gd name="connsiteX2" fmla="*/ 3837953 w 7574973"/>
              <a:gd name="connsiteY2" fmla="*/ 0 h 733819"/>
              <a:gd name="connsiteX3" fmla="*/ 3843218 w 7574973"/>
              <a:gd name="connsiteY3" fmla="*/ 93845 h 733819"/>
              <a:gd name="connsiteX4" fmla="*/ 0 w 7574973"/>
              <a:gd name="connsiteY4" fmla="*/ 121295 h 733819"/>
              <a:gd name="connsiteX5" fmla="*/ 73872 w 7574973"/>
              <a:gd name="connsiteY5" fmla="*/ 720132 h 733819"/>
              <a:gd name="connsiteX6" fmla="*/ 4854953 w 7574973"/>
              <a:gd name="connsiteY6" fmla="*/ 700340 h 733819"/>
              <a:gd name="connsiteX7" fmla="*/ 7151411 w 7574973"/>
              <a:gd name="connsiteY7" fmla="*/ 733819 h 733819"/>
              <a:gd name="connsiteX8" fmla="*/ 7056273 w 7574973"/>
              <a:gd name="connsiteY8" fmla="*/ 427199 h 733819"/>
              <a:gd name="connsiteX9" fmla="*/ 7574973 w 7574973"/>
              <a:gd name="connsiteY9" fmla="*/ 425750 h 733819"/>
              <a:gd name="connsiteX0" fmla="*/ 7574973 w 7574973"/>
              <a:gd name="connsiteY0" fmla="*/ 425750 h 733819"/>
              <a:gd name="connsiteX1" fmla="*/ 7513195 w 7574973"/>
              <a:gd name="connsiteY1" fmla="*/ 42697 h 733819"/>
              <a:gd name="connsiteX2" fmla="*/ 3837953 w 7574973"/>
              <a:gd name="connsiteY2" fmla="*/ 0 h 733819"/>
              <a:gd name="connsiteX3" fmla="*/ 3843218 w 7574973"/>
              <a:gd name="connsiteY3" fmla="*/ 93845 h 733819"/>
              <a:gd name="connsiteX4" fmla="*/ 0 w 7574973"/>
              <a:gd name="connsiteY4" fmla="*/ 121295 h 733819"/>
              <a:gd name="connsiteX5" fmla="*/ 73872 w 7574973"/>
              <a:gd name="connsiteY5" fmla="*/ 720132 h 733819"/>
              <a:gd name="connsiteX6" fmla="*/ 4854953 w 7574973"/>
              <a:gd name="connsiteY6" fmla="*/ 700340 h 733819"/>
              <a:gd name="connsiteX7" fmla="*/ 7151411 w 7574973"/>
              <a:gd name="connsiteY7" fmla="*/ 733819 h 733819"/>
              <a:gd name="connsiteX8" fmla="*/ 7122099 w 7574973"/>
              <a:gd name="connsiteY8" fmla="*/ 458482 h 733819"/>
              <a:gd name="connsiteX9" fmla="*/ 7574973 w 7574973"/>
              <a:gd name="connsiteY9" fmla="*/ 425750 h 733819"/>
              <a:gd name="connsiteX0" fmla="*/ 7574973 w 7592185"/>
              <a:gd name="connsiteY0" fmla="*/ 425750 h 733819"/>
              <a:gd name="connsiteX1" fmla="*/ 7592185 w 7592185"/>
              <a:gd name="connsiteY1" fmla="*/ 42697 h 733819"/>
              <a:gd name="connsiteX2" fmla="*/ 3837953 w 7592185"/>
              <a:gd name="connsiteY2" fmla="*/ 0 h 733819"/>
              <a:gd name="connsiteX3" fmla="*/ 3843218 w 7592185"/>
              <a:gd name="connsiteY3" fmla="*/ 93845 h 733819"/>
              <a:gd name="connsiteX4" fmla="*/ 0 w 7592185"/>
              <a:gd name="connsiteY4" fmla="*/ 121295 h 733819"/>
              <a:gd name="connsiteX5" fmla="*/ 73872 w 7592185"/>
              <a:gd name="connsiteY5" fmla="*/ 720132 h 733819"/>
              <a:gd name="connsiteX6" fmla="*/ 4854953 w 7592185"/>
              <a:gd name="connsiteY6" fmla="*/ 700340 h 733819"/>
              <a:gd name="connsiteX7" fmla="*/ 7151411 w 7592185"/>
              <a:gd name="connsiteY7" fmla="*/ 733819 h 733819"/>
              <a:gd name="connsiteX8" fmla="*/ 7122099 w 7592185"/>
              <a:gd name="connsiteY8" fmla="*/ 458482 h 733819"/>
              <a:gd name="connsiteX9" fmla="*/ 7574973 w 7592185"/>
              <a:gd name="connsiteY9" fmla="*/ 425750 h 733819"/>
              <a:gd name="connsiteX0" fmla="*/ 7574973 w 7592185"/>
              <a:gd name="connsiteY0" fmla="*/ 425750 h 733819"/>
              <a:gd name="connsiteX1" fmla="*/ 7592185 w 7592185"/>
              <a:gd name="connsiteY1" fmla="*/ 42697 h 733819"/>
              <a:gd name="connsiteX2" fmla="*/ 3837953 w 7592185"/>
              <a:gd name="connsiteY2" fmla="*/ 0 h 733819"/>
              <a:gd name="connsiteX3" fmla="*/ 3843218 w 7592185"/>
              <a:gd name="connsiteY3" fmla="*/ 125128 h 733819"/>
              <a:gd name="connsiteX4" fmla="*/ 0 w 7592185"/>
              <a:gd name="connsiteY4" fmla="*/ 121295 h 733819"/>
              <a:gd name="connsiteX5" fmla="*/ 73872 w 7592185"/>
              <a:gd name="connsiteY5" fmla="*/ 720132 h 733819"/>
              <a:gd name="connsiteX6" fmla="*/ 4854953 w 7592185"/>
              <a:gd name="connsiteY6" fmla="*/ 700340 h 733819"/>
              <a:gd name="connsiteX7" fmla="*/ 7151411 w 7592185"/>
              <a:gd name="connsiteY7" fmla="*/ 733819 h 733819"/>
              <a:gd name="connsiteX8" fmla="*/ 7122099 w 7592185"/>
              <a:gd name="connsiteY8" fmla="*/ 458482 h 733819"/>
              <a:gd name="connsiteX9" fmla="*/ 7574973 w 7592185"/>
              <a:gd name="connsiteY9" fmla="*/ 425750 h 733819"/>
              <a:gd name="connsiteX0" fmla="*/ 7574973 w 7592185"/>
              <a:gd name="connsiteY0" fmla="*/ 386647 h 694716"/>
              <a:gd name="connsiteX1" fmla="*/ 7592185 w 7592185"/>
              <a:gd name="connsiteY1" fmla="*/ 3594 h 694716"/>
              <a:gd name="connsiteX2" fmla="*/ 3851118 w 7592185"/>
              <a:gd name="connsiteY2" fmla="*/ 0 h 694716"/>
              <a:gd name="connsiteX3" fmla="*/ 3843218 w 7592185"/>
              <a:gd name="connsiteY3" fmla="*/ 86025 h 694716"/>
              <a:gd name="connsiteX4" fmla="*/ 0 w 7592185"/>
              <a:gd name="connsiteY4" fmla="*/ 82192 h 694716"/>
              <a:gd name="connsiteX5" fmla="*/ 73872 w 7592185"/>
              <a:gd name="connsiteY5" fmla="*/ 681029 h 694716"/>
              <a:gd name="connsiteX6" fmla="*/ 4854953 w 7592185"/>
              <a:gd name="connsiteY6" fmla="*/ 661237 h 694716"/>
              <a:gd name="connsiteX7" fmla="*/ 7151411 w 7592185"/>
              <a:gd name="connsiteY7" fmla="*/ 694716 h 694716"/>
              <a:gd name="connsiteX8" fmla="*/ 7122099 w 7592185"/>
              <a:gd name="connsiteY8" fmla="*/ 419379 h 694716"/>
              <a:gd name="connsiteX9" fmla="*/ 7574973 w 7592185"/>
              <a:gd name="connsiteY9" fmla="*/ 386647 h 694716"/>
              <a:gd name="connsiteX0" fmla="*/ 7601303 w 7601303"/>
              <a:gd name="connsiteY0" fmla="*/ 417930 h 694716"/>
              <a:gd name="connsiteX1" fmla="*/ 7592185 w 7601303"/>
              <a:gd name="connsiteY1" fmla="*/ 3594 h 694716"/>
              <a:gd name="connsiteX2" fmla="*/ 3851118 w 7601303"/>
              <a:gd name="connsiteY2" fmla="*/ 0 h 694716"/>
              <a:gd name="connsiteX3" fmla="*/ 3843218 w 7601303"/>
              <a:gd name="connsiteY3" fmla="*/ 86025 h 694716"/>
              <a:gd name="connsiteX4" fmla="*/ 0 w 7601303"/>
              <a:gd name="connsiteY4" fmla="*/ 82192 h 694716"/>
              <a:gd name="connsiteX5" fmla="*/ 73872 w 7601303"/>
              <a:gd name="connsiteY5" fmla="*/ 681029 h 694716"/>
              <a:gd name="connsiteX6" fmla="*/ 4854953 w 7601303"/>
              <a:gd name="connsiteY6" fmla="*/ 661237 h 694716"/>
              <a:gd name="connsiteX7" fmla="*/ 7151411 w 7601303"/>
              <a:gd name="connsiteY7" fmla="*/ 694716 h 694716"/>
              <a:gd name="connsiteX8" fmla="*/ 7122099 w 7601303"/>
              <a:gd name="connsiteY8" fmla="*/ 419379 h 694716"/>
              <a:gd name="connsiteX9" fmla="*/ 7601303 w 7601303"/>
              <a:gd name="connsiteY9" fmla="*/ 417930 h 69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01303" h="694716">
                <a:moveTo>
                  <a:pt x="7601303" y="417930"/>
                </a:moveTo>
                <a:lnTo>
                  <a:pt x="7592185" y="3594"/>
                </a:lnTo>
                <a:lnTo>
                  <a:pt x="3851118" y="0"/>
                </a:lnTo>
                <a:lnTo>
                  <a:pt x="3843218" y="86025"/>
                </a:lnTo>
                <a:lnTo>
                  <a:pt x="0" y="82192"/>
                </a:lnTo>
                <a:lnTo>
                  <a:pt x="73872" y="681029"/>
                </a:lnTo>
                <a:lnTo>
                  <a:pt x="4854953" y="661237"/>
                </a:lnTo>
                <a:lnTo>
                  <a:pt x="7151411" y="694716"/>
                </a:lnTo>
                <a:cubicBezTo>
                  <a:pt x="7150417" y="602937"/>
                  <a:pt x="7123093" y="511158"/>
                  <a:pt x="7122099" y="419379"/>
                </a:cubicBezTo>
                <a:lnTo>
                  <a:pt x="7601303" y="41793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4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868" t="65695" b="2493"/>
          <a:stretch>
            <a:fillRect/>
          </a:stretch>
        </p:blipFill>
        <p:spPr bwMode="auto">
          <a:xfrm>
            <a:off x="7880350" y="5626661"/>
            <a:ext cx="1169988" cy="1233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392287" y="5667879"/>
            <a:ext cx="8143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Качество контроля зависит от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качества его проведения!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xmlns="" val="3602211813"/>
              </p:ext>
            </p:extLst>
          </p:nvPr>
        </p:nvGraphicFramePr>
        <p:xfrm>
          <a:off x="0" y="1124681"/>
          <a:ext cx="9059500" cy="4176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269846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188640"/>
            <a:ext cx="9144000" cy="2362750"/>
            <a:chOff x="1257986" y="408762"/>
            <a:chExt cx="6625928" cy="1772662"/>
          </a:xfrm>
        </p:grpSpPr>
        <p:sp>
          <p:nvSpPr>
            <p:cNvPr id="5" name="TextBox 4"/>
            <p:cNvSpPr txBox="1"/>
            <p:nvPr/>
          </p:nvSpPr>
          <p:spPr>
            <a:xfrm>
              <a:off x="3047158" y="408762"/>
              <a:ext cx="3047584" cy="9675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180" b="1" dirty="0">
                  <a:solidFill>
                    <a:srgbClr val="17367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КОМПАНИЯ «Р.О.С.Т.У</a:t>
              </a:r>
              <a:r>
                <a:rPr lang="ru-RU" sz="2180" b="1" dirty="0">
                  <a:solidFill>
                    <a:srgbClr val="17367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.»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200" dirty="0">
                  <a:solidFill>
                    <a:srgbClr val="173673"/>
                  </a:solidFill>
                  <a:latin typeface="Times New Roman" pitchFamily="18" charset="0"/>
                  <a:cs typeface="Times New Roman" pitchFamily="18" charset="0"/>
                </a:rPr>
                <a:t>Развитие. Оптимизация. Стратегия. Технологии. Управление.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57986" y="1742694"/>
              <a:ext cx="6625928" cy="438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defRPr>
              </a:lvl1pPr>
            </a:lstStyle>
            <a:p>
              <a:r>
                <a:rPr lang="ru-RU" sz="3200" dirty="0">
                  <a:solidFill>
                    <a:srgbClr val="17367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СПАСИБО ЗА ВНИМАНИЕ!</a:t>
              </a:r>
            </a:p>
          </p:txBody>
        </p:sp>
      </p:grpSp>
      <p:sp>
        <p:nvSpPr>
          <p:cNvPr id="7" name="TextBox 6"/>
          <p:cNvSpPr txBox="1"/>
          <p:nvPr/>
        </p:nvSpPr>
        <p:spPr bwMode="auto">
          <a:xfrm>
            <a:off x="0" y="6219868"/>
            <a:ext cx="9144000" cy="427781"/>
          </a:xfrm>
          <a:prstGeom prst="rect">
            <a:avLst/>
          </a:prstGeom>
          <a:noFill/>
        </p:spPr>
        <p:txBody>
          <a:bodyPr wrap="square" lIns="91411" tIns="45706" rIns="91411" bIns="45706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80" b="1" dirty="0">
                <a:solidFill>
                  <a:srgbClr val="173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www.rostu-comp.ru</a:t>
            </a:r>
            <a:endParaRPr lang="ru-RU" sz="2180" b="1" dirty="0">
              <a:solidFill>
                <a:srgbClr val="1736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k.kosogova.ROSTU\Desktop\материалы для подготовки к семинуру в Казани\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07074"/>
            <a:ext cx="774777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520420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173673"/>
                </a:solidFill>
              </a:rPr>
              <a:t>Москва, ул. Дербеневская, д.1, стр.3</a:t>
            </a:r>
          </a:p>
          <a:p>
            <a:pPr algn="ctr"/>
            <a:r>
              <a:rPr lang="ru-RU" dirty="0">
                <a:solidFill>
                  <a:srgbClr val="173673"/>
                </a:solidFill>
              </a:rPr>
              <a:t>Бизнес-парк «Дербеневский»</a:t>
            </a:r>
          </a:p>
          <a:p>
            <a:pPr algn="ctr"/>
            <a:r>
              <a:rPr lang="ru-RU" sz="2400" b="1" dirty="0">
                <a:solidFill>
                  <a:srgbClr val="173673"/>
                </a:solidFill>
              </a:rPr>
              <a:t>(495) 640 31 </a:t>
            </a:r>
            <a:r>
              <a:rPr lang="ru-RU" sz="2400" b="1" dirty="0" smtClean="0">
                <a:solidFill>
                  <a:srgbClr val="173673"/>
                </a:solidFill>
              </a:rPr>
              <a:t>81</a:t>
            </a:r>
            <a:endParaRPr lang="ru-RU" sz="2400" b="1" dirty="0">
              <a:solidFill>
                <a:srgbClr val="173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16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Контроль и аудит в сфере закупок в соответствии с </a:t>
            </a:r>
          </a:p>
          <a:p>
            <a:r>
              <a:rPr lang="ru-RU" dirty="0" smtClean="0"/>
              <a:t>Федеральным законом  № 44-ФЗ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411785"/>
              </p:ext>
            </p:extLst>
          </p:nvPr>
        </p:nvGraphicFramePr>
        <p:xfrm>
          <a:off x="209969" y="1176542"/>
          <a:ext cx="8784975" cy="549739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28325"/>
                <a:gridCol w="2928325"/>
                <a:gridCol w="2928325"/>
              </a:tblGrid>
              <a:tr h="1532358">
                <a:tc gridSpan="3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879">
                <a:tc>
                  <a:txBody>
                    <a:bodyPr/>
                    <a:lstStyle/>
                    <a:p>
                      <a:pPr marL="0" marR="0" indent="0" algn="ctr" defTabSz="9141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173673"/>
                          </a:solidFill>
                        </a:rPr>
                        <a:t>Уполномоченный орган исполнительной власти субъекта РФ (ОМСУ)</a:t>
                      </a:r>
                      <a:endParaRPr lang="ru-RU" sz="2400" b="1" dirty="0">
                        <a:solidFill>
                          <a:srgbClr val="1736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1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173673"/>
                          </a:solidFill>
                        </a:rPr>
                        <a:t>Орган внутреннего</a:t>
                      </a:r>
                      <a:r>
                        <a:rPr lang="ru-RU" sz="2200" b="1" baseline="0" dirty="0" smtClean="0">
                          <a:solidFill>
                            <a:srgbClr val="173673"/>
                          </a:solidFill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173673"/>
                          </a:solidFill>
                        </a:rPr>
                        <a:t>государственного (муниципального</a:t>
                      </a:r>
                      <a:r>
                        <a:rPr lang="ru-RU" sz="2200" b="1" baseline="0" dirty="0" smtClean="0">
                          <a:solidFill>
                            <a:srgbClr val="173673"/>
                          </a:solidFill>
                        </a:rPr>
                        <a:t>) финансового контроля</a:t>
                      </a:r>
                      <a:endParaRPr lang="ru-RU" sz="2400" b="1" dirty="0">
                        <a:solidFill>
                          <a:srgbClr val="1736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1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173673"/>
                          </a:solidFill>
                        </a:rPr>
                        <a:t>Государственные</a:t>
                      </a:r>
                      <a:r>
                        <a:rPr lang="ru-RU" sz="2200" b="1" baseline="0" dirty="0" smtClean="0">
                          <a:solidFill>
                            <a:srgbClr val="173673"/>
                          </a:solidFill>
                        </a:rPr>
                        <a:t> органы субъекта РФ (муниципальные органы)</a:t>
                      </a:r>
                      <a:endParaRPr lang="ru-RU" sz="2200" b="1" dirty="0">
                        <a:solidFill>
                          <a:srgbClr val="173673"/>
                        </a:solidFill>
                      </a:endParaRPr>
                    </a:p>
                  </a:txBody>
                  <a:tcPr/>
                </a:tc>
              </a:tr>
              <a:tr h="68452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Контроль в сфере закупок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Финансовый контроль в сфере закупок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Ведомственный</a:t>
                      </a:r>
                      <a:r>
                        <a:rPr lang="ru-RU" sz="2000" baseline="0" dirty="0" smtClean="0"/>
                        <a:t> контроль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2551">
                <a:tc gridSpan="3">
                  <a:txBody>
                    <a:bodyPr/>
                    <a:lstStyle/>
                    <a:p>
                      <a:pPr marL="0" marR="0" indent="0" algn="ctr" defTabSz="9141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173673"/>
                          </a:solidFill>
                        </a:rPr>
                        <a:t>Контрольно-счетные</a:t>
                      </a:r>
                      <a:r>
                        <a:rPr lang="ru-RU" sz="2200" b="1" baseline="0" dirty="0" smtClean="0">
                          <a:solidFill>
                            <a:srgbClr val="173673"/>
                          </a:solidFill>
                        </a:rPr>
                        <a:t> органы субъекта Российской Федерации (муниципального образования)</a:t>
                      </a:r>
                      <a:endParaRPr lang="ru-RU" sz="2400" b="1" dirty="0">
                        <a:solidFill>
                          <a:srgbClr val="173673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1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69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Аудит в</a:t>
                      </a:r>
                      <a:r>
                        <a:rPr lang="ru-RU" sz="2000" baseline="0" dirty="0" smtClean="0"/>
                        <a:t> сфере закупок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" name="Рисунок 26" descr="В администрации Тавды прошел семинар с представителями заказчиков и потенциальных поставщиков(подрядчиков). www.adm-tavda.ru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319" y="1272120"/>
            <a:ext cx="2397448" cy="129276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Выгнутая вверх стрелка 27"/>
          <p:cNvSpPr/>
          <p:nvPr/>
        </p:nvSpPr>
        <p:spPr>
          <a:xfrm flipH="1">
            <a:off x="631131" y="1364808"/>
            <a:ext cx="2034227" cy="1049836"/>
          </a:xfrm>
          <a:prstGeom prst="curvedDownArrow">
            <a:avLst>
              <a:gd name="adj1" fmla="val 25000"/>
              <a:gd name="adj2" fmla="val 50000"/>
              <a:gd name="adj3" fmla="val 34328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Выгнутая вверх стрелка 28"/>
          <p:cNvSpPr/>
          <p:nvPr/>
        </p:nvSpPr>
        <p:spPr>
          <a:xfrm>
            <a:off x="6300240" y="1378440"/>
            <a:ext cx="2133600" cy="1080120"/>
          </a:xfrm>
          <a:prstGeom prst="curved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4564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Органы власти субъектов Российской Федерации, осуществляющие контроль в сфере закупок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17899803"/>
              </p:ext>
            </p:extLst>
          </p:nvPr>
        </p:nvGraphicFramePr>
        <p:xfrm>
          <a:off x="251520" y="1268759"/>
          <a:ext cx="8597998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86650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Финансовый контроль в сфере закупок на уровне субъектов РФ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16500722"/>
              </p:ext>
            </p:extLst>
          </p:nvPr>
        </p:nvGraphicFramePr>
        <p:xfrm>
          <a:off x="539553" y="1052670"/>
          <a:ext cx="8236766" cy="4862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825474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Контроль в сфере закупок на уровне муниципальных образований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62113271"/>
              </p:ext>
            </p:extLst>
          </p:nvPr>
        </p:nvGraphicFramePr>
        <p:xfrm>
          <a:off x="88802" y="1171963"/>
          <a:ext cx="9055198" cy="5366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415200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401" y="4815062"/>
            <a:ext cx="1662580" cy="19657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Создание контрольного органа на уровне муниципальных образований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7413" y="3645030"/>
            <a:ext cx="82141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5"/>
              </a:buBlip>
            </a:pPr>
            <a:r>
              <a:rPr lang="ru-RU" b="1" dirty="0" smtClean="0">
                <a:solidFill>
                  <a:srgbClr val="173673"/>
                </a:solidFill>
              </a:rPr>
              <a:t>П. 8 ст. 44 </a:t>
            </a:r>
            <a:r>
              <a:rPr lang="ru-RU" b="1" i="1" u="sng" dirty="0" smtClean="0">
                <a:solidFill>
                  <a:srgbClr val="173673"/>
                </a:solidFill>
              </a:rPr>
              <a:t>Изменения </a:t>
            </a:r>
            <a:r>
              <a:rPr lang="ru-RU" b="1" i="1" u="sng" dirty="0">
                <a:solidFill>
                  <a:srgbClr val="173673"/>
                </a:solidFill>
              </a:rPr>
              <a:t>и дополнения, внесенные в устав </a:t>
            </a:r>
            <a:r>
              <a:rPr lang="ru-RU" dirty="0">
                <a:solidFill>
                  <a:srgbClr val="173673"/>
                </a:solidFill>
              </a:rPr>
              <a:t>муниципального образования и изменяющие структуру органов местного самоуправления, полномочия органов местного </a:t>
            </a:r>
            <a:r>
              <a:rPr lang="ru-RU" dirty="0" smtClean="0">
                <a:solidFill>
                  <a:srgbClr val="173673"/>
                </a:solidFill>
              </a:rPr>
              <a:t>самоуправления, </a:t>
            </a:r>
            <a:r>
              <a:rPr lang="ru-RU" b="1" i="1" u="sng" dirty="0">
                <a:solidFill>
                  <a:srgbClr val="173673"/>
                </a:solidFill>
              </a:rPr>
              <a:t>вступают в силу после истечения срока полномочий представительного органа </a:t>
            </a:r>
            <a:r>
              <a:rPr lang="ru-RU" dirty="0" smtClean="0">
                <a:solidFill>
                  <a:srgbClr val="173673"/>
                </a:solidFill>
              </a:rPr>
              <a:t>МО, </a:t>
            </a:r>
            <a:r>
              <a:rPr lang="ru-RU" dirty="0">
                <a:solidFill>
                  <a:srgbClr val="173673"/>
                </a:solidFill>
              </a:rPr>
              <a:t>принявшего муниципальный правовой акт о внесении в устав указанных изменений и дополнений.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1581" y="1236821"/>
            <a:ext cx="82497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6"/>
              </a:buBlip>
            </a:pPr>
            <a:r>
              <a:rPr lang="ru-RU" b="1" dirty="0" smtClean="0">
                <a:solidFill>
                  <a:srgbClr val="173673"/>
                </a:solidFill>
              </a:rPr>
              <a:t>П. 7 ст. 34 </a:t>
            </a:r>
            <a:r>
              <a:rPr lang="ru-RU" b="1" i="1" u="sng" dirty="0" smtClean="0">
                <a:solidFill>
                  <a:srgbClr val="173673"/>
                </a:solidFill>
              </a:rPr>
              <a:t>Изменение </a:t>
            </a:r>
            <a:r>
              <a:rPr lang="ru-RU" b="1" i="1" u="sng" dirty="0">
                <a:solidFill>
                  <a:srgbClr val="173673"/>
                </a:solidFill>
              </a:rPr>
              <a:t>структуры органов местного самоуправления </a:t>
            </a:r>
            <a:r>
              <a:rPr lang="ru-RU" dirty="0">
                <a:solidFill>
                  <a:srgbClr val="173673"/>
                </a:solidFill>
              </a:rPr>
              <a:t>осуществляется </a:t>
            </a:r>
            <a:r>
              <a:rPr lang="ru-RU" b="1" i="1" u="sng" dirty="0">
                <a:solidFill>
                  <a:srgbClr val="173673"/>
                </a:solidFill>
              </a:rPr>
              <a:t>не иначе как путем внесения изменений в устав </a:t>
            </a:r>
            <a:r>
              <a:rPr lang="ru-RU" dirty="0">
                <a:solidFill>
                  <a:srgbClr val="173673"/>
                </a:solidFill>
              </a:rPr>
              <a:t>муниципального </a:t>
            </a:r>
            <a:r>
              <a:rPr lang="ru-RU" dirty="0" smtClean="0">
                <a:solidFill>
                  <a:srgbClr val="173673"/>
                </a:solidFill>
              </a:rPr>
              <a:t>образования.</a:t>
            </a:r>
          </a:p>
          <a:p>
            <a:pPr algn="just"/>
            <a:endParaRPr lang="ru-RU" dirty="0">
              <a:solidFill>
                <a:srgbClr val="173673"/>
              </a:solidFill>
            </a:endParaRPr>
          </a:p>
          <a:p>
            <a:pPr marL="285750" indent="-285750" algn="just">
              <a:buBlip>
                <a:blip r:embed="rId6"/>
              </a:buBlip>
            </a:pPr>
            <a:r>
              <a:rPr lang="ru-RU" b="1" dirty="0" smtClean="0">
                <a:solidFill>
                  <a:srgbClr val="173673"/>
                </a:solidFill>
              </a:rPr>
              <a:t>П. 8 ст. 34 </a:t>
            </a:r>
            <a:r>
              <a:rPr lang="ru-RU" b="1" i="1" u="sng" dirty="0" smtClean="0">
                <a:solidFill>
                  <a:srgbClr val="173673"/>
                </a:solidFill>
              </a:rPr>
              <a:t>Решение</a:t>
            </a:r>
            <a:r>
              <a:rPr lang="ru-RU" u="sng" dirty="0" smtClean="0">
                <a:solidFill>
                  <a:srgbClr val="173673"/>
                </a:solidFill>
              </a:rPr>
              <a:t> </a:t>
            </a:r>
            <a:r>
              <a:rPr lang="ru-RU" b="1" i="1" u="sng" dirty="0" smtClean="0">
                <a:solidFill>
                  <a:srgbClr val="173673"/>
                </a:solidFill>
              </a:rPr>
              <a:t>об </a:t>
            </a:r>
            <a:r>
              <a:rPr lang="ru-RU" b="1" i="1" u="sng" dirty="0">
                <a:solidFill>
                  <a:srgbClr val="173673"/>
                </a:solidFill>
              </a:rPr>
              <a:t>изменении структуры органов местного самоуправления</a:t>
            </a:r>
            <a:r>
              <a:rPr lang="ru-RU" dirty="0">
                <a:solidFill>
                  <a:srgbClr val="173673"/>
                </a:solidFill>
              </a:rPr>
              <a:t> вступает в силу не ранее чем </a:t>
            </a:r>
            <a:r>
              <a:rPr lang="ru-RU" b="1" i="1" u="sng" dirty="0">
                <a:solidFill>
                  <a:srgbClr val="173673"/>
                </a:solidFill>
              </a:rPr>
              <a:t>по истечении срока полномочий представительного органа </a:t>
            </a:r>
            <a:r>
              <a:rPr lang="ru-RU" dirty="0">
                <a:solidFill>
                  <a:srgbClr val="173673"/>
                </a:solidFill>
              </a:rPr>
              <a:t>муниципального образования, принявшего указанное </a:t>
            </a:r>
            <a:r>
              <a:rPr lang="ru-RU" dirty="0" smtClean="0">
                <a:solidFill>
                  <a:srgbClr val="173673"/>
                </a:solidFill>
              </a:rPr>
              <a:t>решение.</a:t>
            </a:r>
            <a:endParaRPr lang="ru-RU" dirty="0">
              <a:solidFill>
                <a:srgbClr val="173673"/>
              </a:solidFill>
            </a:endParaRPr>
          </a:p>
          <a:p>
            <a:pPr algn="just"/>
            <a:endParaRPr lang="ru-RU" dirty="0">
              <a:solidFill>
                <a:srgbClr val="17367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891" y="836711"/>
            <a:ext cx="8285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ФЕДЕРАЛЬНЫЙ ЗАКОН ОТ 06.10.2003  №  131-ФЗ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820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Кадровое обеспечение </a:t>
            </a:r>
            <a:r>
              <a:rPr lang="ru-RU" dirty="0" smtClean="0"/>
              <a:t>контроля в сфере закупок на уровне субъектов РФ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15103965"/>
              </p:ext>
            </p:extLst>
          </p:nvPr>
        </p:nvGraphicFramePr>
        <p:xfrm>
          <a:off x="401222" y="1340767"/>
          <a:ext cx="8563266" cy="5136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1758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" y="-27382"/>
            <a:ext cx="9143999" cy="864093"/>
          </a:xfrm>
          <a:prstGeom prst="rect">
            <a:avLst/>
          </a:prstGeom>
          <a:solidFill>
            <a:srgbClr val="17367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0" tIns="45711" rIns="91420" bIns="45711" anchor="ctr">
            <a:noAutofit/>
          </a:bodyPr>
          <a:lstStyle>
            <a:defPPr>
              <a:defRPr lang="ru-RU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2400" b="1" spc="-2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ru-RU" dirty="0" smtClean="0"/>
          </a:p>
          <a:p>
            <a:r>
              <a:rPr lang="ru-RU" dirty="0" smtClean="0"/>
              <a:t>Кадровое обеспечение финансового контроля в сфере закупок на уровне субъектов РФ</a:t>
            </a:r>
          </a:p>
          <a:p>
            <a:endParaRPr lang="ru-RU" dirty="0"/>
          </a:p>
        </p:txBody>
      </p:sp>
      <p:sp>
        <p:nvSpPr>
          <p:cNvPr id="22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11" tIns="45706" rIns="91411" bIns="45706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endParaRPr lang="ru-RU" dirty="0"/>
          </a:p>
        </p:txBody>
      </p:sp>
      <p:pic>
        <p:nvPicPr>
          <p:cNvPr id="7171" name="Picture 3" descr="\\Rostu-prof\дрр\PR\Фирменный стиль и логотип\росту_логотип_синие букв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31589"/>
            <a:ext cx="910699" cy="7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01222" y="5219277"/>
            <a:ext cx="8448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Закреплено требование об осуществлении ГРБС (РБС), ГАДБ (АДБ), ГАИФДБ (АИФДБ)  внутреннего финансового контроля и внутреннего финансового аудита.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596" y="4286256"/>
            <a:ext cx="8347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Установлены меры ответственности за бюджетные правонарушения.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9700703"/>
              </p:ext>
            </p:extLst>
          </p:nvPr>
        </p:nvGraphicFramePr>
        <p:xfrm>
          <a:off x="172646" y="1340767"/>
          <a:ext cx="8798714" cy="4790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63903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C00000"/>
          </a:solidFill>
          <a:prstDash val="dash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17014</TotalTime>
  <Words>2404</Words>
  <Application>Microsoft Office PowerPoint</Application>
  <PresentationFormat>Экран (4:3)</PresentationFormat>
  <Paragraphs>429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2_Office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</dc:creator>
  <cp:lastModifiedBy>User</cp:lastModifiedBy>
  <cp:revision>939</cp:revision>
  <cp:lastPrinted>2015-04-17T16:09:17Z</cp:lastPrinted>
  <dcterms:created xsi:type="dcterms:W3CDTF">2014-03-22T14:25:36Z</dcterms:created>
  <dcterms:modified xsi:type="dcterms:W3CDTF">2015-04-20T18:23:42Z</dcterms:modified>
</cp:coreProperties>
</file>