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3"/>
    <p:sldMasterId id="2147484757" r:id="rId4"/>
    <p:sldMasterId id="2147484770" r:id="rId5"/>
    <p:sldMasterId id="2147484784" r:id="rId6"/>
  </p:sldMasterIdLst>
  <p:notesMasterIdLst>
    <p:notesMasterId r:id="rId29"/>
  </p:notesMasterIdLst>
  <p:handoutMasterIdLst>
    <p:handoutMasterId r:id="rId30"/>
  </p:handoutMasterIdLst>
  <p:sldIdLst>
    <p:sldId id="687" r:id="rId7"/>
    <p:sldId id="707" r:id="rId8"/>
    <p:sldId id="656" r:id="rId9"/>
    <p:sldId id="685" r:id="rId10"/>
    <p:sldId id="696" r:id="rId11"/>
    <p:sldId id="697" r:id="rId12"/>
    <p:sldId id="686" r:id="rId13"/>
    <p:sldId id="720" r:id="rId14"/>
    <p:sldId id="695" r:id="rId15"/>
    <p:sldId id="706" r:id="rId16"/>
    <p:sldId id="719" r:id="rId17"/>
    <p:sldId id="717" r:id="rId18"/>
    <p:sldId id="699" r:id="rId19"/>
    <p:sldId id="709" r:id="rId20"/>
    <p:sldId id="710" r:id="rId21"/>
    <p:sldId id="708" r:id="rId22"/>
    <p:sldId id="698" r:id="rId23"/>
    <p:sldId id="716" r:id="rId24"/>
    <p:sldId id="722" r:id="rId25"/>
    <p:sldId id="721" r:id="rId26"/>
    <p:sldId id="692" r:id="rId27"/>
    <p:sldId id="694" r:id="rId28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9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9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9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9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560">
          <p15:clr>
            <a:srgbClr val="A4A3A4"/>
          </p15:clr>
        </p15:guide>
        <p15:guide id="2" orient="horz" pos="752">
          <p15:clr>
            <a:srgbClr val="A4A3A4"/>
          </p15:clr>
        </p15:guide>
        <p15:guide id="3" orient="horz" pos="1932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F6FF"/>
    <a:srgbClr val="FFFFCC"/>
    <a:srgbClr val="B3CEFF"/>
    <a:srgbClr val="005392"/>
    <a:srgbClr val="C9BB57"/>
    <a:srgbClr val="339966"/>
    <a:srgbClr val="0033CC"/>
    <a:srgbClr val="0099FF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67" autoAdjust="0"/>
    <p:restoredTop sz="96975" autoAdjust="0"/>
  </p:normalViewPr>
  <p:slideViewPr>
    <p:cSldViewPr snapToGrid="0">
      <p:cViewPr>
        <p:scale>
          <a:sx n="75" d="100"/>
          <a:sy n="75" d="100"/>
        </p:scale>
        <p:origin x="-3108" y="-924"/>
      </p:cViewPr>
      <p:guideLst>
        <p:guide orient="horz" pos="560"/>
        <p:guide orient="horz" pos="752"/>
        <p:guide orient="horz" pos="1932"/>
        <p:guide pos="288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966" y="-72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5.xml"/><Relationship Id="rId34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4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3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5132275258361666E-2"/>
          <c:y val="0"/>
          <c:w val="0.96973544948327672"/>
          <c:h val="0.9626185829793872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3 месяца</c:v>
                </c:pt>
              </c:strCache>
            </c:strRef>
          </c:tx>
          <c:spPr>
            <a:solidFill>
              <a:srgbClr val="339966"/>
            </a:solidFill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529</c:v>
                </c:pt>
                <c:pt idx="1">
                  <c:v>711</c:v>
                </c:pt>
                <c:pt idx="2">
                  <c:v>2182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год</c:v>
                </c:pt>
              </c:strCache>
            </c:strRef>
          </c:tx>
          <c:spPr>
            <a:solidFill>
              <a:srgbClr val="005392"/>
            </a:solidFill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5185</c:v>
                </c:pt>
                <c:pt idx="1">
                  <c:v>9439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overlap val="100"/>
        <c:axId val="50902016"/>
        <c:axId val="41349056"/>
      </c:barChart>
      <c:catAx>
        <c:axId val="5090201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1349056"/>
        <c:crosses val="autoZero"/>
        <c:auto val="1"/>
        <c:lblAlgn val="ctr"/>
        <c:lblOffset val="100"/>
        <c:noMultiLvlLbl val="0"/>
      </c:catAx>
      <c:valAx>
        <c:axId val="413490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090201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ofPieChart>
        <c:ofPieType val="bar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plosion val="4"/>
            <c:spPr>
              <a:solidFill>
                <a:schemeClr val="accent4">
                  <a:lumMod val="65000"/>
                  <a:lumOff val="35000"/>
                </a:schemeClr>
              </a:solidFill>
            </c:spPr>
          </c:dPt>
          <c:dPt>
            <c:idx val="1"/>
            <c:bubble3D val="0"/>
          </c:dPt>
          <c:dPt>
            <c:idx val="2"/>
            <c:bubble3D val="0"/>
            <c:spPr>
              <a:solidFill>
                <a:srgbClr val="FFFFCC"/>
              </a:solidFill>
            </c:spPr>
          </c:dPt>
          <c:dPt>
            <c:idx val="3"/>
            <c:bubble3D val="0"/>
            <c:spPr>
              <a:solidFill>
                <a:srgbClr val="FF0000"/>
              </a:solidFill>
            </c:spPr>
          </c:dPt>
          <c:dPt>
            <c:idx val="4"/>
            <c:bubble3D val="0"/>
            <c:spPr>
              <a:solidFill>
                <a:schemeClr val="accent5"/>
              </a:solidFill>
            </c:spPr>
          </c:dPt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4241</c:v>
                </c:pt>
                <c:pt idx="1">
                  <c:v>0</c:v>
                </c:pt>
                <c:pt idx="2">
                  <c:v>4243</c:v>
                </c:pt>
                <c:pt idx="3">
                  <c:v>1499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/>
      </c:ofPieChart>
      <c:spPr>
        <a:noFill/>
        <a:ln w="25347">
          <a:noFill/>
        </a:ln>
      </c:spPr>
    </c:plotArea>
    <c:plotVisOnly val="1"/>
    <c:dispBlanksAs val="gap"/>
    <c:showDLblsOverMax val="0"/>
  </c:chart>
  <c:txPr>
    <a:bodyPr/>
    <a:lstStyle/>
    <a:p>
      <a:pPr>
        <a:defRPr sz="1793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250AE9-DB40-4448-B17F-46CF06B7C49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E2E2C9-3851-4683-9A96-6C3BC22A15A5}">
      <dgm:prSet phldrT="[Текст]" custT="1"/>
      <dgm:spPr>
        <a:solidFill>
          <a:schemeClr val="bg1"/>
        </a:solidFill>
        <a:ln>
          <a:solidFill>
            <a:srgbClr val="005392"/>
          </a:solidFill>
        </a:ln>
      </dgm:spPr>
      <dgm:t>
        <a:bodyPr/>
        <a:lstStyle/>
        <a:p>
          <a:pPr>
            <a:lnSpc>
              <a:spcPct val="80000"/>
            </a:lnSpc>
          </a:pPr>
          <a:r>
            <a:rPr lang="ru-RU" sz="3600" dirty="0" smtClean="0">
              <a:solidFill>
                <a:schemeClr val="tx1"/>
              </a:solidFill>
            </a:rPr>
            <a:t>обеспечение реализации государственной политики в сфере закупок</a:t>
          </a:r>
          <a:endParaRPr lang="ru-RU" sz="3600" dirty="0">
            <a:solidFill>
              <a:schemeClr val="tx1"/>
            </a:solidFill>
          </a:endParaRPr>
        </a:p>
      </dgm:t>
    </dgm:pt>
    <dgm:pt modelId="{AB0903F2-AF46-445C-8638-7CE2CD3943D3}" type="parTrans" cxnId="{A28A977E-0F53-448B-8C8C-DCCEBDF9B8B0}">
      <dgm:prSet/>
      <dgm:spPr/>
      <dgm:t>
        <a:bodyPr/>
        <a:lstStyle/>
        <a:p>
          <a:endParaRPr lang="ru-RU" sz="4000"/>
        </a:p>
      </dgm:t>
    </dgm:pt>
    <dgm:pt modelId="{9C0596C6-E50D-4C58-A17A-35DFACB0A398}" type="sibTrans" cxnId="{A28A977E-0F53-448B-8C8C-DCCEBDF9B8B0}">
      <dgm:prSet/>
      <dgm:spPr/>
      <dgm:t>
        <a:bodyPr/>
        <a:lstStyle/>
        <a:p>
          <a:endParaRPr lang="ru-RU" sz="4000"/>
        </a:p>
      </dgm:t>
    </dgm:pt>
    <dgm:pt modelId="{B29F3371-D084-4A89-B59E-2E83E3021CAB}">
      <dgm:prSet phldrT="[Текст]" custT="1"/>
      <dgm:spPr>
        <a:solidFill>
          <a:schemeClr val="bg1"/>
        </a:solidFill>
        <a:ln>
          <a:solidFill>
            <a:srgbClr val="005392"/>
          </a:solidFill>
        </a:ln>
      </dgm:spPr>
      <dgm:t>
        <a:bodyPr/>
        <a:lstStyle/>
        <a:p>
          <a:pPr>
            <a:lnSpc>
              <a:spcPct val="80000"/>
            </a:lnSpc>
          </a:pPr>
          <a:r>
            <a:rPr lang="ru-RU" sz="3600" dirty="0" smtClean="0">
              <a:solidFill>
                <a:schemeClr val="tx1"/>
              </a:solidFill>
            </a:rPr>
            <a:t>организация мониторинга закупок для обеспечения нужд края</a:t>
          </a:r>
          <a:endParaRPr lang="ru-RU" sz="3600" dirty="0">
            <a:solidFill>
              <a:schemeClr val="tx1"/>
            </a:solidFill>
          </a:endParaRPr>
        </a:p>
      </dgm:t>
    </dgm:pt>
    <dgm:pt modelId="{886C637A-0F4A-41FC-BC76-F1656959DE3E}" type="parTrans" cxnId="{7693878B-A7EB-4166-9601-2DA6F16FF53D}">
      <dgm:prSet/>
      <dgm:spPr/>
      <dgm:t>
        <a:bodyPr/>
        <a:lstStyle/>
        <a:p>
          <a:endParaRPr lang="ru-RU" sz="4000"/>
        </a:p>
      </dgm:t>
    </dgm:pt>
    <dgm:pt modelId="{5DA04BE9-B609-4A7A-B083-CC63B15A35FE}" type="sibTrans" cxnId="{7693878B-A7EB-4166-9601-2DA6F16FF53D}">
      <dgm:prSet/>
      <dgm:spPr/>
      <dgm:t>
        <a:bodyPr/>
        <a:lstStyle/>
        <a:p>
          <a:endParaRPr lang="ru-RU" sz="4000"/>
        </a:p>
      </dgm:t>
    </dgm:pt>
    <dgm:pt modelId="{AF5D58C5-CEE4-4809-87A4-819F23E7544B}">
      <dgm:prSet phldrT="[Текст]" custT="1"/>
      <dgm:spPr>
        <a:solidFill>
          <a:schemeClr val="bg1"/>
        </a:solidFill>
        <a:ln>
          <a:solidFill>
            <a:srgbClr val="005392"/>
          </a:solidFill>
        </a:ln>
      </dgm:spPr>
      <dgm:t>
        <a:bodyPr/>
        <a:lstStyle/>
        <a:p>
          <a:pPr>
            <a:lnSpc>
              <a:spcPct val="80000"/>
            </a:lnSpc>
          </a:pPr>
          <a:r>
            <a:rPr lang="ru-RU" sz="3600" dirty="0" smtClean="0">
              <a:solidFill>
                <a:schemeClr val="tx1"/>
              </a:solidFill>
            </a:rPr>
            <a:t>методологическое сопровождение деятельности заказчиков</a:t>
          </a:r>
          <a:endParaRPr lang="ru-RU" sz="3600" dirty="0">
            <a:solidFill>
              <a:schemeClr val="tx1"/>
            </a:solidFill>
          </a:endParaRPr>
        </a:p>
      </dgm:t>
    </dgm:pt>
    <dgm:pt modelId="{26A07C1A-64A7-4690-9FCE-9DE123594E00}" type="parTrans" cxnId="{DC61D8B4-8282-4D4C-B227-E11831E7799B}">
      <dgm:prSet/>
      <dgm:spPr/>
      <dgm:t>
        <a:bodyPr/>
        <a:lstStyle/>
        <a:p>
          <a:endParaRPr lang="ru-RU" sz="4000"/>
        </a:p>
      </dgm:t>
    </dgm:pt>
    <dgm:pt modelId="{03B6D3F6-5B94-4DF1-A839-F696F1A900B8}" type="sibTrans" cxnId="{DC61D8B4-8282-4D4C-B227-E11831E7799B}">
      <dgm:prSet/>
      <dgm:spPr/>
      <dgm:t>
        <a:bodyPr/>
        <a:lstStyle/>
        <a:p>
          <a:endParaRPr lang="ru-RU" sz="4000"/>
        </a:p>
      </dgm:t>
    </dgm:pt>
    <dgm:pt modelId="{5BEE9A76-4CE9-4EEA-9085-8953124F3968}" type="pres">
      <dgm:prSet presAssocID="{FC250AE9-DB40-4448-B17F-46CF06B7C49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FFF79B3-14E9-4588-BC59-CCFC3E95BE27}" type="pres">
      <dgm:prSet presAssocID="{0DE2E2C9-3851-4683-9A96-6C3BC22A15A5}" presName="parentLin" presStyleCnt="0"/>
      <dgm:spPr/>
    </dgm:pt>
    <dgm:pt modelId="{A1929CDF-744D-4459-AEA4-BB7F08E47391}" type="pres">
      <dgm:prSet presAssocID="{0DE2E2C9-3851-4683-9A96-6C3BC22A15A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81A0AF37-45DB-4950-B9E9-37325A88C2C1}" type="pres">
      <dgm:prSet presAssocID="{0DE2E2C9-3851-4683-9A96-6C3BC22A15A5}" presName="parentText" presStyleLbl="node1" presStyleIdx="0" presStyleCnt="3" custScaleX="132969" custScaleY="90675" custLinFactNeighborX="-9470" custLinFactNeighborY="-102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F58351-6FAC-41CF-BAF4-B9ECF593E318}" type="pres">
      <dgm:prSet presAssocID="{0DE2E2C9-3851-4683-9A96-6C3BC22A15A5}" presName="negativeSpace" presStyleCnt="0"/>
      <dgm:spPr/>
    </dgm:pt>
    <dgm:pt modelId="{3E445AE7-D79C-4552-8841-EAFAF7F3040E}" type="pres">
      <dgm:prSet presAssocID="{0DE2E2C9-3851-4683-9A96-6C3BC22A15A5}" presName="childText" presStyleLbl="conFgAcc1" presStyleIdx="0" presStyleCnt="3" custScaleY="39806" custLinFactNeighborX="226">
        <dgm:presLayoutVars>
          <dgm:bulletEnabled val="1"/>
        </dgm:presLayoutVars>
      </dgm:prSet>
      <dgm:spPr>
        <a:solidFill>
          <a:srgbClr val="005392">
            <a:alpha val="90000"/>
          </a:srgbClr>
        </a:solidFill>
        <a:ln>
          <a:noFill/>
        </a:ln>
      </dgm:spPr>
    </dgm:pt>
    <dgm:pt modelId="{7000DF52-5094-4B20-8EA0-3D6ED8DAEA44}" type="pres">
      <dgm:prSet presAssocID="{9C0596C6-E50D-4C58-A17A-35DFACB0A398}" presName="spaceBetweenRectangles" presStyleCnt="0"/>
      <dgm:spPr/>
    </dgm:pt>
    <dgm:pt modelId="{212F4E78-99FB-4AAB-8647-3F2D3C92D95E}" type="pres">
      <dgm:prSet presAssocID="{B29F3371-D084-4A89-B59E-2E83E3021CAB}" presName="parentLin" presStyleCnt="0"/>
      <dgm:spPr/>
    </dgm:pt>
    <dgm:pt modelId="{3B633115-9E7B-4F23-96AE-1CABEF3E8690}" type="pres">
      <dgm:prSet presAssocID="{B29F3371-D084-4A89-B59E-2E83E3021CA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30C7A76-8665-4720-B337-3F467146FBED}" type="pres">
      <dgm:prSet presAssocID="{B29F3371-D084-4A89-B59E-2E83E3021CAB}" presName="parentText" presStyleLbl="node1" presStyleIdx="1" presStyleCnt="3" custScaleX="132069" custScaleY="62018" custLinFactNeighborY="134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FFBDE7-3AC7-4481-8E6C-D1FF0B2AA0DB}" type="pres">
      <dgm:prSet presAssocID="{B29F3371-D084-4A89-B59E-2E83E3021CAB}" presName="negativeSpace" presStyleCnt="0"/>
      <dgm:spPr/>
    </dgm:pt>
    <dgm:pt modelId="{6FA6024F-7278-4BC4-88B3-13667BE971CE}" type="pres">
      <dgm:prSet presAssocID="{B29F3371-D084-4A89-B59E-2E83E3021CAB}" presName="childText" presStyleLbl="conFgAcc1" presStyleIdx="1" presStyleCnt="3" custScaleY="39806">
        <dgm:presLayoutVars>
          <dgm:bulletEnabled val="1"/>
        </dgm:presLayoutVars>
      </dgm:prSet>
      <dgm:spPr>
        <a:solidFill>
          <a:srgbClr val="005392">
            <a:alpha val="90000"/>
          </a:srgbClr>
        </a:solidFill>
        <a:ln>
          <a:noFill/>
        </a:ln>
      </dgm:spPr>
    </dgm:pt>
    <dgm:pt modelId="{249B580A-B851-45F6-A2F5-B319EFD255F3}" type="pres">
      <dgm:prSet presAssocID="{5DA04BE9-B609-4A7A-B083-CC63B15A35FE}" presName="spaceBetweenRectangles" presStyleCnt="0"/>
      <dgm:spPr/>
    </dgm:pt>
    <dgm:pt modelId="{503B2BDF-20C9-41EA-990A-5C073FD1FA50}" type="pres">
      <dgm:prSet presAssocID="{AF5D58C5-CEE4-4809-87A4-819F23E7544B}" presName="parentLin" presStyleCnt="0"/>
      <dgm:spPr/>
    </dgm:pt>
    <dgm:pt modelId="{8CAD12BB-C940-4C2C-92A5-1054923945A2}" type="pres">
      <dgm:prSet presAssocID="{AF5D58C5-CEE4-4809-87A4-819F23E7544B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FE1C5930-8FFD-45BE-BE45-1ADBA28585B9}" type="pres">
      <dgm:prSet presAssocID="{AF5D58C5-CEE4-4809-87A4-819F23E7544B}" presName="parentText" presStyleLbl="node1" presStyleIdx="2" presStyleCnt="3" custScaleX="132069" custScaleY="62018" custLinFactNeighborY="359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1A47E4-4A2F-4E5A-AB27-9FF85C3E22E9}" type="pres">
      <dgm:prSet presAssocID="{AF5D58C5-CEE4-4809-87A4-819F23E7544B}" presName="negativeSpace" presStyleCnt="0"/>
      <dgm:spPr/>
    </dgm:pt>
    <dgm:pt modelId="{F53EEC37-65E5-464C-A3EB-61FF5D9E81F5}" type="pres">
      <dgm:prSet presAssocID="{AF5D58C5-CEE4-4809-87A4-819F23E7544B}" presName="childText" presStyleLbl="conFgAcc1" presStyleIdx="2" presStyleCnt="3" custScaleY="39806" custLinFactNeighborY="4495">
        <dgm:presLayoutVars>
          <dgm:bulletEnabled val="1"/>
        </dgm:presLayoutVars>
      </dgm:prSet>
      <dgm:spPr>
        <a:solidFill>
          <a:srgbClr val="005392">
            <a:alpha val="90000"/>
          </a:srgbClr>
        </a:solidFill>
        <a:ln>
          <a:noFill/>
        </a:ln>
      </dgm:spPr>
      <dgm:t>
        <a:bodyPr/>
        <a:lstStyle/>
        <a:p>
          <a:endParaRPr lang="ru-RU"/>
        </a:p>
      </dgm:t>
    </dgm:pt>
  </dgm:ptLst>
  <dgm:cxnLst>
    <dgm:cxn modelId="{0E6433D1-ADF3-468A-A605-0CAF7BEA44FE}" type="presOf" srcId="{0DE2E2C9-3851-4683-9A96-6C3BC22A15A5}" destId="{A1929CDF-744D-4459-AEA4-BB7F08E47391}" srcOrd="0" destOrd="0" presId="urn:microsoft.com/office/officeart/2005/8/layout/list1"/>
    <dgm:cxn modelId="{DC61D8B4-8282-4D4C-B227-E11831E7799B}" srcId="{FC250AE9-DB40-4448-B17F-46CF06B7C49F}" destId="{AF5D58C5-CEE4-4809-87A4-819F23E7544B}" srcOrd="2" destOrd="0" parTransId="{26A07C1A-64A7-4690-9FCE-9DE123594E00}" sibTransId="{03B6D3F6-5B94-4DF1-A839-F696F1A900B8}"/>
    <dgm:cxn modelId="{07B8E589-86D1-4983-9662-C48C71A71850}" type="presOf" srcId="{AF5D58C5-CEE4-4809-87A4-819F23E7544B}" destId="{8CAD12BB-C940-4C2C-92A5-1054923945A2}" srcOrd="0" destOrd="0" presId="urn:microsoft.com/office/officeart/2005/8/layout/list1"/>
    <dgm:cxn modelId="{A28A977E-0F53-448B-8C8C-DCCEBDF9B8B0}" srcId="{FC250AE9-DB40-4448-B17F-46CF06B7C49F}" destId="{0DE2E2C9-3851-4683-9A96-6C3BC22A15A5}" srcOrd="0" destOrd="0" parTransId="{AB0903F2-AF46-445C-8638-7CE2CD3943D3}" sibTransId="{9C0596C6-E50D-4C58-A17A-35DFACB0A398}"/>
    <dgm:cxn modelId="{2FF37C43-7BDD-4377-860E-C579BCE53A6C}" type="presOf" srcId="{AF5D58C5-CEE4-4809-87A4-819F23E7544B}" destId="{FE1C5930-8FFD-45BE-BE45-1ADBA28585B9}" srcOrd="1" destOrd="0" presId="urn:microsoft.com/office/officeart/2005/8/layout/list1"/>
    <dgm:cxn modelId="{7693878B-A7EB-4166-9601-2DA6F16FF53D}" srcId="{FC250AE9-DB40-4448-B17F-46CF06B7C49F}" destId="{B29F3371-D084-4A89-B59E-2E83E3021CAB}" srcOrd="1" destOrd="0" parTransId="{886C637A-0F4A-41FC-BC76-F1656959DE3E}" sibTransId="{5DA04BE9-B609-4A7A-B083-CC63B15A35FE}"/>
    <dgm:cxn modelId="{0EA89F32-1357-46D9-A8E8-3AAE06ABA611}" type="presOf" srcId="{B29F3371-D084-4A89-B59E-2E83E3021CAB}" destId="{3B633115-9E7B-4F23-96AE-1CABEF3E8690}" srcOrd="0" destOrd="0" presId="urn:microsoft.com/office/officeart/2005/8/layout/list1"/>
    <dgm:cxn modelId="{E50D04EA-1507-45CA-99D7-CF777E5319FF}" type="presOf" srcId="{B29F3371-D084-4A89-B59E-2E83E3021CAB}" destId="{630C7A76-8665-4720-B337-3F467146FBED}" srcOrd="1" destOrd="0" presId="urn:microsoft.com/office/officeart/2005/8/layout/list1"/>
    <dgm:cxn modelId="{BA8A169F-1DB1-4FC3-890A-E7952ED1FB68}" type="presOf" srcId="{0DE2E2C9-3851-4683-9A96-6C3BC22A15A5}" destId="{81A0AF37-45DB-4950-B9E9-37325A88C2C1}" srcOrd="1" destOrd="0" presId="urn:microsoft.com/office/officeart/2005/8/layout/list1"/>
    <dgm:cxn modelId="{866A7EFC-8BFB-4592-B43F-809A97450F0D}" type="presOf" srcId="{FC250AE9-DB40-4448-B17F-46CF06B7C49F}" destId="{5BEE9A76-4CE9-4EEA-9085-8953124F3968}" srcOrd="0" destOrd="0" presId="urn:microsoft.com/office/officeart/2005/8/layout/list1"/>
    <dgm:cxn modelId="{4A5F2DFC-BC4E-45A6-B44C-25609FDD6CD2}" type="presParOf" srcId="{5BEE9A76-4CE9-4EEA-9085-8953124F3968}" destId="{8FFF79B3-14E9-4588-BC59-CCFC3E95BE27}" srcOrd="0" destOrd="0" presId="urn:microsoft.com/office/officeart/2005/8/layout/list1"/>
    <dgm:cxn modelId="{81A13371-A283-4C89-85F0-E2D1BFFB17AB}" type="presParOf" srcId="{8FFF79B3-14E9-4588-BC59-CCFC3E95BE27}" destId="{A1929CDF-744D-4459-AEA4-BB7F08E47391}" srcOrd="0" destOrd="0" presId="urn:microsoft.com/office/officeart/2005/8/layout/list1"/>
    <dgm:cxn modelId="{D02AEC10-86DB-4A17-954E-8906C0EBAE8C}" type="presParOf" srcId="{8FFF79B3-14E9-4588-BC59-CCFC3E95BE27}" destId="{81A0AF37-45DB-4950-B9E9-37325A88C2C1}" srcOrd="1" destOrd="0" presId="urn:microsoft.com/office/officeart/2005/8/layout/list1"/>
    <dgm:cxn modelId="{53F89777-1AE2-40BD-9A0C-D8D0B2182E61}" type="presParOf" srcId="{5BEE9A76-4CE9-4EEA-9085-8953124F3968}" destId="{29F58351-6FAC-41CF-BAF4-B9ECF593E318}" srcOrd="1" destOrd="0" presId="urn:microsoft.com/office/officeart/2005/8/layout/list1"/>
    <dgm:cxn modelId="{61407755-F054-4ECB-A353-79F93EEA2587}" type="presParOf" srcId="{5BEE9A76-4CE9-4EEA-9085-8953124F3968}" destId="{3E445AE7-D79C-4552-8841-EAFAF7F3040E}" srcOrd="2" destOrd="0" presId="urn:microsoft.com/office/officeart/2005/8/layout/list1"/>
    <dgm:cxn modelId="{46A3F09A-4D00-454E-873B-41EFF4446487}" type="presParOf" srcId="{5BEE9A76-4CE9-4EEA-9085-8953124F3968}" destId="{7000DF52-5094-4B20-8EA0-3D6ED8DAEA44}" srcOrd="3" destOrd="0" presId="urn:microsoft.com/office/officeart/2005/8/layout/list1"/>
    <dgm:cxn modelId="{E8A5DBB4-6F82-4AE3-8439-CBA8211154A5}" type="presParOf" srcId="{5BEE9A76-4CE9-4EEA-9085-8953124F3968}" destId="{212F4E78-99FB-4AAB-8647-3F2D3C92D95E}" srcOrd="4" destOrd="0" presId="urn:microsoft.com/office/officeart/2005/8/layout/list1"/>
    <dgm:cxn modelId="{DE889B9F-68BE-4B28-9FCE-C402C3128FC8}" type="presParOf" srcId="{212F4E78-99FB-4AAB-8647-3F2D3C92D95E}" destId="{3B633115-9E7B-4F23-96AE-1CABEF3E8690}" srcOrd="0" destOrd="0" presId="urn:microsoft.com/office/officeart/2005/8/layout/list1"/>
    <dgm:cxn modelId="{0633D63A-098B-4AA8-9FC9-31D080C0192C}" type="presParOf" srcId="{212F4E78-99FB-4AAB-8647-3F2D3C92D95E}" destId="{630C7A76-8665-4720-B337-3F467146FBED}" srcOrd="1" destOrd="0" presId="urn:microsoft.com/office/officeart/2005/8/layout/list1"/>
    <dgm:cxn modelId="{960E731E-4066-439D-9040-42B884F34725}" type="presParOf" srcId="{5BEE9A76-4CE9-4EEA-9085-8953124F3968}" destId="{3FFFBDE7-3AC7-4481-8E6C-D1FF0B2AA0DB}" srcOrd="5" destOrd="0" presId="urn:microsoft.com/office/officeart/2005/8/layout/list1"/>
    <dgm:cxn modelId="{2610FDCC-4D6A-45D5-B491-9B6069608225}" type="presParOf" srcId="{5BEE9A76-4CE9-4EEA-9085-8953124F3968}" destId="{6FA6024F-7278-4BC4-88B3-13667BE971CE}" srcOrd="6" destOrd="0" presId="urn:microsoft.com/office/officeart/2005/8/layout/list1"/>
    <dgm:cxn modelId="{7D23D1A0-DAAD-4D7D-8280-B1D224290BFB}" type="presParOf" srcId="{5BEE9A76-4CE9-4EEA-9085-8953124F3968}" destId="{249B580A-B851-45F6-A2F5-B319EFD255F3}" srcOrd="7" destOrd="0" presId="urn:microsoft.com/office/officeart/2005/8/layout/list1"/>
    <dgm:cxn modelId="{6BC55AEF-E000-4173-B435-196826DE0857}" type="presParOf" srcId="{5BEE9A76-4CE9-4EEA-9085-8953124F3968}" destId="{503B2BDF-20C9-41EA-990A-5C073FD1FA50}" srcOrd="8" destOrd="0" presId="urn:microsoft.com/office/officeart/2005/8/layout/list1"/>
    <dgm:cxn modelId="{1B89F747-C313-448E-B472-31C3B8EC3124}" type="presParOf" srcId="{503B2BDF-20C9-41EA-990A-5C073FD1FA50}" destId="{8CAD12BB-C940-4C2C-92A5-1054923945A2}" srcOrd="0" destOrd="0" presId="urn:microsoft.com/office/officeart/2005/8/layout/list1"/>
    <dgm:cxn modelId="{F5FC1E0E-F24F-4E18-BAA2-43B3E046EE0C}" type="presParOf" srcId="{503B2BDF-20C9-41EA-990A-5C073FD1FA50}" destId="{FE1C5930-8FFD-45BE-BE45-1ADBA28585B9}" srcOrd="1" destOrd="0" presId="urn:microsoft.com/office/officeart/2005/8/layout/list1"/>
    <dgm:cxn modelId="{BBCF3FC9-C8B9-4FA5-8C9F-D4F7E7B52266}" type="presParOf" srcId="{5BEE9A76-4CE9-4EEA-9085-8953124F3968}" destId="{1D1A47E4-4A2F-4E5A-AB27-9FF85C3E22E9}" srcOrd="9" destOrd="0" presId="urn:microsoft.com/office/officeart/2005/8/layout/list1"/>
    <dgm:cxn modelId="{AF6FF1D0-12A2-4975-9DA4-47F3BC8EBD69}" type="presParOf" srcId="{5BEE9A76-4CE9-4EEA-9085-8953124F3968}" destId="{F53EEC37-65E5-464C-A3EB-61FF5D9E81F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C29AE77-EB67-4A07-B292-2C7BBB0C7F95}" type="doc">
      <dgm:prSet loTypeId="urn:microsoft.com/office/officeart/2005/8/layout/vProcess5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CFB46BA9-1D99-4A1F-8FDF-6AF9E8E26C16}" type="pres">
      <dgm:prSet presAssocID="{5C29AE77-EB67-4A07-B292-2C7BBB0C7F95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7EC0C6-901E-40FE-9165-8CC22BD21AE7}" type="pres">
      <dgm:prSet presAssocID="{5C29AE77-EB67-4A07-B292-2C7BBB0C7F95}" presName="dummyMaxCanvas" presStyleCnt="0">
        <dgm:presLayoutVars/>
      </dgm:prSet>
      <dgm:spPr/>
    </dgm:pt>
  </dgm:ptLst>
  <dgm:cxnLst>
    <dgm:cxn modelId="{85007369-BDB4-4DBC-9A4A-1A945665CACC}" type="presOf" srcId="{5C29AE77-EB67-4A07-B292-2C7BBB0C7F95}" destId="{CFB46BA9-1D99-4A1F-8FDF-6AF9E8E26C16}" srcOrd="0" destOrd="0" presId="urn:microsoft.com/office/officeart/2005/8/layout/vProcess5"/>
    <dgm:cxn modelId="{3BDFF151-31F5-469F-9075-8AA76A5913E9}" type="presParOf" srcId="{CFB46BA9-1D99-4A1F-8FDF-6AF9E8E26C16}" destId="{097EC0C6-901E-40FE-9165-8CC22BD21AE7}" srcOrd="0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0589FCC-DD4E-4384-BB0D-12D4B0AEC4F6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D7D4FB9B-0E8C-4A4F-A947-8F62C8428CB7}">
      <dgm:prSet phldrT="[Текст]"/>
      <dgm:spPr>
        <a:solidFill>
          <a:srgbClr val="005392"/>
        </a:solidFill>
      </dgm:spPr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Уполномоченный орган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274C64D4-1952-4723-AF4E-A20A324C315E}" type="parTrans" cxnId="{7A19FDB9-90FE-4626-916C-38919C1F7CF4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C908A888-BC59-460F-AC8E-6A39EA28480D}" type="sibTrans" cxnId="{7A19FDB9-90FE-4626-916C-38919C1F7CF4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6D22A509-D210-4C2F-80E2-E6E3D35E4350}">
      <dgm:prSet phldrT="[Текст]"/>
      <dgm:spPr>
        <a:ln>
          <a:solidFill>
            <a:srgbClr val="005392"/>
          </a:solidFill>
        </a:ln>
      </dgm:spPr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определение поставщиков </a:t>
          </a:r>
          <a:r>
            <a:rPr lang="ru-RU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(КОНКУРСЫ и АУКЦИОНЫ)</a:t>
          </a:r>
          <a:endParaRPr lang="ru-RU" b="1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gm:t>
    </dgm:pt>
    <dgm:pt modelId="{7C0A5883-8A93-47F5-8690-541FD4BDD130}" type="parTrans" cxnId="{E4FA5668-ECDE-4876-80B4-88CE4D168DBB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20EE1458-B42B-4C3A-9CAA-952E01F6C7BE}" type="sibTrans" cxnId="{E4FA5668-ECDE-4876-80B4-88CE4D168DBB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B48FD733-B8E6-4AFC-997F-718563235FDB}">
      <dgm:prSet phldrT="[Текст]" custT="1"/>
      <dgm:spPr>
        <a:solidFill>
          <a:srgbClr val="339966"/>
        </a:solidFill>
      </dgm:spPr>
      <dgm:t>
        <a:bodyPr/>
        <a:lstStyle/>
        <a:p>
          <a:r>
            <a:rPr lang="ru-RU" sz="3400" b="1" dirty="0" smtClean="0">
              <a:latin typeface="Arial" pitchFamily="34" charset="0"/>
              <a:cs typeface="Arial" pitchFamily="34" charset="0"/>
            </a:rPr>
            <a:t>Заказчики </a:t>
          </a:r>
          <a:r>
            <a:rPr lang="ru-RU" sz="3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(более </a:t>
          </a:r>
          <a:r>
            <a:rPr lang="ru-RU" sz="4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400</a:t>
          </a:r>
          <a:r>
            <a:rPr lang="ru-RU" sz="3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)</a:t>
          </a:r>
          <a:endParaRPr lang="ru-RU" sz="34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5F576CC9-DBA3-4B8B-9D71-FA2F26810BCB}" type="parTrans" cxnId="{1EDAA21B-1BC0-4E14-B355-8FD90002EFFE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1D23E100-8C03-4AE6-B8E9-30A42B2FD384}" type="sibTrans" cxnId="{1EDAA21B-1BC0-4E14-B355-8FD90002EFFE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B1013D24-8657-45D5-A662-7D606876E01C}">
      <dgm:prSet phldrT="[Текст]"/>
      <dgm:spPr>
        <a:ln>
          <a:solidFill>
            <a:srgbClr val="339966"/>
          </a:solidFill>
        </a:ln>
      </dgm:spPr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планирование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7C9B89E6-2568-4B51-B929-DB1D96B419D0}" type="parTrans" cxnId="{5F8578AB-ECCD-4116-9E46-F815168EB2A5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1F7D0E53-B6D0-405B-897F-A75335938AE8}" type="sibTrans" cxnId="{5F8578AB-ECCD-4116-9E46-F815168EB2A5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77AEAB68-4C31-4F1D-9BF2-167B5BF64E9F}">
      <dgm:prSet phldrT="[Текст]"/>
      <dgm:spPr>
        <a:ln>
          <a:solidFill>
            <a:srgbClr val="339966"/>
          </a:solidFill>
        </a:ln>
      </dgm:spPr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заключение контрактов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73135EA7-ADE4-458F-92E5-CEDDBB09A383}" type="parTrans" cxnId="{1241F555-C84E-4060-9583-FC57075DDCC6}">
      <dgm:prSet/>
      <dgm:spPr/>
      <dgm:t>
        <a:bodyPr/>
        <a:lstStyle/>
        <a:p>
          <a:endParaRPr lang="ru-RU"/>
        </a:p>
      </dgm:t>
    </dgm:pt>
    <dgm:pt modelId="{B1721C58-C840-4F5A-AB9C-84EECD6AAB55}" type="sibTrans" cxnId="{1241F555-C84E-4060-9583-FC57075DDCC6}">
      <dgm:prSet/>
      <dgm:spPr/>
      <dgm:t>
        <a:bodyPr/>
        <a:lstStyle/>
        <a:p>
          <a:endParaRPr lang="ru-RU"/>
        </a:p>
      </dgm:t>
    </dgm:pt>
    <dgm:pt modelId="{4ED840A4-E73E-47F5-9CA2-C24134E185B5}">
      <dgm:prSet phldrT="[Текст]"/>
      <dgm:spPr>
        <a:ln>
          <a:solidFill>
            <a:srgbClr val="339966"/>
          </a:solidFill>
        </a:ln>
      </dgm:spPr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исполнение контрактов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4D11572B-0F5C-44D0-A66F-2B6851905FD6}" type="parTrans" cxnId="{B5B54B40-EBB8-4475-B57D-7CA24C49226E}">
      <dgm:prSet/>
      <dgm:spPr/>
      <dgm:t>
        <a:bodyPr/>
        <a:lstStyle/>
        <a:p>
          <a:endParaRPr lang="ru-RU"/>
        </a:p>
      </dgm:t>
    </dgm:pt>
    <dgm:pt modelId="{DD1E1861-B2D2-4355-9AB5-C864C637D3E6}" type="sibTrans" cxnId="{B5B54B40-EBB8-4475-B57D-7CA24C49226E}">
      <dgm:prSet/>
      <dgm:spPr/>
      <dgm:t>
        <a:bodyPr/>
        <a:lstStyle/>
        <a:p>
          <a:endParaRPr lang="ru-RU"/>
        </a:p>
      </dgm:t>
    </dgm:pt>
    <dgm:pt modelId="{E35D7A15-2B7A-4321-9652-02F1A19BC5CC}" type="pres">
      <dgm:prSet presAssocID="{90589FCC-DD4E-4384-BB0D-12D4B0AEC4F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7648C60-8B74-46EA-91E8-020616AC06AB}" type="pres">
      <dgm:prSet presAssocID="{D7D4FB9B-0E8C-4A4F-A947-8F62C8428CB7}" presName="parentLin" presStyleCnt="0"/>
      <dgm:spPr/>
    </dgm:pt>
    <dgm:pt modelId="{67B5CE5B-42A5-434A-BAD3-D592CA8F0249}" type="pres">
      <dgm:prSet presAssocID="{D7D4FB9B-0E8C-4A4F-A947-8F62C8428CB7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266888B8-1107-46F0-AE9F-16BD30CD3386}" type="pres">
      <dgm:prSet presAssocID="{D7D4FB9B-0E8C-4A4F-A947-8F62C8428CB7}" presName="parentText" presStyleLbl="node1" presStyleIdx="0" presStyleCnt="2" custScaleX="116845" custScaleY="5849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F3E393-E367-411C-A3CD-E41E10D86FD4}" type="pres">
      <dgm:prSet presAssocID="{D7D4FB9B-0E8C-4A4F-A947-8F62C8428CB7}" presName="negativeSpace" presStyleCnt="0"/>
      <dgm:spPr/>
    </dgm:pt>
    <dgm:pt modelId="{F0AB4DFD-FA24-4D88-8704-ECCBAAAF5084}" type="pres">
      <dgm:prSet presAssocID="{D7D4FB9B-0E8C-4A4F-A947-8F62C8428CB7}" presName="childText" presStyleLbl="conFgAcc1" presStyleIdx="0" presStyleCnt="2" custLinFactNeighborY="-182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BCC0FB-A06D-4708-9C98-0761905CFAF5}" type="pres">
      <dgm:prSet presAssocID="{C908A888-BC59-460F-AC8E-6A39EA28480D}" presName="spaceBetweenRectangles" presStyleCnt="0"/>
      <dgm:spPr/>
    </dgm:pt>
    <dgm:pt modelId="{A762FBCA-6DB0-4947-A87B-35712CA6097E}" type="pres">
      <dgm:prSet presAssocID="{B48FD733-B8E6-4AFC-997F-718563235FDB}" presName="parentLin" presStyleCnt="0"/>
      <dgm:spPr/>
    </dgm:pt>
    <dgm:pt modelId="{DA142B29-60A9-4AE7-9499-66FB3348A16F}" type="pres">
      <dgm:prSet presAssocID="{B48FD733-B8E6-4AFC-997F-718563235FDB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DE00D1C7-34FA-4724-9AA7-36FD34586F12}" type="pres">
      <dgm:prSet presAssocID="{B48FD733-B8E6-4AFC-997F-718563235FDB}" presName="parentText" presStyleLbl="node1" presStyleIdx="1" presStyleCnt="2" custScaleX="115752" custScaleY="62393" custLinFactNeighborY="21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048097-DDFF-479C-9B1C-5734240CCC3E}" type="pres">
      <dgm:prSet presAssocID="{B48FD733-B8E6-4AFC-997F-718563235FDB}" presName="negativeSpace" presStyleCnt="0"/>
      <dgm:spPr/>
    </dgm:pt>
    <dgm:pt modelId="{24153806-7ABB-4A51-8082-FB9746675C35}" type="pres">
      <dgm:prSet presAssocID="{B48FD733-B8E6-4AFC-997F-718563235FDB}" presName="childText" presStyleLbl="conFgAcc1" presStyleIdx="1" presStyleCnt="2" custScaleY="92593" custLinFactNeighborX="-14550" custLinFactNeighborY="58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FE8A4D-4A45-48D6-9445-18D9D4B6A1D8}" type="presOf" srcId="{4ED840A4-E73E-47F5-9CA2-C24134E185B5}" destId="{24153806-7ABB-4A51-8082-FB9746675C35}" srcOrd="0" destOrd="2" presId="urn:microsoft.com/office/officeart/2005/8/layout/list1"/>
    <dgm:cxn modelId="{1241F555-C84E-4060-9583-FC57075DDCC6}" srcId="{B48FD733-B8E6-4AFC-997F-718563235FDB}" destId="{77AEAB68-4C31-4F1D-9BF2-167B5BF64E9F}" srcOrd="1" destOrd="0" parTransId="{73135EA7-ADE4-458F-92E5-CEDDBB09A383}" sibTransId="{B1721C58-C840-4F5A-AB9C-84EECD6AAB55}"/>
    <dgm:cxn modelId="{B5B54B40-EBB8-4475-B57D-7CA24C49226E}" srcId="{B48FD733-B8E6-4AFC-997F-718563235FDB}" destId="{4ED840A4-E73E-47F5-9CA2-C24134E185B5}" srcOrd="2" destOrd="0" parTransId="{4D11572B-0F5C-44D0-A66F-2B6851905FD6}" sibTransId="{DD1E1861-B2D2-4355-9AB5-C864C637D3E6}"/>
    <dgm:cxn modelId="{037D54C6-1425-45AC-9B04-7168EC2C6494}" type="presOf" srcId="{D7D4FB9B-0E8C-4A4F-A947-8F62C8428CB7}" destId="{266888B8-1107-46F0-AE9F-16BD30CD3386}" srcOrd="1" destOrd="0" presId="urn:microsoft.com/office/officeart/2005/8/layout/list1"/>
    <dgm:cxn modelId="{5F8578AB-ECCD-4116-9E46-F815168EB2A5}" srcId="{B48FD733-B8E6-4AFC-997F-718563235FDB}" destId="{B1013D24-8657-45D5-A662-7D606876E01C}" srcOrd="0" destOrd="0" parTransId="{7C9B89E6-2568-4B51-B929-DB1D96B419D0}" sibTransId="{1F7D0E53-B6D0-405B-897F-A75335938AE8}"/>
    <dgm:cxn modelId="{85933780-314F-48B3-8CDA-C3E660C52363}" type="presOf" srcId="{B48FD733-B8E6-4AFC-997F-718563235FDB}" destId="{DE00D1C7-34FA-4724-9AA7-36FD34586F12}" srcOrd="1" destOrd="0" presId="urn:microsoft.com/office/officeart/2005/8/layout/list1"/>
    <dgm:cxn modelId="{13D0599B-31EB-440E-A8AE-2E92DF32F221}" type="presOf" srcId="{90589FCC-DD4E-4384-BB0D-12D4B0AEC4F6}" destId="{E35D7A15-2B7A-4321-9652-02F1A19BC5CC}" srcOrd="0" destOrd="0" presId="urn:microsoft.com/office/officeart/2005/8/layout/list1"/>
    <dgm:cxn modelId="{6EED177B-59DD-4571-A169-A3F2017D5BBB}" type="presOf" srcId="{6D22A509-D210-4C2F-80E2-E6E3D35E4350}" destId="{F0AB4DFD-FA24-4D88-8704-ECCBAAAF5084}" srcOrd="0" destOrd="0" presId="urn:microsoft.com/office/officeart/2005/8/layout/list1"/>
    <dgm:cxn modelId="{7A19FDB9-90FE-4626-916C-38919C1F7CF4}" srcId="{90589FCC-DD4E-4384-BB0D-12D4B0AEC4F6}" destId="{D7D4FB9B-0E8C-4A4F-A947-8F62C8428CB7}" srcOrd="0" destOrd="0" parTransId="{274C64D4-1952-4723-AF4E-A20A324C315E}" sibTransId="{C908A888-BC59-460F-AC8E-6A39EA28480D}"/>
    <dgm:cxn modelId="{E4FA5668-ECDE-4876-80B4-88CE4D168DBB}" srcId="{D7D4FB9B-0E8C-4A4F-A947-8F62C8428CB7}" destId="{6D22A509-D210-4C2F-80E2-E6E3D35E4350}" srcOrd="0" destOrd="0" parTransId="{7C0A5883-8A93-47F5-8690-541FD4BDD130}" sibTransId="{20EE1458-B42B-4C3A-9CAA-952E01F6C7BE}"/>
    <dgm:cxn modelId="{1EDAA21B-1BC0-4E14-B355-8FD90002EFFE}" srcId="{90589FCC-DD4E-4384-BB0D-12D4B0AEC4F6}" destId="{B48FD733-B8E6-4AFC-997F-718563235FDB}" srcOrd="1" destOrd="0" parTransId="{5F576CC9-DBA3-4B8B-9D71-FA2F26810BCB}" sibTransId="{1D23E100-8C03-4AE6-B8E9-30A42B2FD384}"/>
    <dgm:cxn modelId="{FF952963-7A31-4C46-8D56-658E8ABC242C}" type="presOf" srcId="{D7D4FB9B-0E8C-4A4F-A947-8F62C8428CB7}" destId="{67B5CE5B-42A5-434A-BAD3-D592CA8F0249}" srcOrd="0" destOrd="0" presId="urn:microsoft.com/office/officeart/2005/8/layout/list1"/>
    <dgm:cxn modelId="{8B3AC27D-20DA-43B6-8DFC-FA61E0F58318}" type="presOf" srcId="{77AEAB68-4C31-4F1D-9BF2-167B5BF64E9F}" destId="{24153806-7ABB-4A51-8082-FB9746675C35}" srcOrd="0" destOrd="1" presId="urn:microsoft.com/office/officeart/2005/8/layout/list1"/>
    <dgm:cxn modelId="{08149BC4-B651-4E99-B4FA-C49C60D2B656}" type="presOf" srcId="{B48FD733-B8E6-4AFC-997F-718563235FDB}" destId="{DA142B29-60A9-4AE7-9499-66FB3348A16F}" srcOrd="0" destOrd="0" presId="urn:microsoft.com/office/officeart/2005/8/layout/list1"/>
    <dgm:cxn modelId="{8A25A4B3-0979-4242-BBE2-CF4A67FCE884}" type="presOf" srcId="{B1013D24-8657-45D5-A662-7D606876E01C}" destId="{24153806-7ABB-4A51-8082-FB9746675C35}" srcOrd="0" destOrd="0" presId="urn:microsoft.com/office/officeart/2005/8/layout/list1"/>
    <dgm:cxn modelId="{CFE08787-2DED-475F-A9B7-0E8F4B396EA8}" type="presParOf" srcId="{E35D7A15-2B7A-4321-9652-02F1A19BC5CC}" destId="{87648C60-8B74-46EA-91E8-020616AC06AB}" srcOrd="0" destOrd="0" presId="urn:microsoft.com/office/officeart/2005/8/layout/list1"/>
    <dgm:cxn modelId="{D743AB2D-DFB4-4F91-B0F4-8B0967E208C5}" type="presParOf" srcId="{87648C60-8B74-46EA-91E8-020616AC06AB}" destId="{67B5CE5B-42A5-434A-BAD3-D592CA8F0249}" srcOrd="0" destOrd="0" presId="urn:microsoft.com/office/officeart/2005/8/layout/list1"/>
    <dgm:cxn modelId="{13DFEF93-05EB-4521-B0CE-F700BEA8ADAF}" type="presParOf" srcId="{87648C60-8B74-46EA-91E8-020616AC06AB}" destId="{266888B8-1107-46F0-AE9F-16BD30CD3386}" srcOrd="1" destOrd="0" presId="urn:microsoft.com/office/officeart/2005/8/layout/list1"/>
    <dgm:cxn modelId="{3FA819AB-98C5-4FA2-B6CF-DB24ED8D9531}" type="presParOf" srcId="{E35D7A15-2B7A-4321-9652-02F1A19BC5CC}" destId="{6CF3E393-E367-411C-A3CD-E41E10D86FD4}" srcOrd="1" destOrd="0" presId="urn:microsoft.com/office/officeart/2005/8/layout/list1"/>
    <dgm:cxn modelId="{AE89B868-1C9A-4AB6-8272-8054B7111F49}" type="presParOf" srcId="{E35D7A15-2B7A-4321-9652-02F1A19BC5CC}" destId="{F0AB4DFD-FA24-4D88-8704-ECCBAAAF5084}" srcOrd="2" destOrd="0" presId="urn:microsoft.com/office/officeart/2005/8/layout/list1"/>
    <dgm:cxn modelId="{B20D919B-F297-43C4-BE43-90D93DE73BB5}" type="presParOf" srcId="{E35D7A15-2B7A-4321-9652-02F1A19BC5CC}" destId="{C2BCC0FB-A06D-4708-9C98-0761905CFAF5}" srcOrd="3" destOrd="0" presId="urn:microsoft.com/office/officeart/2005/8/layout/list1"/>
    <dgm:cxn modelId="{F1619A0D-7E14-44D9-8050-488C4012FC9B}" type="presParOf" srcId="{E35D7A15-2B7A-4321-9652-02F1A19BC5CC}" destId="{A762FBCA-6DB0-4947-A87B-35712CA6097E}" srcOrd="4" destOrd="0" presId="urn:microsoft.com/office/officeart/2005/8/layout/list1"/>
    <dgm:cxn modelId="{9D38571D-DD24-405F-B7D9-9DA1D31CE192}" type="presParOf" srcId="{A762FBCA-6DB0-4947-A87B-35712CA6097E}" destId="{DA142B29-60A9-4AE7-9499-66FB3348A16F}" srcOrd="0" destOrd="0" presId="urn:microsoft.com/office/officeart/2005/8/layout/list1"/>
    <dgm:cxn modelId="{2176D127-5E3C-47C6-BA48-490E4366F936}" type="presParOf" srcId="{A762FBCA-6DB0-4947-A87B-35712CA6097E}" destId="{DE00D1C7-34FA-4724-9AA7-36FD34586F12}" srcOrd="1" destOrd="0" presId="urn:microsoft.com/office/officeart/2005/8/layout/list1"/>
    <dgm:cxn modelId="{126D27DF-54A8-4343-8C46-C2E519B95866}" type="presParOf" srcId="{E35D7A15-2B7A-4321-9652-02F1A19BC5CC}" destId="{30048097-DDFF-479C-9B1C-5734240CCC3E}" srcOrd="5" destOrd="0" presId="urn:microsoft.com/office/officeart/2005/8/layout/list1"/>
    <dgm:cxn modelId="{81222D00-DC81-4092-9DB7-E01B6A29ADE6}" type="presParOf" srcId="{E35D7A15-2B7A-4321-9652-02F1A19BC5CC}" destId="{24153806-7ABB-4A51-8082-FB9746675C35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C250AE9-DB40-4448-B17F-46CF06B7C49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E2E2C9-3851-4683-9A96-6C3BC22A15A5}">
      <dgm:prSet phldrT="[Текст]" custT="1"/>
      <dgm:spPr>
        <a:solidFill>
          <a:srgbClr val="339966"/>
        </a:solidFill>
      </dgm:spPr>
      <dgm:t>
        <a:bodyPr/>
        <a:lstStyle/>
        <a:p>
          <a:pPr>
            <a:lnSpc>
              <a:spcPct val="80000"/>
            </a:lnSpc>
          </a:pPr>
          <a:r>
            <a:rPr lang="ru-RU" sz="3200" b="1" dirty="0" smtClean="0"/>
            <a:t>сведения об эквивалентных товарных знаках закупаемого товара</a:t>
          </a:r>
          <a:endParaRPr lang="ru-RU" sz="3200" b="1" dirty="0"/>
        </a:p>
      </dgm:t>
    </dgm:pt>
    <dgm:pt modelId="{AB0903F2-AF46-445C-8638-7CE2CD3943D3}" type="parTrans" cxnId="{A28A977E-0F53-448B-8C8C-DCCEBDF9B8B0}">
      <dgm:prSet/>
      <dgm:spPr/>
      <dgm:t>
        <a:bodyPr/>
        <a:lstStyle/>
        <a:p>
          <a:endParaRPr lang="ru-RU" sz="3200" b="1"/>
        </a:p>
      </dgm:t>
    </dgm:pt>
    <dgm:pt modelId="{9C0596C6-E50D-4C58-A17A-35DFACB0A398}" type="sibTrans" cxnId="{A28A977E-0F53-448B-8C8C-DCCEBDF9B8B0}">
      <dgm:prSet/>
      <dgm:spPr/>
      <dgm:t>
        <a:bodyPr/>
        <a:lstStyle/>
        <a:p>
          <a:endParaRPr lang="ru-RU" sz="3200" b="1"/>
        </a:p>
      </dgm:t>
    </dgm:pt>
    <dgm:pt modelId="{B29F3371-D084-4A89-B59E-2E83E3021CAB}">
      <dgm:prSet phldrT="[Текст]" custT="1"/>
      <dgm:spPr>
        <a:solidFill>
          <a:srgbClr val="339966"/>
        </a:solidFill>
      </dgm:spPr>
      <dgm:t>
        <a:bodyPr/>
        <a:lstStyle/>
        <a:p>
          <a:pPr>
            <a:lnSpc>
              <a:spcPct val="80000"/>
            </a:lnSpc>
          </a:pPr>
          <a:r>
            <a:rPr lang="ru-RU" sz="3200" b="1" dirty="0" smtClean="0"/>
            <a:t>нормативное обоснование, если срок оплаты по заключенным контрактам превышает 30 дней</a:t>
          </a:r>
          <a:endParaRPr lang="ru-RU" sz="3200" b="1" dirty="0"/>
        </a:p>
      </dgm:t>
    </dgm:pt>
    <dgm:pt modelId="{886C637A-0F4A-41FC-BC76-F1656959DE3E}" type="parTrans" cxnId="{7693878B-A7EB-4166-9601-2DA6F16FF53D}">
      <dgm:prSet/>
      <dgm:spPr/>
      <dgm:t>
        <a:bodyPr/>
        <a:lstStyle/>
        <a:p>
          <a:endParaRPr lang="ru-RU" sz="3200" b="1"/>
        </a:p>
      </dgm:t>
    </dgm:pt>
    <dgm:pt modelId="{5DA04BE9-B609-4A7A-B083-CC63B15A35FE}" type="sibTrans" cxnId="{7693878B-A7EB-4166-9601-2DA6F16FF53D}">
      <dgm:prSet/>
      <dgm:spPr/>
      <dgm:t>
        <a:bodyPr/>
        <a:lstStyle/>
        <a:p>
          <a:endParaRPr lang="ru-RU" sz="3200" b="1"/>
        </a:p>
      </dgm:t>
    </dgm:pt>
    <dgm:pt modelId="{AF5D58C5-CEE4-4809-87A4-819F23E7544B}">
      <dgm:prSet phldrT="[Текст]" custT="1"/>
      <dgm:spPr>
        <a:solidFill>
          <a:srgbClr val="339966"/>
        </a:solidFill>
      </dgm:spPr>
      <dgm:t>
        <a:bodyPr/>
        <a:lstStyle/>
        <a:p>
          <a:pPr>
            <a:lnSpc>
              <a:spcPct val="80000"/>
            </a:lnSpc>
          </a:pPr>
          <a:r>
            <a:rPr lang="ru-RU" sz="3200" b="1" dirty="0" smtClean="0"/>
            <a:t>экспертное заключение по подрядным работам (капитальный, текущий ремонт)</a:t>
          </a:r>
          <a:endParaRPr lang="ru-RU" sz="3200" b="1" dirty="0"/>
        </a:p>
      </dgm:t>
    </dgm:pt>
    <dgm:pt modelId="{26A07C1A-64A7-4690-9FCE-9DE123594E00}" type="parTrans" cxnId="{DC61D8B4-8282-4D4C-B227-E11831E7799B}">
      <dgm:prSet/>
      <dgm:spPr/>
      <dgm:t>
        <a:bodyPr/>
        <a:lstStyle/>
        <a:p>
          <a:endParaRPr lang="ru-RU" sz="3200" b="1"/>
        </a:p>
      </dgm:t>
    </dgm:pt>
    <dgm:pt modelId="{03B6D3F6-5B94-4DF1-A839-F696F1A900B8}" type="sibTrans" cxnId="{DC61D8B4-8282-4D4C-B227-E11831E7799B}">
      <dgm:prSet/>
      <dgm:spPr/>
      <dgm:t>
        <a:bodyPr/>
        <a:lstStyle/>
        <a:p>
          <a:endParaRPr lang="ru-RU" sz="3200" b="1"/>
        </a:p>
      </dgm:t>
    </dgm:pt>
    <dgm:pt modelId="{5BEE9A76-4CE9-4EEA-9085-8953124F3968}" type="pres">
      <dgm:prSet presAssocID="{FC250AE9-DB40-4448-B17F-46CF06B7C49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FFF79B3-14E9-4588-BC59-CCFC3E95BE27}" type="pres">
      <dgm:prSet presAssocID="{0DE2E2C9-3851-4683-9A96-6C3BC22A15A5}" presName="parentLin" presStyleCnt="0"/>
      <dgm:spPr/>
    </dgm:pt>
    <dgm:pt modelId="{A1929CDF-744D-4459-AEA4-BB7F08E47391}" type="pres">
      <dgm:prSet presAssocID="{0DE2E2C9-3851-4683-9A96-6C3BC22A15A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81A0AF37-45DB-4950-B9E9-37325A88C2C1}" type="pres">
      <dgm:prSet presAssocID="{0DE2E2C9-3851-4683-9A96-6C3BC22A15A5}" presName="parentText" presStyleLbl="node1" presStyleIdx="0" presStyleCnt="3" custScaleX="130519" custScaleY="12074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F58351-6FAC-41CF-BAF4-B9ECF593E318}" type="pres">
      <dgm:prSet presAssocID="{0DE2E2C9-3851-4683-9A96-6C3BC22A15A5}" presName="negativeSpace" presStyleCnt="0"/>
      <dgm:spPr/>
    </dgm:pt>
    <dgm:pt modelId="{3E445AE7-D79C-4552-8841-EAFAF7F3040E}" type="pres">
      <dgm:prSet presAssocID="{0DE2E2C9-3851-4683-9A96-6C3BC22A15A5}" presName="childText" presStyleLbl="conFgAcc1" presStyleIdx="0" presStyleCnt="3">
        <dgm:presLayoutVars>
          <dgm:bulletEnabled val="1"/>
        </dgm:presLayoutVars>
      </dgm:prSet>
      <dgm:spPr>
        <a:noFill/>
        <a:ln>
          <a:solidFill>
            <a:srgbClr val="339966"/>
          </a:solidFill>
        </a:ln>
      </dgm:spPr>
    </dgm:pt>
    <dgm:pt modelId="{7000DF52-5094-4B20-8EA0-3D6ED8DAEA44}" type="pres">
      <dgm:prSet presAssocID="{9C0596C6-E50D-4C58-A17A-35DFACB0A398}" presName="spaceBetweenRectangles" presStyleCnt="0"/>
      <dgm:spPr/>
    </dgm:pt>
    <dgm:pt modelId="{212F4E78-99FB-4AAB-8647-3F2D3C92D95E}" type="pres">
      <dgm:prSet presAssocID="{B29F3371-D084-4A89-B59E-2E83E3021CAB}" presName="parentLin" presStyleCnt="0"/>
      <dgm:spPr/>
    </dgm:pt>
    <dgm:pt modelId="{3B633115-9E7B-4F23-96AE-1CABEF3E8690}" type="pres">
      <dgm:prSet presAssocID="{B29F3371-D084-4A89-B59E-2E83E3021CA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30C7A76-8665-4720-B337-3F467146FBED}" type="pres">
      <dgm:prSet presAssocID="{B29F3371-D084-4A89-B59E-2E83E3021CAB}" presName="parentText" presStyleLbl="node1" presStyleIdx="1" presStyleCnt="3" custScaleX="130519" custScaleY="17328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FFBDE7-3AC7-4481-8E6C-D1FF0B2AA0DB}" type="pres">
      <dgm:prSet presAssocID="{B29F3371-D084-4A89-B59E-2E83E3021CAB}" presName="negativeSpace" presStyleCnt="0"/>
      <dgm:spPr/>
    </dgm:pt>
    <dgm:pt modelId="{6FA6024F-7278-4BC4-88B3-13667BE971CE}" type="pres">
      <dgm:prSet presAssocID="{B29F3371-D084-4A89-B59E-2E83E3021CAB}" presName="childText" presStyleLbl="conFgAcc1" presStyleIdx="1" presStyleCnt="3">
        <dgm:presLayoutVars>
          <dgm:bulletEnabled val="1"/>
        </dgm:presLayoutVars>
      </dgm:prSet>
      <dgm:spPr>
        <a:noFill/>
        <a:ln>
          <a:solidFill>
            <a:srgbClr val="339966"/>
          </a:solidFill>
        </a:ln>
      </dgm:spPr>
    </dgm:pt>
    <dgm:pt modelId="{249B580A-B851-45F6-A2F5-B319EFD255F3}" type="pres">
      <dgm:prSet presAssocID="{5DA04BE9-B609-4A7A-B083-CC63B15A35FE}" presName="spaceBetweenRectangles" presStyleCnt="0"/>
      <dgm:spPr/>
    </dgm:pt>
    <dgm:pt modelId="{503B2BDF-20C9-41EA-990A-5C073FD1FA50}" type="pres">
      <dgm:prSet presAssocID="{AF5D58C5-CEE4-4809-87A4-819F23E7544B}" presName="parentLin" presStyleCnt="0"/>
      <dgm:spPr/>
    </dgm:pt>
    <dgm:pt modelId="{8CAD12BB-C940-4C2C-92A5-1054923945A2}" type="pres">
      <dgm:prSet presAssocID="{AF5D58C5-CEE4-4809-87A4-819F23E7544B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FE1C5930-8FFD-45BE-BE45-1ADBA28585B9}" type="pres">
      <dgm:prSet presAssocID="{AF5D58C5-CEE4-4809-87A4-819F23E7544B}" presName="parentText" presStyleLbl="node1" presStyleIdx="2" presStyleCnt="3" custScaleX="130519" custScaleY="16590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1A47E4-4A2F-4E5A-AB27-9FF85C3E22E9}" type="pres">
      <dgm:prSet presAssocID="{AF5D58C5-CEE4-4809-87A4-819F23E7544B}" presName="negativeSpace" presStyleCnt="0"/>
      <dgm:spPr/>
    </dgm:pt>
    <dgm:pt modelId="{F53EEC37-65E5-464C-A3EB-61FF5D9E81F5}" type="pres">
      <dgm:prSet presAssocID="{AF5D58C5-CEE4-4809-87A4-819F23E7544B}" presName="childText" presStyleLbl="conFgAcc1" presStyleIdx="2" presStyleCnt="3">
        <dgm:presLayoutVars>
          <dgm:bulletEnabled val="1"/>
        </dgm:presLayoutVars>
      </dgm:prSet>
      <dgm:spPr>
        <a:ln>
          <a:solidFill>
            <a:srgbClr val="339966"/>
          </a:solidFill>
        </a:ln>
      </dgm:spPr>
      <dgm:t>
        <a:bodyPr/>
        <a:lstStyle/>
        <a:p>
          <a:endParaRPr lang="ru-RU"/>
        </a:p>
      </dgm:t>
    </dgm:pt>
  </dgm:ptLst>
  <dgm:cxnLst>
    <dgm:cxn modelId="{F5BAAA34-E9B8-42CB-B109-6287DCA553A1}" type="presOf" srcId="{0DE2E2C9-3851-4683-9A96-6C3BC22A15A5}" destId="{A1929CDF-744D-4459-AEA4-BB7F08E47391}" srcOrd="0" destOrd="0" presId="urn:microsoft.com/office/officeart/2005/8/layout/list1"/>
    <dgm:cxn modelId="{6472D784-E663-48E7-A47B-2BEAA5A4DD38}" type="presOf" srcId="{AF5D58C5-CEE4-4809-87A4-819F23E7544B}" destId="{FE1C5930-8FFD-45BE-BE45-1ADBA28585B9}" srcOrd="1" destOrd="0" presId="urn:microsoft.com/office/officeart/2005/8/layout/list1"/>
    <dgm:cxn modelId="{DC61D8B4-8282-4D4C-B227-E11831E7799B}" srcId="{FC250AE9-DB40-4448-B17F-46CF06B7C49F}" destId="{AF5D58C5-CEE4-4809-87A4-819F23E7544B}" srcOrd="2" destOrd="0" parTransId="{26A07C1A-64A7-4690-9FCE-9DE123594E00}" sibTransId="{03B6D3F6-5B94-4DF1-A839-F696F1A900B8}"/>
    <dgm:cxn modelId="{75CCB2EF-F58C-47A8-B1B2-652027BF4A6D}" type="presOf" srcId="{B29F3371-D084-4A89-B59E-2E83E3021CAB}" destId="{630C7A76-8665-4720-B337-3F467146FBED}" srcOrd="1" destOrd="0" presId="urn:microsoft.com/office/officeart/2005/8/layout/list1"/>
    <dgm:cxn modelId="{A28A977E-0F53-448B-8C8C-DCCEBDF9B8B0}" srcId="{FC250AE9-DB40-4448-B17F-46CF06B7C49F}" destId="{0DE2E2C9-3851-4683-9A96-6C3BC22A15A5}" srcOrd="0" destOrd="0" parTransId="{AB0903F2-AF46-445C-8638-7CE2CD3943D3}" sibTransId="{9C0596C6-E50D-4C58-A17A-35DFACB0A398}"/>
    <dgm:cxn modelId="{7693878B-A7EB-4166-9601-2DA6F16FF53D}" srcId="{FC250AE9-DB40-4448-B17F-46CF06B7C49F}" destId="{B29F3371-D084-4A89-B59E-2E83E3021CAB}" srcOrd="1" destOrd="0" parTransId="{886C637A-0F4A-41FC-BC76-F1656959DE3E}" sibTransId="{5DA04BE9-B609-4A7A-B083-CC63B15A35FE}"/>
    <dgm:cxn modelId="{E761C0C9-AC5F-4E73-B83D-A27956119C4C}" type="presOf" srcId="{B29F3371-D084-4A89-B59E-2E83E3021CAB}" destId="{3B633115-9E7B-4F23-96AE-1CABEF3E8690}" srcOrd="0" destOrd="0" presId="urn:microsoft.com/office/officeart/2005/8/layout/list1"/>
    <dgm:cxn modelId="{BE7DA560-8E9F-4C3E-ACE6-3D4D9BC80A9C}" type="presOf" srcId="{AF5D58C5-CEE4-4809-87A4-819F23E7544B}" destId="{8CAD12BB-C940-4C2C-92A5-1054923945A2}" srcOrd="0" destOrd="0" presId="urn:microsoft.com/office/officeart/2005/8/layout/list1"/>
    <dgm:cxn modelId="{696444B7-084C-4A1F-8071-8076B9F32A38}" type="presOf" srcId="{FC250AE9-DB40-4448-B17F-46CF06B7C49F}" destId="{5BEE9A76-4CE9-4EEA-9085-8953124F3968}" srcOrd="0" destOrd="0" presId="urn:microsoft.com/office/officeart/2005/8/layout/list1"/>
    <dgm:cxn modelId="{B4ADB8FD-B78F-49C0-B2E7-BF3C23F4B286}" type="presOf" srcId="{0DE2E2C9-3851-4683-9A96-6C3BC22A15A5}" destId="{81A0AF37-45DB-4950-B9E9-37325A88C2C1}" srcOrd="1" destOrd="0" presId="urn:microsoft.com/office/officeart/2005/8/layout/list1"/>
    <dgm:cxn modelId="{97EE2CC5-0CCB-4C86-A287-F717B35C2314}" type="presParOf" srcId="{5BEE9A76-4CE9-4EEA-9085-8953124F3968}" destId="{8FFF79B3-14E9-4588-BC59-CCFC3E95BE27}" srcOrd="0" destOrd="0" presId="urn:microsoft.com/office/officeart/2005/8/layout/list1"/>
    <dgm:cxn modelId="{743AA46F-7148-47FB-BA77-C5D14CE5E142}" type="presParOf" srcId="{8FFF79B3-14E9-4588-BC59-CCFC3E95BE27}" destId="{A1929CDF-744D-4459-AEA4-BB7F08E47391}" srcOrd="0" destOrd="0" presId="urn:microsoft.com/office/officeart/2005/8/layout/list1"/>
    <dgm:cxn modelId="{690A0CBE-FAF2-4339-98B7-EB039304304D}" type="presParOf" srcId="{8FFF79B3-14E9-4588-BC59-CCFC3E95BE27}" destId="{81A0AF37-45DB-4950-B9E9-37325A88C2C1}" srcOrd="1" destOrd="0" presId="urn:microsoft.com/office/officeart/2005/8/layout/list1"/>
    <dgm:cxn modelId="{6996217E-082E-420D-B00E-F34E5537D5D4}" type="presParOf" srcId="{5BEE9A76-4CE9-4EEA-9085-8953124F3968}" destId="{29F58351-6FAC-41CF-BAF4-B9ECF593E318}" srcOrd="1" destOrd="0" presId="urn:microsoft.com/office/officeart/2005/8/layout/list1"/>
    <dgm:cxn modelId="{B737F3D6-8469-41C4-9EE7-5B826A56F538}" type="presParOf" srcId="{5BEE9A76-4CE9-4EEA-9085-8953124F3968}" destId="{3E445AE7-D79C-4552-8841-EAFAF7F3040E}" srcOrd="2" destOrd="0" presId="urn:microsoft.com/office/officeart/2005/8/layout/list1"/>
    <dgm:cxn modelId="{21D40DD8-02BB-4969-8D53-D54EFFD08F76}" type="presParOf" srcId="{5BEE9A76-4CE9-4EEA-9085-8953124F3968}" destId="{7000DF52-5094-4B20-8EA0-3D6ED8DAEA44}" srcOrd="3" destOrd="0" presId="urn:microsoft.com/office/officeart/2005/8/layout/list1"/>
    <dgm:cxn modelId="{ADEAA1EB-7B80-4C16-87DE-FB59F4F9A2DF}" type="presParOf" srcId="{5BEE9A76-4CE9-4EEA-9085-8953124F3968}" destId="{212F4E78-99FB-4AAB-8647-3F2D3C92D95E}" srcOrd="4" destOrd="0" presId="urn:microsoft.com/office/officeart/2005/8/layout/list1"/>
    <dgm:cxn modelId="{F37E07EE-C6A4-4053-899F-3C592B8BA9D4}" type="presParOf" srcId="{212F4E78-99FB-4AAB-8647-3F2D3C92D95E}" destId="{3B633115-9E7B-4F23-96AE-1CABEF3E8690}" srcOrd="0" destOrd="0" presId="urn:microsoft.com/office/officeart/2005/8/layout/list1"/>
    <dgm:cxn modelId="{ECD1DF66-2DF2-49C1-820F-090D9D75FE60}" type="presParOf" srcId="{212F4E78-99FB-4AAB-8647-3F2D3C92D95E}" destId="{630C7A76-8665-4720-B337-3F467146FBED}" srcOrd="1" destOrd="0" presId="urn:microsoft.com/office/officeart/2005/8/layout/list1"/>
    <dgm:cxn modelId="{28FD5540-EBB4-4155-BD55-043707EDD207}" type="presParOf" srcId="{5BEE9A76-4CE9-4EEA-9085-8953124F3968}" destId="{3FFFBDE7-3AC7-4481-8E6C-D1FF0B2AA0DB}" srcOrd="5" destOrd="0" presId="urn:microsoft.com/office/officeart/2005/8/layout/list1"/>
    <dgm:cxn modelId="{E55BCC7A-5605-40DC-82F5-A25D2ECC3E2B}" type="presParOf" srcId="{5BEE9A76-4CE9-4EEA-9085-8953124F3968}" destId="{6FA6024F-7278-4BC4-88B3-13667BE971CE}" srcOrd="6" destOrd="0" presId="urn:microsoft.com/office/officeart/2005/8/layout/list1"/>
    <dgm:cxn modelId="{E4ECB7B2-B4CF-4AF4-B910-0EE8C3B2D1DC}" type="presParOf" srcId="{5BEE9A76-4CE9-4EEA-9085-8953124F3968}" destId="{249B580A-B851-45F6-A2F5-B319EFD255F3}" srcOrd="7" destOrd="0" presId="urn:microsoft.com/office/officeart/2005/8/layout/list1"/>
    <dgm:cxn modelId="{19F3F216-98D8-442B-97ED-7EDBDEAA628E}" type="presParOf" srcId="{5BEE9A76-4CE9-4EEA-9085-8953124F3968}" destId="{503B2BDF-20C9-41EA-990A-5C073FD1FA50}" srcOrd="8" destOrd="0" presId="urn:microsoft.com/office/officeart/2005/8/layout/list1"/>
    <dgm:cxn modelId="{00FF4BCB-D086-474A-89B3-DE76A7FAE2C9}" type="presParOf" srcId="{503B2BDF-20C9-41EA-990A-5C073FD1FA50}" destId="{8CAD12BB-C940-4C2C-92A5-1054923945A2}" srcOrd="0" destOrd="0" presId="urn:microsoft.com/office/officeart/2005/8/layout/list1"/>
    <dgm:cxn modelId="{C38EE0A6-1C8A-45E6-B99C-92A5EB3A8685}" type="presParOf" srcId="{503B2BDF-20C9-41EA-990A-5C073FD1FA50}" destId="{FE1C5930-8FFD-45BE-BE45-1ADBA28585B9}" srcOrd="1" destOrd="0" presId="urn:microsoft.com/office/officeart/2005/8/layout/list1"/>
    <dgm:cxn modelId="{D0A863DF-B5DD-4674-9651-2349DD92E612}" type="presParOf" srcId="{5BEE9A76-4CE9-4EEA-9085-8953124F3968}" destId="{1D1A47E4-4A2F-4E5A-AB27-9FF85C3E22E9}" srcOrd="9" destOrd="0" presId="urn:microsoft.com/office/officeart/2005/8/layout/list1"/>
    <dgm:cxn modelId="{B0E94D5D-984E-41DC-AB3C-8BD47B448C00}" type="presParOf" srcId="{5BEE9A76-4CE9-4EEA-9085-8953124F3968}" destId="{F53EEC37-65E5-464C-A3EB-61FF5D9E81F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C2096B0-4835-48E6-BF9C-5E4C1054A6E3}" type="doc">
      <dgm:prSet loTypeId="urn:microsoft.com/office/officeart/2005/8/layout/vList5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0BE73D82-9799-4B76-BFFD-7279D30F90D5}">
      <dgm:prSet phldrT="[Текст]" custT="1"/>
      <dgm:spPr/>
      <dgm:t>
        <a:bodyPr/>
        <a:lstStyle/>
        <a:p>
          <a:pPr algn="l"/>
          <a:r>
            <a:rPr lang="ru-RU" sz="2800" dirty="0" smtClean="0"/>
            <a:t>1.  от 02.07.2013 №</a:t>
          </a:r>
          <a:r>
            <a:rPr lang="en-US" sz="2800" dirty="0" smtClean="0"/>
            <a:t> 188-</a:t>
          </a:r>
          <a:r>
            <a:rPr lang="ru-RU" sz="2800" dirty="0" smtClean="0"/>
            <a:t>ФЗ</a:t>
          </a:r>
          <a:endParaRPr lang="ru-RU" sz="2800" dirty="0"/>
        </a:p>
      </dgm:t>
    </dgm:pt>
    <dgm:pt modelId="{18145317-EB00-490B-AF88-BF0B8F1979EE}" type="parTrans" cxnId="{8F02B231-2142-4424-9CA0-D2B04874CD31}">
      <dgm:prSet/>
      <dgm:spPr/>
      <dgm:t>
        <a:bodyPr/>
        <a:lstStyle/>
        <a:p>
          <a:endParaRPr lang="ru-RU"/>
        </a:p>
      </dgm:t>
    </dgm:pt>
    <dgm:pt modelId="{154AE324-94FB-46F6-8FB4-1B8D79F4E497}" type="sibTrans" cxnId="{8F02B231-2142-4424-9CA0-D2B04874CD31}">
      <dgm:prSet/>
      <dgm:spPr/>
      <dgm:t>
        <a:bodyPr/>
        <a:lstStyle/>
        <a:p>
          <a:endParaRPr lang="ru-RU"/>
        </a:p>
      </dgm:t>
    </dgm:pt>
    <dgm:pt modelId="{FF62D31E-80F9-4800-A996-EDB5D07EEAF3}">
      <dgm:prSet custT="1"/>
      <dgm:spPr/>
      <dgm:t>
        <a:bodyPr/>
        <a:lstStyle/>
        <a:p>
          <a:pPr algn="l"/>
          <a:r>
            <a:rPr lang="ru-RU" sz="4000" dirty="0" smtClean="0"/>
            <a:t>…</a:t>
          </a:r>
        </a:p>
      </dgm:t>
    </dgm:pt>
    <dgm:pt modelId="{72FAEF8B-3BDE-495C-800E-A04978043063}" type="parTrans" cxnId="{69533764-C41F-47EE-927C-0AD09BCFD2C0}">
      <dgm:prSet/>
      <dgm:spPr/>
      <dgm:t>
        <a:bodyPr/>
        <a:lstStyle/>
        <a:p>
          <a:endParaRPr lang="ru-RU"/>
        </a:p>
      </dgm:t>
    </dgm:pt>
    <dgm:pt modelId="{50982B27-7518-46DE-B781-A190FADF96C8}" type="sibTrans" cxnId="{69533764-C41F-47EE-927C-0AD09BCFD2C0}">
      <dgm:prSet/>
      <dgm:spPr/>
      <dgm:t>
        <a:bodyPr/>
        <a:lstStyle/>
        <a:p>
          <a:endParaRPr lang="ru-RU"/>
        </a:p>
      </dgm:t>
    </dgm:pt>
    <dgm:pt modelId="{932DDC72-2E36-49DE-8A5D-27D83B7204BB}">
      <dgm:prSet custT="1"/>
      <dgm:spPr/>
      <dgm:t>
        <a:bodyPr/>
        <a:lstStyle/>
        <a:p>
          <a:pPr algn="l"/>
          <a:r>
            <a:rPr lang="ru-RU" sz="2800" b="1" dirty="0" smtClean="0"/>
            <a:t>8. от 31.12.2014 №</a:t>
          </a:r>
          <a:r>
            <a:rPr lang="en-US" sz="2800" b="1" dirty="0" smtClean="0"/>
            <a:t> 498-</a:t>
          </a:r>
          <a:r>
            <a:rPr lang="ru-RU" sz="2800" b="1" dirty="0" smtClean="0"/>
            <a:t>ФЗ</a:t>
          </a:r>
        </a:p>
      </dgm:t>
    </dgm:pt>
    <dgm:pt modelId="{AC84E2A1-8896-4D0D-9DB3-40841C7D73F8}" type="parTrans" cxnId="{E40BDBD4-A921-4FA8-A644-9ED2BA0FFD54}">
      <dgm:prSet/>
      <dgm:spPr/>
      <dgm:t>
        <a:bodyPr/>
        <a:lstStyle/>
        <a:p>
          <a:endParaRPr lang="ru-RU"/>
        </a:p>
      </dgm:t>
    </dgm:pt>
    <dgm:pt modelId="{6EB6FAE3-D4A6-407C-AAC9-C519766FA7F3}" type="sibTrans" cxnId="{E40BDBD4-A921-4FA8-A644-9ED2BA0FFD54}">
      <dgm:prSet/>
      <dgm:spPr/>
      <dgm:t>
        <a:bodyPr/>
        <a:lstStyle/>
        <a:p>
          <a:endParaRPr lang="ru-RU"/>
        </a:p>
      </dgm:t>
    </dgm:pt>
    <dgm:pt modelId="{23DFD8D3-A805-48DC-B437-1A0850374C84}">
      <dgm:prSet custT="1"/>
      <dgm:spPr/>
      <dgm:t>
        <a:bodyPr/>
        <a:lstStyle/>
        <a:p>
          <a:pPr algn="l"/>
          <a:r>
            <a:rPr lang="ru-RU" sz="2800" b="1" dirty="0" smtClean="0"/>
            <a:t>9. от 31.12.2014 №</a:t>
          </a:r>
          <a:r>
            <a:rPr lang="en-US" sz="2800" b="1" dirty="0" smtClean="0"/>
            <a:t> 519-</a:t>
          </a:r>
          <a:r>
            <a:rPr lang="ru-RU" sz="2800" b="1" dirty="0" smtClean="0"/>
            <a:t>ФЗ</a:t>
          </a:r>
        </a:p>
      </dgm:t>
    </dgm:pt>
    <dgm:pt modelId="{96211018-3A1B-46BE-9920-B07126506991}" type="parTrans" cxnId="{10854763-179D-49CC-BC01-539AFB4190DB}">
      <dgm:prSet/>
      <dgm:spPr/>
      <dgm:t>
        <a:bodyPr/>
        <a:lstStyle/>
        <a:p>
          <a:endParaRPr lang="ru-RU"/>
        </a:p>
      </dgm:t>
    </dgm:pt>
    <dgm:pt modelId="{025AB6FD-8794-44D2-90E5-CE7EB6884F5D}" type="sibTrans" cxnId="{10854763-179D-49CC-BC01-539AFB4190DB}">
      <dgm:prSet/>
      <dgm:spPr/>
      <dgm:t>
        <a:bodyPr/>
        <a:lstStyle/>
        <a:p>
          <a:endParaRPr lang="ru-RU"/>
        </a:p>
      </dgm:t>
    </dgm:pt>
    <dgm:pt modelId="{58458FF9-2EEF-409B-B4AC-FD22061CF6E6}" type="pres">
      <dgm:prSet presAssocID="{5C2096B0-4835-48E6-BF9C-5E4C1054A6E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859AB4-6746-44F9-B640-8952A1DC17BE}" type="pres">
      <dgm:prSet presAssocID="{0BE73D82-9799-4B76-BFFD-7279D30F90D5}" presName="linNode" presStyleCnt="0"/>
      <dgm:spPr/>
    </dgm:pt>
    <dgm:pt modelId="{3CBF5CA7-373D-4146-9B0D-8346061246F2}" type="pres">
      <dgm:prSet presAssocID="{0BE73D82-9799-4B76-BFFD-7279D30F90D5}" presName="parentText" presStyleLbl="node1" presStyleIdx="0" presStyleCnt="4" custScaleX="156321" custScaleY="13002" custLinFactNeighborX="-128" custLinFactNeighborY="-109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D7C861-811A-4690-982B-AAA1BA979FEA}" type="pres">
      <dgm:prSet presAssocID="{154AE324-94FB-46F6-8FB4-1B8D79F4E497}" presName="sp" presStyleCnt="0"/>
      <dgm:spPr/>
    </dgm:pt>
    <dgm:pt modelId="{EF9DD681-0AC1-4EE4-AE20-E9155BF585EC}" type="pres">
      <dgm:prSet presAssocID="{FF62D31E-80F9-4800-A996-EDB5D07EEAF3}" presName="linNode" presStyleCnt="0"/>
      <dgm:spPr/>
    </dgm:pt>
    <dgm:pt modelId="{99367558-B494-42FE-951B-35AF5B11D159}" type="pres">
      <dgm:prSet presAssocID="{FF62D31E-80F9-4800-A996-EDB5D07EEAF3}" presName="parentText" presStyleLbl="node1" presStyleIdx="1" presStyleCnt="4" custScaleX="156321" custScaleY="10864" custLinFactNeighborX="-128" custLinFactNeighborY="-109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DFB3E2-12CF-41D4-8798-9E2A5723F982}" type="pres">
      <dgm:prSet presAssocID="{50982B27-7518-46DE-B781-A190FADF96C8}" presName="sp" presStyleCnt="0"/>
      <dgm:spPr/>
    </dgm:pt>
    <dgm:pt modelId="{0FB5EB68-9BB5-4CBB-BD0F-25F6A22330D4}" type="pres">
      <dgm:prSet presAssocID="{932DDC72-2E36-49DE-8A5D-27D83B7204BB}" presName="linNode" presStyleCnt="0"/>
      <dgm:spPr/>
    </dgm:pt>
    <dgm:pt modelId="{05974C01-61CE-4B3E-816A-A0FA23E254BB}" type="pres">
      <dgm:prSet presAssocID="{932DDC72-2E36-49DE-8A5D-27D83B7204BB}" presName="parentText" presStyleLbl="node1" presStyleIdx="2" presStyleCnt="4" custScaleX="204030" custScaleY="2342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EF78EB-E1CA-4790-93E9-2F436A5AA554}" type="pres">
      <dgm:prSet presAssocID="{6EB6FAE3-D4A6-407C-AAC9-C519766FA7F3}" presName="sp" presStyleCnt="0"/>
      <dgm:spPr/>
    </dgm:pt>
    <dgm:pt modelId="{03CF461E-0594-4950-8306-CED51C3EB1C9}" type="pres">
      <dgm:prSet presAssocID="{23DFD8D3-A805-48DC-B437-1A0850374C84}" presName="linNode" presStyleCnt="0"/>
      <dgm:spPr/>
    </dgm:pt>
    <dgm:pt modelId="{AAB78670-1F73-45D6-87C2-464A0E867491}" type="pres">
      <dgm:prSet presAssocID="{23DFD8D3-A805-48DC-B437-1A0850374C84}" presName="parentText" presStyleLbl="node1" presStyleIdx="3" presStyleCnt="4" custScaleX="204030" custScaleY="2314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BB4C892-C41A-4895-8F49-C435B3607E80}" type="presOf" srcId="{932DDC72-2E36-49DE-8A5D-27D83B7204BB}" destId="{05974C01-61CE-4B3E-816A-A0FA23E254BB}" srcOrd="0" destOrd="0" presId="urn:microsoft.com/office/officeart/2005/8/layout/vList5"/>
    <dgm:cxn modelId="{77485E05-92C0-4793-A6AB-5F628F1CA2C7}" type="presOf" srcId="{5C2096B0-4835-48E6-BF9C-5E4C1054A6E3}" destId="{58458FF9-2EEF-409B-B4AC-FD22061CF6E6}" srcOrd="0" destOrd="0" presId="urn:microsoft.com/office/officeart/2005/8/layout/vList5"/>
    <dgm:cxn modelId="{E40BDBD4-A921-4FA8-A644-9ED2BA0FFD54}" srcId="{5C2096B0-4835-48E6-BF9C-5E4C1054A6E3}" destId="{932DDC72-2E36-49DE-8A5D-27D83B7204BB}" srcOrd="2" destOrd="0" parTransId="{AC84E2A1-8896-4D0D-9DB3-40841C7D73F8}" sibTransId="{6EB6FAE3-D4A6-407C-AAC9-C519766FA7F3}"/>
    <dgm:cxn modelId="{4F8BB9F6-05E1-4477-B9CF-27FAC9BB2A83}" type="presOf" srcId="{23DFD8D3-A805-48DC-B437-1A0850374C84}" destId="{AAB78670-1F73-45D6-87C2-464A0E867491}" srcOrd="0" destOrd="0" presId="urn:microsoft.com/office/officeart/2005/8/layout/vList5"/>
    <dgm:cxn modelId="{FA27247E-3379-4A42-BD1E-63218C9A5D0E}" type="presOf" srcId="{0BE73D82-9799-4B76-BFFD-7279D30F90D5}" destId="{3CBF5CA7-373D-4146-9B0D-8346061246F2}" srcOrd="0" destOrd="0" presId="urn:microsoft.com/office/officeart/2005/8/layout/vList5"/>
    <dgm:cxn modelId="{10854763-179D-49CC-BC01-539AFB4190DB}" srcId="{5C2096B0-4835-48E6-BF9C-5E4C1054A6E3}" destId="{23DFD8D3-A805-48DC-B437-1A0850374C84}" srcOrd="3" destOrd="0" parTransId="{96211018-3A1B-46BE-9920-B07126506991}" sibTransId="{025AB6FD-8794-44D2-90E5-CE7EB6884F5D}"/>
    <dgm:cxn modelId="{8F02B231-2142-4424-9CA0-D2B04874CD31}" srcId="{5C2096B0-4835-48E6-BF9C-5E4C1054A6E3}" destId="{0BE73D82-9799-4B76-BFFD-7279D30F90D5}" srcOrd="0" destOrd="0" parTransId="{18145317-EB00-490B-AF88-BF0B8F1979EE}" sibTransId="{154AE324-94FB-46F6-8FB4-1B8D79F4E497}"/>
    <dgm:cxn modelId="{02855D2D-79E4-4AAE-9E23-83CB419676C2}" type="presOf" srcId="{FF62D31E-80F9-4800-A996-EDB5D07EEAF3}" destId="{99367558-B494-42FE-951B-35AF5B11D159}" srcOrd="0" destOrd="0" presId="urn:microsoft.com/office/officeart/2005/8/layout/vList5"/>
    <dgm:cxn modelId="{69533764-C41F-47EE-927C-0AD09BCFD2C0}" srcId="{5C2096B0-4835-48E6-BF9C-5E4C1054A6E3}" destId="{FF62D31E-80F9-4800-A996-EDB5D07EEAF3}" srcOrd="1" destOrd="0" parTransId="{72FAEF8B-3BDE-495C-800E-A04978043063}" sibTransId="{50982B27-7518-46DE-B781-A190FADF96C8}"/>
    <dgm:cxn modelId="{B8B4D903-D301-41B4-8436-29DA6A327DED}" type="presParOf" srcId="{58458FF9-2EEF-409B-B4AC-FD22061CF6E6}" destId="{02859AB4-6746-44F9-B640-8952A1DC17BE}" srcOrd="0" destOrd="0" presId="urn:microsoft.com/office/officeart/2005/8/layout/vList5"/>
    <dgm:cxn modelId="{5C0D0662-C447-4EFF-B82B-D6D0DBA4A73C}" type="presParOf" srcId="{02859AB4-6746-44F9-B640-8952A1DC17BE}" destId="{3CBF5CA7-373D-4146-9B0D-8346061246F2}" srcOrd="0" destOrd="0" presId="urn:microsoft.com/office/officeart/2005/8/layout/vList5"/>
    <dgm:cxn modelId="{31E723B3-D398-4D83-A768-CE5FDEBCCD1A}" type="presParOf" srcId="{58458FF9-2EEF-409B-B4AC-FD22061CF6E6}" destId="{F7D7C861-811A-4690-982B-AAA1BA979FEA}" srcOrd="1" destOrd="0" presId="urn:microsoft.com/office/officeart/2005/8/layout/vList5"/>
    <dgm:cxn modelId="{5661F267-3AB6-4279-B854-FC972DF0BCB0}" type="presParOf" srcId="{58458FF9-2EEF-409B-B4AC-FD22061CF6E6}" destId="{EF9DD681-0AC1-4EE4-AE20-E9155BF585EC}" srcOrd="2" destOrd="0" presId="urn:microsoft.com/office/officeart/2005/8/layout/vList5"/>
    <dgm:cxn modelId="{6DEC66C9-51A0-485B-B934-FF24E15263E8}" type="presParOf" srcId="{EF9DD681-0AC1-4EE4-AE20-E9155BF585EC}" destId="{99367558-B494-42FE-951B-35AF5B11D159}" srcOrd="0" destOrd="0" presId="urn:microsoft.com/office/officeart/2005/8/layout/vList5"/>
    <dgm:cxn modelId="{38F30762-271E-42F1-B718-834051FB612F}" type="presParOf" srcId="{58458FF9-2EEF-409B-B4AC-FD22061CF6E6}" destId="{E3DFB3E2-12CF-41D4-8798-9E2A5723F982}" srcOrd="3" destOrd="0" presId="urn:microsoft.com/office/officeart/2005/8/layout/vList5"/>
    <dgm:cxn modelId="{81BB9D27-DFF4-4157-89F5-7EBE7A38A8C0}" type="presParOf" srcId="{58458FF9-2EEF-409B-B4AC-FD22061CF6E6}" destId="{0FB5EB68-9BB5-4CBB-BD0F-25F6A22330D4}" srcOrd="4" destOrd="0" presId="urn:microsoft.com/office/officeart/2005/8/layout/vList5"/>
    <dgm:cxn modelId="{3156C739-36C4-4526-A174-C675FEED373B}" type="presParOf" srcId="{0FB5EB68-9BB5-4CBB-BD0F-25F6A22330D4}" destId="{05974C01-61CE-4B3E-816A-A0FA23E254BB}" srcOrd="0" destOrd="0" presId="urn:microsoft.com/office/officeart/2005/8/layout/vList5"/>
    <dgm:cxn modelId="{13BA95E2-2229-4F4D-8DF7-082F8B818DB1}" type="presParOf" srcId="{58458FF9-2EEF-409B-B4AC-FD22061CF6E6}" destId="{60EF78EB-E1CA-4790-93E9-2F436A5AA554}" srcOrd="5" destOrd="0" presId="urn:microsoft.com/office/officeart/2005/8/layout/vList5"/>
    <dgm:cxn modelId="{A34C3902-35DE-41FE-BEEE-D73D6520CBD6}" type="presParOf" srcId="{58458FF9-2EEF-409B-B4AC-FD22061CF6E6}" destId="{03CF461E-0594-4950-8306-CED51C3EB1C9}" srcOrd="6" destOrd="0" presId="urn:microsoft.com/office/officeart/2005/8/layout/vList5"/>
    <dgm:cxn modelId="{854F2D61-762D-43DF-9B0C-70512AAEC97A}" type="presParOf" srcId="{03CF461E-0594-4950-8306-CED51C3EB1C9}" destId="{AAB78670-1F73-45D6-87C2-464A0E867491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2FCC0C9-9B57-4111-8989-4D0B7FD7589E}" type="doc">
      <dgm:prSet loTypeId="urn:diagrams.loki3.com/BracketList+Icon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DA77564E-9DCD-44B8-8B21-6D9C5B0C1940}">
      <dgm:prSet phldrT="[Текст]" custT="1"/>
      <dgm:spPr/>
      <dgm:t>
        <a:bodyPr/>
        <a:lstStyle/>
        <a:p>
          <a:r>
            <a:rPr lang="ru-RU" sz="2800" b="1" dirty="0" smtClean="0"/>
            <a:t>дополнительные требования к участникам закупки</a:t>
          </a:r>
          <a:endParaRPr lang="ru-RU" sz="2800" b="1" dirty="0"/>
        </a:p>
      </dgm:t>
    </dgm:pt>
    <dgm:pt modelId="{6C5E0E24-67EF-4CA3-8E28-DD5FB62AD2EC}" type="parTrans" cxnId="{2E4601F2-C701-4C64-B064-28B586EB7CE9}">
      <dgm:prSet/>
      <dgm:spPr/>
      <dgm:t>
        <a:bodyPr/>
        <a:lstStyle/>
        <a:p>
          <a:endParaRPr lang="ru-RU" sz="2800"/>
        </a:p>
      </dgm:t>
    </dgm:pt>
    <dgm:pt modelId="{812BBD55-A6A5-4269-8E6F-78DC1ED6A268}" type="sibTrans" cxnId="{2E4601F2-C701-4C64-B064-28B586EB7CE9}">
      <dgm:prSet/>
      <dgm:spPr/>
      <dgm:t>
        <a:bodyPr/>
        <a:lstStyle/>
        <a:p>
          <a:endParaRPr lang="ru-RU" sz="2800"/>
        </a:p>
      </dgm:t>
    </dgm:pt>
    <dgm:pt modelId="{057B2E11-2638-4F58-AD90-554B8952562E}">
      <dgm:prSet phldrT="[Текст]" custT="1"/>
      <dgm:spPr/>
      <dgm:t>
        <a:bodyPr/>
        <a:lstStyle/>
        <a:p>
          <a:r>
            <a:rPr lang="ru-RU" sz="2800" dirty="0" smtClean="0"/>
            <a:t>конкурсов с ограниченным участием</a:t>
          </a:r>
          <a:endParaRPr lang="ru-RU" sz="2800" dirty="0"/>
        </a:p>
      </dgm:t>
    </dgm:pt>
    <dgm:pt modelId="{1AB19142-C0CE-4113-855F-E2F9299FFAE7}" type="parTrans" cxnId="{B0CC7B8C-803B-4F64-B2D5-5BF556A215DD}">
      <dgm:prSet/>
      <dgm:spPr/>
      <dgm:t>
        <a:bodyPr/>
        <a:lstStyle/>
        <a:p>
          <a:endParaRPr lang="ru-RU" sz="2800"/>
        </a:p>
      </dgm:t>
    </dgm:pt>
    <dgm:pt modelId="{6A7E1E70-9126-41D8-846C-EF1846B2F728}" type="sibTrans" cxnId="{B0CC7B8C-803B-4F64-B2D5-5BF556A215DD}">
      <dgm:prSet/>
      <dgm:spPr/>
      <dgm:t>
        <a:bodyPr/>
        <a:lstStyle/>
        <a:p>
          <a:endParaRPr lang="ru-RU" sz="2800"/>
        </a:p>
      </dgm:t>
    </dgm:pt>
    <dgm:pt modelId="{437966AA-A3CC-46FB-84E6-4011E82ECD2E}">
      <dgm:prSet phldrT="[Текст]" custT="1"/>
      <dgm:spPr/>
      <dgm:t>
        <a:bodyPr/>
        <a:lstStyle/>
        <a:p>
          <a:r>
            <a:rPr lang="ru-RU" sz="2800" dirty="0" smtClean="0"/>
            <a:t>двухэтапных конкурсов</a:t>
          </a:r>
          <a:endParaRPr lang="ru-RU" sz="2800" dirty="0"/>
        </a:p>
      </dgm:t>
    </dgm:pt>
    <dgm:pt modelId="{1CB46FF4-90F6-4439-B2D5-D59F8AADC771}" type="parTrans" cxnId="{38D8DA31-85D5-4DC8-BE2E-857C8D863AC8}">
      <dgm:prSet/>
      <dgm:spPr/>
      <dgm:t>
        <a:bodyPr/>
        <a:lstStyle/>
        <a:p>
          <a:endParaRPr lang="ru-RU" sz="2800"/>
        </a:p>
      </dgm:t>
    </dgm:pt>
    <dgm:pt modelId="{3C5A7254-D0F7-4A91-8810-C511660EBA1A}" type="sibTrans" cxnId="{38D8DA31-85D5-4DC8-BE2E-857C8D863AC8}">
      <dgm:prSet/>
      <dgm:spPr/>
      <dgm:t>
        <a:bodyPr/>
        <a:lstStyle/>
        <a:p>
          <a:endParaRPr lang="ru-RU" sz="2800"/>
        </a:p>
      </dgm:t>
    </dgm:pt>
    <dgm:pt modelId="{A3BCC023-81CE-44CD-8F06-43927FCE9527}">
      <dgm:prSet phldrT="[Текст]" custT="1"/>
      <dgm:spPr/>
      <dgm:t>
        <a:bodyPr/>
        <a:lstStyle/>
        <a:p>
          <a:r>
            <a:rPr lang="ru-RU" sz="2800" dirty="0" smtClean="0"/>
            <a:t>закрытых конкурсов с ограниченным участием</a:t>
          </a:r>
          <a:endParaRPr lang="ru-RU" sz="2800" dirty="0"/>
        </a:p>
      </dgm:t>
    </dgm:pt>
    <dgm:pt modelId="{26DF584B-1A30-45E9-99F8-382B32B4FC1F}" type="parTrans" cxnId="{B97766F8-EE9D-47A4-A85C-84B68C4B50B4}">
      <dgm:prSet/>
      <dgm:spPr/>
      <dgm:t>
        <a:bodyPr/>
        <a:lstStyle/>
        <a:p>
          <a:endParaRPr lang="ru-RU" sz="2800"/>
        </a:p>
      </dgm:t>
    </dgm:pt>
    <dgm:pt modelId="{EBA2F1F9-3C34-41C5-82F4-AF18A3750FC6}" type="sibTrans" cxnId="{B97766F8-EE9D-47A4-A85C-84B68C4B50B4}">
      <dgm:prSet/>
      <dgm:spPr/>
      <dgm:t>
        <a:bodyPr/>
        <a:lstStyle/>
        <a:p>
          <a:endParaRPr lang="ru-RU" sz="2800"/>
        </a:p>
      </dgm:t>
    </dgm:pt>
    <dgm:pt modelId="{8A57B925-D7D8-4E1B-9F94-AC71D1740165}">
      <dgm:prSet phldrT="[Текст]" custT="1"/>
      <dgm:spPr/>
      <dgm:t>
        <a:bodyPr/>
        <a:lstStyle/>
        <a:p>
          <a:r>
            <a:rPr lang="ru-RU" sz="2800" dirty="0" smtClean="0"/>
            <a:t>закрытых двухэтапных конкурсов </a:t>
          </a:r>
          <a:endParaRPr lang="ru-RU" sz="2800" dirty="0"/>
        </a:p>
      </dgm:t>
    </dgm:pt>
    <dgm:pt modelId="{2C318CEB-E8C4-4251-A522-109B14205484}" type="parTrans" cxnId="{9D72CAB0-5D88-46FC-AFF1-7BAB54425240}">
      <dgm:prSet/>
      <dgm:spPr/>
      <dgm:t>
        <a:bodyPr/>
        <a:lstStyle/>
        <a:p>
          <a:endParaRPr lang="ru-RU" sz="2800"/>
        </a:p>
      </dgm:t>
    </dgm:pt>
    <dgm:pt modelId="{08803259-3594-4D81-B602-3B79D4D0DFF3}" type="sibTrans" cxnId="{9D72CAB0-5D88-46FC-AFF1-7BAB54425240}">
      <dgm:prSet/>
      <dgm:spPr/>
      <dgm:t>
        <a:bodyPr/>
        <a:lstStyle/>
        <a:p>
          <a:endParaRPr lang="ru-RU" sz="2800"/>
        </a:p>
      </dgm:t>
    </dgm:pt>
    <dgm:pt modelId="{0140469E-59AE-4C84-8670-C4DC12D0F3E5}">
      <dgm:prSet phldrT="[Текст]" custT="1"/>
      <dgm:spPr/>
      <dgm:t>
        <a:bodyPr/>
        <a:lstStyle/>
        <a:p>
          <a:r>
            <a:rPr lang="ru-RU" sz="2800" dirty="0" smtClean="0"/>
            <a:t>аукционов</a:t>
          </a:r>
          <a:endParaRPr lang="ru-RU" sz="2800" dirty="0"/>
        </a:p>
      </dgm:t>
    </dgm:pt>
    <dgm:pt modelId="{0956A1C9-6108-4250-B431-0394E9C0FD0E}" type="parTrans" cxnId="{CE2CB352-FB32-4074-BF0C-CD5634EA6D4D}">
      <dgm:prSet/>
      <dgm:spPr/>
      <dgm:t>
        <a:bodyPr/>
        <a:lstStyle/>
        <a:p>
          <a:endParaRPr lang="ru-RU" sz="2800"/>
        </a:p>
      </dgm:t>
    </dgm:pt>
    <dgm:pt modelId="{E6AF831A-DC13-4F84-AAF8-C686C9B0E8D1}" type="sibTrans" cxnId="{CE2CB352-FB32-4074-BF0C-CD5634EA6D4D}">
      <dgm:prSet/>
      <dgm:spPr/>
      <dgm:t>
        <a:bodyPr/>
        <a:lstStyle/>
        <a:p>
          <a:endParaRPr lang="ru-RU" sz="2800"/>
        </a:p>
      </dgm:t>
    </dgm:pt>
    <dgm:pt modelId="{0D07B0A8-FC7C-4555-BEAC-4654ADD1546F}" type="pres">
      <dgm:prSet presAssocID="{32FCC0C9-9B57-4111-8989-4D0B7FD7589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A88F37-45B7-46BE-85BA-6C8754249BC0}" type="pres">
      <dgm:prSet presAssocID="{DA77564E-9DCD-44B8-8B21-6D9C5B0C1940}" presName="linNode" presStyleCnt="0"/>
      <dgm:spPr/>
    </dgm:pt>
    <dgm:pt modelId="{4F317740-7268-49CD-AA2E-EE594341E19B}" type="pres">
      <dgm:prSet presAssocID="{DA77564E-9DCD-44B8-8B21-6D9C5B0C1940}" presName="parTx" presStyleLbl="revTx" presStyleIdx="0" presStyleCnt="1" custScaleX="17418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476673-881B-4C48-9C07-6B0C304099F3}" type="pres">
      <dgm:prSet presAssocID="{DA77564E-9DCD-44B8-8B21-6D9C5B0C1940}" presName="bracket" presStyleLbl="parChTrans1D1" presStyleIdx="0" presStyleCnt="1"/>
      <dgm:spPr/>
    </dgm:pt>
    <dgm:pt modelId="{83AE4D24-14B0-4B69-A61E-FE14761C8A28}" type="pres">
      <dgm:prSet presAssocID="{DA77564E-9DCD-44B8-8B21-6D9C5B0C1940}" presName="spH" presStyleCnt="0"/>
      <dgm:spPr/>
    </dgm:pt>
    <dgm:pt modelId="{92B6060D-FFF4-4145-B875-50D73E2E10FE}" type="pres">
      <dgm:prSet presAssocID="{DA77564E-9DCD-44B8-8B21-6D9C5B0C1940}" presName="desTx" presStyleLbl="node1" presStyleIdx="0" presStyleCnt="1" custScaleX="939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FBCDE3-744E-4A17-9245-4B48DBE7A59B}" type="presOf" srcId="{437966AA-A3CC-46FB-84E6-4011E82ECD2E}" destId="{92B6060D-FFF4-4145-B875-50D73E2E10FE}" srcOrd="0" destOrd="1" presId="urn:diagrams.loki3.com/BracketList+Icon"/>
    <dgm:cxn modelId="{9D72CAB0-5D88-46FC-AFF1-7BAB54425240}" srcId="{DA77564E-9DCD-44B8-8B21-6D9C5B0C1940}" destId="{8A57B925-D7D8-4E1B-9F94-AC71D1740165}" srcOrd="3" destOrd="0" parTransId="{2C318CEB-E8C4-4251-A522-109B14205484}" sibTransId="{08803259-3594-4D81-B602-3B79D4D0DFF3}"/>
    <dgm:cxn modelId="{47C07600-76DB-4D06-BADF-81AEC9B5EAA1}" type="presOf" srcId="{8A57B925-D7D8-4E1B-9F94-AC71D1740165}" destId="{92B6060D-FFF4-4145-B875-50D73E2E10FE}" srcOrd="0" destOrd="3" presId="urn:diagrams.loki3.com/BracketList+Icon"/>
    <dgm:cxn modelId="{4BFF82EC-B3B4-4213-865F-DAF701CFDF35}" type="presOf" srcId="{057B2E11-2638-4F58-AD90-554B8952562E}" destId="{92B6060D-FFF4-4145-B875-50D73E2E10FE}" srcOrd="0" destOrd="0" presId="urn:diagrams.loki3.com/BracketList+Icon"/>
    <dgm:cxn modelId="{DBFF397D-1568-4ED4-B872-09855E9EA5A2}" type="presOf" srcId="{0140469E-59AE-4C84-8670-C4DC12D0F3E5}" destId="{92B6060D-FFF4-4145-B875-50D73E2E10FE}" srcOrd="0" destOrd="4" presId="urn:diagrams.loki3.com/BracketList+Icon"/>
    <dgm:cxn modelId="{7CB6EC14-71ED-428C-B28B-5B3B33F802FB}" type="presOf" srcId="{DA77564E-9DCD-44B8-8B21-6D9C5B0C1940}" destId="{4F317740-7268-49CD-AA2E-EE594341E19B}" srcOrd="0" destOrd="0" presId="urn:diagrams.loki3.com/BracketList+Icon"/>
    <dgm:cxn modelId="{CE2CB352-FB32-4074-BF0C-CD5634EA6D4D}" srcId="{DA77564E-9DCD-44B8-8B21-6D9C5B0C1940}" destId="{0140469E-59AE-4C84-8670-C4DC12D0F3E5}" srcOrd="4" destOrd="0" parTransId="{0956A1C9-6108-4250-B431-0394E9C0FD0E}" sibTransId="{E6AF831A-DC13-4F84-AAF8-C686C9B0E8D1}"/>
    <dgm:cxn modelId="{92BE9A2C-1DAF-4306-B5EF-53286325DE8C}" type="presOf" srcId="{A3BCC023-81CE-44CD-8F06-43927FCE9527}" destId="{92B6060D-FFF4-4145-B875-50D73E2E10FE}" srcOrd="0" destOrd="2" presId="urn:diagrams.loki3.com/BracketList+Icon"/>
    <dgm:cxn modelId="{2E4601F2-C701-4C64-B064-28B586EB7CE9}" srcId="{32FCC0C9-9B57-4111-8989-4D0B7FD7589E}" destId="{DA77564E-9DCD-44B8-8B21-6D9C5B0C1940}" srcOrd="0" destOrd="0" parTransId="{6C5E0E24-67EF-4CA3-8E28-DD5FB62AD2EC}" sibTransId="{812BBD55-A6A5-4269-8E6F-78DC1ED6A268}"/>
    <dgm:cxn modelId="{B97766F8-EE9D-47A4-A85C-84B68C4B50B4}" srcId="{DA77564E-9DCD-44B8-8B21-6D9C5B0C1940}" destId="{A3BCC023-81CE-44CD-8F06-43927FCE9527}" srcOrd="2" destOrd="0" parTransId="{26DF584B-1A30-45E9-99F8-382B32B4FC1F}" sibTransId="{EBA2F1F9-3C34-41C5-82F4-AF18A3750FC6}"/>
    <dgm:cxn modelId="{38D8DA31-85D5-4DC8-BE2E-857C8D863AC8}" srcId="{DA77564E-9DCD-44B8-8B21-6D9C5B0C1940}" destId="{437966AA-A3CC-46FB-84E6-4011E82ECD2E}" srcOrd="1" destOrd="0" parTransId="{1CB46FF4-90F6-4439-B2D5-D59F8AADC771}" sibTransId="{3C5A7254-D0F7-4A91-8810-C511660EBA1A}"/>
    <dgm:cxn modelId="{B0CC7B8C-803B-4F64-B2D5-5BF556A215DD}" srcId="{DA77564E-9DCD-44B8-8B21-6D9C5B0C1940}" destId="{057B2E11-2638-4F58-AD90-554B8952562E}" srcOrd="0" destOrd="0" parTransId="{1AB19142-C0CE-4113-855F-E2F9299FFAE7}" sibTransId="{6A7E1E70-9126-41D8-846C-EF1846B2F728}"/>
    <dgm:cxn modelId="{554A807B-2EEC-48BB-A188-5402351AFFAB}" type="presOf" srcId="{32FCC0C9-9B57-4111-8989-4D0B7FD7589E}" destId="{0D07B0A8-FC7C-4555-BEAC-4654ADD1546F}" srcOrd="0" destOrd="0" presId="urn:diagrams.loki3.com/BracketList+Icon"/>
    <dgm:cxn modelId="{68E67DA7-44BE-4931-B307-889C73DE8628}" type="presParOf" srcId="{0D07B0A8-FC7C-4555-BEAC-4654ADD1546F}" destId="{58A88F37-45B7-46BE-85BA-6C8754249BC0}" srcOrd="0" destOrd="0" presId="urn:diagrams.loki3.com/BracketList+Icon"/>
    <dgm:cxn modelId="{F19DA1DB-C62F-4CAE-AA4C-BFC8F01748B1}" type="presParOf" srcId="{58A88F37-45B7-46BE-85BA-6C8754249BC0}" destId="{4F317740-7268-49CD-AA2E-EE594341E19B}" srcOrd="0" destOrd="0" presId="urn:diagrams.loki3.com/BracketList+Icon"/>
    <dgm:cxn modelId="{C0F4E9E3-16D1-4B2E-8538-E46F5B358562}" type="presParOf" srcId="{58A88F37-45B7-46BE-85BA-6C8754249BC0}" destId="{C2476673-881B-4C48-9C07-6B0C304099F3}" srcOrd="1" destOrd="0" presId="urn:diagrams.loki3.com/BracketList+Icon"/>
    <dgm:cxn modelId="{EF7F8006-CA47-4DEE-9D18-160BBC68F303}" type="presParOf" srcId="{58A88F37-45B7-46BE-85BA-6C8754249BC0}" destId="{83AE4D24-14B0-4B69-A61E-FE14761C8A28}" srcOrd="2" destOrd="0" presId="urn:diagrams.loki3.com/BracketList+Icon"/>
    <dgm:cxn modelId="{38DFEE32-2C16-47DC-8E34-05860F5D8B44}" type="presParOf" srcId="{58A88F37-45B7-46BE-85BA-6C8754249BC0}" destId="{92B6060D-FFF4-4145-B875-50D73E2E10FE}" srcOrd="3" destOrd="0" presId="urn:diagrams.loki3.com/BracketLis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65A854F-2D03-4919-B34D-DBE614F78E09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CD7C715-70A8-46EB-B65D-386F92FE25E3}">
      <dgm:prSet phldrT="[Текст]"/>
      <dgm:spPr/>
      <dgm:t>
        <a:bodyPr/>
        <a:lstStyle/>
        <a:p>
          <a:pPr>
            <a:lnSpc>
              <a:spcPct val="80000"/>
            </a:lnSpc>
          </a:pPr>
          <a:r>
            <a:rPr lang="ru-RU" sz="2800" b="0" dirty="0" smtClean="0"/>
            <a:t>Постановление Правительства РФ от 23.01.2015 № 36 "О порядке и сроках ввода в эксплуатацию единой информационной системы в сфере закупок"</a:t>
          </a:r>
          <a:endParaRPr lang="ru-RU" sz="2800" b="0" dirty="0">
            <a:solidFill>
              <a:schemeClr val="tx1"/>
            </a:solidFill>
          </a:endParaRPr>
        </a:p>
      </dgm:t>
    </dgm:pt>
    <dgm:pt modelId="{0DEECB94-E7D0-495A-9CF1-BBBE99B069E2}" type="parTrans" cxnId="{BF0B0CF2-5D1E-4D24-8D85-D133178A0DF8}">
      <dgm:prSet/>
      <dgm:spPr/>
      <dgm:t>
        <a:bodyPr/>
        <a:lstStyle/>
        <a:p>
          <a:endParaRPr lang="ru-RU" sz="2800" b="1"/>
        </a:p>
      </dgm:t>
    </dgm:pt>
    <dgm:pt modelId="{7CCF4168-661A-43A3-984D-0C004FDBC421}" type="sibTrans" cxnId="{BF0B0CF2-5D1E-4D24-8D85-D133178A0DF8}">
      <dgm:prSet/>
      <dgm:spPr/>
      <dgm:t>
        <a:bodyPr/>
        <a:lstStyle/>
        <a:p>
          <a:endParaRPr lang="ru-RU" sz="2800" b="1"/>
        </a:p>
      </dgm:t>
    </dgm:pt>
    <dgm:pt modelId="{D213315B-4A6F-4030-B740-6D2AE6DB891E}">
      <dgm:prSet phldrT="[Текст]" custT="1"/>
      <dgm:spPr/>
      <dgm:t>
        <a:bodyPr/>
        <a:lstStyle/>
        <a:p>
          <a:pPr>
            <a:lnSpc>
              <a:spcPct val="80000"/>
            </a:lnSpc>
            <a:spcAft>
              <a:spcPts val="0"/>
            </a:spcAft>
          </a:pPr>
          <a:r>
            <a:rPr lang="ru-RU" sz="2800" b="0" dirty="0" smtClean="0"/>
            <a:t>Проект постановления Правительства РФ «О порядке функционирования единой информационной системы</a:t>
          </a:r>
        </a:p>
        <a:p>
          <a:pPr>
            <a:lnSpc>
              <a:spcPct val="80000"/>
            </a:lnSpc>
            <a:spcAft>
              <a:spcPts val="0"/>
            </a:spcAft>
          </a:pPr>
          <a:r>
            <a:rPr lang="ru-RU" sz="2800" b="0" dirty="0" smtClean="0"/>
            <a:t>в сфере закупок» </a:t>
          </a:r>
          <a:r>
            <a:rPr lang="en-US" sz="2800" b="0" dirty="0" smtClean="0"/>
            <a:t>http://regulation.gov.ru/project/24330.html</a:t>
          </a:r>
          <a:endParaRPr lang="ru-RU" sz="2800" b="0" dirty="0" smtClean="0"/>
        </a:p>
        <a:p>
          <a:pPr>
            <a:lnSpc>
              <a:spcPct val="80000"/>
            </a:lnSpc>
            <a:spcAft>
              <a:spcPct val="35000"/>
            </a:spcAft>
          </a:pPr>
          <a:endParaRPr lang="ru-RU" sz="2800" b="0" dirty="0"/>
        </a:p>
      </dgm:t>
    </dgm:pt>
    <dgm:pt modelId="{F96925F7-1059-446A-8554-C4703277ADA2}" type="parTrans" cxnId="{BEE56597-85CE-4DD9-9B55-B9E1719822E9}">
      <dgm:prSet/>
      <dgm:spPr/>
      <dgm:t>
        <a:bodyPr/>
        <a:lstStyle/>
        <a:p>
          <a:endParaRPr lang="ru-RU" sz="2800" b="1"/>
        </a:p>
      </dgm:t>
    </dgm:pt>
    <dgm:pt modelId="{45077744-C819-4B77-A8B9-11BC4984523D}" type="sibTrans" cxnId="{BEE56597-85CE-4DD9-9B55-B9E1719822E9}">
      <dgm:prSet/>
      <dgm:spPr/>
      <dgm:t>
        <a:bodyPr/>
        <a:lstStyle/>
        <a:p>
          <a:endParaRPr lang="ru-RU" sz="2800" b="1"/>
        </a:p>
      </dgm:t>
    </dgm:pt>
    <dgm:pt modelId="{DC4DC813-552E-47EC-9DA5-74EDC7D16401}">
      <dgm:prSet phldrT="[Текст]" custT="1"/>
      <dgm:spPr/>
      <dgm:t>
        <a:bodyPr/>
        <a:lstStyle/>
        <a:p>
          <a:pPr algn="r">
            <a:lnSpc>
              <a:spcPct val="100000"/>
            </a:lnSpc>
          </a:pPr>
          <a:endParaRPr lang="ru-RU" sz="2800" b="1" dirty="0">
            <a:solidFill>
              <a:srgbClr val="FF0000"/>
            </a:solidFill>
          </a:endParaRPr>
        </a:p>
      </dgm:t>
    </dgm:pt>
    <dgm:pt modelId="{A5B2FFA8-FA18-40F6-8236-D165B726F184}" type="sibTrans" cxnId="{E7978DB1-0282-4AAA-AEB6-B38EBB5E1350}">
      <dgm:prSet/>
      <dgm:spPr/>
      <dgm:t>
        <a:bodyPr/>
        <a:lstStyle/>
        <a:p>
          <a:endParaRPr lang="ru-RU" sz="2800" b="1"/>
        </a:p>
      </dgm:t>
    </dgm:pt>
    <dgm:pt modelId="{D3AAB357-7896-47B0-BF32-04031176C4E2}" type="parTrans" cxnId="{E7978DB1-0282-4AAA-AEB6-B38EBB5E1350}">
      <dgm:prSet/>
      <dgm:spPr/>
      <dgm:t>
        <a:bodyPr/>
        <a:lstStyle/>
        <a:p>
          <a:endParaRPr lang="ru-RU" sz="2800" b="1"/>
        </a:p>
      </dgm:t>
    </dgm:pt>
    <dgm:pt modelId="{CB4418C4-80DE-4B89-924B-166508E1CB95}" type="pres">
      <dgm:prSet presAssocID="{C65A854F-2D03-4919-B34D-DBE614F78E09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D569A07-9958-4763-AD26-4ABC0AA4DA85}" type="pres">
      <dgm:prSet presAssocID="{DC4DC813-552E-47EC-9DA5-74EDC7D16401}" presName="thickLine" presStyleLbl="alignNode1" presStyleIdx="0" presStyleCnt="1"/>
      <dgm:spPr/>
    </dgm:pt>
    <dgm:pt modelId="{0BCB811A-78E8-452F-BEB9-7B4A9606D152}" type="pres">
      <dgm:prSet presAssocID="{DC4DC813-552E-47EC-9DA5-74EDC7D16401}" presName="horz1" presStyleCnt="0"/>
      <dgm:spPr/>
    </dgm:pt>
    <dgm:pt modelId="{E8C988F6-BE16-4743-829F-CDD4E0430313}" type="pres">
      <dgm:prSet presAssocID="{DC4DC813-552E-47EC-9DA5-74EDC7D16401}" presName="tx1" presStyleLbl="revTx" presStyleIdx="0" presStyleCnt="3" custScaleX="42884"/>
      <dgm:spPr/>
      <dgm:t>
        <a:bodyPr/>
        <a:lstStyle/>
        <a:p>
          <a:endParaRPr lang="ru-RU"/>
        </a:p>
      </dgm:t>
    </dgm:pt>
    <dgm:pt modelId="{38BADE9F-707A-49A4-8017-D8F9D63ED221}" type="pres">
      <dgm:prSet presAssocID="{DC4DC813-552E-47EC-9DA5-74EDC7D16401}" presName="vert1" presStyleCnt="0"/>
      <dgm:spPr/>
    </dgm:pt>
    <dgm:pt modelId="{70EA9D8F-C9CC-44DD-AA73-160F84FFE2E1}" type="pres">
      <dgm:prSet presAssocID="{9CD7C715-70A8-46EB-B65D-386F92FE25E3}" presName="vertSpace2a" presStyleCnt="0"/>
      <dgm:spPr/>
    </dgm:pt>
    <dgm:pt modelId="{94CC448F-AE88-4F4D-B294-16F598AB256A}" type="pres">
      <dgm:prSet presAssocID="{9CD7C715-70A8-46EB-B65D-386F92FE25E3}" presName="horz2" presStyleCnt="0"/>
      <dgm:spPr/>
    </dgm:pt>
    <dgm:pt modelId="{F1FECA08-ADEE-479E-B428-DE381BBAB74F}" type="pres">
      <dgm:prSet presAssocID="{9CD7C715-70A8-46EB-B65D-386F92FE25E3}" presName="horzSpace2" presStyleCnt="0"/>
      <dgm:spPr/>
    </dgm:pt>
    <dgm:pt modelId="{799E7608-6062-4EF4-B3C7-7C5AF97559C3}" type="pres">
      <dgm:prSet presAssocID="{9CD7C715-70A8-46EB-B65D-386F92FE25E3}" presName="tx2" presStyleLbl="revTx" presStyleIdx="1" presStyleCnt="3" custScaleX="103325" custScaleY="108344"/>
      <dgm:spPr/>
      <dgm:t>
        <a:bodyPr/>
        <a:lstStyle/>
        <a:p>
          <a:endParaRPr lang="ru-RU"/>
        </a:p>
      </dgm:t>
    </dgm:pt>
    <dgm:pt modelId="{2274C9E3-3494-4939-94B2-DA23757C5CBB}" type="pres">
      <dgm:prSet presAssocID="{9CD7C715-70A8-46EB-B65D-386F92FE25E3}" presName="vert2" presStyleCnt="0"/>
      <dgm:spPr/>
    </dgm:pt>
    <dgm:pt modelId="{E22E1FC0-9939-4E21-82A3-E11FC871C830}" type="pres">
      <dgm:prSet presAssocID="{9CD7C715-70A8-46EB-B65D-386F92FE25E3}" presName="thinLine2b" presStyleLbl="callout" presStyleIdx="0" presStyleCnt="2" custLinFactNeighborX="21" custLinFactNeighborY="-45737"/>
      <dgm:spPr/>
    </dgm:pt>
    <dgm:pt modelId="{8BFE5A69-3F6D-422F-99D1-1781C6327565}" type="pres">
      <dgm:prSet presAssocID="{9CD7C715-70A8-46EB-B65D-386F92FE25E3}" presName="vertSpace2b" presStyleCnt="0"/>
      <dgm:spPr/>
    </dgm:pt>
    <dgm:pt modelId="{28758A96-4135-4787-B1A1-7DE4C8AF3F9F}" type="pres">
      <dgm:prSet presAssocID="{D213315B-4A6F-4030-B740-6D2AE6DB891E}" presName="horz2" presStyleCnt="0"/>
      <dgm:spPr/>
    </dgm:pt>
    <dgm:pt modelId="{06F8F02C-1610-493D-A23C-5AAF8370304D}" type="pres">
      <dgm:prSet presAssocID="{D213315B-4A6F-4030-B740-6D2AE6DB891E}" presName="horzSpace2" presStyleCnt="0"/>
      <dgm:spPr/>
    </dgm:pt>
    <dgm:pt modelId="{327BD552-EFDC-4FD7-BB47-18B188972131}" type="pres">
      <dgm:prSet presAssocID="{D213315B-4A6F-4030-B740-6D2AE6DB891E}" presName="tx2" presStyleLbl="revTx" presStyleIdx="2" presStyleCnt="3" custScaleX="98541" custScaleY="89497" custLinFactNeighborX="-205" custLinFactNeighborY="-6668"/>
      <dgm:spPr/>
      <dgm:t>
        <a:bodyPr/>
        <a:lstStyle/>
        <a:p>
          <a:endParaRPr lang="ru-RU"/>
        </a:p>
      </dgm:t>
    </dgm:pt>
    <dgm:pt modelId="{915DB973-E382-40D0-BF4C-0AB07B69EEEC}" type="pres">
      <dgm:prSet presAssocID="{D213315B-4A6F-4030-B740-6D2AE6DB891E}" presName="vert2" presStyleCnt="0"/>
      <dgm:spPr/>
    </dgm:pt>
    <dgm:pt modelId="{227ECD61-EE1D-49FB-ACE8-40C78557F07D}" type="pres">
      <dgm:prSet presAssocID="{D213315B-4A6F-4030-B740-6D2AE6DB891E}" presName="thinLine2b" presStyleLbl="callout" presStyleIdx="1" presStyleCnt="2" custLinFactY="125917" custLinFactNeighborX="646" custLinFactNeighborY="200000"/>
      <dgm:spPr/>
    </dgm:pt>
    <dgm:pt modelId="{EA2B0271-C3E4-4792-9319-AAF749F753DB}" type="pres">
      <dgm:prSet presAssocID="{D213315B-4A6F-4030-B740-6D2AE6DB891E}" presName="vertSpace2b" presStyleCnt="0"/>
      <dgm:spPr/>
    </dgm:pt>
  </dgm:ptLst>
  <dgm:cxnLst>
    <dgm:cxn modelId="{E47ACA9B-A569-4081-8842-ADE23C93BB6F}" type="presOf" srcId="{D213315B-4A6F-4030-B740-6D2AE6DB891E}" destId="{327BD552-EFDC-4FD7-BB47-18B188972131}" srcOrd="0" destOrd="0" presId="urn:microsoft.com/office/officeart/2008/layout/LinedList"/>
    <dgm:cxn modelId="{D028130C-84F8-43CD-81FF-6567F558D7B2}" type="presOf" srcId="{C65A854F-2D03-4919-B34D-DBE614F78E09}" destId="{CB4418C4-80DE-4B89-924B-166508E1CB95}" srcOrd="0" destOrd="0" presId="urn:microsoft.com/office/officeart/2008/layout/LinedList"/>
    <dgm:cxn modelId="{BF0B0CF2-5D1E-4D24-8D85-D133178A0DF8}" srcId="{DC4DC813-552E-47EC-9DA5-74EDC7D16401}" destId="{9CD7C715-70A8-46EB-B65D-386F92FE25E3}" srcOrd="0" destOrd="0" parTransId="{0DEECB94-E7D0-495A-9CF1-BBBE99B069E2}" sibTransId="{7CCF4168-661A-43A3-984D-0C004FDBC421}"/>
    <dgm:cxn modelId="{0FEB14CB-8F94-4BD6-A174-E6F79D320BC9}" type="presOf" srcId="{9CD7C715-70A8-46EB-B65D-386F92FE25E3}" destId="{799E7608-6062-4EF4-B3C7-7C5AF97559C3}" srcOrd="0" destOrd="0" presId="urn:microsoft.com/office/officeart/2008/layout/LinedList"/>
    <dgm:cxn modelId="{B5D6D56A-9DF0-4C3C-A878-B5F72C6387A4}" type="presOf" srcId="{DC4DC813-552E-47EC-9DA5-74EDC7D16401}" destId="{E8C988F6-BE16-4743-829F-CDD4E0430313}" srcOrd="0" destOrd="0" presId="urn:microsoft.com/office/officeart/2008/layout/LinedList"/>
    <dgm:cxn modelId="{BEE56597-85CE-4DD9-9B55-B9E1719822E9}" srcId="{DC4DC813-552E-47EC-9DA5-74EDC7D16401}" destId="{D213315B-4A6F-4030-B740-6D2AE6DB891E}" srcOrd="1" destOrd="0" parTransId="{F96925F7-1059-446A-8554-C4703277ADA2}" sibTransId="{45077744-C819-4B77-A8B9-11BC4984523D}"/>
    <dgm:cxn modelId="{E7978DB1-0282-4AAA-AEB6-B38EBB5E1350}" srcId="{C65A854F-2D03-4919-B34D-DBE614F78E09}" destId="{DC4DC813-552E-47EC-9DA5-74EDC7D16401}" srcOrd="0" destOrd="0" parTransId="{D3AAB357-7896-47B0-BF32-04031176C4E2}" sibTransId="{A5B2FFA8-FA18-40F6-8236-D165B726F184}"/>
    <dgm:cxn modelId="{EFEC81D8-8015-4164-9053-54924450D456}" type="presParOf" srcId="{CB4418C4-80DE-4B89-924B-166508E1CB95}" destId="{9D569A07-9958-4763-AD26-4ABC0AA4DA85}" srcOrd="0" destOrd="0" presId="urn:microsoft.com/office/officeart/2008/layout/LinedList"/>
    <dgm:cxn modelId="{1E570993-2034-4029-AAB0-FE71D3794A23}" type="presParOf" srcId="{CB4418C4-80DE-4B89-924B-166508E1CB95}" destId="{0BCB811A-78E8-452F-BEB9-7B4A9606D152}" srcOrd="1" destOrd="0" presId="urn:microsoft.com/office/officeart/2008/layout/LinedList"/>
    <dgm:cxn modelId="{369E2365-ECF9-4E81-900C-AFB4CCC21AB1}" type="presParOf" srcId="{0BCB811A-78E8-452F-BEB9-7B4A9606D152}" destId="{E8C988F6-BE16-4743-829F-CDD4E0430313}" srcOrd="0" destOrd="0" presId="urn:microsoft.com/office/officeart/2008/layout/LinedList"/>
    <dgm:cxn modelId="{A28C5499-DC72-4AA5-BB40-BA29544266B0}" type="presParOf" srcId="{0BCB811A-78E8-452F-BEB9-7B4A9606D152}" destId="{38BADE9F-707A-49A4-8017-D8F9D63ED221}" srcOrd="1" destOrd="0" presId="urn:microsoft.com/office/officeart/2008/layout/LinedList"/>
    <dgm:cxn modelId="{13798EA4-C55F-4158-B5F3-D5642AB09675}" type="presParOf" srcId="{38BADE9F-707A-49A4-8017-D8F9D63ED221}" destId="{70EA9D8F-C9CC-44DD-AA73-160F84FFE2E1}" srcOrd="0" destOrd="0" presId="urn:microsoft.com/office/officeart/2008/layout/LinedList"/>
    <dgm:cxn modelId="{EF662ABF-EE1A-4AB1-BE87-D00F2B4927AD}" type="presParOf" srcId="{38BADE9F-707A-49A4-8017-D8F9D63ED221}" destId="{94CC448F-AE88-4F4D-B294-16F598AB256A}" srcOrd="1" destOrd="0" presId="urn:microsoft.com/office/officeart/2008/layout/LinedList"/>
    <dgm:cxn modelId="{9C3B3716-6748-4DBA-821F-FE9C9CC45EFE}" type="presParOf" srcId="{94CC448F-AE88-4F4D-B294-16F598AB256A}" destId="{F1FECA08-ADEE-479E-B428-DE381BBAB74F}" srcOrd="0" destOrd="0" presId="urn:microsoft.com/office/officeart/2008/layout/LinedList"/>
    <dgm:cxn modelId="{1AA3EAB6-5070-4048-8863-EAA68E9B21D2}" type="presParOf" srcId="{94CC448F-AE88-4F4D-B294-16F598AB256A}" destId="{799E7608-6062-4EF4-B3C7-7C5AF97559C3}" srcOrd="1" destOrd="0" presId="urn:microsoft.com/office/officeart/2008/layout/LinedList"/>
    <dgm:cxn modelId="{5FC71E44-7DCD-4AF3-9F8F-3A2F47E7B596}" type="presParOf" srcId="{94CC448F-AE88-4F4D-B294-16F598AB256A}" destId="{2274C9E3-3494-4939-94B2-DA23757C5CBB}" srcOrd="2" destOrd="0" presId="urn:microsoft.com/office/officeart/2008/layout/LinedList"/>
    <dgm:cxn modelId="{1CE93C56-4650-4F86-A80E-96AFD13C4392}" type="presParOf" srcId="{38BADE9F-707A-49A4-8017-D8F9D63ED221}" destId="{E22E1FC0-9939-4E21-82A3-E11FC871C830}" srcOrd="2" destOrd="0" presId="urn:microsoft.com/office/officeart/2008/layout/LinedList"/>
    <dgm:cxn modelId="{C7B9F413-88B5-45A3-94B2-E11F8D41E214}" type="presParOf" srcId="{38BADE9F-707A-49A4-8017-D8F9D63ED221}" destId="{8BFE5A69-3F6D-422F-99D1-1781C6327565}" srcOrd="3" destOrd="0" presId="urn:microsoft.com/office/officeart/2008/layout/LinedList"/>
    <dgm:cxn modelId="{522C4CE7-AA15-4D6A-85F7-39B03EBE5F07}" type="presParOf" srcId="{38BADE9F-707A-49A4-8017-D8F9D63ED221}" destId="{28758A96-4135-4787-B1A1-7DE4C8AF3F9F}" srcOrd="4" destOrd="0" presId="urn:microsoft.com/office/officeart/2008/layout/LinedList"/>
    <dgm:cxn modelId="{DADA7FD2-0D39-450C-AAEF-21E2DD8F1842}" type="presParOf" srcId="{28758A96-4135-4787-B1A1-7DE4C8AF3F9F}" destId="{06F8F02C-1610-493D-A23C-5AAF8370304D}" srcOrd="0" destOrd="0" presId="urn:microsoft.com/office/officeart/2008/layout/LinedList"/>
    <dgm:cxn modelId="{5BD436B5-4EB3-420B-B408-D0BB7E50FC44}" type="presParOf" srcId="{28758A96-4135-4787-B1A1-7DE4C8AF3F9F}" destId="{327BD552-EFDC-4FD7-BB47-18B188972131}" srcOrd="1" destOrd="0" presId="urn:microsoft.com/office/officeart/2008/layout/LinedList"/>
    <dgm:cxn modelId="{41C6704E-03BB-4A60-95DD-71800D1CB213}" type="presParOf" srcId="{28758A96-4135-4787-B1A1-7DE4C8AF3F9F}" destId="{915DB973-E382-40D0-BF4C-0AB07B69EEEC}" srcOrd="2" destOrd="0" presId="urn:microsoft.com/office/officeart/2008/layout/LinedList"/>
    <dgm:cxn modelId="{6D815906-9FAF-41E4-A4FD-50BB314837C5}" type="presParOf" srcId="{38BADE9F-707A-49A4-8017-D8F9D63ED221}" destId="{227ECD61-EE1D-49FB-ACE8-40C78557F07D}" srcOrd="5" destOrd="0" presId="urn:microsoft.com/office/officeart/2008/layout/LinedList"/>
    <dgm:cxn modelId="{96B6C087-5EC0-45D0-A301-D401AD0CD39F}" type="presParOf" srcId="{38BADE9F-707A-49A4-8017-D8F9D63ED221}" destId="{EA2B0271-C3E4-4792-9319-AAF749F753DB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445AE7-D79C-4552-8841-EAFAF7F3040E}">
      <dsp:nvSpPr>
        <dsp:cNvPr id="0" name=""/>
        <dsp:cNvSpPr/>
      </dsp:nvSpPr>
      <dsp:spPr>
        <a:xfrm>
          <a:off x="0" y="959567"/>
          <a:ext cx="9143999" cy="652022"/>
        </a:xfrm>
        <a:prstGeom prst="rect">
          <a:avLst/>
        </a:prstGeom>
        <a:solidFill>
          <a:srgbClr val="005392">
            <a:alpha val="90000"/>
          </a:srgb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A0AF37-45DB-4950-B9E9-37325A88C2C1}">
      <dsp:nvSpPr>
        <dsp:cNvPr id="0" name=""/>
        <dsp:cNvSpPr/>
      </dsp:nvSpPr>
      <dsp:spPr>
        <a:xfrm>
          <a:off x="413903" y="159351"/>
          <a:ext cx="8511078" cy="1739871"/>
        </a:xfrm>
        <a:prstGeom prst="roundRect">
          <a:avLst/>
        </a:prstGeom>
        <a:solidFill>
          <a:schemeClr val="bg1"/>
        </a:solidFill>
        <a:ln w="25400" cap="flat" cmpd="sng" algn="ctr">
          <a:solidFill>
            <a:srgbClr val="00539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16002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solidFill>
                <a:schemeClr val="tx1"/>
              </a:solidFill>
            </a:rPr>
            <a:t>обеспечение реализации государственной политики в сфере закупок</a:t>
          </a:r>
          <a:endParaRPr lang="ru-RU" sz="3600" kern="1200" dirty="0">
            <a:solidFill>
              <a:schemeClr val="tx1"/>
            </a:solidFill>
          </a:endParaRPr>
        </a:p>
      </dsp:txBody>
      <dsp:txXfrm>
        <a:off x="498837" y="244285"/>
        <a:ext cx="8341210" cy="1570003"/>
      </dsp:txXfrm>
    </dsp:sp>
    <dsp:sp modelId="{6FA6024F-7278-4BC4-88B3-13667BE971CE}">
      <dsp:nvSpPr>
        <dsp:cNvPr id="0" name=""/>
        <dsp:cNvSpPr/>
      </dsp:nvSpPr>
      <dsp:spPr>
        <a:xfrm>
          <a:off x="0" y="2193191"/>
          <a:ext cx="9143999" cy="652022"/>
        </a:xfrm>
        <a:prstGeom prst="rect">
          <a:avLst/>
        </a:prstGeom>
        <a:solidFill>
          <a:srgbClr val="005392">
            <a:alpha val="90000"/>
          </a:srgb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0C7A76-8665-4720-B337-3F467146FBED}">
      <dsp:nvSpPr>
        <dsp:cNvPr id="0" name=""/>
        <dsp:cNvSpPr/>
      </dsp:nvSpPr>
      <dsp:spPr>
        <a:xfrm>
          <a:off x="457199" y="1988474"/>
          <a:ext cx="8453471" cy="1190001"/>
        </a:xfrm>
        <a:prstGeom prst="roundRect">
          <a:avLst/>
        </a:prstGeom>
        <a:solidFill>
          <a:schemeClr val="bg1"/>
        </a:solidFill>
        <a:ln w="25400" cap="flat" cmpd="sng" algn="ctr">
          <a:solidFill>
            <a:srgbClr val="00539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16002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solidFill>
                <a:schemeClr val="tx1"/>
              </a:solidFill>
            </a:rPr>
            <a:t>организация мониторинга закупок для обеспечения нужд края</a:t>
          </a:r>
          <a:endParaRPr lang="ru-RU" sz="3600" kern="1200" dirty="0">
            <a:solidFill>
              <a:schemeClr val="tx1"/>
            </a:solidFill>
          </a:endParaRPr>
        </a:p>
      </dsp:txBody>
      <dsp:txXfrm>
        <a:off x="515290" y="2046565"/>
        <a:ext cx="8337289" cy="1073819"/>
      </dsp:txXfrm>
    </dsp:sp>
    <dsp:sp modelId="{F53EEC37-65E5-464C-A3EB-61FF5D9E81F5}">
      <dsp:nvSpPr>
        <dsp:cNvPr id="0" name=""/>
        <dsp:cNvSpPr/>
      </dsp:nvSpPr>
      <dsp:spPr>
        <a:xfrm>
          <a:off x="0" y="3469940"/>
          <a:ext cx="9143999" cy="652022"/>
        </a:xfrm>
        <a:prstGeom prst="rect">
          <a:avLst/>
        </a:prstGeom>
        <a:solidFill>
          <a:srgbClr val="005392">
            <a:alpha val="90000"/>
          </a:srgb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1C5930-8FFD-45BE-BE45-1ADBA28585B9}">
      <dsp:nvSpPr>
        <dsp:cNvPr id="0" name=""/>
        <dsp:cNvSpPr/>
      </dsp:nvSpPr>
      <dsp:spPr>
        <a:xfrm>
          <a:off x="457199" y="3265271"/>
          <a:ext cx="8453471" cy="1190001"/>
        </a:xfrm>
        <a:prstGeom prst="roundRect">
          <a:avLst/>
        </a:prstGeom>
        <a:solidFill>
          <a:schemeClr val="bg1"/>
        </a:solidFill>
        <a:ln w="25400" cap="flat" cmpd="sng" algn="ctr">
          <a:solidFill>
            <a:srgbClr val="00539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16002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solidFill>
                <a:schemeClr val="tx1"/>
              </a:solidFill>
            </a:rPr>
            <a:t>методологическое сопровождение деятельности заказчиков</a:t>
          </a:r>
          <a:endParaRPr lang="ru-RU" sz="3600" kern="1200" dirty="0">
            <a:solidFill>
              <a:schemeClr val="tx1"/>
            </a:solidFill>
          </a:endParaRPr>
        </a:p>
      </dsp:txBody>
      <dsp:txXfrm>
        <a:off x="515290" y="3323362"/>
        <a:ext cx="8337289" cy="10738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AB4DFD-FA24-4D88-8704-ECCBAAAF5084}">
      <dsp:nvSpPr>
        <dsp:cNvPr id="0" name=""/>
        <dsp:cNvSpPr/>
      </dsp:nvSpPr>
      <dsp:spPr>
        <a:xfrm>
          <a:off x="0" y="100010"/>
          <a:ext cx="8293100" cy="19293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539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3637" tIns="666496" rIns="643637" bIns="227584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latin typeface="Arial" pitchFamily="34" charset="0"/>
              <a:cs typeface="Arial" pitchFamily="34" charset="0"/>
            </a:rPr>
            <a:t>определение поставщиков </a:t>
          </a:r>
          <a:r>
            <a:rPr lang="ru-RU" sz="3200" b="1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(КОНКУРСЫ и АУКЦИОНЫ)</a:t>
          </a:r>
          <a:endParaRPr lang="ru-RU" sz="3200" b="1" kern="1200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sp:txBody>
      <dsp:txXfrm>
        <a:off x="0" y="100010"/>
        <a:ext cx="8293100" cy="1929375"/>
      </dsp:txXfrm>
    </dsp:sp>
    <dsp:sp modelId="{266888B8-1107-46F0-AE9F-16BD30CD3386}">
      <dsp:nvSpPr>
        <dsp:cNvPr id="0" name=""/>
        <dsp:cNvSpPr/>
      </dsp:nvSpPr>
      <dsp:spPr>
        <a:xfrm>
          <a:off x="414655" y="46786"/>
          <a:ext cx="6783050" cy="604329"/>
        </a:xfrm>
        <a:prstGeom prst="roundRect">
          <a:avLst/>
        </a:prstGeom>
        <a:solidFill>
          <a:srgbClr val="00539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422" tIns="0" rIns="219422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latin typeface="Arial" pitchFamily="34" charset="0"/>
              <a:cs typeface="Arial" pitchFamily="34" charset="0"/>
            </a:rPr>
            <a:t>Уполномоченный орган</a:t>
          </a:r>
          <a:endParaRPr lang="ru-RU" sz="3200" b="1" kern="1200" dirty="0">
            <a:latin typeface="Arial" pitchFamily="34" charset="0"/>
            <a:cs typeface="Arial" pitchFamily="34" charset="0"/>
          </a:endParaRPr>
        </a:p>
      </dsp:txBody>
      <dsp:txXfrm>
        <a:off x="444156" y="76287"/>
        <a:ext cx="6724048" cy="545327"/>
      </dsp:txXfrm>
    </dsp:sp>
    <dsp:sp modelId="{24153806-7ABB-4A51-8082-FB9746675C35}">
      <dsp:nvSpPr>
        <dsp:cNvPr id="0" name=""/>
        <dsp:cNvSpPr/>
      </dsp:nvSpPr>
      <dsp:spPr>
        <a:xfrm>
          <a:off x="0" y="2410929"/>
          <a:ext cx="8293100" cy="234792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33996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3637" tIns="666496" rIns="643637" bIns="227584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latin typeface="Arial" pitchFamily="34" charset="0"/>
              <a:cs typeface="Arial" pitchFamily="34" charset="0"/>
            </a:rPr>
            <a:t>планирование</a:t>
          </a:r>
          <a:endParaRPr lang="ru-RU" sz="3200" kern="1200" dirty="0">
            <a:latin typeface="Arial" pitchFamily="34" charset="0"/>
            <a:cs typeface="Arial" pitchFamily="34" charset="0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latin typeface="Arial" pitchFamily="34" charset="0"/>
              <a:cs typeface="Arial" pitchFamily="34" charset="0"/>
            </a:rPr>
            <a:t>заключение контрактов</a:t>
          </a:r>
          <a:endParaRPr lang="ru-RU" sz="3200" b="1" kern="1200" dirty="0">
            <a:latin typeface="Arial" pitchFamily="34" charset="0"/>
            <a:cs typeface="Arial" pitchFamily="34" charset="0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latin typeface="Arial" pitchFamily="34" charset="0"/>
              <a:cs typeface="Arial" pitchFamily="34" charset="0"/>
            </a:rPr>
            <a:t>исполнение контрактов</a:t>
          </a:r>
          <a:endParaRPr lang="ru-RU" sz="3200" b="1" kern="1200" dirty="0">
            <a:latin typeface="Arial" pitchFamily="34" charset="0"/>
            <a:cs typeface="Arial" pitchFamily="34" charset="0"/>
          </a:endParaRPr>
        </a:p>
      </dsp:txBody>
      <dsp:txXfrm>
        <a:off x="0" y="2410929"/>
        <a:ext cx="8293100" cy="2347926"/>
      </dsp:txXfrm>
    </dsp:sp>
    <dsp:sp modelId="{DE00D1C7-34FA-4724-9AA7-36FD34586F12}">
      <dsp:nvSpPr>
        <dsp:cNvPr id="0" name=""/>
        <dsp:cNvSpPr/>
      </dsp:nvSpPr>
      <dsp:spPr>
        <a:xfrm>
          <a:off x="414655" y="2274866"/>
          <a:ext cx="6719600" cy="644644"/>
        </a:xfrm>
        <a:prstGeom prst="roundRect">
          <a:avLst/>
        </a:prstGeom>
        <a:solidFill>
          <a:srgbClr val="3399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422" tIns="0" rIns="219422" bIns="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>
              <a:latin typeface="Arial" pitchFamily="34" charset="0"/>
              <a:cs typeface="Arial" pitchFamily="34" charset="0"/>
            </a:rPr>
            <a:t>Заказчики </a:t>
          </a:r>
          <a:r>
            <a:rPr lang="ru-RU" sz="34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(более </a:t>
          </a:r>
          <a:r>
            <a:rPr lang="ru-RU" sz="40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400</a:t>
          </a:r>
          <a:r>
            <a:rPr lang="ru-RU" sz="3400" b="1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)</a:t>
          </a:r>
          <a:endParaRPr lang="ru-RU" sz="3400" b="1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446124" y="2306335"/>
        <a:ext cx="6656662" cy="58170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445AE7-D79C-4552-8841-EAFAF7F3040E}">
      <dsp:nvSpPr>
        <dsp:cNvPr id="0" name=""/>
        <dsp:cNvSpPr/>
      </dsp:nvSpPr>
      <dsp:spPr>
        <a:xfrm>
          <a:off x="0" y="581130"/>
          <a:ext cx="8919714" cy="630000"/>
        </a:xfrm>
        <a:prstGeom prst="rect">
          <a:avLst/>
        </a:prstGeom>
        <a:noFill/>
        <a:ln w="25400" cap="flat" cmpd="sng" algn="ctr">
          <a:solidFill>
            <a:srgbClr val="33996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A0AF37-45DB-4950-B9E9-37325A88C2C1}">
      <dsp:nvSpPr>
        <dsp:cNvPr id="0" name=""/>
        <dsp:cNvSpPr/>
      </dsp:nvSpPr>
      <dsp:spPr>
        <a:xfrm>
          <a:off x="445985" y="59002"/>
          <a:ext cx="8149345" cy="891127"/>
        </a:xfrm>
        <a:prstGeom prst="roundRect">
          <a:avLst/>
        </a:prstGeom>
        <a:solidFill>
          <a:srgbClr val="3399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001" tIns="0" rIns="236001" bIns="0" numCol="1" spcCol="1270" anchor="ctr" anchorCtr="0">
          <a:noAutofit/>
        </a:bodyPr>
        <a:lstStyle/>
        <a:p>
          <a:pPr lvl="0" algn="l" defTabSz="14224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сведения об эквивалентных товарных знаках закупаемого товара</a:t>
          </a:r>
          <a:endParaRPr lang="ru-RU" sz="3200" b="1" kern="1200" dirty="0"/>
        </a:p>
      </dsp:txBody>
      <dsp:txXfrm>
        <a:off x="489486" y="102503"/>
        <a:ext cx="8062343" cy="804125"/>
      </dsp:txXfrm>
    </dsp:sp>
    <dsp:sp modelId="{6FA6024F-7278-4BC4-88B3-13667BE971CE}">
      <dsp:nvSpPr>
        <dsp:cNvPr id="0" name=""/>
        <dsp:cNvSpPr/>
      </dsp:nvSpPr>
      <dsp:spPr>
        <a:xfrm>
          <a:off x="0" y="2255944"/>
          <a:ext cx="8919714" cy="630000"/>
        </a:xfrm>
        <a:prstGeom prst="rect">
          <a:avLst/>
        </a:prstGeom>
        <a:noFill/>
        <a:ln w="25400" cap="flat" cmpd="sng" algn="ctr">
          <a:solidFill>
            <a:srgbClr val="33996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0C7A76-8665-4720-B337-3F467146FBED}">
      <dsp:nvSpPr>
        <dsp:cNvPr id="0" name=""/>
        <dsp:cNvSpPr/>
      </dsp:nvSpPr>
      <dsp:spPr>
        <a:xfrm>
          <a:off x="445985" y="1346130"/>
          <a:ext cx="8149345" cy="1278813"/>
        </a:xfrm>
        <a:prstGeom prst="roundRect">
          <a:avLst/>
        </a:prstGeom>
        <a:solidFill>
          <a:srgbClr val="3399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001" tIns="0" rIns="236001" bIns="0" numCol="1" spcCol="1270" anchor="ctr" anchorCtr="0">
          <a:noAutofit/>
        </a:bodyPr>
        <a:lstStyle/>
        <a:p>
          <a:pPr lvl="0" algn="l" defTabSz="14224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нормативное обоснование, если срок оплаты по заключенным контрактам превышает 30 дней</a:t>
          </a:r>
          <a:endParaRPr lang="ru-RU" sz="3200" b="1" kern="1200" dirty="0"/>
        </a:p>
      </dsp:txBody>
      <dsp:txXfrm>
        <a:off x="508412" y="1408557"/>
        <a:ext cx="8024491" cy="1153959"/>
      </dsp:txXfrm>
    </dsp:sp>
    <dsp:sp modelId="{F53EEC37-65E5-464C-A3EB-61FF5D9E81F5}">
      <dsp:nvSpPr>
        <dsp:cNvPr id="0" name=""/>
        <dsp:cNvSpPr/>
      </dsp:nvSpPr>
      <dsp:spPr>
        <a:xfrm>
          <a:off x="0" y="3876308"/>
          <a:ext cx="8919714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33996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1C5930-8FFD-45BE-BE45-1ADBA28585B9}">
      <dsp:nvSpPr>
        <dsp:cNvPr id="0" name=""/>
        <dsp:cNvSpPr/>
      </dsp:nvSpPr>
      <dsp:spPr>
        <a:xfrm>
          <a:off x="445985" y="3020944"/>
          <a:ext cx="8149345" cy="1224364"/>
        </a:xfrm>
        <a:prstGeom prst="roundRect">
          <a:avLst/>
        </a:prstGeom>
        <a:solidFill>
          <a:srgbClr val="3399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001" tIns="0" rIns="236001" bIns="0" numCol="1" spcCol="1270" anchor="ctr" anchorCtr="0">
          <a:noAutofit/>
        </a:bodyPr>
        <a:lstStyle/>
        <a:p>
          <a:pPr lvl="0" algn="l" defTabSz="14224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экспертное заключение по подрядным работам (капитальный, текущий ремонт)</a:t>
          </a:r>
          <a:endParaRPr lang="ru-RU" sz="3200" b="1" kern="1200" dirty="0"/>
        </a:p>
      </dsp:txBody>
      <dsp:txXfrm>
        <a:off x="505754" y="3080713"/>
        <a:ext cx="8029807" cy="110482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BF5CA7-373D-4146-9B0D-8346061246F2}">
      <dsp:nvSpPr>
        <dsp:cNvPr id="0" name=""/>
        <dsp:cNvSpPr/>
      </dsp:nvSpPr>
      <dsp:spPr>
        <a:xfrm>
          <a:off x="1167495" y="289555"/>
          <a:ext cx="4966651" cy="60329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1.  от 02.07.2013 №</a:t>
          </a:r>
          <a:r>
            <a:rPr lang="en-US" sz="2800" kern="1200" dirty="0" smtClean="0"/>
            <a:t> 188-</a:t>
          </a:r>
          <a:r>
            <a:rPr lang="ru-RU" sz="2800" kern="1200" dirty="0" smtClean="0"/>
            <a:t>ФЗ</a:t>
          </a:r>
          <a:endParaRPr lang="ru-RU" sz="2800" kern="1200" dirty="0"/>
        </a:p>
      </dsp:txBody>
      <dsp:txXfrm>
        <a:off x="1196946" y="319006"/>
        <a:ext cx="4907749" cy="544395"/>
      </dsp:txXfrm>
    </dsp:sp>
    <dsp:sp modelId="{99367558-B494-42FE-951B-35AF5B11D159}">
      <dsp:nvSpPr>
        <dsp:cNvPr id="0" name=""/>
        <dsp:cNvSpPr/>
      </dsp:nvSpPr>
      <dsp:spPr>
        <a:xfrm>
          <a:off x="1167495" y="1124854"/>
          <a:ext cx="4966651" cy="50409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…</a:t>
          </a:r>
        </a:p>
      </dsp:txBody>
      <dsp:txXfrm>
        <a:off x="1192103" y="1149462"/>
        <a:ext cx="4917435" cy="454877"/>
      </dsp:txXfrm>
    </dsp:sp>
    <dsp:sp modelId="{05974C01-61CE-4B3E-816A-A0FA23E254BB}">
      <dsp:nvSpPr>
        <dsp:cNvPr id="0" name=""/>
        <dsp:cNvSpPr/>
      </dsp:nvSpPr>
      <dsp:spPr>
        <a:xfrm>
          <a:off x="1171562" y="1911665"/>
          <a:ext cx="6482468" cy="108669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8. от 31.12.2014 №</a:t>
          </a:r>
          <a:r>
            <a:rPr lang="en-US" sz="2800" b="1" kern="1200" dirty="0" smtClean="0"/>
            <a:t> 498-</a:t>
          </a:r>
          <a:r>
            <a:rPr lang="ru-RU" sz="2800" b="1" kern="1200" dirty="0" smtClean="0"/>
            <a:t>ФЗ</a:t>
          </a:r>
        </a:p>
      </dsp:txBody>
      <dsp:txXfrm>
        <a:off x="1224610" y="1964713"/>
        <a:ext cx="6376372" cy="980600"/>
      </dsp:txXfrm>
    </dsp:sp>
    <dsp:sp modelId="{AAB78670-1F73-45D6-87C2-464A0E867491}">
      <dsp:nvSpPr>
        <dsp:cNvPr id="0" name=""/>
        <dsp:cNvSpPr/>
      </dsp:nvSpPr>
      <dsp:spPr>
        <a:xfrm>
          <a:off x="1171562" y="3230363"/>
          <a:ext cx="6482468" cy="107393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9. от 31.12.2014 №</a:t>
          </a:r>
          <a:r>
            <a:rPr lang="en-US" sz="2800" b="1" kern="1200" dirty="0" smtClean="0"/>
            <a:t> 519-</a:t>
          </a:r>
          <a:r>
            <a:rPr lang="ru-RU" sz="2800" b="1" kern="1200" dirty="0" smtClean="0"/>
            <a:t>ФЗ</a:t>
          </a:r>
        </a:p>
      </dsp:txBody>
      <dsp:txXfrm>
        <a:off x="1223987" y="3282788"/>
        <a:ext cx="6377618" cy="96908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317740-7268-49CD-AA2E-EE594341E19B}">
      <dsp:nvSpPr>
        <dsp:cNvPr id="0" name=""/>
        <dsp:cNvSpPr/>
      </dsp:nvSpPr>
      <dsp:spPr>
        <a:xfrm>
          <a:off x="62" y="966982"/>
          <a:ext cx="3517535" cy="16175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71120" rIns="199136" bIns="71120" numCol="1" spcCol="1270" anchor="ctr" anchorCtr="0">
          <a:noAutofit/>
        </a:bodyPr>
        <a:lstStyle/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дополнительные требования к участникам закупки</a:t>
          </a:r>
          <a:endParaRPr lang="ru-RU" sz="2800" b="1" kern="1200" dirty="0"/>
        </a:p>
      </dsp:txBody>
      <dsp:txXfrm>
        <a:off x="62" y="966982"/>
        <a:ext cx="3517535" cy="1617547"/>
      </dsp:txXfrm>
    </dsp:sp>
    <dsp:sp modelId="{C2476673-881B-4C48-9C07-6B0C304099F3}">
      <dsp:nvSpPr>
        <dsp:cNvPr id="0" name=""/>
        <dsp:cNvSpPr/>
      </dsp:nvSpPr>
      <dsp:spPr>
        <a:xfrm>
          <a:off x="3517598" y="57111"/>
          <a:ext cx="403884" cy="3437289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B6060D-FFF4-4145-B875-50D73E2E10FE}">
      <dsp:nvSpPr>
        <dsp:cNvPr id="0" name=""/>
        <dsp:cNvSpPr/>
      </dsp:nvSpPr>
      <dsp:spPr>
        <a:xfrm>
          <a:off x="4083036" y="57111"/>
          <a:ext cx="5158871" cy="343728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конкурсов с ограниченным участием</a:t>
          </a:r>
          <a:endParaRPr lang="ru-RU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двухэтапных конкурсов</a:t>
          </a:r>
          <a:endParaRPr lang="ru-RU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закрытых конкурсов с ограниченным участием</a:t>
          </a:r>
          <a:endParaRPr lang="ru-RU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закрытых двухэтапных конкурсов </a:t>
          </a:r>
          <a:endParaRPr lang="ru-RU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аукционов</a:t>
          </a:r>
          <a:endParaRPr lang="ru-RU" sz="2800" kern="1200" dirty="0"/>
        </a:p>
      </dsp:txBody>
      <dsp:txXfrm>
        <a:off x="4083036" y="57111"/>
        <a:ext cx="5158871" cy="343728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569A07-9958-4763-AD26-4ABC0AA4DA85}">
      <dsp:nvSpPr>
        <dsp:cNvPr id="0" name=""/>
        <dsp:cNvSpPr/>
      </dsp:nvSpPr>
      <dsp:spPr>
        <a:xfrm>
          <a:off x="0" y="1878"/>
          <a:ext cx="889383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C988F6-BE16-4743-829F-CDD4E0430313}">
      <dsp:nvSpPr>
        <dsp:cNvPr id="0" name=""/>
        <dsp:cNvSpPr/>
      </dsp:nvSpPr>
      <dsp:spPr>
        <a:xfrm>
          <a:off x="0" y="1878"/>
          <a:ext cx="762806" cy="38442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 dirty="0">
            <a:solidFill>
              <a:srgbClr val="FF0000"/>
            </a:solidFill>
          </a:endParaRPr>
        </a:p>
      </dsp:txBody>
      <dsp:txXfrm>
        <a:off x="0" y="1878"/>
        <a:ext cx="762806" cy="3844202"/>
      </dsp:txXfrm>
    </dsp:sp>
    <dsp:sp modelId="{799E7608-6062-4EF4-B3C7-7C5AF97559C3}">
      <dsp:nvSpPr>
        <dsp:cNvPr id="0" name=""/>
        <dsp:cNvSpPr/>
      </dsp:nvSpPr>
      <dsp:spPr>
        <a:xfrm>
          <a:off x="896213" y="92165"/>
          <a:ext cx="7213799" cy="19563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lvl="0" algn="l" defTabSz="128905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2900" b="0" kern="1200" dirty="0" smtClean="0"/>
            <a:t>Постановление Правительства РФ от 23.01.2015 № 36 "О порядке и сроках ввода в эксплуатацию единой информационной системы в сфере закупок"</a:t>
          </a:r>
          <a:endParaRPr lang="ru-RU" sz="2900" b="0" kern="1200" dirty="0">
            <a:solidFill>
              <a:schemeClr val="tx1"/>
            </a:solidFill>
          </a:endParaRPr>
        </a:p>
      </dsp:txBody>
      <dsp:txXfrm>
        <a:off x="896213" y="92165"/>
        <a:ext cx="7213799" cy="1956393"/>
      </dsp:txXfrm>
    </dsp:sp>
    <dsp:sp modelId="{E22E1FC0-9939-4E21-82A3-E11FC871C830}">
      <dsp:nvSpPr>
        <dsp:cNvPr id="0" name=""/>
        <dsp:cNvSpPr/>
      </dsp:nvSpPr>
      <dsp:spPr>
        <a:xfrm>
          <a:off x="764300" y="2007264"/>
          <a:ext cx="711506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7BD552-EFDC-4FD7-BB47-18B188972131}">
      <dsp:nvSpPr>
        <dsp:cNvPr id="0" name=""/>
        <dsp:cNvSpPr/>
      </dsp:nvSpPr>
      <dsp:spPr>
        <a:xfrm>
          <a:off x="881901" y="2018439"/>
          <a:ext cx="6879797" cy="16160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sz="2800" b="0" kern="1200" dirty="0" smtClean="0"/>
            <a:t>Проект постановления Правительства РФ «О порядке функционирования единой информационной системы</a:t>
          </a:r>
        </a:p>
        <a:p>
          <a:pPr lvl="0" algn="l" defTabSz="12446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sz="2800" b="0" kern="1200" dirty="0" smtClean="0"/>
            <a:t>в сфере закупок» </a:t>
          </a:r>
          <a:r>
            <a:rPr lang="en-US" sz="2800" b="0" kern="1200" dirty="0" smtClean="0"/>
            <a:t>http://regulation.gov.ru/project/24330.html</a:t>
          </a:r>
          <a:endParaRPr lang="ru-RU" sz="2800" b="0" kern="1200" dirty="0" smtClean="0"/>
        </a:p>
        <a:p>
          <a:pPr lvl="0" algn="l" defTabSz="12446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endParaRPr lang="ru-RU" sz="2800" b="0" kern="1200" dirty="0"/>
        </a:p>
      </dsp:txBody>
      <dsp:txXfrm>
        <a:off x="881901" y="2018439"/>
        <a:ext cx="6879797" cy="1616068"/>
      </dsp:txXfrm>
    </dsp:sp>
    <dsp:sp modelId="{227ECD61-EE1D-49FB-ACE8-40C78557F07D}">
      <dsp:nvSpPr>
        <dsp:cNvPr id="0" name=""/>
        <dsp:cNvSpPr/>
      </dsp:nvSpPr>
      <dsp:spPr>
        <a:xfrm>
          <a:off x="808769" y="3847960"/>
          <a:ext cx="711506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diagrams.loki3.com/BracketList+Icon">
  <dgm:title val="Список с вертикальной скобкой"/>
  <dgm:desc val="Служит для отображения сгруппированных блоков данных.  Хорошо подходит для размещения большого количества текста уровня 2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0.62138</cdr:x>
      <cdr:y>0.79679</cdr:y>
    </cdr:from>
    <cdr:to>
      <cdr:x>0.70222</cdr:x>
      <cdr:y>0.89873</cdr:y>
    </cdr:to>
    <cdr:cxnSp macro="">
      <cdr:nvCxnSpPr>
        <cdr:cNvPr id="2" name="Прямая со стрелкой 1"/>
        <cdr:cNvCxnSpPr/>
      </cdr:nvCxnSpPr>
      <cdr:spPr bwMode="auto">
        <a:xfrm xmlns:a="http://schemas.openxmlformats.org/drawingml/2006/main" flipV="1">
          <a:off x="5736492" y="3185219"/>
          <a:ext cx="746369" cy="407511"/>
        </a:xfrm>
        <a:prstGeom xmlns:a="http://schemas.openxmlformats.org/drawingml/2006/main" prst="straightConnector1">
          <a:avLst/>
        </a:prstGeom>
        <a:ln xmlns:a="http://schemas.openxmlformats.org/drawingml/2006/main" w="38100">
          <a:headEnd type="none" w="med" len="med"/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0.68825</cdr:x>
      <cdr:y>0.69727</cdr:y>
    </cdr:from>
    <cdr:to>
      <cdr:x>0.95556</cdr:x>
      <cdr:y>0.81276</cdr:y>
    </cdr:to>
    <cdr:sp macro="" textlink="">
      <cdr:nvSpPr>
        <cdr:cNvPr id="5" name="TextBox 2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353908" y="2950899"/>
          <a:ext cx="2467708" cy="48874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en-US"/>
          </a:defPPr>
          <a:lvl1pPr algn="l" rtl="0" eaLnBrk="0" fontAlgn="base" hangingPunct="0">
            <a:spcBef>
              <a:spcPct val="0"/>
            </a:spcBef>
            <a:spcAft>
              <a:spcPct val="0"/>
            </a:spcAft>
            <a:defRPr sz="900"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1pPr>
          <a:lvl2pPr marL="457200" algn="l" rtl="0" eaLnBrk="0" fontAlgn="base" hangingPunct="0">
            <a:spcBef>
              <a:spcPct val="0"/>
            </a:spcBef>
            <a:spcAft>
              <a:spcPct val="0"/>
            </a:spcAft>
            <a:defRPr sz="900"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2pPr>
          <a:lvl3pPr marL="914400" algn="l" rtl="0" eaLnBrk="0" fontAlgn="base" hangingPunct="0">
            <a:spcBef>
              <a:spcPct val="0"/>
            </a:spcBef>
            <a:spcAft>
              <a:spcPct val="0"/>
            </a:spcAft>
            <a:defRPr sz="900"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3pPr>
          <a:lvl4pPr marL="1371600" algn="l" rtl="0" eaLnBrk="0" fontAlgn="base" hangingPunct="0">
            <a:spcBef>
              <a:spcPct val="0"/>
            </a:spcBef>
            <a:spcAft>
              <a:spcPct val="0"/>
            </a:spcAft>
            <a:defRPr sz="900"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4pPr>
          <a:lvl5pPr marL="1828800" algn="l" rtl="0" eaLnBrk="0" fontAlgn="base" hangingPunct="0">
            <a:spcBef>
              <a:spcPct val="0"/>
            </a:spcBef>
            <a:spcAft>
              <a:spcPct val="0"/>
            </a:spcAft>
            <a:defRPr sz="900"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5pPr>
          <a:lvl6pPr marL="2286000" algn="l" defTabSz="914400" rtl="0" eaLnBrk="1" latinLnBrk="0" hangingPunct="1">
            <a:defRPr sz="900"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6pPr>
          <a:lvl7pPr marL="2743200" algn="l" defTabSz="914400" rtl="0" eaLnBrk="1" latinLnBrk="0" hangingPunct="1">
            <a:defRPr sz="900"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7pPr>
          <a:lvl8pPr marL="3200400" algn="l" defTabSz="914400" rtl="0" eaLnBrk="1" latinLnBrk="0" hangingPunct="1">
            <a:defRPr sz="900"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8pPr>
          <a:lvl9pPr marL="3657600" algn="l" defTabSz="914400" rtl="0" eaLnBrk="1" latinLnBrk="0" hangingPunct="1">
            <a:defRPr sz="900"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9pPr>
        </a:lstStyle>
        <a:p xmlns:a="http://schemas.openxmlformats.org/drawingml/2006/main">
          <a:pPr algn="ctr"/>
          <a:r>
            <a:rPr lang="ru-RU" altLang="ru-RU" sz="2400" b="1" dirty="0" smtClean="0">
              <a:solidFill>
                <a:srgbClr val="339966"/>
              </a:solidFill>
            </a:rPr>
            <a:t>(январь-март)</a:t>
          </a:r>
          <a:endParaRPr lang="ru-RU" altLang="ru-RU" sz="2400" b="1" dirty="0">
            <a:solidFill>
              <a:srgbClr val="339966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0.17056</cdr:x>
      <cdr:y>0.37224</cdr:y>
    </cdr:from>
    <cdr:to>
      <cdr:x>0.32056</cdr:x>
      <cdr:y>0.69869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70252" y="1499647"/>
          <a:ext cx="1293018" cy="13151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>
            <a:lnSpc>
              <a:spcPct val="80000"/>
            </a:lnSpc>
          </a:pPr>
          <a:r>
            <a:rPr lang="ru-RU" sz="2500" b="1" dirty="0" smtClean="0">
              <a:solidFill>
                <a:schemeClr val="bg1"/>
              </a:solidFill>
            </a:rPr>
            <a:t>всё</a:t>
          </a:r>
        </a:p>
        <a:p xmlns:a="http://schemas.openxmlformats.org/drawingml/2006/main">
          <a:pPr algn="ctr">
            <a:lnSpc>
              <a:spcPct val="80000"/>
            </a:lnSpc>
          </a:pPr>
          <a:r>
            <a:rPr lang="ru-RU" sz="2500" b="1" dirty="0" smtClean="0">
              <a:solidFill>
                <a:schemeClr val="bg1"/>
              </a:solidFill>
            </a:rPr>
            <a:t>остальное</a:t>
          </a:r>
          <a:br>
            <a:rPr lang="ru-RU" sz="2500" b="1" dirty="0" smtClean="0">
              <a:solidFill>
                <a:schemeClr val="bg1"/>
              </a:solidFill>
            </a:rPr>
          </a:br>
          <a:r>
            <a:rPr lang="ru-RU" sz="4400" b="1" dirty="0" smtClean="0">
              <a:solidFill>
                <a:schemeClr val="bg1"/>
              </a:solidFill>
            </a:rPr>
            <a:t>42%</a:t>
          </a:r>
          <a:br>
            <a:rPr lang="ru-RU" sz="4400" b="1" dirty="0" smtClean="0">
              <a:solidFill>
                <a:schemeClr val="bg1"/>
              </a:solidFill>
            </a:rPr>
          </a:br>
          <a:r>
            <a:rPr lang="en-US" sz="2200" b="1" dirty="0" smtClean="0">
              <a:solidFill>
                <a:schemeClr val="bg1"/>
              </a:solidFill>
            </a:rPr>
            <a:t>(4241)</a:t>
          </a:r>
          <a:endParaRPr lang="ru-RU" sz="2200" b="1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0.33263</cdr:x>
      <cdr:y>0.21104</cdr:y>
    </cdr:from>
    <cdr:to>
      <cdr:x>0.57991</cdr:x>
      <cdr:y>0.78896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867285" y="850217"/>
          <a:ext cx="2131584" cy="2328320"/>
        </a:xfrm>
        <a:prstGeom xmlns:a="http://schemas.openxmlformats.org/drawingml/2006/main" prst="rect">
          <a:avLst/>
        </a:prstGeom>
        <a:effectLst xmlns:a="http://schemas.openxmlformats.org/drawingml/2006/main"/>
      </cdr:spPr>
      <cdr:txBody>
        <a:bodyPr xmlns:a="http://schemas.openxmlformats.org/drawingml/2006/main" vertOverflow="clip" wrap="none" tIns="144000" rtlCol="0"/>
        <a:lstStyle xmlns:a="http://schemas.openxmlformats.org/drawingml/2006/main"/>
        <a:p xmlns:a="http://schemas.openxmlformats.org/drawingml/2006/main">
          <a:pPr algn="ctr">
            <a:lnSpc>
              <a:spcPct val="70000"/>
            </a:lnSpc>
          </a:pPr>
          <a:r>
            <a:rPr lang="ru-RU" sz="6000" b="1" dirty="0" smtClean="0">
              <a:solidFill>
                <a:srgbClr val="FF0000"/>
              </a:solidFill>
            </a:rPr>
            <a:t>58%</a:t>
          </a:r>
          <a:r>
            <a:rPr lang="ru-RU" sz="2800" b="1" dirty="0" smtClean="0">
              <a:solidFill>
                <a:srgbClr val="FF0000"/>
              </a:solidFill>
            </a:rPr>
            <a:t/>
          </a:r>
          <a:br>
            <a:rPr lang="ru-RU" sz="2800" b="1" dirty="0" smtClean="0">
              <a:solidFill>
                <a:srgbClr val="FF0000"/>
              </a:solidFill>
            </a:rPr>
          </a:br>
          <a:r>
            <a:rPr lang="ru-RU" sz="2800" b="1" dirty="0">
              <a:solidFill>
                <a:srgbClr val="FF0000"/>
              </a:solidFill>
            </a:rPr>
            <a:t>(</a:t>
          </a:r>
          <a:r>
            <a:rPr lang="ru-RU" sz="2800" b="1" dirty="0" smtClean="0">
              <a:solidFill>
                <a:srgbClr val="FF0000"/>
              </a:solidFill>
            </a:rPr>
            <a:t>5742)</a:t>
          </a:r>
          <a:br>
            <a:rPr lang="ru-RU" sz="2800" b="1" dirty="0" smtClean="0">
              <a:solidFill>
                <a:srgbClr val="FF0000"/>
              </a:solidFill>
            </a:rPr>
          </a:br>
          <a:r>
            <a:rPr lang="ru-RU" sz="2800" b="1" dirty="0" smtClean="0">
              <a:solidFill>
                <a:srgbClr val="FF0000"/>
              </a:solidFill>
            </a:rPr>
            <a:t>лек.</a:t>
          </a:r>
          <a:br>
            <a:rPr lang="ru-RU" sz="2800" b="1" dirty="0" smtClean="0">
              <a:solidFill>
                <a:srgbClr val="FF0000"/>
              </a:solidFill>
            </a:rPr>
          </a:br>
          <a:r>
            <a:rPr lang="ru-RU" sz="2800" b="1" dirty="0" smtClean="0">
              <a:solidFill>
                <a:srgbClr val="FF0000"/>
              </a:solidFill>
            </a:rPr>
            <a:t>средства</a:t>
          </a:r>
          <a:br>
            <a:rPr lang="ru-RU" sz="2800" b="1" dirty="0" smtClean="0">
              <a:solidFill>
                <a:srgbClr val="FF0000"/>
              </a:solidFill>
            </a:rPr>
          </a:br>
          <a:r>
            <a:rPr lang="ru-RU" sz="2800" b="1" dirty="0" smtClean="0">
              <a:solidFill>
                <a:srgbClr val="FF0000"/>
              </a:solidFill>
            </a:rPr>
            <a:t>и мед.</a:t>
          </a:r>
          <a:br>
            <a:rPr lang="ru-RU" sz="2800" b="1" dirty="0" smtClean="0">
              <a:solidFill>
                <a:srgbClr val="FF0000"/>
              </a:solidFill>
            </a:rPr>
          </a:br>
          <a:r>
            <a:rPr lang="ru-RU" sz="2800" b="1" dirty="0" smtClean="0">
              <a:solidFill>
                <a:srgbClr val="FF0000"/>
              </a:solidFill>
            </a:rPr>
            <a:t>изделия</a:t>
          </a:r>
          <a:endParaRPr lang="ru-RU" sz="2800" b="1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0.68699</cdr:x>
      <cdr:y>0.67896</cdr:y>
    </cdr:from>
    <cdr:to>
      <cdr:x>0.85253</cdr:x>
      <cdr:y>0.89293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921917" y="2735347"/>
          <a:ext cx="1426975" cy="862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>
            <a:lnSpc>
              <a:spcPct val="80000"/>
            </a:lnSpc>
          </a:pPr>
          <a:r>
            <a:rPr lang="ru-RU" sz="2800" b="1" dirty="0" smtClean="0">
              <a:solidFill>
                <a:schemeClr val="bg1"/>
              </a:solidFill>
            </a:rPr>
            <a:t>26%</a:t>
          </a:r>
          <a:br>
            <a:rPr lang="ru-RU" sz="2800" b="1" dirty="0" smtClean="0">
              <a:solidFill>
                <a:schemeClr val="bg1"/>
              </a:solidFill>
            </a:rPr>
          </a:br>
          <a:r>
            <a:rPr lang="ru-RU" sz="1800" b="1" dirty="0" smtClean="0">
              <a:solidFill>
                <a:schemeClr val="bg1"/>
              </a:solidFill>
            </a:rPr>
            <a:t>(1499)</a:t>
          </a:r>
          <a:endParaRPr lang="ru-RU" sz="1800" b="1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0.56467</cdr:x>
      <cdr:y>0.41072</cdr:y>
    </cdr:from>
    <cdr:to>
      <cdr:x>0.73021</cdr:x>
      <cdr:y>0.58928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867506" y="1654689"/>
          <a:ext cx="1426976" cy="7193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>
            <a:lnSpc>
              <a:spcPct val="70000"/>
            </a:lnSpc>
          </a:pPr>
          <a:r>
            <a:rPr lang="ru-RU" sz="2800" b="1" dirty="0" smtClean="0">
              <a:solidFill>
                <a:schemeClr val="tx1"/>
              </a:solidFill>
            </a:rPr>
            <a:t>из</a:t>
          </a:r>
          <a:br>
            <a:rPr lang="ru-RU" sz="2800" b="1" dirty="0" smtClean="0">
              <a:solidFill>
                <a:schemeClr val="tx1"/>
              </a:solidFill>
            </a:rPr>
          </a:br>
          <a:r>
            <a:rPr lang="ru-RU" sz="2800" b="1" dirty="0" smtClean="0">
              <a:solidFill>
                <a:schemeClr val="tx1"/>
              </a:solidFill>
            </a:rPr>
            <a:t>них</a:t>
          </a:r>
          <a:endParaRPr lang="ru-RU" sz="1800" b="1" dirty="0">
            <a:solidFill>
              <a:schemeClr val="tx1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altLang="en-GB"/>
          </a:p>
        </p:txBody>
      </p:sp>
      <p:sp>
        <p:nvSpPr>
          <p:cNvPr id="368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altLang="en-GB"/>
          </a:p>
        </p:txBody>
      </p:sp>
      <p:sp>
        <p:nvSpPr>
          <p:cNvPr id="368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altLang="en-GB"/>
          </a:p>
        </p:txBody>
      </p:sp>
      <p:sp>
        <p:nvSpPr>
          <p:cNvPr id="368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C56F7AB-63B9-4740-9EE1-00F6319A944C}" type="slidenum">
              <a:rPr lang="en-US" altLang="en-GB"/>
              <a:pPr>
                <a:defRPr/>
              </a:pPr>
              <a:t>‹#›</a:t>
            </a:fld>
            <a:endParaRPr lang="en-US" altLang="en-GB"/>
          </a:p>
        </p:txBody>
      </p:sp>
    </p:spTree>
    <p:extLst>
      <p:ext uri="{BB962C8B-B14F-4D97-AF65-F5344CB8AC3E}">
        <p14:creationId xmlns:p14="http://schemas.microsoft.com/office/powerpoint/2010/main" val="18403890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altLang="en-GB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altLang="en-GB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GB" noProof="0" smtClean="0"/>
              <a:t>Click to edit Master text styles</a:t>
            </a:r>
          </a:p>
          <a:p>
            <a:pPr lvl="1"/>
            <a:r>
              <a:rPr lang="en-US" altLang="en-GB" noProof="0" smtClean="0"/>
              <a:t>Second level</a:t>
            </a:r>
          </a:p>
          <a:p>
            <a:pPr lvl="2"/>
            <a:r>
              <a:rPr lang="en-US" altLang="en-GB" noProof="0" smtClean="0"/>
              <a:t>Third level</a:t>
            </a:r>
          </a:p>
          <a:p>
            <a:pPr lvl="3"/>
            <a:r>
              <a:rPr lang="en-US" altLang="en-GB" noProof="0" smtClean="0"/>
              <a:t>Fourth level</a:t>
            </a:r>
          </a:p>
          <a:p>
            <a:pPr lvl="4"/>
            <a:r>
              <a:rPr lang="en-US" altLang="en-GB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altLang="en-GB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2C069AD-A78E-4327-9276-C6E85573A136}" type="slidenum">
              <a:rPr lang="en-US" altLang="en-GB"/>
              <a:pPr>
                <a:defRPr/>
              </a:pPr>
              <a:t>‹#›</a:t>
            </a:fld>
            <a:endParaRPr lang="en-US" altLang="en-GB"/>
          </a:p>
        </p:txBody>
      </p:sp>
    </p:spTree>
    <p:extLst>
      <p:ext uri="{BB962C8B-B14F-4D97-AF65-F5344CB8AC3E}">
        <p14:creationId xmlns:p14="http://schemas.microsoft.com/office/powerpoint/2010/main" val="680660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28600" indent="-228600" algn="l" rtl="0" eaLnBrk="0" fontAlgn="base" hangingPunct="0">
      <a:lnSpc>
        <a:spcPct val="90000"/>
      </a:lnSpc>
      <a:spcBef>
        <a:spcPct val="5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590550" indent="-228600" algn="l" rtl="0" eaLnBrk="0" fontAlgn="base" hangingPunct="0">
      <a:lnSpc>
        <a:spcPct val="90000"/>
      </a:lnSpc>
      <a:spcBef>
        <a:spcPct val="50000"/>
      </a:spcBef>
      <a:spcAft>
        <a:spcPct val="0"/>
      </a:spcAft>
      <a:buChar char="•"/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1143000" indent="-228600" algn="l" rtl="0" eaLnBrk="0" fontAlgn="base" hangingPunct="0">
      <a:lnSpc>
        <a:spcPct val="90000"/>
      </a:lnSpc>
      <a:spcBef>
        <a:spcPct val="50000"/>
      </a:spcBef>
      <a:spcAft>
        <a:spcPct val="0"/>
      </a:spcAft>
      <a:buChar char="•"/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600200" indent="-228600" algn="l" rtl="0" eaLnBrk="0" fontAlgn="base" hangingPunct="0">
      <a:lnSpc>
        <a:spcPct val="90000"/>
      </a:lnSpc>
      <a:spcBef>
        <a:spcPct val="50000"/>
      </a:spcBef>
      <a:spcAft>
        <a:spcPct val="0"/>
      </a:spcAft>
      <a:buChar char="•"/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2057400" indent="-228600" algn="l" rtl="0" eaLnBrk="0" fontAlgn="base" hangingPunct="0">
      <a:lnSpc>
        <a:spcPct val="90000"/>
      </a:lnSpc>
      <a:spcBef>
        <a:spcPct val="50000"/>
      </a:spcBef>
      <a:spcAft>
        <a:spcPct val="0"/>
      </a:spcAft>
      <a:buChar char="•"/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2" descr="master06_image002 copy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0"/>
            <a:ext cx="9124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29"/>
          <p:cNvSpPr txBox="1">
            <a:spLocks noChangeArrowheads="1"/>
          </p:cNvSpPr>
          <p:nvPr userDrawn="1"/>
        </p:nvSpPr>
        <p:spPr bwMode="auto">
          <a:xfrm>
            <a:off x="6013450" y="6610350"/>
            <a:ext cx="2727325" cy="9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ru-RU" smtClean="0">
                <a:solidFill>
                  <a:srgbClr val="000000"/>
                </a:solidFill>
              </a:rPr>
              <a:t>© Корпорация Майкрософт, февраль 2003</a:t>
            </a:r>
            <a:endParaRPr lang="en-GB" altLang="ru-RU" smtClean="0">
              <a:solidFill>
                <a:srgbClr val="000000"/>
              </a:solidFill>
            </a:endParaRPr>
          </a:p>
        </p:txBody>
      </p:sp>
      <p:sp>
        <p:nvSpPr>
          <p:cNvPr id="154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56013" y="3656013"/>
            <a:ext cx="4741862" cy="11684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GB" altLang="en-GB"/>
              <a:t>Click to edit Master titlestyle</a:t>
            </a:r>
          </a:p>
        </p:txBody>
      </p:sp>
    </p:spTree>
    <p:extLst>
      <p:ext uri="{BB962C8B-B14F-4D97-AF65-F5344CB8AC3E}">
        <p14:creationId xmlns:p14="http://schemas.microsoft.com/office/powerpoint/2010/main" val="1592493958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772420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40488" y="712788"/>
            <a:ext cx="1844675" cy="5284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3288" y="712788"/>
            <a:ext cx="5384800" cy="5284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276218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609600" y="533400"/>
            <a:ext cx="7924800" cy="3886201"/>
          </a:xfrm>
        </p:spPr>
        <p:txBody>
          <a:bodyPr>
            <a:norm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>
          <a:xfrm>
            <a:off x="304800" y="4800600"/>
            <a:ext cx="8534400" cy="16002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6553200"/>
            <a:ext cx="2133600" cy="287338"/>
          </a:xfrm>
          <a:prstGeom prst="rect">
            <a:avLst/>
          </a:prstGeom>
        </p:spPr>
        <p:txBody>
          <a:bodyPr/>
          <a:lstStyle>
            <a:lvl1pPr eaLnBrk="1" hangingPunct="1">
              <a:lnSpc>
                <a:spcPct val="70000"/>
              </a:lnSpc>
              <a:spcBef>
                <a:spcPct val="5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5600" y="6553200"/>
            <a:ext cx="3429000" cy="287338"/>
          </a:xfrm>
          <a:prstGeom prst="rect">
            <a:avLst/>
          </a:prstGeom>
        </p:spPr>
        <p:txBody>
          <a:bodyPr/>
          <a:lstStyle>
            <a:lvl1pPr eaLnBrk="1" hangingPunct="1">
              <a:lnSpc>
                <a:spcPct val="70000"/>
              </a:lnSpc>
              <a:spcBef>
                <a:spcPct val="5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057400" cy="2873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70000"/>
              </a:lnSpc>
              <a:spcBef>
                <a:spcPct val="50000"/>
              </a:spcBef>
              <a:defRPr/>
            </a:lvl1pPr>
          </a:lstStyle>
          <a:p>
            <a:pPr>
              <a:defRPr/>
            </a:pPr>
            <a:fld id="{601ED3FB-FD72-46B2-9B19-6B4E2DFEDA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46484449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900" y="482600"/>
            <a:ext cx="8229600" cy="86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498600"/>
            <a:ext cx="4038600" cy="436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98600"/>
            <a:ext cx="4038600" cy="436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2895600" y="6521450"/>
            <a:ext cx="3429000" cy="319088"/>
          </a:xfrm>
          <a:prstGeom prst="rect">
            <a:avLst/>
          </a:prstGeom>
        </p:spPr>
        <p:txBody>
          <a:bodyPr/>
          <a:lstStyle>
            <a:lvl1pPr eaLnBrk="1" hangingPunct="1">
              <a:lnSpc>
                <a:spcPct val="70000"/>
              </a:lnSpc>
              <a:spcBef>
                <a:spcPct val="5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781800" y="6521450"/>
            <a:ext cx="2133600" cy="3190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70000"/>
              </a:lnSpc>
              <a:spcBef>
                <a:spcPct val="50000"/>
              </a:spcBef>
              <a:defRPr/>
            </a:lvl1pPr>
          </a:lstStyle>
          <a:p>
            <a:pPr>
              <a:defRPr/>
            </a:pPr>
            <a:fld id="{08390032-483E-42DE-A58A-BC609BD0E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228600" y="6521450"/>
            <a:ext cx="2133600" cy="319088"/>
          </a:xfrm>
          <a:prstGeom prst="rect">
            <a:avLst/>
          </a:prstGeom>
        </p:spPr>
        <p:txBody>
          <a:bodyPr/>
          <a:lstStyle>
            <a:lvl1pPr eaLnBrk="1" hangingPunct="1">
              <a:lnSpc>
                <a:spcPct val="70000"/>
              </a:lnSpc>
              <a:spcBef>
                <a:spcPct val="5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165314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9DE6F0B-41F4-46E8-8DF0-D9DBA23F4399}" type="datetimeFigureOut">
              <a:rPr lang="en-US" smtClean="0"/>
              <a:pPr>
                <a:defRPr/>
              </a:pPr>
              <a:t>4/24/2015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>
                <a:solidFill>
                  <a:srgbClr val="EBDDC3"/>
                </a:solidFill>
              </a:defRPr>
            </a:pPr>
            <a:endParaRPr lang="en-US">
              <a:solidFill>
                <a:srgbClr val="EBDDC3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053C20A-00EC-4D59-A71B-07D6BD993CC1}" type="slidenum">
              <a:rPr lang="en-US" smtClean="0">
                <a:solidFill>
                  <a:srgbClr val="EBDDC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EBDD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1521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DE6F0B-41F4-46E8-8DF0-D9DBA23F4399}" type="datetimeFigureOut">
              <a:rPr lang="en-US" smtClean="0">
                <a:solidFill>
                  <a:srgbClr val="775F55"/>
                </a:solidFill>
              </a:rPr>
              <a:pPr>
                <a:defRPr/>
              </a:pPr>
              <a:t>4/24/2015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>
                <a:solidFill>
                  <a:srgbClr val="775F55"/>
                </a:solidFill>
              </a:defRPr>
            </a:pPr>
            <a:endParaRPr lang="en-US">
              <a:solidFill>
                <a:srgbClr val="775F5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053C20A-00EC-4D59-A71B-07D6BD993CC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813277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DE6F0B-41F4-46E8-8DF0-D9DBA23F4399}" type="datetimeFigureOut">
              <a:rPr lang="en-US" smtClean="0">
                <a:solidFill>
                  <a:srgbClr val="775F55"/>
                </a:solidFill>
              </a:rPr>
              <a:pPr>
                <a:defRPr/>
              </a:pPr>
              <a:t>4/24/2015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053C20A-00EC-4D59-A71B-07D6BD993CC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>
                <a:solidFill>
                  <a:srgbClr val="775F55"/>
                </a:solidFill>
              </a:defRPr>
            </a:pPr>
            <a:endParaRPr lang="en-US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8498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>
              <a:defRPr/>
            </a:pPr>
            <a:fld id="{E9DE6F0B-41F4-46E8-8DF0-D9DBA23F4399}" type="datetimeFigureOut">
              <a:rPr lang="en-US" smtClean="0">
                <a:solidFill>
                  <a:srgbClr val="775F55"/>
                </a:solidFill>
              </a:rPr>
              <a:pPr>
                <a:defRPr/>
              </a:pPr>
              <a:t>4/24/2015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>
              <a:defRPr/>
            </a:pPr>
            <a:fld id="{3053C20A-00EC-4D59-A71B-07D6BD993CC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>
              <a:defRPr>
                <a:solidFill>
                  <a:srgbClr val="775F55"/>
                </a:solidFill>
              </a:defRPr>
            </a:pPr>
            <a:endParaRPr lang="en-US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2722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>
              <a:defRPr/>
            </a:pPr>
            <a:fld id="{E9DE6F0B-41F4-46E8-8DF0-D9DBA23F4399}" type="datetimeFigureOut">
              <a:rPr lang="en-US" smtClean="0">
                <a:solidFill>
                  <a:srgbClr val="775F55"/>
                </a:solidFill>
              </a:rPr>
              <a:pPr>
                <a:defRPr/>
              </a:pPr>
              <a:t>4/24/2015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>
              <a:defRPr/>
            </a:pPr>
            <a:fld id="{3053C20A-00EC-4D59-A71B-07D6BD993CC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>
              <a:defRPr>
                <a:solidFill>
                  <a:srgbClr val="775F55"/>
                </a:solidFill>
              </a:defRPr>
            </a:pPr>
            <a:endParaRPr lang="en-US">
              <a:solidFill>
                <a:srgbClr val="775F55"/>
              </a:solidFill>
            </a:endParaRPr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453216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DE6F0B-41F4-46E8-8DF0-D9DBA23F4399}" type="datetimeFigureOut">
              <a:rPr lang="en-US" smtClean="0">
                <a:solidFill>
                  <a:srgbClr val="775F55"/>
                </a:solidFill>
              </a:rPr>
              <a:pPr>
                <a:defRPr/>
              </a:pPr>
              <a:t>4/24/2015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>
                <a:solidFill>
                  <a:srgbClr val="775F55"/>
                </a:solidFill>
              </a:defRPr>
            </a:pPr>
            <a:endParaRPr lang="en-US">
              <a:solidFill>
                <a:srgbClr val="775F55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053C20A-00EC-4D59-A71B-07D6BD993CC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413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94345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DE6F0B-41F4-46E8-8DF0-D9DBA23F4399}" type="datetimeFigureOut">
              <a:rPr lang="en-US" smtClean="0">
                <a:solidFill>
                  <a:srgbClr val="775F55"/>
                </a:solidFill>
              </a:rPr>
              <a:pPr>
                <a:defRPr/>
              </a:pPr>
              <a:t>4/24/2015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>
                <a:solidFill>
                  <a:srgbClr val="775F55"/>
                </a:solidFill>
              </a:defRPr>
            </a:pPr>
            <a:endParaRPr lang="en-US">
              <a:solidFill>
                <a:srgbClr val="775F55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053C20A-00EC-4D59-A71B-07D6BD993CC1}" type="slidenum">
              <a:rPr lang="en-US" smtClean="0">
                <a:solidFill>
                  <a:srgbClr val="775F55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2618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DE6F0B-41F4-46E8-8DF0-D9DBA23F4399}" type="datetimeFigureOut">
              <a:rPr lang="en-US" smtClean="0">
                <a:solidFill>
                  <a:srgbClr val="775F55"/>
                </a:solidFill>
              </a:rPr>
              <a:pPr>
                <a:defRPr/>
              </a:pPr>
              <a:t>4/24/2015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>
                <a:solidFill>
                  <a:srgbClr val="775F55"/>
                </a:solidFill>
              </a:defRPr>
            </a:pPr>
            <a:endParaRPr lang="en-US">
              <a:solidFill>
                <a:srgbClr val="775F55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053C20A-00EC-4D59-A71B-07D6BD993CC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8043187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pPr>
              <a:defRPr/>
            </a:pPr>
            <a:fld id="{E9DE6F0B-41F4-46E8-8DF0-D9DBA23F4399}" type="datetimeFigureOut">
              <a:rPr lang="en-US" smtClean="0">
                <a:solidFill>
                  <a:srgbClr val="775F55"/>
                </a:solidFill>
              </a:rPr>
              <a:pPr>
                <a:defRPr/>
              </a:pPr>
              <a:t>4/24/2015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3053C20A-00EC-4D59-A71B-07D6BD993CC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pPr>
              <a:defRPr>
                <a:solidFill>
                  <a:srgbClr val="775F55"/>
                </a:solidFill>
              </a:defRPr>
            </a:pPr>
            <a:endParaRPr lang="en-US">
              <a:solidFill>
                <a:srgbClr val="775F55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9283341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DE6F0B-41F4-46E8-8DF0-D9DBA23F4399}" type="datetimeFigureOut">
              <a:rPr lang="en-US" smtClean="0">
                <a:solidFill>
                  <a:srgbClr val="775F55"/>
                </a:solidFill>
              </a:rPr>
              <a:pPr>
                <a:defRPr/>
              </a:pPr>
              <a:t>4/24/2015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>
                <a:solidFill>
                  <a:srgbClr val="775F55"/>
                </a:solidFill>
              </a:defRPr>
            </a:pPr>
            <a:endParaRPr lang="en-US">
              <a:solidFill>
                <a:srgbClr val="775F5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53C20A-00EC-4D59-A71B-07D6BD993CC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4932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pPr>
              <a:defRPr/>
            </a:pPr>
            <a:fld id="{E9DE6F0B-41F4-46E8-8DF0-D9DBA23F4399}" type="datetimeFigureOut">
              <a:rPr lang="en-US" smtClean="0">
                <a:solidFill>
                  <a:srgbClr val="775F55"/>
                </a:solidFill>
              </a:rPr>
              <a:pPr>
                <a:defRPr/>
              </a:pPr>
              <a:t>4/24/2015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pPr>
              <a:defRPr>
                <a:solidFill>
                  <a:srgbClr val="775F55"/>
                </a:solidFill>
              </a:defRPr>
            </a:pPr>
            <a:endParaRPr lang="en-US">
              <a:solidFill>
                <a:srgbClr val="775F55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pPr>
              <a:defRPr/>
            </a:pPr>
            <a:fld id="{3053C20A-00EC-4D59-A71B-07D6BD993CC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8384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81" y="273629"/>
            <a:ext cx="8226720" cy="1143480"/>
          </a:xfrm>
        </p:spPr>
        <p:txBody>
          <a:bodyPr lIns="82945" tIns="41473" rIns="82945" bIns="41473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6480" y="1866436"/>
            <a:ext cx="4043520" cy="1903880"/>
          </a:xfrm>
        </p:spPr>
        <p:txBody>
          <a:bodyPr lIns="82945" tIns="41473" rIns="82945" bIns="41473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38241" y="1866436"/>
            <a:ext cx="4044960" cy="1903880"/>
          </a:xfrm>
        </p:spPr>
        <p:txBody>
          <a:bodyPr lIns="82945" tIns="41473" rIns="82945" bIns="41473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6481" y="3908571"/>
            <a:ext cx="8226720" cy="1903880"/>
          </a:xfrm>
        </p:spPr>
        <p:txBody>
          <a:bodyPr lIns="82945" tIns="41473" rIns="82945" bIns="41473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 lIns="82945" tIns="41473" rIns="82945" bIns="41473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75F55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 lIns="82945" tIns="41473" rIns="82945" bIns="41473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75F55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 lIns="82945" tIns="41473" rIns="82945" bIns="41473"/>
          <a:lstStyle>
            <a:lvl1pPr>
              <a:defRPr/>
            </a:lvl1pPr>
          </a:lstStyle>
          <a:p>
            <a:pPr>
              <a:defRPr/>
            </a:pPr>
            <a:fld id="{4862D4DE-4819-476E-845E-468CCCABFD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20898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2" descr="master06_image002 copy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0"/>
            <a:ext cx="9124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29"/>
          <p:cNvSpPr txBox="1">
            <a:spLocks noChangeArrowheads="1"/>
          </p:cNvSpPr>
          <p:nvPr userDrawn="1"/>
        </p:nvSpPr>
        <p:spPr bwMode="auto">
          <a:xfrm>
            <a:off x="6013450" y="6610350"/>
            <a:ext cx="2727325" cy="9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ru-RU" smtClean="0">
                <a:solidFill>
                  <a:srgbClr val="000000"/>
                </a:solidFill>
              </a:rPr>
              <a:t>© Корпорация Майкрософт, февраль 2003</a:t>
            </a:r>
            <a:endParaRPr lang="en-GB" altLang="ru-RU" smtClean="0">
              <a:solidFill>
                <a:srgbClr val="000000"/>
              </a:solidFill>
            </a:endParaRPr>
          </a:p>
        </p:txBody>
      </p:sp>
      <p:sp>
        <p:nvSpPr>
          <p:cNvPr id="154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56013" y="3656013"/>
            <a:ext cx="4741862" cy="11684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GB" altLang="en-GB"/>
              <a:t>Click to edit Master titlestyle</a:t>
            </a:r>
          </a:p>
        </p:txBody>
      </p:sp>
    </p:spTree>
    <p:extLst>
      <p:ext uri="{BB962C8B-B14F-4D97-AF65-F5344CB8AC3E}">
        <p14:creationId xmlns:p14="http://schemas.microsoft.com/office/powerpoint/2010/main" val="3370471342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64903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66547144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813" y="1827213"/>
            <a:ext cx="3589337" cy="4170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4550" y="1827213"/>
            <a:ext cx="3590925" cy="4170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06438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21750064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341549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250891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5723369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96384056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72364380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988609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40488" y="712788"/>
            <a:ext cx="1844675" cy="5284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3288" y="712788"/>
            <a:ext cx="5384800" cy="5284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964584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609600" y="533400"/>
            <a:ext cx="7924800" cy="3886201"/>
          </a:xfrm>
        </p:spPr>
        <p:txBody>
          <a:bodyPr>
            <a:norm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>
          <a:xfrm>
            <a:off x="304800" y="4800600"/>
            <a:ext cx="8534400" cy="16002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6553200"/>
            <a:ext cx="2133600" cy="287338"/>
          </a:xfrm>
          <a:prstGeom prst="rect">
            <a:avLst/>
          </a:prstGeom>
        </p:spPr>
        <p:txBody>
          <a:bodyPr/>
          <a:lstStyle>
            <a:lvl1pPr eaLnBrk="1" hangingPunct="1">
              <a:lnSpc>
                <a:spcPct val="70000"/>
              </a:lnSpc>
              <a:spcBef>
                <a:spcPct val="5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5600" y="6553200"/>
            <a:ext cx="3429000" cy="287338"/>
          </a:xfrm>
          <a:prstGeom prst="rect">
            <a:avLst/>
          </a:prstGeom>
        </p:spPr>
        <p:txBody>
          <a:bodyPr/>
          <a:lstStyle>
            <a:lvl1pPr eaLnBrk="1" hangingPunct="1">
              <a:lnSpc>
                <a:spcPct val="70000"/>
              </a:lnSpc>
              <a:spcBef>
                <a:spcPct val="5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057400" cy="2873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70000"/>
              </a:lnSpc>
              <a:spcBef>
                <a:spcPct val="50000"/>
              </a:spcBef>
              <a:defRPr/>
            </a:lvl1pPr>
          </a:lstStyle>
          <a:p>
            <a:pPr>
              <a:defRPr/>
            </a:pPr>
            <a:fld id="{2E538E98-0A5A-426B-B485-B4DB9788B38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846918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900" y="482600"/>
            <a:ext cx="8229600" cy="86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498600"/>
            <a:ext cx="4038600" cy="436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98600"/>
            <a:ext cx="4038600" cy="436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2895600" y="6521450"/>
            <a:ext cx="3429000" cy="319088"/>
          </a:xfrm>
          <a:prstGeom prst="rect">
            <a:avLst/>
          </a:prstGeom>
        </p:spPr>
        <p:txBody>
          <a:bodyPr/>
          <a:lstStyle>
            <a:lvl1pPr eaLnBrk="1" hangingPunct="1">
              <a:lnSpc>
                <a:spcPct val="70000"/>
              </a:lnSpc>
              <a:spcBef>
                <a:spcPct val="5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781800" y="6521450"/>
            <a:ext cx="2133600" cy="3190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70000"/>
              </a:lnSpc>
              <a:spcBef>
                <a:spcPct val="50000"/>
              </a:spcBef>
              <a:defRPr/>
            </a:lvl1pPr>
          </a:lstStyle>
          <a:p>
            <a:pPr>
              <a:defRPr/>
            </a:pPr>
            <a:fld id="{83F0A77D-27D2-45F7-8498-5FE06F118F0F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228600" y="6521450"/>
            <a:ext cx="2133600" cy="319088"/>
          </a:xfrm>
          <a:prstGeom prst="rect">
            <a:avLst/>
          </a:prstGeom>
        </p:spPr>
        <p:txBody>
          <a:bodyPr/>
          <a:lstStyle>
            <a:lvl1pPr eaLnBrk="1" hangingPunct="1">
              <a:lnSpc>
                <a:spcPct val="70000"/>
              </a:lnSpc>
              <a:spcBef>
                <a:spcPct val="5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596548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2" descr="master06_image002 copy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0"/>
            <a:ext cx="9124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29"/>
          <p:cNvSpPr txBox="1">
            <a:spLocks noChangeArrowheads="1"/>
          </p:cNvSpPr>
          <p:nvPr userDrawn="1"/>
        </p:nvSpPr>
        <p:spPr bwMode="auto">
          <a:xfrm>
            <a:off x="6013450" y="6610350"/>
            <a:ext cx="2727325" cy="9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ru-RU" smtClean="0">
                <a:solidFill>
                  <a:srgbClr val="000000"/>
                </a:solidFill>
              </a:rPr>
              <a:t>© Корпорация Майкрософт, февраль 2003</a:t>
            </a:r>
            <a:endParaRPr lang="en-GB" altLang="ru-RU" smtClean="0">
              <a:solidFill>
                <a:srgbClr val="000000"/>
              </a:solidFill>
            </a:endParaRPr>
          </a:p>
        </p:txBody>
      </p:sp>
      <p:sp>
        <p:nvSpPr>
          <p:cNvPr id="154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56013" y="3656013"/>
            <a:ext cx="4741862" cy="11684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GB" altLang="en-GB"/>
              <a:t>Click to edit Master titlestyle</a:t>
            </a:r>
          </a:p>
        </p:txBody>
      </p:sp>
    </p:spTree>
    <p:extLst>
      <p:ext uri="{BB962C8B-B14F-4D97-AF65-F5344CB8AC3E}">
        <p14:creationId xmlns:p14="http://schemas.microsoft.com/office/powerpoint/2010/main" val="4265428724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813" y="1827213"/>
            <a:ext cx="3589337" cy="4170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4550" y="1827213"/>
            <a:ext cx="3590925" cy="4170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633588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809578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1931865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813" y="1827213"/>
            <a:ext cx="3589337" cy="4170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4550" y="1827213"/>
            <a:ext cx="3590925" cy="4170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003894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903481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655229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2958210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32086339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658565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638660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40488" y="712788"/>
            <a:ext cx="1844675" cy="5284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3288" y="712788"/>
            <a:ext cx="5384800" cy="5284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260459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170491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609600" y="533400"/>
            <a:ext cx="7924800" cy="3886201"/>
          </a:xfrm>
        </p:spPr>
        <p:txBody>
          <a:bodyPr>
            <a:norm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>
          <a:xfrm>
            <a:off x="304800" y="4800600"/>
            <a:ext cx="8534400" cy="16002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6553200"/>
            <a:ext cx="2133600" cy="287338"/>
          </a:xfrm>
          <a:prstGeom prst="rect">
            <a:avLst/>
          </a:prstGeom>
        </p:spPr>
        <p:txBody>
          <a:bodyPr/>
          <a:lstStyle>
            <a:lvl1pPr eaLnBrk="1" hangingPunct="1">
              <a:lnSpc>
                <a:spcPct val="70000"/>
              </a:lnSpc>
              <a:spcBef>
                <a:spcPct val="5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5600" y="6553200"/>
            <a:ext cx="3429000" cy="287338"/>
          </a:xfrm>
          <a:prstGeom prst="rect">
            <a:avLst/>
          </a:prstGeom>
        </p:spPr>
        <p:txBody>
          <a:bodyPr/>
          <a:lstStyle>
            <a:lvl1pPr eaLnBrk="1" hangingPunct="1">
              <a:lnSpc>
                <a:spcPct val="70000"/>
              </a:lnSpc>
              <a:spcBef>
                <a:spcPct val="5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057400" cy="2873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70000"/>
              </a:lnSpc>
              <a:spcBef>
                <a:spcPct val="50000"/>
              </a:spcBef>
              <a:defRPr/>
            </a:lvl1pPr>
          </a:lstStyle>
          <a:p>
            <a:pPr>
              <a:defRPr/>
            </a:pPr>
            <a:fld id="{2E538E98-0A5A-426B-B485-B4DB9788B38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746634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900" y="482600"/>
            <a:ext cx="8229600" cy="86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498600"/>
            <a:ext cx="4038600" cy="436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98600"/>
            <a:ext cx="4038600" cy="436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2895600" y="6521450"/>
            <a:ext cx="3429000" cy="319088"/>
          </a:xfrm>
          <a:prstGeom prst="rect">
            <a:avLst/>
          </a:prstGeom>
        </p:spPr>
        <p:txBody>
          <a:bodyPr/>
          <a:lstStyle>
            <a:lvl1pPr eaLnBrk="1" hangingPunct="1">
              <a:lnSpc>
                <a:spcPct val="70000"/>
              </a:lnSpc>
              <a:spcBef>
                <a:spcPct val="5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781800" y="6521450"/>
            <a:ext cx="2133600" cy="3190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70000"/>
              </a:lnSpc>
              <a:spcBef>
                <a:spcPct val="50000"/>
              </a:spcBef>
              <a:defRPr/>
            </a:lvl1pPr>
          </a:lstStyle>
          <a:p>
            <a:pPr>
              <a:defRPr/>
            </a:pPr>
            <a:fld id="{83F0A77D-27D2-45F7-8498-5FE06F118F0F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228600" y="6521450"/>
            <a:ext cx="2133600" cy="319088"/>
          </a:xfrm>
          <a:prstGeom prst="rect">
            <a:avLst/>
          </a:prstGeom>
        </p:spPr>
        <p:txBody>
          <a:bodyPr/>
          <a:lstStyle>
            <a:lvl1pPr eaLnBrk="1" hangingPunct="1">
              <a:lnSpc>
                <a:spcPct val="70000"/>
              </a:lnSpc>
              <a:spcBef>
                <a:spcPct val="5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09862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057198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022421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8477048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9321178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6" descr="master06_image002 copy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0"/>
            <a:ext cx="9124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03288" y="712788"/>
            <a:ext cx="738187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GB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813" y="1827213"/>
            <a:ext cx="7332662" cy="417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GB" smtClean="0"/>
              <a:t>Click to edit Master text styles</a:t>
            </a:r>
          </a:p>
          <a:p>
            <a:pPr lvl="1"/>
            <a:r>
              <a:rPr lang="en-GB" altLang="en-GB" smtClean="0"/>
              <a:t>Second level</a:t>
            </a:r>
          </a:p>
          <a:p>
            <a:pPr lvl="2"/>
            <a:r>
              <a:rPr lang="en-GB" altLang="en-GB" smtClean="0"/>
              <a:t>Ikuykuyi</a:t>
            </a:r>
          </a:p>
          <a:p>
            <a:pPr lvl="3"/>
            <a:r>
              <a:rPr lang="en-GB" altLang="en-GB" smtClean="0"/>
              <a:t>dfsfsdf</a:t>
            </a:r>
          </a:p>
        </p:txBody>
      </p:sp>
      <p:sp>
        <p:nvSpPr>
          <p:cNvPr id="1029" name="Line 26"/>
          <p:cNvSpPr>
            <a:spLocks noChangeShapeType="1"/>
          </p:cNvSpPr>
          <p:nvPr/>
        </p:nvSpPr>
        <p:spPr bwMode="auto">
          <a:xfrm>
            <a:off x="895350" y="1252538"/>
            <a:ext cx="7391400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54" r:id="rId1"/>
    <p:sldLayoutId id="2147484744" r:id="rId2"/>
    <p:sldLayoutId id="2147484745" r:id="rId3"/>
    <p:sldLayoutId id="2147484746" r:id="rId4"/>
    <p:sldLayoutId id="2147484747" r:id="rId5"/>
    <p:sldLayoutId id="2147484748" r:id="rId6"/>
    <p:sldLayoutId id="2147484749" r:id="rId7"/>
    <p:sldLayoutId id="2147484750" r:id="rId8"/>
    <p:sldLayoutId id="2147484751" r:id="rId9"/>
    <p:sldLayoutId id="2147484752" r:id="rId10"/>
    <p:sldLayoutId id="2147484753" r:id="rId11"/>
    <p:sldLayoutId id="2147484755" r:id="rId12"/>
    <p:sldLayoutId id="2147484756" r:id="rId13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9pPr>
    </p:titleStyle>
    <p:bodyStyle>
      <a:lvl1pPr marL="339725" indent="-339725" algn="l" rtl="0" eaLnBrk="0" fontAlgn="base" hangingPunct="0">
        <a:lnSpc>
          <a:spcPts val="2800"/>
        </a:lnSpc>
        <a:spcBef>
          <a:spcPct val="0"/>
        </a:spcBef>
        <a:spcAft>
          <a:spcPct val="0"/>
        </a:spcAft>
        <a:buClr>
          <a:srgbClr val="FFCC00"/>
        </a:buClr>
        <a:buSzPct val="80000"/>
        <a:buFont typeface="Webdings" pitchFamily="18" charset="2"/>
        <a:buChar char="=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09613" indent="-255588" algn="l" rtl="0" eaLnBrk="0" fontAlgn="base" hangingPunct="0">
        <a:lnSpc>
          <a:spcPts val="2800"/>
        </a:lnSpc>
        <a:spcBef>
          <a:spcPct val="0"/>
        </a:spcBef>
        <a:spcAft>
          <a:spcPct val="0"/>
        </a:spcAft>
        <a:buClr>
          <a:srgbClr val="FFCC00"/>
        </a:buClr>
        <a:buSzPct val="80000"/>
        <a:buFont typeface="Webdings" pitchFamily="18" charset="2"/>
        <a:buChar char="&lt;"/>
        <a:defRPr sz="2800">
          <a:solidFill>
            <a:schemeClr val="tx1"/>
          </a:solidFill>
          <a:latin typeface="+mn-lt"/>
        </a:defRPr>
      </a:lvl2pPr>
      <a:lvl3pPr marL="1173163" indent="-273050" algn="l" rtl="0" eaLnBrk="0" fontAlgn="base" hangingPunct="0">
        <a:lnSpc>
          <a:spcPts val="2800"/>
        </a:lnSpc>
        <a:spcBef>
          <a:spcPct val="0"/>
        </a:spcBef>
        <a:spcAft>
          <a:spcPct val="0"/>
        </a:spcAft>
        <a:buClr>
          <a:srgbClr val="FFCC00"/>
        </a:buClr>
        <a:buSzPct val="80000"/>
        <a:buFont typeface="Wingdings 3" pitchFamily="18" charset="2"/>
        <a:buChar char="u"/>
        <a:defRPr sz="1600">
          <a:solidFill>
            <a:schemeClr val="tx1"/>
          </a:solidFill>
          <a:latin typeface="+mn-lt"/>
        </a:defRPr>
      </a:lvl3pPr>
      <a:lvl4pPr marL="1624013" indent="-273050" algn="l" rtl="0" eaLnBrk="0" fontAlgn="base" hangingPunct="0">
        <a:lnSpc>
          <a:spcPts val="2800"/>
        </a:lnSpc>
        <a:spcBef>
          <a:spcPct val="0"/>
        </a:spcBef>
        <a:spcAft>
          <a:spcPct val="0"/>
        </a:spcAft>
        <a:buClr>
          <a:srgbClr val="FFCC00"/>
        </a:buClr>
        <a:buSzPct val="80000"/>
        <a:buFont typeface="Wingdings 3" pitchFamily="18" charset="2"/>
        <a:buChar char="w"/>
        <a:defRPr sz="1400">
          <a:solidFill>
            <a:schemeClr val="tx1"/>
          </a:solidFill>
          <a:latin typeface="+mn-lt"/>
        </a:defRPr>
      </a:lvl4pPr>
      <a:lvl5pPr marL="3370263" indent="-228600" algn="l" rtl="0" eaLnBrk="0" fontAlgn="base" hangingPunct="0">
        <a:lnSpc>
          <a:spcPct val="90000"/>
        </a:lnSpc>
        <a:spcBef>
          <a:spcPct val="110000"/>
        </a:spcBef>
        <a:spcAft>
          <a:spcPct val="0"/>
        </a:spcAft>
        <a:buClr>
          <a:srgbClr val="568EB8"/>
        </a:buClr>
        <a:buSzPct val="90000"/>
        <a:buFont typeface="Arial" charset="0"/>
        <a:buBlip>
          <a:blip r:embed="rId16"/>
        </a:buBlip>
        <a:defRPr sz="1600">
          <a:solidFill>
            <a:schemeClr val="tx1"/>
          </a:solidFill>
          <a:latin typeface="+mn-lt"/>
        </a:defRPr>
      </a:lvl5pPr>
      <a:lvl6pPr marL="3827463" indent="-228600" algn="l" rtl="0" fontAlgn="base">
        <a:lnSpc>
          <a:spcPct val="90000"/>
        </a:lnSpc>
        <a:spcBef>
          <a:spcPct val="110000"/>
        </a:spcBef>
        <a:spcAft>
          <a:spcPct val="0"/>
        </a:spcAft>
        <a:buClr>
          <a:srgbClr val="568EB8"/>
        </a:buClr>
        <a:buSzPct val="90000"/>
        <a:buFont typeface="Arial" charset="0"/>
        <a:buBlip>
          <a:blip r:embed="rId16"/>
        </a:buBlip>
        <a:defRPr sz="1600">
          <a:solidFill>
            <a:schemeClr val="tx1"/>
          </a:solidFill>
          <a:latin typeface="+mn-lt"/>
        </a:defRPr>
      </a:lvl6pPr>
      <a:lvl7pPr marL="4284663" indent="-228600" algn="l" rtl="0" fontAlgn="base">
        <a:lnSpc>
          <a:spcPct val="90000"/>
        </a:lnSpc>
        <a:spcBef>
          <a:spcPct val="110000"/>
        </a:spcBef>
        <a:spcAft>
          <a:spcPct val="0"/>
        </a:spcAft>
        <a:buClr>
          <a:srgbClr val="568EB8"/>
        </a:buClr>
        <a:buSzPct val="90000"/>
        <a:buFont typeface="Arial" charset="0"/>
        <a:buBlip>
          <a:blip r:embed="rId16"/>
        </a:buBlip>
        <a:defRPr sz="1600">
          <a:solidFill>
            <a:schemeClr val="tx1"/>
          </a:solidFill>
          <a:latin typeface="+mn-lt"/>
        </a:defRPr>
      </a:lvl7pPr>
      <a:lvl8pPr marL="4741863" indent="-228600" algn="l" rtl="0" fontAlgn="base">
        <a:lnSpc>
          <a:spcPct val="90000"/>
        </a:lnSpc>
        <a:spcBef>
          <a:spcPct val="110000"/>
        </a:spcBef>
        <a:spcAft>
          <a:spcPct val="0"/>
        </a:spcAft>
        <a:buClr>
          <a:srgbClr val="568EB8"/>
        </a:buClr>
        <a:buSzPct val="90000"/>
        <a:buFont typeface="Arial" charset="0"/>
        <a:buBlip>
          <a:blip r:embed="rId16"/>
        </a:buBlip>
        <a:defRPr sz="1600">
          <a:solidFill>
            <a:schemeClr val="tx1"/>
          </a:solidFill>
          <a:latin typeface="+mn-lt"/>
        </a:defRPr>
      </a:lvl8pPr>
      <a:lvl9pPr marL="5199063" indent="-228600" algn="l" rtl="0" fontAlgn="base">
        <a:lnSpc>
          <a:spcPct val="90000"/>
        </a:lnSpc>
        <a:spcBef>
          <a:spcPct val="110000"/>
        </a:spcBef>
        <a:spcAft>
          <a:spcPct val="0"/>
        </a:spcAft>
        <a:buClr>
          <a:srgbClr val="568EB8"/>
        </a:buClr>
        <a:buSzPct val="90000"/>
        <a:buFont typeface="Arial" charset="0"/>
        <a:buBlip>
          <a:blip r:embed="rId16"/>
        </a:buBlip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3A271A1-F6D6-438B-A432-4747EE7ECD40}" type="datetimeFigureOut">
              <a:rPr lang="en-US" smtClean="0">
                <a:solidFill>
                  <a:srgbClr val="775F55"/>
                </a:solidFill>
                <a:latin typeface="Arial" pitchFamily="34" charset="0"/>
                <a:cs typeface="Arial" pitchFamily="34" charset="0"/>
              </a:rPr>
              <a:pPr/>
              <a:t>4/24/2015</a:t>
            </a:fld>
            <a:endParaRPr lang="en-US" dirty="0">
              <a:solidFill>
                <a:srgbClr val="775F5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775F5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0C94032-CD4C-4C25-B0C2-CEC720522D92}" type="slidenum">
              <a:rPr lang="en-US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725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58" r:id="rId1"/>
    <p:sldLayoutId id="2147484759" r:id="rId2"/>
    <p:sldLayoutId id="2147484760" r:id="rId3"/>
    <p:sldLayoutId id="2147484761" r:id="rId4"/>
    <p:sldLayoutId id="2147484762" r:id="rId5"/>
    <p:sldLayoutId id="2147484763" r:id="rId6"/>
    <p:sldLayoutId id="2147484764" r:id="rId7"/>
    <p:sldLayoutId id="2147484765" r:id="rId8"/>
    <p:sldLayoutId id="2147484766" r:id="rId9"/>
    <p:sldLayoutId id="2147484767" r:id="rId10"/>
    <p:sldLayoutId id="2147484768" r:id="rId11"/>
    <p:sldLayoutId id="2147484769" r:id="rId12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6" descr="master06_image002 copy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0"/>
            <a:ext cx="9124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03288" y="712788"/>
            <a:ext cx="738187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GB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813" y="1827213"/>
            <a:ext cx="7332662" cy="417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GB" smtClean="0"/>
              <a:t>Click to edit Master text styles</a:t>
            </a:r>
          </a:p>
          <a:p>
            <a:pPr lvl="1"/>
            <a:r>
              <a:rPr lang="en-GB" altLang="en-GB" smtClean="0"/>
              <a:t>Second level</a:t>
            </a:r>
          </a:p>
          <a:p>
            <a:pPr lvl="2"/>
            <a:r>
              <a:rPr lang="en-GB" altLang="en-GB" smtClean="0"/>
              <a:t>Ikuykuyi</a:t>
            </a:r>
          </a:p>
          <a:p>
            <a:pPr lvl="3"/>
            <a:r>
              <a:rPr lang="en-GB" altLang="en-GB" smtClean="0"/>
              <a:t>dfsfsdf</a:t>
            </a:r>
          </a:p>
        </p:txBody>
      </p:sp>
      <p:sp>
        <p:nvSpPr>
          <p:cNvPr id="1029" name="Line 26"/>
          <p:cNvSpPr>
            <a:spLocks noChangeShapeType="1"/>
          </p:cNvSpPr>
          <p:nvPr/>
        </p:nvSpPr>
        <p:spPr bwMode="auto">
          <a:xfrm>
            <a:off x="895350" y="1252538"/>
            <a:ext cx="7391400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94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71" r:id="rId1"/>
    <p:sldLayoutId id="2147484772" r:id="rId2"/>
    <p:sldLayoutId id="2147484773" r:id="rId3"/>
    <p:sldLayoutId id="2147484774" r:id="rId4"/>
    <p:sldLayoutId id="2147484775" r:id="rId5"/>
    <p:sldLayoutId id="2147484776" r:id="rId6"/>
    <p:sldLayoutId id="2147484777" r:id="rId7"/>
    <p:sldLayoutId id="2147484778" r:id="rId8"/>
    <p:sldLayoutId id="2147484779" r:id="rId9"/>
    <p:sldLayoutId id="2147484780" r:id="rId10"/>
    <p:sldLayoutId id="2147484781" r:id="rId11"/>
    <p:sldLayoutId id="2147484782" r:id="rId12"/>
    <p:sldLayoutId id="2147484783" r:id="rId13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9pPr>
    </p:titleStyle>
    <p:bodyStyle>
      <a:lvl1pPr marL="339725" indent="-339725" algn="l" rtl="0" eaLnBrk="0" fontAlgn="base" hangingPunct="0">
        <a:lnSpc>
          <a:spcPts val="2800"/>
        </a:lnSpc>
        <a:spcBef>
          <a:spcPct val="0"/>
        </a:spcBef>
        <a:spcAft>
          <a:spcPct val="0"/>
        </a:spcAft>
        <a:buClr>
          <a:srgbClr val="FFCC00"/>
        </a:buClr>
        <a:buSzPct val="80000"/>
        <a:buFont typeface="Webdings" pitchFamily="18" charset="2"/>
        <a:buChar char="=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09613" indent="-255588" algn="l" rtl="0" eaLnBrk="0" fontAlgn="base" hangingPunct="0">
        <a:lnSpc>
          <a:spcPts val="2800"/>
        </a:lnSpc>
        <a:spcBef>
          <a:spcPct val="0"/>
        </a:spcBef>
        <a:spcAft>
          <a:spcPct val="0"/>
        </a:spcAft>
        <a:buClr>
          <a:srgbClr val="FFCC00"/>
        </a:buClr>
        <a:buSzPct val="80000"/>
        <a:buFont typeface="Webdings" pitchFamily="18" charset="2"/>
        <a:buChar char="&lt;"/>
        <a:defRPr sz="2800">
          <a:solidFill>
            <a:schemeClr val="tx1"/>
          </a:solidFill>
          <a:latin typeface="+mn-lt"/>
        </a:defRPr>
      </a:lvl2pPr>
      <a:lvl3pPr marL="1173163" indent="-273050" algn="l" rtl="0" eaLnBrk="0" fontAlgn="base" hangingPunct="0">
        <a:lnSpc>
          <a:spcPts val="2800"/>
        </a:lnSpc>
        <a:spcBef>
          <a:spcPct val="0"/>
        </a:spcBef>
        <a:spcAft>
          <a:spcPct val="0"/>
        </a:spcAft>
        <a:buClr>
          <a:srgbClr val="FFCC00"/>
        </a:buClr>
        <a:buSzPct val="80000"/>
        <a:buFont typeface="Wingdings 3" pitchFamily="18" charset="2"/>
        <a:buChar char="u"/>
        <a:defRPr sz="1600">
          <a:solidFill>
            <a:schemeClr val="tx1"/>
          </a:solidFill>
          <a:latin typeface="+mn-lt"/>
        </a:defRPr>
      </a:lvl3pPr>
      <a:lvl4pPr marL="1624013" indent="-273050" algn="l" rtl="0" eaLnBrk="0" fontAlgn="base" hangingPunct="0">
        <a:lnSpc>
          <a:spcPts val="2800"/>
        </a:lnSpc>
        <a:spcBef>
          <a:spcPct val="0"/>
        </a:spcBef>
        <a:spcAft>
          <a:spcPct val="0"/>
        </a:spcAft>
        <a:buClr>
          <a:srgbClr val="FFCC00"/>
        </a:buClr>
        <a:buSzPct val="80000"/>
        <a:buFont typeface="Wingdings 3" pitchFamily="18" charset="2"/>
        <a:buChar char="w"/>
        <a:defRPr sz="1400">
          <a:solidFill>
            <a:schemeClr val="tx1"/>
          </a:solidFill>
          <a:latin typeface="+mn-lt"/>
        </a:defRPr>
      </a:lvl4pPr>
      <a:lvl5pPr marL="3370263" indent="-228600" algn="l" rtl="0" eaLnBrk="0" fontAlgn="base" hangingPunct="0">
        <a:lnSpc>
          <a:spcPct val="90000"/>
        </a:lnSpc>
        <a:spcBef>
          <a:spcPct val="110000"/>
        </a:spcBef>
        <a:spcAft>
          <a:spcPct val="0"/>
        </a:spcAft>
        <a:buClr>
          <a:srgbClr val="568EB8"/>
        </a:buClr>
        <a:buSzPct val="90000"/>
        <a:buFont typeface="Arial" charset="0"/>
        <a:buBlip>
          <a:blip r:embed="rId16"/>
        </a:buBlip>
        <a:defRPr sz="1600">
          <a:solidFill>
            <a:schemeClr val="tx1"/>
          </a:solidFill>
          <a:latin typeface="+mn-lt"/>
        </a:defRPr>
      </a:lvl5pPr>
      <a:lvl6pPr marL="3827463" indent="-228600" algn="l" rtl="0" fontAlgn="base">
        <a:lnSpc>
          <a:spcPct val="90000"/>
        </a:lnSpc>
        <a:spcBef>
          <a:spcPct val="110000"/>
        </a:spcBef>
        <a:spcAft>
          <a:spcPct val="0"/>
        </a:spcAft>
        <a:buClr>
          <a:srgbClr val="568EB8"/>
        </a:buClr>
        <a:buSzPct val="90000"/>
        <a:buFont typeface="Arial" charset="0"/>
        <a:buBlip>
          <a:blip r:embed="rId16"/>
        </a:buBlip>
        <a:defRPr sz="1600">
          <a:solidFill>
            <a:schemeClr val="tx1"/>
          </a:solidFill>
          <a:latin typeface="+mn-lt"/>
        </a:defRPr>
      </a:lvl6pPr>
      <a:lvl7pPr marL="4284663" indent="-228600" algn="l" rtl="0" fontAlgn="base">
        <a:lnSpc>
          <a:spcPct val="90000"/>
        </a:lnSpc>
        <a:spcBef>
          <a:spcPct val="110000"/>
        </a:spcBef>
        <a:spcAft>
          <a:spcPct val="0"/>
        </a:spcAft>
        <a:buClr>
          <a:srgbClr val="568EB8"/>
        </a:buClr>
        <a:buSzPct val="90000"/>
        <a:buFont typeface="Arial" charset="0"/>
        <a:buBlip>
          <a:blip r:embed="rId16"/>
        </a:buBlip>
        <a:defRPr sz="1600">
          <a:solidFill>
            <a:schemeClr val="tx1"/>
          </a:solidFill>
          <a:latin typeface="+mn-lt"/>
        </a:defRPr>
      </a:lvl7pPr>
      <a:lvl8pPr marL="4741863" indent="-228600" algn="l" rtl="0" fontAlgn="base">
        <a:lnSpc>
          <a:spcPct val="90000"/>
        </a:lnSpc>
        <a:spcBef>
          <a:spcPct val="110000"/>
        </a:spcBef>
        <a:spcAft>
          <a:spcPct val="0"/>
        </a:spcAft>
        <a:buClr>
          <a:srgbClr val="568EB8"/>
        </a:buClr>
        <a:buSzPct val="90000"/>
        <a:buFont typeface="Arial" charset="0"/>
        <a:buBlip>
          <a:blip r:embed="rId16"/>
        </a:buBlip>
        <a:defRPr sz="1600">
          <a:solidFill>
            <a:schemeClr val="tx1"/>
          </a:solidFill>
          <a:latin typeface="+mn-lt"/>
        </a:defRPr>
      </a:lvl8pPr>
      <a:lvl9pPr marL="5199063" indent="-228600" algn="l" rtl="0" fontAlgn="base">
        <a:lnSpc>
          <a:spcPct val="90000"/>
        </a:lnSpc>
        <a:spcBef>
          <a:spcPct val="110000"/>
        </a:spcBef>
        <a:spcAft>
          <a:spcPct val="0"/>
        </a:spcAft>
        <a:buClr>
          <a:srgbClr val="568EB8"/>
        </a:buClr>
        <a:buSzPct val="90000"/>
        <a:buFont typeface="Arial" charset="0"/>
        <a:buBlip>
          <a:blip r:embed="rId16"/>
        </a:buBlip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6" descr="master06_image002 copy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0"/>
            <a:ext cx="9124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03288" y="712788"/>
            <a:ext cx="738187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GB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813" y="1827213"/>
            <a:ext cx="7332662" cy="417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GB" smtClean="0"/>
              <a:t>Click to edit Master text styles</a:t>
            </a:r>
          </a:p>
          <a:p>
            <a:pPr lvl="1"/>
            <a:r>
              <a:rPr lang="en-GB" altLang="en-GB" smtClean="0"/>
              <a:t>Second level</a:t>
            </a:r>
          </a:p>
          <a:p>
            <a:pPr lvl="2"/>
            <a:r>
              <a:rPr lang="en-GB" altLang="en-GB" smtClean="0"/>
              <a:t>Ikuykuyi</a:t>
            </a:r>
          </a:p>
          <a:p>
            <a:pPr lvl="3"/>
            <a:r>
              <a:rPr lang="en-GB" altLang="en-GB" smtClean="0"/>
              <a:t>dfsfsdf</a:t>
            </a:r>
          </a:p>
        </p:txBody>
      </p:sp>
      <p:sp>
        <p:nvSpPr>
          <p:cNvPr id="1029" name="Line 26"/>
          <p:cNvSpPr>
            <a:spLocks noChangeShapeType="1"/>
          </p:cNvSpPr>
          <p:nvPr/>
        </p:nvSpPr>
        <p:spPr bwMode="auto">
          <a:xfrm>
            <a:off x="895350" y="1252538"/>
            <a:ext cx="7391400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397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85" r:id="rId1"/>
    <p:sldLayoutId id="2147484786" r:id="rId2"/>
    <p:sldLayoutId id="2147484787" r:id="rId3"/>
    <p:sldLayoutId id="2147484788" r:id="rId4"/>
    <p:sldLayoutId id="2147484789" r:id="rId5"/>
    <p:sldLayoutId id="2147484790" r:id="rId6"/>
    <p:sldLayoutId id="2147484791" r:id="rId7"/>
    <p:sldLayoutId id="2147484792" r:id="rId8"/>
    <p:sldLayoutId id="2147484793" r:id="rId9"/>
    <p:sldLayoutId id="2147484794" r:id="rId10"/>
    <p:sldLayoutId id="2147484795" r:id="rId11"/>
    <p:sldLayoutId id="2147484796" r:id="rId12"/>
    <p:sldLayoutId id="2147484797" r:id="rId13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9pPr>
    </p:titleStyle>
    <p:bodyStyle>
      <a:lvl1pPr marL="339725" indent="-339725" algn="l" rtl="0" eaLnBrk="0" fontAlgn="base" hangingPunct="0">
        <a:lnSpc>
          <a:spcPts val="2800"/>
        </a:lnSpc>
        <a:spcBef>
          <a:spcPct val="0"/>
        </a:spcBef>
        <a:spcAft>
          <a:spcPct val="0"/>
        </a:spcAft>
        <a:buClr>
          <a:srgbClr val="FFCC00"/>
        </a:buClr>
        <a:buSzPct val="80000"/>
        <a:buFont typeface="Webdings" pitchFamily="18" charset="2"/>
        <a:buChar char="=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09613" indent="-255588" algn="l" rtl="0" eaLnBrk="0" fontAlgn="base" hangingPunct="0">
        <a:lnSpc>
          <a:spcPts val="2800"/>
        </a:lnSpc>
        <a:spcBef>
          <a:spcPct val="0"/>
        </a:spcBef>
        <a:spcAft>
          <a:spcPct val="0"/>
        </a:spcAft>
        <a:buClr>
          <a:srgbClr val="FFCC00"/>
        </a:buClr>
        <a:buSzPct val="80000"/>
        <a:buFont typeface="Webdings" pitchFamily="18" charset="2"/>
        <a:buChar char="&lt;"/>
        <a:defRPr sz="2800">
          <a:solidFill>
            <a:schemeClr val="tx1"/>
          </a:solidFill>
          <a:latin typeface="+mn-lt"/>
        </a:defRPr>
      </a:lvl2pPr>
      <a:lvl3pPr marL="1173163" indent="-273050" algn="l" rtl="0" eaLnBrk="0" fontAlgn="base" hangingPunct="0">
        <a:lnSpc>
          <a:spcPts val="2800"/>
        </a:lnSpc>
        <a:spcBef>
          <a:spcPct val="0"/>
        </a:spcBef>
        <a:spcAft>
          <a:spcPct val="0"/>
        </a:spcAft>
        <a:buClr>
          <a:srgbClr val="FFCC00"/>
        </a:buClr>
        <a:buSzPct val="80000"/>
        <a:buFont typeface="Wingdings 3" pitchFamily="18" charset="2"/>
        <a:buChar char="u"/>
        <a:defRPr sz="1600">
          <a:solidFill>
            <a:schemeClr val="tx1"/>
          </a:solidFill>
          <a:latin typeface="+mn-lt"/>
        </a:defRPr>
      </a:lvl3pPr>
      <a:lvl4pPr marL="1624013" indent="-273050" algn="l" rtl="0" eaLnBrk="0" fontAlgn="base" hangingPunct="0">
        <a:lnSpc>
          <a:spcPts val="2800"/>
        </a:lnSpc>
        <a:spcBef>
          <a:spcPct val="0"/>
        </a:spcBef>
        <a:spcAft>
          <a:spcPct val="0"/>
        </a:spcAft>
        <a:buClr>
          <a:srgbClr val="FFCC00"/>
        </a:buClr>
        <a:buSzPct val="80000"/>
        <a:buFont typeface="Wingdings 3" pitchFamily="18" charset="2"/>
        <a:buChar char="w"/>
        <a:defRPr sz="1400">
          <a:solidFill>
            <a:schemeClr val="tx1"/>
          </a:solidFill>
          <a:latin typeface="+mn-lt"/>
        </a:defRPr>
      </a:lvl4pPr>
      <a:lvl5pPr marL="3370263" indent="-228600" algn="l" rtl="0" eaLnBrk="0" fontAlgn="base" hangingPunct="0">
        <a:lnSpc>
          <a:spcPct val="90000"/>
        </a:lnSpc>
        <a:spcBef>
          <a:spcPct val="110000"/>
        </a:spcBef>
        <a:spcAft>
          <a:spcPct val="0"/>
        </a:spcAft>
        <a:buClr>
          <a:srgbClr val="568EB8"/>
        </a:buClr>
        <a:buSzPct val="90000"/>
        <a:buFont typeface="Arial" charset="0"/>
        <a:buBlip>
          <a:blip r:embed="rId16"/>
        </a:buBlip>
        <a:defRPr sz="1600">
          <a:solidFill>
            <a:schemeClr val="tx1"/>
          </a:solidFill>
          <a:latin typeface="+mn-lt"/>
        </a:defRPr>
      </a:lvl5pPr>
      <a:lvl6pPr marL="3827463" indent="-228600" algn="l" rtl="0" fontAlgn="base">
        <a:lnSpc>
          <a:spcPct val="90000"/>
        </a:lnSpc>
        <a:spcBef>
          <a:spcPct val="110000"/>
        </a:spcBef>
        <a:spcAft>
          <a:spcPct val="0"/>
        </a:spcAft>
        <a:buClr>
          <a:srgbClr val="568EB8"/>
        </a:buClr>
        <a:buSzPct val="90000"/>
        <a:buFont typeface="Arial" charset="0"/>
        <a:buBlip>
          <a:blip r:embed="rId16"/>
        </a:buBlip>
        <a:defRPr sz="1600">
          <a:solidFill>
            <a:schemeClr val="tx1"/>
          </a:solidFill>
          <a:latin typeface="+mn-lt"/>
        </a:defRPr>
      </a:lvl6pPr>
      <a:lvl7pPr marL="4284663" indent="-228600" algn="l" rtl="0" fontAlgn="base">
        <a:lnSpc>
          <a:spcPct val="90000"/>
        </a:lnSpc>
        <a:spcBef>
          <a:spcPct val="110000"/>
        </a:spcBef>
        <a:spcAft>
          <a:spcPct val="0"/>
        </a:spcAft>
        <a:buClr>
          <a:srgbClr val="568EB8"/>
        </a:buClr>
        <a:buSzPct val="90000"/>
        <a:buFont typeface="Arial" charset="0"/>
        <a:buBlip>
          <a:blip r:embed="rId16"/>
        </a:buBlip>
        <a:defRPr sz="1600">
          <a:solidFill>
            <a:schemeClr val="tx1"/>
          </a:solidFill>
          <a:latin typeface="+mn-lt"/>
        </a:defRPr>
      </a:lvl7pPr>
      <a:lvl8pPr marL="4741863" indent="-228600" algn="l" rtl="0" fontAlgn="base">
        <a:lnSpc>
          <a:spcPct val="90000"/>
        </a:lnSpc>
        <a:spcBef>
          <a:spcPct val="110000"/>
        </a:spcBef>
        <a:spcAft>
          <a:spcPct val="0"/>
        </a:spcAft>
        <a:buClr>
          <a:srgbClr val="568EB8"/>
        </a:buClr>
        <a:buSzPct val="90000"/>
        <a:buFont typeface="Arial" charset="0"/>
        <a:buBlip>
          <a:blip r:embed="rId16"/>
        </a:buBlip>
        <a:defRPr sz="1600">
          <a:solidFill>
            <a:schemeClr val="tx1"/>
          </a:solidFill>
          <a:latin typeface="+mn-lt"/>
        </a:defRPr>
      </a:lvl8pPr>
      <a:lvl9pPr marL="5199063" indent="-228600" algn="l" rtl="0" fontAlgn="base">
        <a:lnSpc>
          <a:spcPct val="90000"/>
        </a:lnSpc>
        <a:spcBef>
          <a:spcPct val="110000"/>
        </a:spcBef>
        <a:spcAft>
          <a:spcPct val="0"/>
        </a:spcAft>
        <a:buClr>
          <a:srgbClr val="568EB8"/>
        </a:buClr>
        <a:buSzPct val="90000"/>
        <a:buFont typeface="Arial" charset="0"/>
        <a:buBlip>
          <a:blip r:embed="rId16"/>
        </a:buBlip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6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6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50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6.png"/><Relationship Id="rId7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gif"/><Relationship Id="rId13" Type="http://schemas.openxmlformats.org/officeDocument/2006/relationships/image" Target="../media/image27.gif"/><Relationship Id="rId18" Type="http://schemas.openxmlformats.org/officeDocument/2006/relationships/image" Target="../media/image32.png"/><Relationship Id="rId3" Type="http://schemas.openxmlformats.org/officeDocument/2006/relationships/image" Target="../media/image18.jpeg"/><Relationship Id="rId21" Type="http://schemas.openxmlformats.org/officeDocument/2006/relationships/image" Target="../media/image35.png"/><Relationship Id="rId7" Type="http://schemas.openxmlformats.org/officeDocument/2006/relationships/image" Target="../media/image22.png"/><Relationship Id="rId12" Type="http://schemas.openxmlformats.org/officeDocument/2006/relationships/image" Target="../media/image26.png"/><Relationship Id="rId17" Type="http://schemas.openxmlformats.org/officeDocument/2006/relationships/image" Target="../media/image31.gif"/><Relationship Id="rId25" Type="http://schemas.openxmlformats.org/officeDocument/2006/relationships/image" Target="../media/image38.png"/><Relationship Id="rId2" Type="http://schemas.openxmlformats.org/officeDocument/2006/relationships/image" Target="../media/image6.png"/><Relationship Id="rId16" Type="http://schemas.openxmlformats.org/officeDocument/2006/relationships/image" Target="../media/image30.gif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gif"/><Relationship Id="rId11" Type="http://schemas.openxmlformats.org/officeDocument/2006/relationships/image" Target="../media/image25.png"/><Relationship Id="rId24" Type="http://schemas.openxmlformats.org/officeDocument/2006/relationships/hyperlink" Target="//upload.wikimedia.org/wikipedia/commons/e/e2/Coat_of_Arms_of_Khabarovsk.svg" TargetMode="External"/><Relationship Id="rId5" Type="http://schemas.openxmlformats.org/officeDocument/2006/relationships/image" Target="../media/image20.png"/><Relationship Id="rId15" Type="http://schemas.openxmlformats.org/officeDocument/2006/relationships/image" Target="../media/image29.gif"/><Relationship Id="rId23" Type="http://schemas.openxmlformats.org/officeDocument/2006/relationships/image" Target="../media/image37.png"/><Relationship Id="rId10" Type="http://schemas.openxmlformats.org/officeDocument/2006/relationships/image" Target="../media/image24.gif"/><Relationship Id="rId19" Type="http://schemas.openxmlformats.org/officeDocument/2006/relationships/image" Target="../media/image33.png"/><Relationship Id="rId4" Type="http://schemas.openxmlformats.org/officeDocument/2006/relationships/image" Target="../media/image19.jpeg"/><Relationship Id="rId9" Type="http://schemas.openxmlformats.org/officeDocument/2006/relationships/hyperlink" Target="//upload.wikimedia.org/wikipedia/commons/7/70/Coat_of_Arms_of_Ulchsky_raion_(Khabarovsk_krai).gif" TargetMode="External"/><Relationship Id="rId14" Type="http://schemas.openxmlformats.org/officeDocument/2006/relationships/image" Target="../media/image28.png"/><Relationship Id="rId22" Type="http://schemas.openxmlformats.org/officeDocument/2006/relationships/image" Target="../media/image3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6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image" Target="../media/image6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6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auto">
          <a:xfrm>
            <a:off x="0" y="-1"/>
            <a:ext cx="9144000" cy="6221414"/>
          </a:xfrm>
          <a:prstGeom prst="rect">
            <a:avLst/>
          </a:prstGeom>
          <a:gradFill>
            <a:gsLst>
              <a:gs pos="35000">
                <a:srgbClr val="0070C0"/>
              </a:gs>
              <a:gs pos="0">
                <a:schemeClr val="accent1">
                  <a:shade val="30000"/>
                  <a:satMod val="115000"/>
                </a:schemeClr>
              </a:gs>
              <a:gs pos="100000">
                <a:srgbClr val="00B050"/>
              </a:gs>
            </a:gsLst>
            <a:path path="circle">
              <a:fillToRect t="100000" r="10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indent="452438" algn="ctr" eaLnBrk="1" hangingPunct="1">
              <a:defRPr/>
            </a:pPr>
            <a:endParaRPr lang="ru-RU" sz="40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25" name="Прямоугольник 21"/>
          <p:cNvSpPr>
            <a:spLocks noChangeArrowheads="1"/>
          </p:cNvSpPr>
          <p:nvPr/>
        </p:nvSpPr>
        <p:spPr bwMode="auto">
          <a:xfrm>
            <a:off x="544513" y="3379788"/>
            <a:ext cx="3992562" cy="16335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endParaRPr lang="ru-RU" altLang="ru-RU"/>
          </a:p>
        </p:txBody>
      </p:sp>
      <p:sp>
        <p:nvSpPr>
          <p:cNvPr id="5126" name="Прямоугольник 12"/>
          <p:cNvSpPr>
            <a:spLocks noChangeArrowheads="1"/>
          </p:cNvSpPr>
          <p:nvPr/>
        </p:nvSpPr>
        <p:spPr bwMode="auto">
          <a:xfrm>
            <a:off x="544513" y="2271713"/>
            <a:ext cx="8416925" cy="1524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endParaRPr lang="ru-RU" altLang="ru-RU"/>
          </a:p>
        </p:txBody>
      </p:sp>
      <p:sp>
        <p:nvSpPr>
          <p:cNvPr id="5129" name="Прямоугольник 20"/>
          <p:cNvSpPr>
            <a:spLocks noChangeArrowheads="1"/>
          </p:cNvSpPr>
          <p:nvPr/>
        </p:nvSpPr>
        <p:spPr bwMode="auto">
          <a:xfrm>
            <a:off x="544513" y="3795713"/>
            <a:ext cx="8416925" cy="21097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endParaRPr lang="ru-RU" alt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42669" y="172593"/>
            <a:ext cx="9037984" cy="18759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36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Информационная система закупок как основа формирования контрактной системы в Хабаровском крае</a:t>
            </a:r>
            <a:endParaRPr lang="ru-RU" sz="36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384063" y="2433599"/>
            <a:ext cx="4401820" cy="147117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7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КАРПОВ</a:t>
            </a:r>
            <a:r>
              <a:rPr lang="ru-RU" sz="2700" b="1" dirty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ru-RU" sz="2700" b="1" dirty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ru-RU" sz="27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Юрий</a:t>
            </a:r>
            <a:r>
              <a:rPr lang="ru-RU" sz="2700" b="1" dirty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ru-RU" sz="2700" b="1" dirty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ru-RU" sz="27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Владимирович</a:t>
            </a:r>
            <a:endParaRPr lang="ru-RU" sz="2700" b="1" dirty="0">
              <a:ln w="12700">
                <a:solidFill>
                  <a:schemeClr val="bg1"/>
                </a:solidFill>
                <a:prstDash val="solid"/>
              </a:ln>
              <a:solidFill>
                <a:schemeClr val="tx2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sz="2800" b="1" dirty="0">
              <a:ln w="127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 bwMode="auto">
          <a:xfrm>
            <a:off x="5457031" y="3525095"/>
            <a:ext cx="3390900" cy="6350"/>
          </a:xfrm>
          <a:prstGeom prst="line">
            <a:avLst/>
          </a:prstGeom>
          <a:solidFill>
            <a:srgbClr val="FFFFFF"/>
          </a:solidFill>
          <a:ln w="19050" cap="flat" cmpd="sng" algn="ctr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Прямоугольник 16"/>
          <p:cNvSpPr/>
          <p:nvPr/>
        </p:nvSpPr>
        <p:spPr>
          <a:xfrm>
            <a:off x="5384063" y="3515922"/>
            <a:ext cx="3577375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3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начальник отдела информационного обеспечения </a:t>
            </a:r>
            <a:endParaRPr lang="ru-RU" sz="2300" b="1" dirty="0">
              <a:ln w="12700">
                <a:solidFill>
                  <a:schemeClr val="bg1"/>
                </a:solidFill>
                <a:prstDash val="solid"/>
              </a:ln>
              <a:solidFill>
                <a:schemeClr val="tx2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3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комитета государственного заказа </a:t>
            </a:r>
            <a:br>
              <a:rPr lang="ru-RU" sz="23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ru-RU" sz="23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Правительства Хабаровского края </a:t>
            </a:r>
            <a:endParaRPr lang="ru-RU" sz="2300" b="1" dirty="0">
              <a:ln w="12700">
                <a:solidFill>
                  <a:schemeClr val="bg1"/>
                </a:solidFill>
                <a:prstDash val="solid"/>
              </a:ln>
              <a:solidFill>
                <a:schemeClr val="tx2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135" name="Рисунок 10" descr="online_auction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874" y="2259989"/>
            <a:ext cx="4824651" cy="3651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" descr="http://pgu.khv.gov.ru/images/hkr/pct/hk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8" r="8315" b="7112"/>
          <a:stretch>
            <a:fillRect/>
          </a:stretch>
        </p:blipFill>
        <p:spPr bwMode="auto">
          <a:xfrm>
            <a:off x="20639" y="6280506"/>
            <a:ext cx="473873" cy="560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459505" y="6485141"/>
            <a:ext cx="3661316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 smtClean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ХАБАРОВСК, </a:t>
            </a:r>
            <a:r>
              <a:rPr lang="en-US" sz="1200" b="1" dirty="0" smtClean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ru-RU" sz="1200" b="1" dirty="0" smtClean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АПРЕЛЯ </a:t>
            </a:r>
            <a:r>
              <a:rPr lang="ru-RU" sz="1200" b="1" dirty="0" smtClean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sz="1200" b="1" dirty="0" smtClean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1200" b="1" dirty="0" smtClean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 Г.</a:t>
            </a:r>
            <a:endParaRPr lang="ru-RU" sz="1200" b="1" dirty="0">
              <a:gradFill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100000">
                    <a:srgbClr val="00B050"/>
                  </a:gs>
                </a:gsLst>
                <a:path path="circle">
                  <a:fillToRect t="100000" r="100000"/>
                </a:path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 bwMode="auto">
          <a:xfrm>
            <a:off x="562708" y="6343535"/>
            <a:ext cx="2411228" cy="0"/>
          </a:xfrm>
          <a:prstGeom prst="line">
            <a:avLst/>
          </a:prstGeom>
          <a:solidFill>
            <a:srgbClr val="FFFFFF"/>
          </a:solidFill>
          <a:ln w="19050" cap="flat" cmpd="sng" algn="ctr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1801915"/>
              </p:ext>
            </p:extLst>
          </p:nvPr>
        </p:nvGraphicFramePr>
        <p:xfrm>
          <a:off x="3804633" y="6475437"/>
          <a:ext cx="516845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271791"/>
              </p:ext>
            </p:extLst>
          </p:nvPr>
        </p:nvGraphicFramePr>
        <p:xfrm>
          <a:off x="3804633" y="6475437"/>
          <a:ext cx="516846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 bwMode="auto">
          <a:xfrm>
            <a:off x="7795845" y="2774416"/>
            <a:ext cx="1289539" cy="1308558"/>
          </a:xfrm>
          <a:prstGeom prst="round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Вертикальный свиток 1"/>
          <p:cNvSpPr/>
          <p:nvPr/>
        </p:nvSpPr>
        <p:spPr bwMode="auto">
          <a:xfrm flipH="1">
            <a:off x="3717797" y="1296009"/>
            <a:ext cx="4554534" cy="4833329"/>
          </a:xfrm>
          <a:prstGeom prst="verticalScroll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1267" name="Picture 6" descr="http://pgu.khv.gov.ru/images/hkr/pct/hk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8" r="8315" b="7112"/>
          <a:stretch>
            <a:fillRect/>
          </a:stretch>
        </p:blipFill>
        <p:spPr bwMode="auto">
          <a:xfrm>
            <a:off x="20639" y="6280506"/>
            <a:ext cx="473873" cy="560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 bwMode="auto">
          <a:xfrm>
            <a:off x="0" y="0"/>
            <a:ext cx="9144000" cy="117125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100000">
                <a:srgbClr val="00B050"/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indent="452438" eaLnBrk="1" hangingPunct="1">
              <a:lnSpc>
                <a:spcPct val="70000"/>
              </a:lnSpc>
              <a:spcBef>
                <a:spcPct val="50000"/>
              </a:spcBef>
              <a:defRPr/>
            </a:pP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9505" y="6420664"/>
            <a:ext cx="366131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КОМИТЕТ ГОСУДАРСТВЕННОГО ЗАКАЗА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ПРАВИТЕЛЬСТВА ХАБАРОВСКОГО КРАЯ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-821173" y="1839147"/>
            <a:ext cx="4888685" cy="2409352"/>
          </a:xfrm>
          <a:prstGeom prst="rect">
            <a:avLst/>
          </a:prstGeom>
          <a:noFill/>
          <a:ln>
            <a:noFill/>
          </a:ln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cxnSp>
        <p:nvCxnSpPr>
          <p:cNvPr id="18" name="Прямая соединительная линия 17"/>
          <p:cNvCxnSpPr/>
          <p:nvPr/>
        </p:nvCxnSpPr>
        <p:spPr bwMode="auto">
          <a:xfrm>
            <a:off x="562708" y="6343535"/>
            <a:ext cx="3106615" cy="0"/>
          </a:xfrm>
          <a:prstGeom prst="line">
            <a:avLst/>
          </a:prstGeom>
          <a:solidFill>
            <a:srgbClr val="FFFFFF"/>
          </a:solidFill>
          <a:ln w="19050" cap="flat" cmpd="sng" algn="ctr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" name="Скругленный прямоугольник 4"/>
          <p:cNvSpPr/>
          <p:nvPr/>
        </p:nvSpPr>
        <p:spPr bwMode="auto">
          <a:xfrm>
            <a:off x="1710218" y="2813628"/>
            <a:ext cx="2214344" cy="693802"/>
          </a:xfrm>
          <a:prstGeom prst="roundRect">
            <a:avLst/>
          </a:prstGeom>
          <a:solidFill>
            <a:schemeClr val="accent5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800" b="1" dirty="0" smtClean="0"/>
              <a:t>Заявка </a:t>
            </a:r>
            <a:r>
              <a:rPr lang="ru-RU" sz="1800" dirty="0" smtClean="0"/>
              <a:t>на закупку в </a:t>
            </a:r>
            <a:r>
              <a:rPr lang="ru-RU" sz="1800" dirty="0" err="1" smtClean="0"/>
              <a:t>структури-рованном</a:t>
            </a:r>
            <a:r>
              <a:rPr lang="ru-RU" sz="1800" dirty="0" smtClean="0"/>
              <a:t> виде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 bwMode="auto">
          <a:xfrm>
            <a:off x="98647" y="2014189"/>
            <a:ext cx="1465288" cy="1543603"/>
          </a:xfrm>
          <a:prstGeom prst="roundRect">
            <a:avLst/>
          </a:prstGeom>
          <a:solidFill>
            <a:schemeClr val="accent5"/>
          </a:solidFill>
          <a:ln w="1905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План-график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в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структури-рованном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виде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65321" y="1894566"/>
            <a:ext cx="2752292" cy="701923"/>
          </a:xfrm>
          <a:prstGeom prst="rect">
            <a:avLst/>
          </a:prstGeom>
          <a:noFill/>
          <a:ln w="19050"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2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Документация</a:t>
            </a:r>
            <a:br>
              <a:rPr lang="ru-RU" sz="2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</a:br>
            <a:r>
              <a:rPr lang="ru-RU" sz="2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о закупке</a:t>
            </a:r>
            <a:endParaRPr lang="ru-RU" sz="2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4511824" y="2604670"/>
            <a:ext cx="2974154" cy="339492"/>
          </a:xfrm>
          <a:prstGeom prst="roundRect">
            <a:avLst/>
          </a:prstGeom>
          <a:solidFill>
            <a:srgbClr val="FFFFCC"/>
          </a:solidFill>
          <a:ln w="190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/>
              <a:t>Общая часть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 bwMode="auto">
          <a:xfrm>
            <a:off x="4507722" y="3038051"/>
            <a:ext cx="2978256" cy="363306"/>
          </a:xfrm>
          <a:prstGeom prst="roundRect">
            <a:avLst/>
          </a:prstGeom>
          <a:solidFill>
            <a:schemeClr val="accent5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/>
              <a:t>Извещение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4522947" y="4138883"/>
            <a:ext cx="2971706" cy="550124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 cap="flat" cmpd="sng" algn="ctr">
            <a:solidFill>
              <a:schemeClr val="accent3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/>
              <a:t>Техническая</a:t>
            </a:r>
            <a:br>
              <a:rPr lang="ru-RU" sz="2400" dirty="0" smtClean="0"/>
            </a:br>
            <a:r>
              <a:rPr lang="ru-RU" sz="2400" dirty="0" smtClean="0"/>
              <a:t>часть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 bwMode="auto">
          <a:xfrm>
            <a:off x="4522947" y="4795536"/>
            <a:ext cx="2971706" cy="331786"/>
          </a:xfrm>
          <a:prstGeom prst="roundRect">
            <a:avLst/>
          </a:prstGeom>
          <a:solidFill>
            <a:srgbClr val="C9BB57"/>
          </a:solidFill>
          <a:ln w="19050" cap="flat" cmpd="sng" algn="ctr">
            <a:solidFill>
              <a:srgbClr val="00539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/>
              <a:t>Проект контракта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 bwMode="auto">
          <a:xfrm>
            <a:off x="1708552" y="3800930"/>
            <a:ext cx="2214343" cy="564089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 cap="flat" cmpd="sng" algn="ctr">
            <a:solidFill>
              <a:schemeClr val="accent3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800" b="1" dirty="0" smtClean="0"/>
              <a:t>Каталог</a:t>
            </a:r>
            <a:br>
              <a:rPr lang="ru-RU" sz="1800" b="1" dirty="0" smtClean="0"/>
            </a:br>
            <a:r>
              <a:rPr lang="ru-RU" sz="1800" dirty="0" smtClean="0"/>
              <a:t>товаров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 bwMode="auto">
          <a:xfrm>
            <a:off x="1708551" y="4455523"/>
            <a:ext cx="2214344" cy="706598"/>
          </a:xfrm>
          <a:prstGeom prst="roundRect">
            <a:avLst/>
          </a:prstGeom>
          <a:solidFill>
            <a:srgbClr val="C9BB57"/>
          </a:solidFill>
          <a:ln w="19050" cap="flat" cmpd="sng" algn="ctr">
            <a:solidFill>
              <a:srgbClr val="00539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800" dirty="0" smtClean="0"/>
              <a:t>Справочник</a:t>
            </a:r>
            <a:r>
              <a:rPr lang="ru-RU" sz="1800" b="1" dirty="0" smtClean="0"/>
              <a:t> шаблонов контрактов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 bwMode="auto">
          <a:xfrm>
            <a:off x="1708550" y="2014189"/>
            <a:ext cx="2214343" cy="694144"/>
          </a:xfrm>
          <a:prstGeom prst="roundRect">
            <a:avLst/>
          </a:prstGeom>
          <a:solidFill>
            <a:srgbClr val="FFFFCC"/>
          </a:solidFill>
          <a:ln w="190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800" dirty="0" smtClean="0"/>
              <a:t>Универсальный </a:t>
            </a:r>
            <a:r>
              <a:rPr lang="ru-RU" sz="1800" b="1" dirty="0" smtClean="0"/>
              <a:t>шаблон общей части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 bwMode="auto">
          <a:xfrm>
            <a:off x="4496651" y="5222011"/>
            <a:ext cx="2998002" cy="588493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 w="1905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/>
              <a:t>Обоснование цены контракта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 bwMode="auto">
          <a:xfrm>
            <a:off x="4511825" y="3490315"/>
            <a:ext cx="2982828" cy="550305"/>
          </a:xfrm>
          <a:prstGeom prst="roundRect">
            <a:avLst/>
          </a:prstGeom>
          <a:solidFill>
            <a:schemeClr val="accent5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/>
              <a:t>Информационная карта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 bwMode="auto">
          <a:xfrm>
            <a:off x="1708550" y="5244083"/>
            <a:ext cx="2214345" cy="889400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 w="1905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800" dirty="0" smtClean="0"/>
              <a:t>Универсальный </a:t>
            </a:r>
            <a:r>
              <a:rPr lang="ru-RU" sz="1800" b="1" dirty="0" smtClean="0"/>
              <a:t>шаблон обоснования цены </a:t>
            </a:r>
            <a:r>
              <a:rPr lang="ru-RU" sz="1800" dirty="0" smtClean="0"/>
              <a:t>контракта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" name="Стрелка вправо 2"/>
          <p:cNvSpPr/>
          <p:nvPr/>
        </p:nvSpPr>
        <p:spPr bwMode="auto">
          <a:xfrm>
            <a:off x="1271955" y="3033765"/>
            <a:ext cx="568568" cy="363306"/>
          </a:xfrm>
          <a:prstGeom prst="rightArrow">
            <a:avLst/>
          </a:prstGeom>
          <a:solidFill>
            <a:schemeClr val="accent5"/>
          </a:solidFill>
          <a:ln w="1905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Стрелка вправо 29"/>
          <p:cNvSpPr/>
          <p:nvPr/>
        </p:nvSpPr>
        <p:spPr bwMode="auto">
          <a:xfrm rot="1047617">
            <a:off x="3657676" y="2401772"/>
            <a:ext cx="926291" cy="363306"/>
          </a:xfrm>
          <a:prstGeom prst="rightArrow">
            <a:avLst/>
          </a:prstGeom>
          <a:solidFill>
            <a:srgbClr val="FFFFCC"/>
          </a:solidFill>
          <a:ln w="190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Стрелка вправо 30"/>
          <p:cNvSpPr/>
          <p:nvPr/>
        </p:nvSpPr>
        <p:spPr bwMode="auto">
          <a:xfrm>
            <a:off x="3711309" y="3005118"/>
            <a:ext cx="889039" cy="363306"/>
          </a:xfrm>
          <a:prstGeom prst="rightArrow">
            <a:avLst/>
          </a:prstGeom>
          <a:solidFill>
            <a:schemeClr val="accent5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Стрелка вправо 31"/>
          <p:cNvSpPr/>
          <p:nvPr/>
        </p:nvSpPr>
        <p:spPr bwMode="auto">
          <a:xfrm rot="1970566">
            <a:off x="3584850" y="3267275"/>
            <a:ext cx="1052264" cy="363306"/>
          </a:xfrm>
          <a:prstGeom prst="rightArrow">
            <a:avLst/>
          </a:prstGeom>
          <a:solidFill>
            <a:schemeClr val="accent5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Стрелка вправо 33"/>
          <p:cNvSpPr/>
          <p:nvPr/>
        </p:nvSpPr>
        <p:spPr bwMode="auto">
          <a:xfrm rot="16200000">
            <a:off x="2586802" y="3471559"/>
            <a:ext cx="465814" cy="363306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19050" cap="flat" cmpd="sng" algn="ctr">
            <a:solidFill>
              <a:schemeClr val="accent3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Стрелка вправо 34"/>
          <p:cNvSpPr/>
          <p:nvPr/>
        </p:nvSpPr>
        <p:spPr bwMode="auto">
          <a:xfrm>
            <a:off x="3559174" y="4795536"/>
            <a:ext cx="1041173" cy="324707"/>
          </a:xfrm>
          <a:prstGeom prst="rightArrow">
            <a:avLst/>
          </a:prstGeom>
          <a:solidFill>
            <a:srgbClr val="C9BB57"/>
          </a:solidFill>
          <a:ln w="19050" cap="flat" cmpd="sng" algn="ctr">
            <a:solidFill>
              <a:srgbClr val="00539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Стрелка вправо 35"/>
          <p:cNvSpPr/>
          <p:nvPr/>
        </p:nvSpPr>
        <p:spPr bwMode="auto">
          <a:xfrm rot="21105278">
            <a:off x="3619021" y="5360536"/>
            <a:ext cx="979965" cy="363306"/>
          </a:xfrm>
          <a:prstGeom prst="rightArrow">
            <a:avLst/>
          </a:prstGeom>
          <a:solidFill>
            <a:schemeClr val="bg2">
              <a:lumMod val="40000"/>
              <a:lumOff val="60000"/>
            </a:schemeClr>
          </a:solidFill>
          <a:ln w="1905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Стрелка вправо 36"/>
          <p:cNvSpPr/>
          <p:nvPr/>
        </p:nvSpPr>
        <p:spPr bwMode="auto">
          <a:xfrm rot="1185035">
            <a:off x="3803447" y="4024262"/>
            <a:ext cx="844421" cy="363306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19050" cap="flat" cmpd="sng" algn="ctr">
            <a:solidFill>
              <a:schemeClr val="accent3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Стрелка вправо 9"/>
          <p:cNvSpPr/>
          <p:nvPr/>
        </p:nvSpPr>
        <p:spPr bwMode="auto">
          <a:xfrm rot="2382361">
            <a:off x="7202927" y="2341651"/>
            <a:ext cx="959013" cy="410308"/>
          </a:xfrm>
          <a:prstGeom prst="rightArrow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35888" y="2875279"/>
            <a:ext cx="140134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 b="1" dirty="0" smtClean="0"/>
              <a:t>Отправка</a:t>
            </a:r>
            <a:br>
              <a:rPr lang="ru-RU" sz="1600" b="1" dirty="0" smtClean="0"/>
            </a:br>
            <a:r>
              <a:rPr lang="ru-RU" sz="1600" b="1" dirty="0" smtClean="0"/>
              <a:t>на</a:t>
            </a:r>
            <a:br>
              <a:rPr lang="ru-RU" sz="1600" b="1" dirty="0" smtClean="0"/>
            </a:br>
            <a:r>
              <a:rPr lang="ru-RU" sz="1600" b="1" dirty="0" smtClean="0"/>
              <a:t>оф. </a:t>
            </a:r>
            <a:r>
              <a:rPr lang="ru-RU" sz="1600" b="1" dirty="0"/>
              <a:t>с</a:t>
            </a:r>
            <a:r>
              <a:rPr lang="ru-RU" sz="1600" b="1" dirty="0" smtClean="0"/>
              <a:t>айт</a:t>
            </a:r>
          </a:p>
          <a:p>
            <a:pPr algn="ctr">
              <a:lnSpc>
                <a:spcPct val="80000"/>
              </a:lnSpc>
            </a:pPr>
            <a:r>
              <a:rPr lang="ru-RU" sz="1600" b="1" dirty="0" smtClean="0"/>
              <a:t>через</a:t>
            </a:r>
            <a:br>
              <a:rPr lang="ru-RU" sz="1600" b="1" dirty="0" smtClean="0"/>
            </a:br>
            <a:r>
              <a:rPr lang="ru-RU" sz="1600" b="1" dirty="0" smtClean="0"/>
              <a:t>интеграцию</a:t>
            </a:r>
            <a:endParaRPr lang="ru-RU" sz="16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166397" y="202379"/>
            <a:ext cx="8660508" cy="803682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ru-RU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Автоматизация формирования документации о закупке</a:t>
            </a:r>
            <a:endParaRPr lang="ru-RU" sz="32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0" name="Таблица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069410"/>
              </p:ext>
            </p:extLst>
          </p:nvPr>
        </p:nvGraphicFramePr>
        <p:xfrm>
          <a:off x="3804633" y="6475437"/>
          <a:ext cx="516845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9" name="Таблица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307617"/>
              </p:ext>
            </p:extLst>
          </p:nvPr>
        </p:nvGraphicFramePr>
        <p:xfrm>
          <a:off x="3804633" y="6475437"/>
          <a:ext cx="516846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85053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auto">
          <a:xfrm>
            <a:off x="0" y="0"/>
            <a:ext cx="9144000" cy="117125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100000">
                <a:srgbClr val="00B050"/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indent="452438" eaLnBrk="1" hangingPunct="1">
              <a:lnSpc>
                <a:spcPct val="70000"/>
              </a:lnSpc>
              <a:spcBef>
                <a:spcPct val="50000"/>
              </a:spcBef>
              <a:defRPr/>
            </a:pP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8807" y="378174"/>
            <a:ext cx="8660508" cy="458972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ru-RU" sz="32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Структурная схема работы комитета</a:t>
            </a:r>
          </a:p>
        </p:txBody>
      </p:sp>
      <p:pic>
        <p:nvPicPr>
          <p:cNvPr id="36" name="Picture 6" descr="http://pgu.khv.gov.ru/images/hkr/pct/hk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8" r="8315" b="7112"/>
          <a:stretch>
            <a:fillRect/>
          </a:stretch>
        </p:blipFill>
        <p:spPr bwMode="auto">
          <a:xfrm>
            <a:off x="20639" y="6280506"/>
            <a:ext cx="473873" cy="560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Прямоугольник 36"/>
          <p:cNvSpPr/>
          <p:nvPr/>
        </p:nvSpPr>
        <p:spPr>
          <a:xfrm>
            <a:off x="459505" y="6420664"/>
            <a:ext cx="366131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КОМИТЕТ ГОСУДАРСТВЕННОГО ЗАКАЗА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ПРАВИТЕЛЬСТВА ХАБАРОВСКОГО КРАЯ</a:t>
            </a:r>
          </a:p>
        </p:txBody>
      </p:sp>
      <p:cxnSp>
        <p:nvCxnSpPr>
          <p:cNvPr id="39" name="Прямая соединительная линия 38"/>
          <p:cNvCxnSpPr/>
          <p:nvPr/>
        </p:nvCxnSpPr>
        <p:spPr bwMode="auto">
          <a:xfrm>
            <a:off x="562708" y="6343535"/>
            <a:ext cx="3106615" cy="0"/>
          </a:xfrm>
          <a:prstGeom prst="line">
            <a:avLst/>
          </a:prstGeom>
          <a:solidFill>
            <a:srgbClr val="FFFFFF"/>
          </a:solidFill>
          <a:ln w="19050" cap="flat" cmpd="sng" algn="ctr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34" name="Таблица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7104116"/>
              </p:ext>
            </p:extLst>
          </p:nvPr>
        </p:nvGraphicFramePr>
        <p:xfrm>
          <a:off x="3804633" y="6475437"/>
          <a:ext cx="516845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sp>
        <p:nvSpPr>
          <p:cNvPr id="54" name="AutoShape 3"/>
          <p:cNvSpPr>
            <a:spLocks noChangeArrowheads="1"/>
          </p:cNvSpPr>
          <p:nvPr/>
        </p:nvSpPr>
        <p:spPr bwMode="auto">
          <a:xfrm>
            <a:off x="4595340" y="2301836"/>
            <a:ext cx="2080750" cy="1240681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 eaLnBrk="1" hangingPunct="1">
              <a:lnSpc>
                <a:spcPct val="70000"/>
              </a:lnSpc>
            </a:pPr>
            <a:r>
              <a:rPr lang="ru-RU" altLang="ru-RU" sz="2400" b="1" dirty="0" smtClean="0">
                <a:cs typeface="Arial" pitchFamily="34" charset="0"/>
              </a:rPr>
              <a:t>Отдел</a:t>
            </a:r>
            <a:endParaRPr lang="ru-RU" altLang="ru-RU" sz="2400" b="1" dirty="0">
              <a:cs typeface="Arial" pitchFamily="34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ru-RU" altLang="ru-RU" sz="2400" b="1" dirty="0" smtClean="0">
                <a:cs typeface="Arial" pitchFamily="34" charset="0"/>
              </a:rPr>
              <a:t>размещения</a:t>
            </a:r>
            <a:endParaRPr lang="ru-RU" altLang="ru-RU" sz="2400" b="1" dirty="0">
              <a:cs typeface="Arial" pitchFamily="34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ru-RU" altLang="ru-RU" sz="2400" b="1" dirty="0" smtClean="0">
                <a:cs typeface="Arial" pitchFamily="34" charset="0"/>
              </a:rPr>
              <a:t>заказов на </a:t>
            </a:r>
          </a:p>
          <a:p>
            <a:pPr eaLnBrk="1" hangingPunct="1">
              <a:lnSpc>
                <a:spcPct val="70000"/>
              </a:lnSpc>
            </a:pPr>
            <a:r>
              <a:rPr lang="ru-RU" altLang="ru-RU" sz="2400" b="1" dirty="0" smtClean="0">
                <a:cs typeface="Arial" pitchFamily="34" charset="0"/>
              </a:rPr>
              <a:t>товары</a:t>
            </a:r>
            <a:endParaRPr lang="ru-RU" altLang="ru-RU" sz="2400" b="1" dirty="0">
              <a:cs typeface="Arial" pitchFamily="34" charset="0"/>
            </a:endParaRPr>
          </a:p>
        </p:txBody>
      </p:sp>
      <p:sp>
        <p:nvSpPr>
          <p:cNvPr id="55" name="AutoShape 5"/>
          <p:cNvSpPr>
            <a:spLocks noChangeArrowheads="1"/>
          </p:cNvSpPr>
          <p:nvPr/>
        </p:nvSpPr>
        <p:spPr bwMode="auto">
          <a:xfrm>
            <a:off x="131764" y="2301836"/>
            <a:ext cx="2028824" cy="1180238"/>
          </a:xfrm>
          <a:prstGeom prst="roundRect">
            <a:avLst>
              <a:gd name="adj" fmla="val 16667"/>
            </a:avLst>
          </a:prstGeom>
          <a:solidFill>
            <a:srgbClr val="99CCFF">
              <a:alpha val="50000"/>
            </a:srgbClr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 eaLnBrk="1" hangingPunct="1">
              <a:lnSpc>
                <a:spcPct val="70000"/>
              </a:lnSpc>
            </a:pPr>
            <a:r>
              <a:rPr lang="ru-RU" altLang="ru-RU" sz="2400" dirty="0" smtClean="0">
                <a:cs typeface="Arial" pitchFamily="34" charset="0"/>
              </a:rPr>
              <a:t>Отдел</a:t>
            </a:r>
            <a:endParaRPr lang="ru-RU" altLang="ru-RU" sz="2400" dirty="0">
              <a:cs typeface="Arial" pitchFamily="34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ru-RU" altLang="ru-RU" sz="2400" dirty="0" err="1" smtClean="0">
                <a:cs typeface="Arial" pitchFamily="34" charset="0"/>
              </a:rPr>
              <a:t>формир-ния</a:t>
            </a:r>
            <a:endParaRPr lang="ru-RU" altLang="ru-RU" sz="2400" dirty="0">
              <a:cs typeface="Arial" pitchFamily="34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ru-RU" altLang="ru-RU" sz="2400" dirty="0" smtClean="0">
                <a:cs typeface="Arial" pitchFamily="34" charset="0"/>
              </a:rPr>
              <a:t>заказов на</a:t>
            </a:r>
            <a:br>
              <a:rPr lang="ru-RU" altLang="ru-RU" sz="2400" dirty="0" smtClean="0">
                <a:cs typeface="Arial" pitchFamily="34" charset="0"/>
              </a:rPr>
            </a:br>
            <a:r>
              <a:rPr lang="ru-RU" altLang="ru-RU" sz="2400" dirty="0" smtClean="0">
                <a:cs typeface="Arial" pitchFamily="34" charset="0"/>
              </a:rPr>
              <a:t>товары</a:t>
            </a:r>
            <a:endParaRPr lang="ru-RU" altLang="ru-RU" sz="2400" dirty="0">
              <a:cs typeface="Arial" pitchFamily="34" charset="0"/>
            </a:endParaRPr>
          </a:p>
        </p:txBody>
      </p:sp>
      <p:sp>
        <p:nvSpPr>
          <p:cNvPr id="56" name="AutoShape 6"/>
          <p:cNvSpPr>
            <a:spLocks noChangeArrowheads="1"/>
          </p:cNvSpPr>
          <p:nvPr/>
        </p:nvSpPr>
        <p:spPr bwMode="auto">
          <a:xfrm>
            <a:off x="2160588" y="2221599"/>
            <a:ext cx="2411412" cy="1260475"/>
          </a:xfrm>
          <a:prstGeom prst="rightArrow">
            <a:avLst>
              <a:gd name="adj1" fmla="val 50000"/>
              <a:gd name="adj2" fmla="val 47827"/>
            </a:avLst>
          </a:prstGeom>
          <a:solidFill>
            <a:srgbClr val="99CCFF">
              <a:alpha val="50000"/>
            </a:srgbClr>
          </a:solidFill>
          <a:ln w="9525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ru-RU" altLang="ru-RU" sz="2400" dirty="0">
                <a:cs typeface="Arial" pitchFamily="34" charset="0"/>
              </a:rPr>
              <a:t>утверждённая</a:t>
            </a:r>
          </a:p>
          <a:p>
            <a:pPr algn="ctr" eaLnBrk="1" hangingPunct="1">
              <a:lnSpc>
                <a:spcPct val="70000"/>
              </a:lnSpc>
            </a:pPr>
            <a:r>
              <a:rPr lang="ru-RU" altLang="ru-RU" sz="2400" dirty="0">
                <a:cs typeface="Arial" pitchFamily="34" charset="0"/>
              </a:rPr>
              <a:t>документация</a:t>
            </a:r>
          </a:p>
        </p:txBody>
      </p:sp>
      <p:sp>
        <p:nvSpPr>
          <p:cNvPr id="57" name="AutoShape 3"/>
          <p:cNvSpPr>
            <a:spLocks noChangeArrowheads="1"/>
          </p:cNvSpPr>
          <p:nvPr/>
        </p:nvSpPr>
        <p:spPr bwMode="auto">
          <a:xfrm>
            <a:off x="4591791" y="3739970"/>
            <a:ext cx="2084299" cy="1510324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 eaLnBrk="1" hangingPunct="1">
              <a:lnSpc>
                <a:spcPct val="70000"/>
              </a:lnSpc>
            </a:pPr>
            <a:r>
              <a:rPr lang="ru-RU" altLang="ru-RU" sz="2400" b="1" dirty="0" smtClean="0">
                <a:cs typeface="Arial" pitchFamily="34" charset="0"/>
              </a:rPr>
              <a:t>Отдел</a:t>
            </a:r>
            <a:endParaRPr lang="ru-RU" altLang="ru-RU" sz="2400" b="1" dirty="0">
              <a:cs typeface="Arial" pitchFamily="34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ru-RU" altLang="ru-RU" sz="2400" b="1" dirty="0" smtClean="0">
                <a:cs typeface="Arial" pitchFamily="34" charset="0"/>
              </a:rPr>
              <a:t>размещения</a:t>
            </a:r>
            <a:endParaRPr lang="ru-RU" altLang="ru-RU" sz="2400" b="1" dirty="0">
              <a:cs typeface="Arial" pitchFamily="34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ru-RU" altLang="ru-RU" sz="2400" b="1" dirty="0" smtClean="0">
                <a:cs typeface="Arial" pitchFamily="34" charset="0"/>
              </a:rPr>
              <a:t>заказов на </a:t>
            </a:r>
          </a:p>
          <a:p>
            <a:pPr eaLnBrk="1" hangingPunct="1">
              <a:lnSpc>
                <a:spcPct val="70000"/>
              </a:lnSpc>
            </a:pPr>
            <a:r>
              <a:rPr lang="ru-RU" altLang="ru-RU" sz="2400" b="1" dirty="0" smtClean="0">
                <a:cs typeface="Arial" pitchFamily="34" charset="0"/>
              </a:rPr>
              <a:t>работы и </a:t>
            </a:r>
          </a:p>
          <a:p>
            <a:pPr eaLnBrk="1" hangingPunct="1">
              <a:lnSpc>
                <a:spcPct val="70000"/>
              </a:lnSpc>
            </a:pPr>
            <a:r>
              <a:rPr lang="ru-RU" altLang="ru-RU" sz="2400" b="1" dirty="0" smtClean="0">
                <a:cs typeface="Arial" pitchFamily="34" charset="0"/>
              </a:rPr>
              <a:t>услуги</a:t>
            </a:r>
            <a:endParaRPr lang="ru-RU" altLang="ru-RU" sz="2400" b="1" dirty="0">
              <a:cs typeface="Arial" pitchFamily="34" charset="0"/>
            </a:endParaRPr>
          </a:p>
        </p:txBody>
      </p:sp>
      <p:sp>
        <p:nvSpPr>
          <p:cNvPr id="58" name="AutoShape 5"/>
          <p:cNvSpPr>
            <a:spLocks noChangeArrowheads="1"/>
          </p:cNvSpPr>
          <p:nvPr/>
        </p:nvSpPr>
        <p:spPr bwMode="auto">
          <a:xfrm>
            <a:off x="131764" y="3739970"/>
            <a:ext cx="2028824" cy="1510324"/>
          </a:xfrm>
          <a:prstGeom prst="roundRect">
            <a:avLst>
              <a:gd name="adj" fmla="val 16667"/>
            </a:avLst>
          </a:prstGeom>
          <a:solidFill>
            <a:srgbClr val="99CCFF">
              <a:alpha val="50000"/>
            </a:srgbClr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 eaLnBrk="1" hangingPunct="1">
              <a:lnSpc>
                <a:spcPct val="70000"/>
              </a:lnSpc>
            </a:pPr>
            <a:r>
              <a:rPr lang="ru-RU" altLang="ru-RU" sz="2400" dirty="0" smtClean="0">
                <a:cs typeface="Arial" pitchFamily="34" charset="0"/>
              </a:rPr>
              <a:t>Отдел</a:t>
            </a:r>
            <a:endParaRPr lang="ru-RU" altLang="ru-RU" sz="2400" dirty="0">
              <a:cs typeface="Arial" pitchFamily="34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ru-RU" altLang="ru-RU" sz="2400" dirty="0" err="1" smtClean="0">
                <a:cs typeface="Arial" pitchFamily="34" charset="0"/>
              </a:rPr>
              <a:t>формир-ния</a:t>
            </a:r>
            <a:endParaRPr lang="ru-RU" altLang="ru-RU" sz="2400" dirty="0">
              <a:cs typeface="Arial" pitchFamily="34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ru-RU" altLang="ru-RU" sz="2400" dirty="0" smtClean="0">
                <a:cs typeface="Arial" pitchFamily="34" charset="0"/>
              </a:rPr>
              <a:t>заказов на</a:t>
            </a:r>
            <a:br>
              <a:rPr lang="ru-RU" altLang="ru-RU" sz="2400" dirty="0" smtClean="0">
                <a:cs typeface="Arial" pitchFamily="34" charset="0"/>
              </a:rPr>
            </a:br>
            <a:r>
              <a:rPr lang="ru-RU" altLang="ru-RU" sz="2400" dirty="0" smtClean="0">
                <a:cs typeface="Arial" pitchFamily="34" charset="0"/>
              </a:rPr>
              <a:t>работы и</a:t>
            </a:r>
          </a:p>
          <a:p>
            <a:pPr eaLnBrk="1" hangingPunct="1">
              <a:lnSpc>
                <a:spcPct val="70000"/>
              </a:lnSpc>
            </a:pPr>
            <a:r>
              <a:rPr lang="ru-RU" altLang="ru-RU" sz="2400" dirty="0" smtClean="0">
                <a:cs typeface="Arial" pitchFamily="34" charset="0"/>
              </a:rPr>
              <a:t>услуги</a:t>
            </a:r>
            <a:endParaRPr lang="ru-RU" altLang="ru-RU" sz="2400" dirty="0">
              <a:cs typeface="Arial" pitchFamily="34" charset="0"/>
            </a:endParaRPr>
          </a:p>
        </p:txBody>
      </p:sp>
      <p:sp>
        <p:nvSpPr>
          <p:cNvPr id="59" name="AutoShape 6"/>
          <p:cNvSpPr>
            <a:spLocks noChangeArrowheads="1"/>
          </p:cNvSpPr>
          <p:nvPr/>
        </p:nvSpPr>
        <p:spPr bwMode="auto">
          <a:xfrm>
            <a:off x="2160588" y="3896062"/>
            <a:ext cx="2411412" cy="1260475"/>
          </a:xfrm>
          <a:prstGeom prst="rightArrow">
            <a:avLst>
              <a:gd name="adj1" fmla="val 50000"/>
              <a:gd name="adj2" fmla="val 47827"/>
            </a:avLst>
          </a:prstGeom>
          <a:solidFill>
            <a:srgbClr val="99CCFF">
              <a:alpha val="50000"/>
            </a:srgbClr>
          </a:solidFill>
          <a:ln w="9525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ru-RU" altLang="ru-RU" sz="2400" dirty="0">
                <a:cs typeface="Arial" pitchFamily="34" charset="0"/>
              </a:rPr>
              <a:t>утверждённая</a:t>
            </a:r>
          </a:p>
          <a:p>
            <a:pPr algn="ctr" eaLnBrk="1" hangingPunct="1">
              <a:lnSpc>
                <a:spcPct val="70000"/>
              </a:lnSpc>
            </a:pPr>
            <a:r>
              <a:rPr lang="ru-RU" altLang="ru-RU" sz="2400" dirty="0">
                <a:cs typeface="Arial" pitchFamily="34" charset="0"/>
              </a:rPr>
              <a:t>документация</a:t>
            </a:r>
          </a:p>
        </p:txBody>
      </p:sp>
      <p:sp>
        <p:nvSpPr>
          <p:cNvPr id="60" name="AutoShape 2"/>
          <p:cNvSpPr>
            <a:spLocks noChangeArrowheads="1"/>
          </p:cNvSpPr>
          <p:nvPr/>
        </p:nvSpPr>
        <p:spPr bwMode="auto">
          <a:xfrm flipH="1">
            <a:off x="6689533" y="2472119"/>
            <a:ext cx="1546417" cy="900113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CCFF">
              <a:alpha val="50000"/>
            </a:srgbClr>
          </a:solidFill>
          <a:ln w="9525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 algn="ctr" eaLnBrk="1" hangingPunct="1"/>
            <a:r>
              <a:rPr lang="ru-RU" altLang="ru-RU" sz="2400" dirty="0" smtClean="0">
                <a:cs typeface="Arial" pitchFamily="34" charset="0"/>
              </a:rPr>
              <a:t>ЗАЯВКИ </a:t>
            </a:r>
            <a:endParaRPr lang="ru-RU" altLang="ru-RU" sz="2400" dirty="0">
              <a:cs typeface="Arial" pitchFamily="34" charset="0"/>
            </a:endParaRPr>
          </a:p>
        </p:txBody>
      </p:sp>
      <p:sp>
        <p:nvSpPr>
          <p:cNvPr id="61" name="Rectangle 5"/>
          <p:cNvSpPr>
            <a:spLocks noChangeArrowheads="1"/>
          </p:cNvSpPr>
          <p:nvPr/>
        </p:nvSpPr>
        <p:spPr bwMode="auto">
          <a:xfrm>
            <a:off x="8235950" y="2301835"/>
            <a:ext cx="765824" cy="2948459"/>
          </a:xfrm>
          <a:prstGeom prst="rect">
            <a:avLst/>
          </a:prstGeom>
          <a:solidFill>
            <a:srgbClr val="AECF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 algn="ctr" eaLnBrk="1" hangingPunct="1"/>
            <a:r>
              <a:rPr lang="ru-RU" altLang="ru-RU" sz="2400" b="1" dirty="0" smtClean="0">
                <a:cs typeface="Arial" pitchFamily="34" charset="0"/>
              </a:rPr>
              <a:t>УРЗ</a:t>
            </a:r>
            <a:endParaRPr lang="ru-RU" altLang="ru-RU" sz="2400" b="1" dirty="0">
              <a:cs typeface="Arial" pitchFamily="34" charset="0"/>
            </a:endParaRPr>
          </a:p>
        </p:txBody>
      </p:sp>
      <p:sp>
        <p:nvSpPr>
          <p:cNvPr id="62" name="AutoShape 2"/>
          <p:cNvSpPr>
            <a:spLocks noChangeArrowheads="1"/>
          </p:cNvSpPr>
          <p:nvPr/>
        </p:nvSpPr>
        <p:spPr bwMode="auto">
          <a:xfrm flipH="1">
            <a:off x="6676090" y="3947212"/>
            <a:ext cx="1546417" cy="900113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9CCFF">
              <a:alpha val="50000"/>
            </a:srgbClr>
          </a:solidFill>
          <a:ln w="9525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 algn="ctr" eaLnBrk="1" hangingPunct="1"/>
            <a:r>
              <a:rPr lang="ru-RU" altLang="ru-RU" sz="2400" dirty="0" smtClean="0">
                <a:cs typeface="Arial" pitchFamily="34" charset="0"/>
              </a:rPr>
              <a:t>ЗАЯВКИ </a:t>
            </a:r>
            <a:endParaRPr lang="ru-RU" altLang="ru-RU" sz="2400" dirty="0">
              <a:cs typeface="Arial" pitchFamily="34" charset="0"/>
            </a:endParaRPr>
          </a:p>
        </p:txBody>
      </p:sp>
      <p:sp>
        <p:nvSpPr>
          <p:cNvPr id="63" name="AutoShape 9"/>
          <p:cNvSpPr>
            <a:spLocks noChangeArrowheads="1"/>
          </p:cNvSpPr>
          <p:nvPr/>
        </p:nvSpPr>
        <p:spPr bwMode="auto">
          <a:xfrm>
            <a:off x="4524562" y="5814231"/>
            <a:ext cx="2151528" cy="484937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 algn="ctr" eaLnBrk="1" hangingPunct="1"/>
            <a:r>
              <a:rPr lang="ru-RU" altLang="ru-RU" sz="2400" b="1">
                <a:cs typeface="Arial" pitchFamily="34" charset="0"/>
              </a:rPr>
              <a:t>КОМИССИИ</a:t>
            </a:r>
          </a:p>
        </p:txBody>
      </p:sp>
      <p:sp>
        <p:nvSpPr>
          <p:cNvPr id="64" name="AutoShape 11"/>
          <p:cNvSpPr>
            <a:spLocks noChangeArrowheads="1"/>
          </p:cNvSpPr>
          <p:nvPr/>
        </p:nvSpPr>
        <p:spPr bwMode="auto">
          <a:xfrm>
            <a:off x="5187795" y="5250294"/>
            <a:ext cx="681473" cy="551333"/>
          </a:xfrm>
          <a:prstGeom prst="upDownArrow">
            <a:avLst>
              <a:gd name="adj1" fmla="val 50000"/>
              <a:gd name="adj2" fmla="val 19907"/>
            </a:avLst>
          </a:prstGeom>
          <a:solidFill>
            <a:srgbClr val="99CCFF">
              <a:alpha val="50000"/>
            </a:srgbClr>
          </a:solidFill>
          <a:ln w="9525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sz="240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5" name="AutoShape 9"/>
          <p:cNvSpPr>
            <a:spLocks noChangeArrowheads="1"/>
          </p:cNvSpPr>
          <p:nvPr/>
        </p:nvSpPr>
        <p:spPr bwMode="auto">
          <a:xfrm>
            <a:off x="4569462" y="1242232"/>
            <a:ext cx="2151528" cy="484937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 algn="ctr" eaLnBrk="1" hangingPunct="1"/>
            <a:r>
              <a:rPr lang="ru-RU" altLang="ru-RU" sz="2400" b="1">
                <a:cs typeface="Arial" pitchFamily="34" charset="0"/>
              </a:rPr>
              <a:t>КОМИССИИ</a:t>
            </a:r>
          </a:p>
        </p:txBody>
      </p:sp>
      <p:sp>
        <p:nvSpPr>
          <p:cNvPr id="66" name="AutoShape 11"/>
          <p:cNvSpPr>
            <a:spLocks noChangeArrowheads="1"/>
          </p:cNvSpPr>
          <p:nvPr/>
        </p:nvSpPr>
        <p:spPr bwMode="auto">
          <a:xfrm>
            <a:off x="5259589" y="1740615"/>
            <a:ext cx="681473" cy="564772"/>
          </a:xfrm>
          <a:prstGeom prst="upDownArrow">
            <a:avLst>
              <a:gd name="adj1" fmla="val 50000"/>
              <a:gd name="adj2" fmla="val 19907"/>
            </a:avLst>
          </a:prstGeom>
          <a:solidFill>
            <a:srgbClr val="99CCFF">
              <a:alpha val="50000"/>
            </a:srgbClr>
          </a:solidFill>
          <a:ln w="9525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ru-RU" sz="240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7" name="Таблица 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6307268"/>
              </p:ext>
            </p:extLst>
          </p:nvPr>
        </p:nvGraphicFramePr>
        <p:xfrm>
          <a:off x="3804633" y="6475437"/>
          <a:ext cx="516846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36667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 l="30794" r="31706" b="83245"/>
          <a:stretch>
            <a:fillRect/>
          </a:stretch>
        </p:blipFill>
        <p:spPr bwMode="auto">
          <a:xfrm>
            <a:off x="2084538" y="1067836"/>
            <a:ext cx="4727794" cy="1689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Прямоугольник 8"/>
          <p:cNvSpPr/>
          <p:nvPr/>
        </p:nvSpPr>
        <p:spPr bwMode="auto">
          <a:xfrm>
            <a:off x="0" y="0"/>
            <a:ext cx="9144000" cy="117125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100000">
                <a:srgbClr val="00B050"/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indent="452438" eaLnBrk="1" hangingPunct="1">
              <a:lnSpc>
                <a:spcPct val="70000"/>
              </a:lnSpc>
              <a:spcBef>
                <a:spcPct val="50000"/>
              </a:spcBef>
              <a:defRPr/>
            </a:pP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72331" y="117101"/>
            <a:ext cx="9123362" cy="937051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ru-RU" sz="3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Обжалование закупок</a:t>
            </a:r>
            <a:br>
              <a:rPr lang="ru-RU" sz="3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ru-RU" sz="3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комитета в 2014 г.</a:t>
            </a:r>
            <a:endParaRPr lang="ru-RU" sz="3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2575" y="2276954"/>
            <a:ext cx="5895342" cy="3916866"/>
          </a:xfrm>
          <a:prstGeom prst="rect">
            <a:avLst/>
          </a:prstGeom>
          <a:noFill/>
          <a:ln>
            <a:noFill/>
          </a:ln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354" name="TextBox 19"/>
          <p:cNvSpPr txBox="1">
            <a:spLocks noChangeArrowheads="1"/>
          </p:cNvSpPr>
          <p:nvPr/>
        </p:nvSpPr>
        <p:spPr bwMode="auto">
          <a:xfrm>
            <a:off x="2057400" y="3841145"/>
            <a:ext cx="723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2800" b="1">
                <a:solidFill>
                  <a:schemeClr val="bg1"/>
                </a:solidFill>
              </a:rPr>
              <a:t>2,6</a:t>
            </a:r>
          </a:p>
        </p:txBody>
      </p:sp>
      <p:sp>
        <p:nvSpPr>
          <p:cNvPr id="13355" name="TextBox 20"/>
          <p:cNvSpPr txBox="1">
            <a:spLocks noChangeArrowheads="1"/>
          </p:cNvSpPr>
          <p:nvPr/>
        </p:nvSpPr>
        <p:spPr bwMode="auto">
          <a:xfrm>
            <a:off x="5348288" y="3841145"/>
            <a:ext cx="7254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2800" b="1" dirty="0">
                <a:solidFill>
                  <a:schemeClr val="bg1"/>
                </a:solidFill>
              </a:rPr>
              <a:t>2,8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098371"/>
              </p:ext>
            </p:extLst>
          </p:nvPr>
        </p:nvGraphicFramePr>
        <p:xfrm>
          <a:off x="161558" y="3009470"/>
          <a:ext cx="3959263" cy="2286000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3073892"/>
                <a:gridCol w="885371"/>
              </a:tblGrid>
              <a:tr h="849815"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  <a:spcBef>
                          <a:spcPts val="600"/>
                        </a:spcBef>
                      </a:pPr>
                      <a:r>
                        <a:rPr lang="ru-RU" sz="2400" b="1" dirty="0" smtClean="0"/>
                        <a:t>ВСЕГО </a:t>
                      </a:r>
                      <a:br>
                        <a:rPr lang="ru-RU" sz="2400" b="1" dirty="0" smtClean="0"/>
                      </a:br>
                      <a:r>
                        <a:rPr lang="ru-RU" sz="2400" b="1" dirty="0" smtClean="0"/>
                        <a:t>(без отозванных),</a:t>
                      </a:r>
                      <a:br>
                        <a:rPr lang="ru-RU" sz="2400" b="1" dirty="0" smtClean="0"/>
                      </a:br>
                      <a:r>
                        <a:rPr lang="ru-RU" sz="2400" b="1" dirty="0" smtClean="0"/>
                        <a:t>из них признаны: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7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258</a:t>
                      </a:r>
                    </a:p>
                  </a:txBody>
                  <a:tcPr/>
                </a:tc>
              </a:tr>
              <a:tr h="425911"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  <a:spcBef>
                          <a:spcPts val="600"/>
                        </a:spcBef>
                      </a:pPr>
                      <a:r>
                        <a:rPr lang="ru-RU" sz="2400" b="1" kern="1200" dirty="0" smtClean="0">
                          <a:effectLst/>
                        </a:rPr>
                        <a:t>необоснованными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7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245</a:t>
                      </a:r>
                      <a:endParaRPr lang="ru-RU" sz="3200" b="1" baseline="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849815"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  <a:spcBef>
                          <a:spcPts val="600"/>
                        </a:spcBef>
                      </a:pPr>
                      <a:r>
                        <a:rPr lang="ru-RU" sz="2400" b="1" dirty="0" smtClean="0"/>
                        <a:t>обоснованными</a:t>
                      </a:r>
                      <a:br>
                        <a:rPr lang="ru-RU" sz="2400" b="1" dirty="0" smtClean="0"/>
                      </a:br>
                      <a:r>
                        <a:rPr lang="ru-RU" sz="2400" b="1" dirty="0" smtClean="0"/>
                        <a:t>(частично обоснованы)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  <a:spcBef>
                          <a:spcPts val="6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13*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" name="Picture 6" descr="http://pgu.khv.gov.ru/images/hkr/pct/hk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8" r="8315" b="7112"/>
          <a:stretch>
            <a:fillRect/>
          </a:stretch>
        </p:blipFill>
        <p:spPr bwMode="auto">
          <a:xfrm>
            <a:off x="20639" y="6280506"/>
            <a:ext cx="473873" cy="560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459505" y="6420664"/>
            <a:ext cx="366131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КОМИТЕТ ГОСУДАРСТВЕННОГО ЗАКАЗА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ПРАВИТЕЛЬСТВА ХАБАРОВСКОГО КРАЯ</a:t>
            </a:r>
          </a:p>
        </p:txBody>
      </p:sp>
      <p:cxnSp>
        <p:nvCxnSpPr>
          <p:cNvPr id="25" name="Прямая соединительная линия 24"/>
          <p:cNvCxnSpPr/>
          <p:nvPr/>
        </p:nvCxnSpPr>
        <p:spPr bwMode="auto">
          <a:xfrm>
            <a:off x="562708" y="6343535"/>
            <a:ext cx="3106615" cy="0"/>
          </a:xfrm>
          <a:prstGeom prst="line">
            <a:avLst/>
          </a:prstGeom>
          <a:solidFill>
            <a:srgbClr val="FFFFFF"/>
          </a:solidFill>
          <a:ln w="19050" cap="flat" cmpd="sng" algn="ctr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950627"/>
              </p:ext>
            </p:extLst>
          </p:nvPr>
        </p:nvGraphicFramePr>
        <p:xfrm>
          <a:off x="3804633" y="6475437"/>
          <a:ext cx="516845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4275776" y="2999969"/>
            <a:ext cx="4750419" cy="3417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5000"/>
              </a:lnSpc>
            </a:pPr>
            <a:r>
              <a:rPr lang="ru-RU" sz="2400" b="1" dirty="0" smtClean="0"/>
              <a:t>*</a:t>
            </a:r>
            <a:r>
              <a:rPr lang="ru-RU" sz="2400" dirty="0" smtClean="0"/>
              <a:t> По </a:t>
            </a:r>
            <a:r>
              <a:rPr lang="ru-RU" sz="2400" b="1" dirty="0" smtClean="0"/>
              <a:t>10</a:t>
            </a:r>
            <a:r>
              <a:rPr lang="ru-RU" sz="2400" dirty="0" smtClean="0"/>
              <a:t> </a:t>
            </a:r>
            <a:r>
              <a:rPr lang="ru-RU" sz="2400" dirty="0"/>
              <a:t>жалобам, </a:t>
            </a:r>
            <a:r>
              <a:rPr lang="ru-RU" sz="2400" dirty="0" smtClean="0"/>
              <a:t>признанным обоснованными, </a:t>
            </a:r>
            <a:r>
              <a:rPr lang="ru-RU" sz="2400" dirty="0"/>
              <a:t>поданы исковые заявления в арбитражные суды, </a:t>
            </a:r>
            <a:r>
              <a:rPr lang="ru-RU" sz="2400" dirty="0" smtClean="0"/>
              <a:t>6 </a:t>
            </a:r>
            <a:r>
              <a:rPr lang="ru-RU" sz="2400" dirty="0"/>
              <a:t>дел выиграны (решения УФАС по Хабаровскому краю признаны незаконными), остальные дела (</a:t>
            </a:r>
            <a:r>
              <a:rPr lang="ru-RU" sz="2400" b="1" dirty="0"/>
              <a:t>4</a:t>
            </a:r>
            <a:r>
              <a:rPr lang="ru-RU" sz="2400" dirty="0"/>
              <a:t>) находятся на рассмотрении в судах различных инстанций. По остальным </a:t>
            </a:r>
            <a:r>
              <a:rPr lang="ru-RU" sz="2400" b="1" dirty="0" smtClean="0"/>
              <a:t>3</a:t>
            </a:r>
            <a:r>
              <a:rPr lang="ru-RU" sz="2400" dirty="0" smtClean="0"/>
              <a:t> жалобам, </a:t>
            </a:r>
            <a:r>
              <a:rPr lang="ru-RU" sz="2400" dirty="0"/>
              <a:t>предписания не выдавались, обжаловаться не будут.</a:t>
            </a: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4495770"/>
              </p:ext>
            </p:extLst>
          </p:nvPr>
        </p:nvGraphicFramePr>
        <p:xfrm>
          <a:off x="3804633" y="6475437"/>
          <a:ext cx="516846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21199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auto">
          <a:xfrm>
            <a:off x="4747846" y="5706208"/>
            <a:ext cx="4396154" cy="574298"/>
          </a:xfrm>
          <a:prstGeom prst="rect">
            <a:avLst/>
          </a:prstGeom>
          <a:solidFill>
            <a:srgbClr val="EFF6FF"/>
          </a:solidFill>
          <a:ln w="9525" cap="flat" cmpd="sng" algn="ctr">
            <a:solidFill>
              <a:srgbClr val="B3CE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46" t="15566" r="25125" b="34739"/>
          <a:stretch/>
        </p:blipFill>
        <p:spPr>
          <a:xfrm>
            <a:off x="2143778" y="1489219"/>
            <a:ext cx="7439838" cy="4107704"/>
          </a:xfrm>
          <a:prstGeom prst="rect">
            <a:avLst/>
          </a:prstGeom>
          <a:scene3d>
            <a:camera prst="perspectiveRight"/>
            <a:lightRig rig="threePt" dir="t"/>
          </a:scene3d>
        </p:spPr>
      </p:pic>
      <p:sp>
        <p:nvSpPr>
          <p:cNvPr id="9" name="Прямоугольник 8"/>
          <p:cNvSpPr/>
          <p:nvPr/>
        </p:nvSpPr>
        <p:spPr bwMode="auto">
          <a:xfrm>
            <a:off x="0" y="0"/>
            <a:ext cx="9144000" cy="117125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100000">
                <a:srgbClr val="00B050"/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indent="452438" eaLnBrk="1" hangingPunct="1">
              <a:lnSpc>
                <a:spcPct val="70000"/>
              </a:lnSpc>
              <a:spcBef>
                <a:spcPct val="50000"/>
              </a:spcBef>
              <a:defRPr/>
            </a:pP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1206" y="207794"/>
            <a:ext cx="9123362" cy="781752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ru-RU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Работа с техническими заданиями</a:t>
            </a:r>
            <a:br>
              <a:rPr lang="ru-RU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ru-RU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на сайте комитета</a:t>
            </a:r>
            <a:endParaRPr lang="ru-RU" sz="32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4747846" y="5602933"/>
            <a:ext cx="2982912" cy="6985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lIns="82945" tIns="41473" rIns="82945" bIns="41473">
            <a:spAutoFit/>
          </a:bodyPr>
          <a:lstStyle/>
          <a:p>
            <a:pPr algn="ctr">
              <a:defRPr/>
            </a:pPr>
            <a:r>
              <a:rPr lang="en-US" sz="4000" b="1" dirty="0" smtClean="0">
                <a:solidFill>
                  <a:schemeClr val="accent2"/>
                </a:solidFill>
              </a:rPr>
              <a:t>gzk.khv.ru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-821173" y="1839147"/>
            <a:ext cx="4888685" cy="2409352"/>
          </a:xfrm>
          <a:prstGeom prst="rect">
            <a:avLst/>
          </a:prstGeom>
          <a:noFill/>
          <a:ln>
            <a:noFill/>
          </a:ln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302" name="TextBox 12"/>
          <p:cNvSpPr txBox="1">
            <a:spLocks noChangeArrowheads="1"/>
          </p:cNvSpPr>
          <p:nvPr/>
        </p:nvSpPr>
        <p:spPr bwMode="auto">
          <a:xfrm>
            <a:off x="96840" y="1726600"/>
            <a:ext cx="1860916" cy="1077218"/>
          </a:xfrm>
          <a:prstGeom prst="rect">
            <a:avLst/>
          </a:prstGeom>
          <a:solidFill>
            <a:srgbClr val="339966"/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lnSpc>
                <a:spcPct val="80000"/>
              </a:lnSpc>
            </a:pPr>
            <a:r>
              <a:rPr lang="ru-RU" altLang="ru-RU" sz="2000" b="1" dirty="0">
                <a:solidFill>
                  <a:schemeClr val="bg1"/>
                </a:solidFill>
              </a:rPr>
              <a:t>Типовые требования к </a:t>
            </a:r>
            <a:r>
              <a:rPr lang="ru-RU" altLang="ru-RU" sz="2000" b="1" dirty="0" smtClean="0">
                <a:solidFill>
                  <a:schemeClr val="bg1"/>
                </a:solidFill>
              </a:rPr>
              <a:t>техническим заданиям</a:t>
            </a:r>
            <a:endParaRPr lang="ru-RU" altLang="ru-RU" sz="2000" b="1" dirty="0">
              <a:solidFill>
                <a:schemeClr val="bg1"/>
              </a:solidFill>
            </a:endParaRPr>
          </a:p>
        </p:txBody>
      </p:sp>
      <p:sp>
        <p:nvSpPr>
          <p:cNvPr id="11303" name="TextBox 13"/>
          <p:cNvSpPr txBox="1">
            <a:spLocks noChangeArrowheads="1"/>
          </p:cNvSpPr>
          <p:nvPr/>
        </p:nvSpPr>
        <p:spPr bwMode="auto">
          <a:xfrm>
            <a:off x="96841" y="4342283"/>
            <a:ext cx="1860915" cy="830997"/>
          </a:xfrm>
          <a:prstGeom prst="rect">
            <a:avLst/>
          </a:prstGeom>
          <a:solidFill>
            <a:srgbClr val="339966"/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lnSpc>
                <a:spcPct val="80000"/>
              </a:lnSpc>
              <a:spcBef>
                <a:spcPts val="600"/>
              </a:spcBef>
            </a:pPr>
            <a:r>
              <a:rPr lang="ru-RU" altLang="ru-RU" sz="2000" b="1" dirty="0">
                <a:solidFill>
                  <a:schemeClr val="bg1"/>
                </a:solidFill>
              </a:rPr>
              <a:t>Проекты </a:t>
            </a:r>
            <a:r>
              <a:rPr lang="ru-RU" altLang="ru-RU" sz="2000" b="1" dirty="0" smtClean="0">
                <a:solidFill>
                  <a:schemeClr val="bg1"/>
                </a:solidFill>
              </a:rPr>
              <a:t>технических заданий</a:t>
            </a:r>
            <a:endParaRPr lang="ru-RU" altLang="ru-RU" sz="2000" b="1" dirty="0">
              <a:solidFill>
                <a:schemeClr val="bg1"/>
              </a:solidFill>
            </a:endParaRPr>
          </a:p>
        </p:txBody>
      </p:sp>
      <p:cxnSp>
        <p:nvCxnSpPr>
          <p:cNvPr id="11304" name="Прямая со стрелкой 22"/>
          <p:cNvCxnSpPr>
            <a:cxnSpLocks noChangeShapeType="1"/>
          </p:cNvCxnSpPr>
          <p:nvPr/>
        </p:nvCxnSpPr>
        <p:spPr bwMode="auto">
          <a:xfrm flipH="1" flipV="1">
            <a:off x="1524000" y="2801815"/>
            <a:ext cx="662350" cy="732413"/>
          </a:xfrm>
          <a:prstGeom prst="straightConnector1">
            <a:avLst/>
          </a:prstGeom>
          <a:noFill/>
          <a:ln w="38100" algn="ctr">
            <a:solidFill>
              <a:srgbClr val="339966"/>
            </a:solidFill>
            <a:round/>
            <a:headEnd/>
            <a:tailEnd type="arrow" w="med" len="med"/>
          </a:ln>
        </p:spPr>
      </p:cxnSp>
      <p:cxnSp>
        <p:nvCxnSpPr>
          <p:cNvPr id="11305" name="Прямая со стрелкой 24"/>
          <p:cNvCxnSpPr>
            <a:cxnSpLocks noChangeShapeType="1"/>
          </p:cNvCxnSpPr>
          <p:nvPr/>
        </p:nvCxnSpPr>
        <p:spPr bwMode="auto">
          <a:xfrm flipH="1">
            <a:off x="1524000" y="3786273"/>
            <a:ext cx="644767" cy="556010"/>
          </a:xfrm>
          <a:prstGeom prst="straightConnector1">
            <a:avLst/>
          </a:prstGeom>
          <a:noFill/>
          <a:ln w="38100" algn="ctr">
            <a:solidFill>
              <a:srgbClr val="339966"/>
            </a:solidFill>
            <a:round/>
            <a:headEnd/>
            <a:tailEnd type="arrow" w="med" len="med"/>
          </a:ln>
        </p:spPr>
      </p:cxnSp>
      <p:sp>
        <p:nvSpPr>
          <p:cNvPr id="16" name="Прямоугольник 15"/>
          <p:cNvSpPr/>
          <p:nvPr/>
        </p:nvSpPr>
        <p:spPr>
          <a:xfrm>
            <a:off x="282575" y="2212472"/>
            <a:ext cx="5895342" cy="2963266"/>
          </a:xfrm>
          <a:prstGeom prst="rect">
            <a:avLst/>
          </a:prstGeom>
          <a:noFill/>
          <a:ln>
            <a:noFill/>
          </a:ln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cxnSp>
        <p:nvCxnSpPr>
          <p:cNvPr id="8" name="Прямая соединительная линия 7"/>
          <p:cNvCxnSpPr/>
          <p:nvPr/>
        </p:nvCxnSpPr>
        <p:spPr bwMode="auto">
          <a:xfrm>
            <a:off x="2168766" y="3528366"/>
            <a:ext cx="1020446" cy="0"/>
          </a:xfrm>
          <a:prstGeom prst="line">
            <a:avLst/>
          </a:prstGeom>
          <a:solidFill>
            <a:srgbClr val="FFFFFF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Прямая соединительная линия 25"/>
          <p:cNvCxnSpPr/>
          <p:nvPr/>
        </p:nvCxnSpPr>
        <p:spPr bwMode="auto">
          <a:xfrm>
            <a:off x="2168766" y="3786273"/>
            <a:ext cx="1020446" cy="0"/>
          </a:xfrm>
          <a:prstGeom prst="line">
            <a:avLst/>
          </a:prstGeom>
          <a:solidFill>
            <a:srgbClr val="FFFFFF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6" name="Picture 6" descr="http://pgu.khv.gov.ru/images/hkr/pct/hk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8" r="8315" b="7112"/>
          <a:stretch>
            <a:fillRect/>
          </a:stretch>
        </p:blipFill>
        <p:spPr bwMode="auto">
          <a:xfrm>
            <a:off x="20639" y="6280506"/>
            <a:ext cx="473873" cy="560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Прямоугольник 36"/>
          <p:cNvSpPr/>
          <p:nvPr/>
        </p:nvSpPr>
        <p:spPr>
          <a:xfrm>
            <a:off x="459505" y="6420664"/>
            <a:ext cx="366131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КОМИТЕТ ГОСУДАРСТВЕННОГО ЗАКАЗА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ПРАВИТЕЛЬСТВА ХАБАРОВСКОГО КРАЯ</a:t>
            </a:r>
          </a:p>
        </p:txBody>
      </p:sp>
      <p:cxnSp>
        <p:nvCxnSpPr>
          <p:cNvPr id="39" name="Прямая соединительная линия 38"/>
          <p:cNvCxnSpPr/>
          <p:nvPr/>
        </p:nvCxnSpPr>
        <p:spPr bwMode="auto">
          <a:xfrm>
            <a:off x="562708" y="6343535"/>
            <a:ext cx="3106615" cy="0"/>
          </a:xfrm>
          <a:prstGeom prst="line">
            <a:avLst/>
          </a:prstGeom>
          <a:solidFill>
            <a:srgbClr val="FFFFFF"/>
          </a:solidFill>
          <a:ln w="19050" cap="flat" cmpd="sng" algn="ctr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547809"/>
              </p:ext>
            </p:extLst>
          </p:nvPr>
        </p:nvGraphicFramePr>
        <p:xfrm>
          <a:off x="3804633" y="6475437"/>
          <a:ext cx="516845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906480"/>
              </p:ext>
            </p:extLst>
          </p:nvPr>
        </p:nvGraphicFramePr>
        <p:xfrm>
          <a:off x="3804633" y="6475437"/>
          <a:ext cx="516846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auto">
          <a:xfrm>
            <a:off x="0" y="0"/>
            <a:ext cx="9144000" cy="117125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100000">
                <a:srgbClr val="00B050"/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indent="452438" eaLnBrk="1" hangingPunct="1">
              <a:lnSpc>
                <a:spcPct val="70000"/>
              </a:lnSpc>
              <a:spcBef>
                <a:spcPct val="50000"/>
              </a:spcBef>
              <a:defRPr/>
            </a:pPr>
            <a:endParaRPr lang="ru-RU" sz="3600" b="1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8874" y="169522"/>
            <a:ext cx="4317207" cy="458972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ru-RU" sz="3200" b="1" dirty="0">
                <a:ln w="12700">
                  <a:solidFill>
                    <a:srgbClr val="FFFFFF">
                      <a:lumMod val="50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Изменения 44-ФЗ</a:t>
            </a:r>
            <a:endParaRPr lang="ru-RU" sz="3200" b="1" dirty="0">
              <a:ln w="12700">
                <a:solidFill>
                  <a:srgbClr val="FFFFFF">
                    <a:lumMod val="50000"/>
                  </a:srgbClr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63285" y="1396999"/>
          <a:ext cx="8825593" cy="46445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" name="Picture 6" descr="http://pgu.khv.gov.ru/images/hkr/pct/hkr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8" r="8315" b="7112"/>
          <a:stretch>
            <a:fillRect/>
          </a:stretch>
        </p:blipFill>
        <p:spPr bwMode="auto">
          <a:xfrm>
            <a:off x="20639" y="6280506"/>
            <a:ext cx="473873" cy="560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459505" y="6420664"/>
            <a:ext cx="366131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КОМИТЕТ ГОСУДАРСТВЕННОГО ЗАКАЗА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ПРАВИТЕЛЬСТВА ХАБАРОВСКОГО КРАЯ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 bwMode="auto">
          <a:xfrm>
            <a:off x="562708" y="6343535"/>
            <a:ext cx="3106615" cy="0"/>
          </a:xfrm>
          <a:prstGeom prst="line">
            <a:avLst/>
          </a:prstGeom>
          <a:solidFill>
            <a:srgbClr val="FFFFFF"/>
          </a:solidFill>
          <a:ln w="19050" cap="flat" cmpd="sng" algn="ctr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075017"/>
              </p:ext>
            </p:extLst>
          </p:nvPr>
        </p:nvGraphicFramePr>
        <p:xfrm>
          <a:off x="3804633" y="6475437"/>
          <a:ext cx="516845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743826"/>
              </p:ext>
            </p:extLst>
          </p:nvPr>
        </p:nvGraphicFramePr>
        <p:xfrm>
          <a:off x="3804633" y="6475437"/>
          <a:ext cx="516846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7317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auto">
          <a:xfrm>
            <a:off x="0" y="0"/>
            <a:ext cx="9144000" cy="117125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100000">
                <a:srgbClr val="00B050"/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indent="452438" eaLnBrk="1" hangingPunct="1">
              <a:lnSpc>
                <a:spcPct val="70000"/>
              </a:lnSpc>
              <a:spcBef>
                <a:spcPct val="50000"/>
              </a:spcBef>
              <a:defRPr/>
            </a:pPr>
            <a:endParaRPr lang="ru-RU" sz="3600" b="1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0841" y="94851"/>
            <a:ext cx="9123362" cy="937051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ru-RU" sz="3800" b="1" dirty="0">
                <a:ln w="12700">
                  <a:solidFill>
                    <a:srgbClr val="FFFFFF">
                      <a:lumMod val="50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Дополнительные требования к участникам закупки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82575" y="2212472"/>
            <a:ext cx="5895342" cy="3916866"/>
          </a:xfrm>
          <a:prstGeom prst="rect">
            <a:avLst/>
          </a:prstGeom>
          <a:noFill/>
          <a:ln>
            <a:noFill/>
          </a:ln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349" name="Прямоугольник 4"/>
          <p:cNvSpPr>
            <a:spLocks noChangeArrowheads="1"/>
          </p:cNvSpPr>
          <p:nvPr/>
        </p:nvSpPr>
        <p:spPr bwMode="auto">
          <a:xfrm>
            <a:off x="22225" y="1084263"/>
            <a:ext cx="91233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 sz="3600" b="1" smtClean="0">
                <a:solidFill>
                  <a:srgbClr val="000000"/>
                </a:solidFill>
              </a:rPr>
              <a:t>Постановление Правительства РФ </a:t>
            </a:r>
            <a:br>
              <a:rPr lang="ru-RU" altLang="ru-RU" sz="3600" b="1" smtClean="0">
                <a:solidFill>
                  <a:srgbClr val="000000"/>
                </a:solidFill>
              </a:rPr>
            </a:br>
            <a:r>
              <a:rPr lang="ru-RU" altLang="ru-RU" sz="3600" b="1" smtClean="0">
                <a:solidFill>
                  <a:srgbClr val="000000"/>
                </a:solidFill>
              </a:rPr>
              <a:t>от 04.02.2015 № 99</a:t>
            </a:r>
            <a:endParaRPr lang="ru-RU" altLang="ru-RU" sz="3600" smtClean="0">
              <a:solidFill>
                <a:srgbClr val="000000"/>
              </a:solidFill>
            </a:endParaRPr>
          </a:p>
        </p:txBody>
      </p:sp>
      <p:graphicFrame>
        <p:nvGraphicFramePr>
          <p:cNvPr id="2" name="Схема 1"/>
          <p:cNvGraphicFramePr/>
          <p:nvPr/>
        </p:nvGraphicFramePr>
        <p:xfrm>
          <a:off x="-96383" y="2395148"/>
          <a:ext cx="9241971" cy="3551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" name="Picture 6" descr="http://pgu.khv.gov.ru/images/hkr/pct/hkr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8" r="8315" b="7112"/>
          <a:stretch>
            <a:fillRect/>
          </a:stretch>
        </p:blipFill>
        <p:spPr bwMode="auto">
          <a:xfrm>
            <a:off x="20639" y="6280506"/>
            <a:ext cx="473873" cy="560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59505" y="6420664"/>
            <a:ext cx="366131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КОМИТЕТ ГОСУДАРСТВЕННОГО ЗАКАЗА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ПРАВИТЕЛЬСТВА ХАБАРОВСКОГО КРАЯ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 bwMode="auto">
          <a:xfrm>
            <a:off x="562708" y="6343535"/>
            <a:ext cx="3106615" cy="0"/>
          </a:xfrm>
          <a:prstGeom prst="line">
            <a:avLst/>
          </a:prstGeom>
          <a:solidFill>
            <a:srgbClr val="FFFFFF"/>
          </a:solidFill>
          <a:ln w="19050" cap="flat" cmpd="sng" algn="ctr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075017"/>
              </p:ext>
            </p:extLst>
          </p:nvPr>
        </p:nvGraphicFramePr>
        <p:xfrm>
          <a:off x="3804633" y="6475437"/>
          <a:ext cx="516845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946187"/>
              </p:ext>
            </p:extLst>
          </p:nvPr>
        </p:nvGraphicFramePr>
        <p:xfrm>
          <a:off x="3804633" y="6475437"/>
          <a:ext cx="516846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4930"/>
                <a:gridCol w="234930"/>
                <a:gridCol w="234930"/>
                <a:gridCol w="234930"/>
                <a:gridCol w="208272"/>
                <a:gridCol w="261588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56680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5"/>
          <p:cNvSpPr>
            <a:spLocks noChangeArrowheads="1"/>
          </p:cNvSpPr>
          <p:nvPr/>
        </p:nvSpPr>
        <p:spPr bwMode="auto">
          <a:xfrm>
            <a:off x="4562476" y="2571751"/>
            <a:ext cx="2330450" cy="2800350"/>
          </a:xfrm>
          <a:prstGeom prst="rect">
            <a:avLst/>
          </a:prstGeom>
          <a:solidFill>
            <a:srgbClr val="CAE2FF"/>
          </a:solidFill>
          <a:ln>
            <a:noFill/>
          </a:ln>
        </p:spPr>
        <p:txBody>
          <a:bodyPr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endParaRPr lang="ru-RU" altLang="ru-RU">
              <a:solidFill>
                <a:srgbClr val="000000"/>
              </a:solidFill>
            </a:endParaRPr>
          </a:p>
        </p:txBody>
      </p:sp>
      <p:graphicFrame>
        <p:nvGraphicFramePr>
          <p:cNvPr id="2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395716"/>
              </p:ext>
            </p:extLst>
          </p:nvPr>
        </p:nvGraphicFramePr>
        <p:xfrm>
          <a:off x="-662781" y="1957549"/>
          <a:ext cx="8620125" cy="40287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 bwMode="auto">
          <a:xfrm>
            <a:off x="0" y="0"/>
            <a:ext cx="9144000" cy="117125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100000">
                <a:srgbClr val="00B050"/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indent="452438" eaLnBrk="1" hangingPunct="1">
              <a:lnSpc>
                <a:spcPct val="70000"/>
              </a:lnSpc>
              <a:spcBef>
                <a:spcPct val="50000"/>
              </a:spcBef>
              <a:defRPr/>
            </a:pPr>
            <a:endParaRPr lang="ru-RU" sz="3600" b="1" dirty="0">
              <a:solidFill>
                <a:srgbClr val="0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18874" y="356141"/>
            <a:ext cx="7943200" cy="458972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ru-RU" sz="3200" b="1" dirty="0">
                <a:ln w="12700">
                  <a:solidFill>
                    <a:srgbClr val="FFFFFF">
                      <a:lumMod val="50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Рост количества мелких закупок</a:t>
            </a:r>
            <a:endParaRPr lang="ru-RU" sz="3200" b="1" dirty="0">
              <a:ln w="12700">
                <a:solidFill>
                  <a:srgbClr val="FFFFFF">
                    <a:lumMod val="50000"/>
                  </a:srgbClr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Выноска 1 (с границей) 2"/>
          <p:cNvSpPr/>
          <p:nvPr/>
        </p:nvSpPr>
        <p:spPr bwMode="auto">
          <a:xfrm>
            <a:off x="6892925" y="4449763"/>
            <a:ext cx="2128838" cy="922338"/>
          </a:xfrm>
          <a:prstGeom prst="accentCallout1">
            <a:avLst>
              <a:gd name="adj1" fmla="val 59154"/>
              <a:gd name="adj2" fmla="val -702"/>
              <a:gd name="adj3" fmla="val 66949"/>
              <a:gd name="adj4" fmla="val -17956"/>
            </a:avLst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70000"/>
              </a:lnSpc>
              <a:spcBef>
                <a:spcPct val="50000"/>
              </a:spcBef>
              <a:defRPr/>
            </a:pPr>
            <a:r>
              <a:rPr lang="ru-RU" sz="2300" b="1" dirty="0">
                <a:solidFill>
                  <a:srgbClr val="000000"/>
                </a:solidFill>
              </a:rPr>
              <a:t>Н(М)ЦК</a:t>
            </a:r>
            <a:br>
              <a:rPr lang="ru-RU" sz="2300" b="1" dirty="0">
                <a:solidFill>
                  <a:srgbClr val="000000"/>
                </a:solidFill>
              </a:rPr>
            </a:br>
            <a:r>
              <a:rPr lang="ru-RU" sz="2300" b="1" dirty="0">
                <a:solidFill>
                  <a:srgbClr val="FF0000"/>
                </a:solidFill>
              </a:rPr>
              <a:t>менее</a:t>
            </a:r>
            <a:br>
              <a:rPr lang="ru-RU" sz="2300" b="1" dirty="0">
                <a:solidFill>
                  <a:srgbClr val="FF0000"/>
                </a:solidFill>
              </a:rPr>
            </a:br>
            <a:r>
              <a:rPr lang="ru-RU" sz="2300" b="1" dirty="0">
                <a:solidFill>
                  <a:srgbClr val="FF0000"/>
                </a:solidFill>
              </a:rPr>
              <a:t>100 тыс. руб.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5187" y="1202127"/>
            <a:ext cx="8129826" cy="855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 sz="2192" b="1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ru-RU" sz="2800" b="1" dirty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t>Из </a:t>
            </a:r>
            <a:r>
              <a:rPr lang="ru-RU" sz="3400" b="1" dirty="0">
                <a:solidFill>
                  <a:srgbClr val="FF0000"/>
                </a:solidFill>
                <a:latin typeface="Arial"/>
                <a:cs typeface="Arial" panose="020B0604020202020204" pitchFamily="34" charset="0"/>
              </a:rPr>
              <a:t>9983</a:t>
            </a:r>
            <a:r>
              <a:rPr lang="ru-RU" sz="2800" b="1" dirty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t> электронных аукционов за 2014 год</a:t>
            </a:r>
            <a:br>
              <a:rPr lang="ru-RU" sz="2800" b="1" dirty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</a:br>
            <a:r>
              <a:rPr lang="ru-RU" sz="2800" b="1" dirty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t>в Хабаровском крае</a:t>
            </a:r>
          </a:p>
        </p:txBody>
      </p:sp>
      <p:pic>
        <p:nvPicPr>
          <p:cNvPr id="13" name="Picture 6" descr="http://pgu.khv.gov.ru/images/hkr/pct/hk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8" r="8315" b="7112"/>
          <a:stretch>
            <a:fillRect/>
          </a:stretch>
        </p:blipFill>
        <p:spPr bwMode="auto">
          <a:xfrm>
            <a:off x="20639" y="6280506"/>
            <a:ext cx="473873" cy="560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459505" y="6420664"/>
            <a:ext cx="366131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КОМИТЕТ ГОСУДАРСТВЕННОГО ЗАКАЗА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ПРАВИТЕЛЬСТВА ХАБАРОВСКОГО КРАЯ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 bwMode="auto">
          <a:xfrm>
            <a:off x="562708" y="6343535"/>
            <a:ext cx="3106615" cy="0"/>
          </a:xfrm>
          <a:prstGeom prst="line">
            <a:avLst/>
          </a:prstGeom>
          <a:solidFill>
            <a:srgbClr val="FFFFFF"/>
          </a:solidFill>
          <a:ln w="19050" cap="flat" cmpd="sng" algn="ctr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075017"/>
              </p:ext>
            </p:extLst>
          </p:nvPr>
        </p:nvGraphicFramePr>
        <p:xfrm>
          <a:off x="3804633" y="6475437"/>
          <a:ext cx="516845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376774"/>
              </p:ext>
            </p:extLst>
          </p:nvPr>
        </p:nvGraphicFramePr>
        <p:xfrm>
          <a:off x="3804633" y="6475437"/>
          <a:ext cx="516846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42119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auto">
          <a:xfrm>
            <a:off x="0" y="0"/>
            <a:ext cx="9144000" cy="117125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100000">
                <a:srgbClr val="00B050"/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indent="452438" eaLnBrk="1" hangingPunct="1">
              <a:lnSpc>
                <a:spcPct val="70000"/>
              </a:lnSpc>
              <a:spcBef>
                <a:spcPct val="50000"/>
              </a:spcBef>
              <a:defRPr/>
            </a:pP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7000" y="117101"/>
            <a:ext cx="9123362" cy="937051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ru-RU" sz="3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Обучающие </a:t>
            </a:r>
            <a:r>
              <a:rPr lang="ru-RU" sz="3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мероприятия</a:t>
            </a:r>
            <a:br>
              <a:rPr lang="ru-RU" sz="3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ru-RU" sz="3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для </a:t>
            </a:r>
            <a:r>
              <a:rPr lang="ru-RU" sz="3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заказчиков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82575" y="2212472"/>
            <a:ext cx="5895342" cy="3916866"/>
          </a:xfrm>
          <a:prstGeom prst="rect">
            <a:avLst/>
          </a:prstGeom>
          <a:noFill/>
          <a:ln>
            <a:noFill/>
          </a:ln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Содержимое 10"/>
          <p:cNvSpPr txBox="1">
            <a:spLocks/>
          </p:cNvSpPr>
          <p:nvPr/>
        </p:nvSpPr>
        <p:spPr>
          <a:xfrm>
            <a:off x="422275" y="4837113"/>
            <a:ext cx="8170863" cy="1193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339725" indent="-339725" algn="l" rtl="0" eaLnBrk="0" fontAlgn="base" hangingPunct="0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SzPct val="80000"/>
              <a:buFont typeface="Webdings" pitchFamily="18" charset="2"/>
              <a:buChar char="=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09613" indent="-255588" algn="l" rtl="0" eaLnBrk="0" fontAlgn="base" hangingPunct="0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SzPct val="80000"/>
              <a:buFont typeface="Webdings" pitchFamily="18" charset="2"/>
              <a:buChar char="&lt;"/>
              <a:defRPr sz="2800">
                <a:solidFill>
                  <a:schemeClr val="tx1"/>
                </a:solidFill>
                <a:latin typeface="+mn-lt"/>
              </a:defRPr>
            </a:lvl2pPr>
            <a:lvl3pPr marL="1173163" indent="-273050" algn="l" rtl="0" eaLnBrk="0" fontAlgn="base" hangingPunct="0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SzPct val="80000"/>
              <a:buFont typeface="Wingdings 3" pitchFamily="18" charset="2"/>
              <a:buChar char="u"/>
              <a:defRPr sz="1600">
                <a:solidFill>
                  <a:schemeClr val="tx1"/>
                </a:solidFill>
                <a:latin typeface="+mn-lt"/>
              </a:defRPr>
            </a:lvl3pPr>
            <a:lvl4pPr marL="1624013" indent="-273050" algn="l" rtl="0" eaLnBrk="0" fontAlgn="base" hangingPunct="0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SzPct val="80000"/>
              <a:buFont typeface="Wingdings 3" pitchFamily="18" charset="2"/>
              <a:buChar char="w"/>
              <a:defRPr sz="1400">
                <a:solidFill>
                  <a:schemeClr val="tx1"/>
                </a:solidFill>
                <a:latin typeface="+mn-lt"/>
              </a:defRPr>
            </a:lvl4pPr>
            <a:lvl5pPr marL="3370263" indent="-228600" algn="l" rtl="0" eaLnBrk="0" fontAlgn="base" hangingPunct="0">
              <a:lnSpc>
                <a:spcPct val="90000"/>
              </a:lnSpc>
              <a:spcBef>
                <a:spcPct val="110000"/>
              </a:spcBef>
              <a:spcAft>
                <a:spcPct val="0"/>
              </a:spcAft>
              <a:buClr>
                <a:srgbClr val="568EB8"/>
              </a:buClr>
              <a:buSzPct val="90000"/>
              <a:buFont typeface="Arial" charset="0"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3827463" indent="-228600" algn="l" rtl="0" fontAlgn="base">
              <a:lnSpc>
                <a:spcPct val="90000"/>
              </a:lnSpc>
              <a:spcBef>
                <a:spcPct val="110000"/>
              </a:spcBef>
              <a:spcAft>
                <a:spcPct val="0"/>
              </a:spcAft>
              <a:buClr>
                <a:srgbClr val="568EB8"/>
              </a:buClr>
              <a:buSzPct val="90000"/>
              <a:buFont typeface="Arial" charset="0"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6pPr>
            <a:lvl7pPr marL="4284663" indent="-228600" algn="l" rtl="0" fontAlgn="base">
              <a:lnSpc>
                <a:spcPct val="90000"/>
              </a:lnSpc>
              <a:spcBef>
                <a:spcPct val="110000"/>
              </a:spcBef>
              <a:spcAft>
                <a:spcPct val="0"/>
              </a:spcAft>
              <a:buClr>
                <a:srgbClr val="568EB8"/>
              </a:buClr>
              <a:buSzPct val="90000"/>
              <a:buFont typeface="Arial" charset="0"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7pPr>
            <a:lvl8pPr marL="4741863" indent="-228600" algn="l" rtl="0" fontAlgn="base">
              <a:lnSpc>
                <a:spcPct val="90000"/>
              </a:lnSpc>
              <a:spcBef>
                <a:spcPct val="110000"/>
              </a:spcBef>
              <a:spcAft>
                <a:spcPct val="0"/>
              </a:spcAft>
              <a:buClr>
                <a:srgbClr val="568EB8"/>
              </a:buClr>
              <a:buSzPct val="90000"/>
              <a:buFont typeface="Arial" charset="0"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8pPr>
            <a:lvl9pPr marL="5199063" indent="-228600" algn="l" rtl="0" fontAlgn="base">
              <a:lnSpc>
                <a:spcPct val="90000"/>
              </a:lnSpc>
              <a:spcBef>
                <a:spcPct val="110000"/>
              </a:spcBef>
              <a:spcAft>
                <a:spcPct val="0"/>
              </a:spcAft>
              <a:buClr>
                <a:srgbClr val="568EB8"/>
              </a:buClr>
              <a:buSzPct val="90000"/>
              <a:buFont typeface="Arial" charset="0"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Webdings" pitchFamily="18" charset="2"/>
              <a:buNone/>
              <a:defRPr/>
            </a:pPr>
            <a:r>
              <a:rPr lang="ru-RU" sz="4200" b="1" kern="0" dirty="0" smtClean="0"/>
              <a:t>проведено </a:t>
            </a:r>
            <a:r>
              <a:rPr lang="ru-RU" sz="4800" b="1" kern="0" dirty="0" smtClean="0">
                <a:solidFill>
                  <a:srgbClr val="FF0000"/>
                </a:solidFill>
              </a:rPr>
              <a:t>19</a:t>
            </a:r>
            <a:r>
              <a:rPr lang="ru-RU" b="1" kern="0" dirty="0" smtClean="0">
                <a:solidFill>
                  <a:srgbClr val="FF0000"/>
                </a:solidFill>
              </a:rPr>
              <a:t> </a:t>
            </a:r>
            <a:r>
              <a:rPr lang="ru-RU" sz="4200" b="1" kern="0" dirty="0" smtClean="0"/>
              <a:t>семинаров </a:t>
            </a:r>
            <a:br>
              <a:rPr lang="ru-RU" sz="4200" b="1" kern="0" dirty="0" smtClean="0"/>
            </a:br>
            <a:r>
              <a:rPr lang="ru-RU" sz="4200" b="1" kern="0" dirty="0" smtClean="0"/>
              <a:t>обучение прошли более </a:t>
            </a:r>
            <a:r>
              <a:rPr lang="ru-RU" sz="5400" b="1" kern="0" dirty="0" smtClean="0">
                <a:solidFill>
                  <a:srgbClr val="FF0000"/>
                </a:solidFill>
              </a:rPr>
              <a:t>1 000</a:t>
            </a:r>
            <a:r>
              <a:rPr lang="ru-RU" b="1" kern="0" dirty="0" smtClean="0">
                <a:solidFill>
                  <a:srgbClr val="FF0000"/>
                </a:solidFill>
              </a:rPr>
              <a:t> </a:t>
            </a:r>
            <a:r>
              <a:rPr lang="ru-RU" sz="4200" b="1" kern="0" dirty="0" smtClean="0"/>
              <a:t>человек</a:t>
            </a:r>
            <a:endParaRPr lang="ru-RU" sz="4200" b="1" kern="0" dirty="0"/>
          </a:p>
        </p:txBody>
      </p:sp>
      <p:pic>
        <p:nvPicPr>
          <p:cNvPr id="18" name="Picture 6" descr="http://pgu.khv.gov.ru/images/hkr/pct/hk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8" r="8315" b="7112"/>
          <a:stretch>
            <a:fillRect/>
          </a:stretch>
        </p:blipFill>
        <p:spPr bwMode="auto">
          <a:xfrm>
            <a:off x="20639" y="6280506"/>
            <a:ext cx="473873" cy="560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459505" y="6420664"/>
            <a:ext cx="366131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КОМИТЕТ ГОСУДАРСТВЕННОГО ЗАКАЗА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ПРАВИТЕЛЬСТВА ХАБАРОВСКОГО КРАЯ</a:t>
            </a:r>
          </a:p>
        </p:txBody>
      </p:sp>
      <p:cxnSp>
        <p:nvCxnSpPr>
          <p:cNvPr id="21" name="Прямая соединительная линия 20"/>
          <p:cNvCxnSpPr/>
          <p:nvPr/>
        </p:nvCxnSpPr>
        <p:spPr bwMode="auto">
          <a:xfrm>
            <a:off x="562708" y="6343535"/>
            <a:ext cx="3106615" cy="0"/>
          </a:xfrm>
          <a:prstGeom prst="line">
            <a:avLst/>
          </a:prstGeom>
          <a:solidFill>
            <a:srgbClr val="FFFFFF"/>
          </a:solidFill>
          <a:ln w="19050" cap="flat" cmpd="sng" algn="ctr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3"/>
          <a:stretch>
            <a:fillRect/>
          </a:stretch>
        </p:blipFill>
        <p:spPr bwMode="auto">
          <a:xfrm>
            <a:off x="2204934" y="1420652"/>
            <a:ext cx="4717250" cy="3196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8" descr="http://gzk.khv.ru/static/Image/foto/20140709/DSC_0005-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25"/>
          <a:stretch>
            <a:fillRect/>
          </a:stretch>
        </p:blipFill>
        <p:spPr bwMode="auto">
          <a:xfrm>
            <a:off x="278988" y="2345747"/>
            <a:ext cx="1863191" cy="99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2" descr="http://gzk.khv.ru/static/Image/DSC_052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939" y="3874246"/>
            <a:ext cx="1982625" cy="742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6" descr="http://gzk.khv.ru/static/Image/DSC_054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68"/>
          <a:stretch>
            <a:fillRect/>
          </a:stretch>
        </p:blipFill>
        <p:spPr bwMode="auto">
          <a:xfrm>
            <a:off x="278988" y="1426322"/>
            <a:ext cx="1863191" cy="87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8" descr="http://gzk.khv.ru/static/Image/foto/20140417/DSC_0256-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88" y="3383173"/>
            <a:ext cx="1863191" cy="12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2" descr="http://gzk.khv.ru/static/Image/DSC_0025%281%29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940" y="2507697"/>
            <a:ext cx="1982622" cy="1315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54" descr="http://gzk.khv.ru/static/Image/DSC_0152%281%2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939" y="1426322"/>
            <a:ext cx="1982623" cy="1034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8" name="Таблица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347023"/>
              </p:ext>
            </p:extLst>
          </p:nvPr>
        </p:nvGraphicFramePr>
        <p:xfrm>
          <a:off x="3804633" y="6475437"/>
          <a:ext cx="516845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054298"/>
              </p:ext>
            </p:extLst>
          </p:nvPr>
        </p:nvGraphicFramePr>
        <p:xfrm>
          <a:off x="3804633" y="6475437"/>
          <a:ext cx="516846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auto">
          <a:xfrm>
            <a:off x="0" y="0"/>
            <a:ext cx="9144000" cy="117125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100000">
                <a:srgbClr val="00B050"/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indent="452438" eaLnBrk="1" hangingPunct="1">
              <a:lnSpc>
                <a:spcPct val="70000"/>
              </a:lnSpc>
              <a:spcBef>
                <a:spcPct val="50000"/>
              </a:spcBef>
              <a:defRPr/>
            </a:pP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2875" y="117101"/>
            <a:ext cx="9123362" cy="937051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ru-RU" sz="3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Привлечение поставщиков из</a:t>
            </a:r>
            <a:br>
              <a:rPr lang="ru-RU" sz="3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ru-RU" sz="3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Хабаровского края</a:t>
            </a:r>
            <a:endParaRPr lang="ru-RU" sz="3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2575" y="2212472"/>
            <a:ext cx="5895342" cy="3916866"/>
          </a:xfrm>
          <a:prstGeom prst="rect">
            <a:avLst/>
          </a:prstGeom>
          <a:noFill/>
          <a:ln>
            <a:noFill/>
          </a:ln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1" name="Picture 6" descr="http://pgu.khv.gov.ru/images/hkr/pct/hk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8" r="8315" b="7112"/>
          <a:stretch>
            <a:fillRect/>
          </a:stretch>
        </p:blipFill>
        <p:spPr bwMode="auto">
          <a:xfrm>
            <a:off x="20639" y="6280506"/>
            <a:ext cx="473873" cy="560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459505" y="6420664"/>
            <a:ext cx="366131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КОМИТЕТ ГОСУДАРСТВЕННОГО ЗАКАЗА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ПРАВИТЕЛЬСТВА ХАБАРОВСКОГО КРАЯ</a:t>
            </a:r>
          </a:p>
        </p:txBody>
      </p:sp>
      <p:cxnSp>
        <p:nvCxnSpPr>
          <p:cNvPr id="25" name="Прямая соединительная линия 24"/>
          <p:cNvCxnSpPr/>
          <p:nvPr/>
        </p:nvCxnSpPr>
        <p:spPr bwMode="auto">
          <a:xfrm>
            <a:off x="562708" y="6343535"/>
            <a:ext cx="3106615" cy="0"/>
          </a:xfrm>
          <a:prstGeom prst="line">
            <a:avLst/>
          </a:prstGeom>
          <a:solidFill>
            <a:srgbClr val="FFFFFF"/>
          </a:solidFill>
          <a:ln w="19050" cap="flat" cmpd="sng" algn="ctr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468453"/>
              </p:ext>
            </p:extLst>
          </p:nvPr>
        </p:nvGraphicFramePr>
        <p:xfrm>
          <a:off x="3804633" y="6475437"/>
          <a:ext cx="516845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277170"/>
              </p:ext>
            </p:extLst>
          </p:nvPr>
        </p:nvGraphicFramePr>
        <p:xfrm>
          <a:off x="142876" y="1298575"/>
          <a:ext cx="8754381" cy="4829333"/>
        </p:xfrm>
        <a:graphic>
          <a:graphicData uri="http://schemas.openxmlformats.org/drawingml/2006/table">
            <a:tbl>
              <a:tblPr firstRow="1" lastRow="1" bandRow="1">
                <a:tableStyleId>{21E4AEA4-8DFA-4A89-87EB-49C32662AFE0}</a:tableStyleId>
              </a:tblPr>
              <a:tblGrid>
                <a:gridCol w="5401581"/>
                <a:gridCol w="783772"/>
                <a:gridCol w="827314"/>
                <a:gridCol w="827314"/>
                <a:gridCol w="914400"/>
              </a:tblGrid>
              <a:tr h="154604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u="none" strike="noStrike" dirty="0">
                          <a:effectLst/>
                        </a:rPr>
                        <a:t>наименование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700" u="none" strike="noStrike" dirty="0">
                          <a:effectLst/>
                        </a:rPr>
                        <a:t>Кол-во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700" u="none" strike="noStrike">
                          <a:effectLst/>
                        </a:rPr>
                        <a:t>Сумма</a:t>
                      </a:r>
                      <a:endParaRPr lang="ru-RU" sz="1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</a:tr>
              <a:tr h="154604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 dirty="0">
                          <a:effectLst/>
                        </a:rPr>
                        <a:t>продукты питания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>
                          <a:effectLst/>
                        </a:rPr>
                        <a:t>1409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>
                          <a:effectLst/>
                        </a:rPr>
                        <a:t>14,9%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 smtClean="0">
                          <a:effectLst/>
                        </a:rPr>
                        <a:t>797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>
                          <a:effectLst/>
                        </a:rPr>
                        <a:t>2,9%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</a:tr>
              <a:tr h="154604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 dirty="0">
                          <a:effectLst/>
                        </a:rPr>
                        <a:t>нефтепродукты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320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>
                          <a:effectLst/>
                        </a:rPr>
                        <a:t>3,4%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 smtClean="0">
                          <a:effectLst/>
                        </a:rPr>
                        <a:t>300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1,1%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</a:tr>
              <a:tr h="228191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 dirty="0" smtClean="0">
                          <a:effectLst/>
                        </a:rPr>
                        <a:t>Лек. </a:t>
                      </a:r>
                      <a:r>
                        <a:rPr lang="ru-RU" sz="1800" b="1" u="none" strike="noStrike" dirty="0">
                          <a:effectLst/>
                        </a:rPr>
                        <a:t>средства и изделия </a:t>
                      </a:r>
                      <a:r>
                        <a:rPr lang="ru-RU" sz="1800" b="1" u="none" strike="noStrike" dirty="0" smtClean="0">
                          <a:effectLst/>
                        </a:rPr>
                        <a:t>мед. </a:t>
                      </a:r>
                      <a:r>
                        <a:rPr lang="ru-RU" sz="1800" b="1" u="none" strike="noStrike" dirty="0">
                          <a:effectLst/>
                        </a:rPr>
                        <a:t>назначения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3125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33,1%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>
                          <a:effectLst/>
                        </a:rPr>
                        <a:t>2 </a:t>
                      </a:r>
                      <a:r>
                        <a:rPr lang="ru-RU" sz="1800" u="none" strike="noStrike" dirty="0" smtClean="0">
                          <a:effectLst/>
                        </a:rPr>
                        <a:t>688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9,9%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</a:tr>
              <a:tr h="309208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 dirty="0">
                          <a:effectLst/>
                        </a:rPr>
                        <a:t>медицинская техника и услуги по ее ТО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1034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11,0%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>
                          <a:effectLst/>
                        </a:rPr>
                        <a:t>2 </a:t>
                      </a:r>
                      <a:r>
                        <a:rPr lang="ru-RU" sz="1800" u="none" strike="noStrike" dirty="0" smtClean="0">
                          <a:effectLst/>
                        </a:rPr>
                        <a:t>296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8,5%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</a:tr>
              <a:tr h="284163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 dirty="0">
                          <a:effectLst/>
                        </a:rPr>
                        <a:t>Автотранспорт (в </a:t>
                      </a:r>
                      <a:r>
                        <a:rPr lang="ru-RU" sz="1800" b="1" u="none" strike="noStrike" dirty="0" err="1">
                          <a:effectLst/>
                        </a:rPr>
                        <a:t>т.ч</a:t>
                      </a:r>
                      <a:r>
                        <a:rPr lang="ru-RU" sz="1800" b="1" u="none" strike="noStrike" dirty="0">
                          <a:effectLst/>
                        </a:rPr>
                        <a:t>. Воздушное судно)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94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1,0%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 smtClean="0">
                          <a:effectLst/>
                        </a:rPr>
                        <a:t>576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2,1%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</a:tr>
              <a:tr h="284163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 dirty="0">
                          <a:effectLst/>
                        </a:rPr>
                        <a:t>Строительные работы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595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6,3%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>
                          <a:effectLst/>
                        </a:rPr>
                        <a:t>10 </a:t>
                      </a:r>
                      <a:r>
                        <a:rPr lang="ru-RU" sz="1800" u="none" strike="noStrike" dirty="0" smtClean="0">
                          <a:effectLst/>
                        </a:rPr>
                        <a:t>750.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>
                          <a:effectLst/>
                        </a:rPr>
                        <a:t>39,7%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</a:tr>
              <a:tr h="174055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 dirty="0" err="1" smtClean="0">
                          <a:effectLst/>
                        </a:rPr>
                        <a:t>НИРы</a:t>
                      </a:r>
                      <a:r>
                        <a:rPr lang="ru-RU" sz="1800" b="1" u="none" strike="noStrike" baseline="0" dirty="0" smtClean="0">
                          <a:effectLst/>
                        </a:rPr>
                        <a:t>, </a:t>
                      </a:r>
                      <a:r>
                        <a:rPr lang="ru-RU" sz="1800" b="1" u="none" strike="noStrike" baseline="0" dirty="0" err="1" smtClean="0">
                          <a:effectLst/>
                        </a:rPr>
                        <a:t>ПИРы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>
                          <a:effectLst/>
                        </a:rPr>
                        <a:t>189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2,0%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 smtClean="0">
                          <a:effectLst/>
                        </a:rPr>
                        <a:t>795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>
                          <a:effectLst/>
                        </a:rPr>
                        <a:t>2,9%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</a:tr>
              <a:tr h="199167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 dirty="0" smtClean="0">
                          <a:effectLst/>
                        </a:rPr>
                        <a:t>Отдых </a:t>
                      </a:r>
                      <a:r>
                        <a:rPr lang="ru-RU" sz="1800" b="1" u="none" strike="noStrike" dirty="0">
                          <a:effectLst/>
                        </a:rPr>
                        <a:t>и </a:t>
                      </a:r>
                      <a:r>
                        <a:rPr lang="ru-RU" sz="1800" b="1" u="none" strike="noStrike" dirty="0" smtClean="0">
                          <a:effectLst/>
                        </a:rPr>
                        <a:t>оздоровление </a:t>
                      </a:r>
                      <a:r>
                        <a:rPr lang="ru-RU" sz="1800" b="1" u="none" strike="noStrike" dirty="0">
                          <a:effectLst/>
                        </a:rPr>
                        <a:t>детей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>
                          <a:effectLst/>
                        </a:rPr>
                        <a:t>89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0,9%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 smtClean="0">
                          <a:effectLst/>
                        </a:rPr>
                        <a:t>180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0,7%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</a:tr>
              <a:tr h="209766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 dirty="0" smtClean="0">
                          <a:effectLst/>
                        </a:rPr>
                        <a:t>ПО и услуги в области ИТ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>
                          <a:effectLst/>
                        </a:rPr>
                        <a:t>339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3,6%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 smtClean="0">
                          <a:effectLst/>
                        </a:rPr>
                        <a:t>680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2,5%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</a:tr>
              <a:tr h="118764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 dirty="0">
                          <a:effectLst/>
                        </a:rPr>
                        <a:t>Офисная, бытовая и </a:t>
                      </a:r>
                      <a:r>
                        <a:rPr lang="ru-RU" sz="1800" b="1" u="none" strike="noStrike" dirty="0" err="1" smtClean="0">
                          <a:effectLst/>
                        </a:rPr>
                        <a:t>выч</a:t>
                      </a:r>
                      <a:r>
                        <a:rPr lang="ru-RU" sz="1800" b="1" u="none" strike="noStrike" dirty="0" smtClean="0">
                          <a:effectLst/>
                        </a:rPr>
                        <a:t>. </a:t>
                      </a:r>
                      <a:r>
                        <a:rPr lang="ru-RU" sz="1800" b="1" u="none" strike="noStrike" dirty="0">
                          <a:effectLst/>
                        </a:rPr>
                        <a:t>техника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292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>
                          <a:effectLst/>
                        </a:rPr>
                        <a:t>3,1%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 smtClean="0">
                          <a:effectLst/>
                        </a:rPr>
                        <a:t>453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1,7%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</a:tr>
              <a:tr h="154604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>
                          <a:effectLst/>
                        </a:rPr>
                        <a:t>Транспортные услуги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94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>
                          <a:effectLst/>
                        </a:rPr>
                        <a:t>1,0%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 smtClean="0">
                          <a:effectLst/>
                        </a:rPr>
                        <a:t>384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0,0%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</a:tr>
              <a:tr h="154474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>
                          <a:effectLst/>
                        </a:rPr>
                        <a:t>Услуги покупле-продаже жилых помещений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125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>
                          <a:effectLst/>
                        </a:rPr>
                        <a:t>1,3%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 smtClean="0">
                          <a:effectLst/>
                        </a:rPr>
                        <a:t>229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0,8%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</a:tr>
              <a:tr h="309208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 dirty="0">
                          <a:effectLst/>
                        </a:rPr>
                        <a:t>Медицинские услуги и </a:t>
                      </a:r>
                      <a:r>
                        <a:rPr lang="ru-RU" sz="1800" b="1" u="none" strike="noStrike" dirty="0" smtClean="0">
                          <a:effectLst/>
                        </a:rPr>
                        <a:t>сан.-кур. </a:t>
                      </a:r>
                      <a:r>
                        <a:rPr lang="ru-RU" sz="1800" b="1" u="none" strike="noStrike" dirty="0">
                          <a:effectLst/>
                        </a:rPr>
                        <a:t>лечение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114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1,2%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 smtClean="0">
                          <a:effectLst/>
                        </a:rPr>
                        <a:t>321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1,2%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</a:tr>
              <a:tr h="154604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>
                          <a:effectLst/>
                        </a:rPr>
                        <a:t>Прочие товары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683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7,2%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 smtClean="0">
                          <a:effectLst/>
                        </a:rPr>
                        <a:t>841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>
                          <a:effectLst/>
                        </a:rPr>
                        <a:t>3,1%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 dirty="0">
                          <a:effectLst/>
                        </a:rPr>
                        <a:t>Прочие услуги (кредиты 4,8 млрд</a:t>
                      </a:r>
                      <a:r>
                        <a:rPr lang="ru-RU" sz="1800" b="1" u="none" strike="noStrike" dirty="0" smtClean="0">
                          <a:effectLst/>
                        </a:rPr>
                        <a:t>)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937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9,9%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>
                          <a:effectLst/>
                        </a:rPr>
                        <a:t>5 </a:t>
                      </a:r>
                      <a:r>
                        <a:rPr lang="ru-RU" sz="1800" u="none" strike="noStrike" dirty="0" smtClean="0">
                          <a:effectLst/>
                        </a:rPr>
                        <a:t>795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>
                          <a:effectLst/>
                        </a:rPr>
                        <a:t>21,4%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</a:tr>
              <a:tr h="284163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u="none" strike="noStrike">
                          <a:effectLst/>
                        </a:rPr>
                        <a:t>Итого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9439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>
                          <a:effectLst/>
                        </a:rPr>
                        <a:t>27 </a:t>
                      </a:r>
                      <a:r>
                        <a:rPr lang="ru-RU" sz="1800" u="none" strike="noStrike" dirty="0" smtClean="0">
                          <a:effectLst/>
                        </a:rPr>
                        <a:t>081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19" marR="6819" marT="6819" marB="0" anchor="b"/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88151"/>
              </p:ext>
            </p:extLst>
          </p:nvPr>
        </p:nvGraphicFramePr>
        <p:xfrm>
          <a:off x="3804633" y="6475437"/>
          <a:ext cx="516846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74134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auto">
          <a:xfrm>
            <a:off x="0" y="0"/>
            <a:ext cx="9144000" cy="117125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100000">
                <a:srgbClr val="00B050"/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indent="452438" eaLnBrk="1" hangingPunct="1">
              <a:lnSpc>
                <a:spcPct val="70000"/>
              </a:lnSpc>
              <a:spcBef>
                <a:spcPct val="50000"/>
              </a:spcBef>
              <a:defRPr/>
            </a:pP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2875" y="117101"/>
            <a:ext cx="9123362" cy="937051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ru-RU" sz="3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Привлечение поставщиков из</a:t>
            </a:r>
            <a:br>
              <a:rPr lang="ru-RU" sz="3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</a:br>
            <a:r>
              <a:rPr lang="ru-RU" sz="3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Хабаровского края</a:t>
            </a:r>
            <a:endParaRPr lang="ru-RU" sz="3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1" name="Picture 6" descr="http://pgu.khv.gov.ru/images/hkr/pct/hk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8" r="8315" b="7112"/>
          <a:stretch>
            <a:fillRect/>
          </a:stretch>
        </p:blipFill>
        <p:spPr bwMode="auto">
          <a:xfrm>
            <a:off x="20639" y="6280506"/>
            <a:ext cx="473873" cy="560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459505" y="6420664"/>
            <a:ext cx="366131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КОМИТЕТ ГОСУДАРСТВЕННОГО ЗАКАЗА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ПРАВИТЕЛЬСТВА ХАБАРОВСКОГО КРАЯ</a:t>
            </a:r>
          </a:p>
        </p:txBody>
      </p:sp>
      <p:cxnSp>
        <p:nvCxnSpPr>
          <p:cNvPr id="25" name="Прямая соединительная линия 24"/>
          <p:cNvCxnSpPr/>
          <p:nvPr/>
        </p:nvCxnSpPr>
        <p:spPr bwMode="auto">
          <a:xfrm>
            <a:off x="562708" y="6343535"/>
            <a:ext cx="3106615" cy="0"/>
          </a:xfrm>
          <a:prstGeom prst="line">
            <a:avLst/>
          </a:prstGeom>
          <a:solidFill>
            <a:srgbClr val="FFFFFF"/>
          </a:solidFill>
          <a:ln w="19050" cap="flat" cmpd="sng" algn="ctr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567226"/>
              </p:ext>
            </p:extLst>
          </p:nvPr>
        </p:nvGraphicFramePr>
        <p:xfrm>
          <a:off x="3804633" y="6475437"/>
          <a:ext cx="516845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2" descr="http://machuscorp.com/portals/software/Images/SaaSMode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742" y="1840198"/>
            <a:ext cx="3451641" cy="3434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750544" y="1567656"/>
            <a:ext cx="1079913" cy="1279987"/>
          </a:xfrm>
          <a:prstGeom prst="rect">
            <a:avLst/>
          </a:prstGeom>
          <a:noFill/>
          <a:ln w="3600">
            <a:noFill/>
            <a:round/>
            <a:headEnd/>
            <a:tailEnd/>
          </a:ln>
        </p:spPr>
      </p:pic>
      <p:pic>
        <p:nvPicPr>
          <p:cNvPr id="12" name="Picture 4" descr="http://upload.wikimedia.org/wikipedia/commons/5/52/Coat_of_Arms_of_Vanino_rayon_%28Khabarovsk_krai%2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981" y="3109559"/>
            <a:ext cx="457568" cy="575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://upload.wikimedia.org/wikipedia/commons/a/a2/Coat_of_arms_of_Bikinsky_raion_%28Khabarovsk_krai%29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938" y="5111580"/>
            <a:ext cx="487908" cy="53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http://upload.wikimedia.org/wikipedia/ru/f/f0/Coat_of_arms_of_Ayano_maysky_raion_%28Khabarovsk_krai%2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9937" y="3724123"/>
            <a:ext cx="346816" cy="430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http://upload.wikimedia.org/wikipedia/commons/0/05/Coat_of_Arms_of_Verkhnebureinsky_raion_%28Khabarivsk_krai%29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69" y="3129976"/>
            <a:ext cx="424947" cy="55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2" descr="Файл:Coat of Arms of Ulchsky raion (Khabarovsk krai).gif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467" y="4210169"/>
            <a:ext cx="371733" cy="497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4" descr="http://upload.wikimedia.org/wikipedia/ru/2/2c/Coat_of_arms_of_Amursky_raion_%28Khabarovsk_krai%29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800" y="5170166"/>
            <a:ext cx="358935" cy="44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6" descr="http://upload.wikimedia.org/wikipedia/ru/e/e8/Coat_of_arms_of_Khabarovsky_raion_%28Khabarovsk_krai%29_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122" y="3824509"/>
            <a:ext cx="401958" cy="503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8" descr="http://upload.wikimedia.org/wikipedia/commons/1/17/Coat_of_Arms_of_Tuguro-Chumikansky_raion.gif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469" y="4442091"/>
            <a:ext cx="422811" cy="52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0" descr="http://upload.wikimedia.org/wikipedia/commons/1/17/Coat_of_Arms_of_Solnechny_rayon_%28Khabarovsk_krai%29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416" y="2631751"/>
            <a:ext cx="380533" cy="46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2" descr="http://upload.wikimedia.org/wikipedia/commons/a/ab/Coat_of_arms_of_Sovietsko-Gavansky_Raion.gif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556" y="4801202"/>
            <a:ext cx="422601" cy="535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4" descr="http://upload.wikimedia.org/wikipedia/commons/7/76/Coat_of_Arms_of_imeni_Poliny_Osipenko_raion_%28Khabarovsk_krai%29.gif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731" y="2173466"/>
            <a:ext cx="372457" cy="466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6" descr="http://upload.wikimedia.org/wikipedia/commons/c/ca/Coat_of_Arms_of_Okhotsky_raion.gif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439" y="1825451"/>
            <a:ext cx="385896" cy="483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 descr="http://upload.wikimedia.org/wikipedia/commons/2/29/Coat_of_Arms_of_Nikolaevsk-na-Amure_%28Khabarovsk_kray%29_%282002%29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1497" y="4715742"/>
            <a:ext cx="347693" cy="443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0" descr="http://upload.wikimedia.org/wikipedia/commons/0/07/Coat_of_Arms_of_Nanaisky_rayon_%28Khabarovsk_krai%29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07922" y="1670728"/>
            <a:ext cx="396984" cy="50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2" descr="http://upload.wikimedia.org/wikipedia/ru/a/a1/Coat_of_arms_of_Lazo_raion_%28Khabarovsk_krai%29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8932" y="1576602"/>
            <a:ext cx="382787" cy="475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6" descr="http://upload.wikimedia.org/wikipedia/ru/9/96/Coat_of_arms_of_Komsomolsky_raion_%28Khabarovsk_krai%29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226" y="1657398"/>
            <a:ext cx="374700" cy="472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8" descr="http://upload.wikimedia.org/wikipedia/commons/e/e7/Coat_of_arms_of_Vyazemsky_raion_%28Khabarovsk_krai%29.gif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948" y="5055380"/>
            <a:ext cx="415485" cy="552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2" descr="http://upload.wikimedia.org/wikipedia/commons/d/d8/Coat_of_Arms_of_Komsomolsk-na-Amure_%28Khabarovsk_kray%29_%281999%29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0198" y="5037563"/>
            <a:ext cx="371736" cy="475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4" descr="Файл:Coat of Arms of Khabarovsk.svg">
            <a:hlinkClick r:id="rId24"/>
          </p:cNvPr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7604" y="4862530"/>
            <a:ext cx="415180" cy="532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Содержимое 10"/>
          <p:cNvSpPr txBox="1">
            <a:spLocks/>
          </p:cNvSpPr>
          <p:nvPr/>
        </p:nvSpPr>
        <p:spPr>
          <a:xfrm>
            <a:off x="247773" y="1542833"/>
            <a:ext cx="3972531" cy="721004"/>
          </a:xfrm>
          <a:prstGeom prst="rect">
            <a:avLst/>
          </a:prstGeom>
        </p:spPr>
        <p:txBody>
          <a:bodyPr vert="horz">
            <a:no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20040" marR="0" lvl="0" indent="-32004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DD8047"/>
              </a:buClr>
              <a:buSzPct val="60000"/>
              <a:buFont typeface="Wingdings"/>
              <a:buChar char=""/>
              <a:tabLst/>
              <a:defRPr/>
            </a:pPr>
            <a: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бесплатно для муниципалитетов;</a:t>
            </a:r>
            <a:b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kumimoji="0" lang="ru-RU" sz="2800" b="1" i="0" u="none" strike="noStrike" kern="120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20040" marR="0" lvl="0" indent="-32004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DD8047"/>
              </a:buClr>
              <a:buSzPct val="60000"/>
              <a:buFont typeface="Wingdings"/>
              <a:buChar char=""/>
              <a:tabLst/>
              <a:defRPr/>
            </a:pPr>
            <a: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нет затрат на сопровождение;</a:t>
            </a:r>
            <a:b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kumimoji="0" lang="ru-RU" sz="2800" b="1" i="0" u="none" strike="noStrike" kern="120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20040" marR="0" lvl="0" indent="-32004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DD8047"/>
              </a:buClr>
              <a:buSzPct val="60000"/>
              <a:buFont typeface="Wingdings"/>
              <a:buChar char=""/>
              <a:tabLst/>
              <a:defRPr/>
            </a:pPr>
            <a: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единая технологическая платформа;</a:t>
            </a:r>
            <a:b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kumimoji="0" lang="ru-RU" sz="2800" b="1" i="0" u="none" strike="noStrike" kern="120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20040" marR="0" lvl="0" indent="-32004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DD8047"/>
              </a:buClr>
              <a:buSzPct val="60000"/>
              <a:buFont typeface="Wingdings"/>
              <a:buChar char=""/>
              <a:tabLst/>
              <a:defRPr/>
            </a:pPr>
            <a: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автоматический контроль соблюдения требований.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39" name="Таблица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958381"/>
              </p:ext>
            </p:extLst>
          </p:nvPr>
        </p:nvGraphicFramePr>
        <p:xfrm>
          <a:off x="3804633" y="6475437"/>
          <a:ext cx="516846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70721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1"/>
            <a:ext cx="9144000" cy="12446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endParaRPr lang="ru-RU">
              <a:solidFill>
                <a:prstClr val="white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7"/>
            <a:ext cx="9144000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Прямоугольник 33"/>
          <p:cNvSpPr/>
          <p:nvPr/>
        </p:nvSpPr>
        <p:spPr bwMode="auto">
          <a:xfrm>
            <a:off x="0" y="0"/>
            <a:ext cx="9144000" cy="1171254"/>
          </a:xfrm>
          <a:prstGeom prst="rect">
            <a:avLst/>
          </a:prstGeom>
          <a:gradFill flip="none" rotWithShape="1">
            <a:gsLst>
              <a:gs pos="0">
                <a:srgbClr val="99CCFF">
                  <a:shade val="30000"/>
                  <a:satMod val="115000"/>
                </a:srgbClr>
              </a:gs>
              <a:gs pos="100000">
                <a:srgbClr val="00B050"/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0" marR="0" lvl="0" indent="452438" defTabSz="914400" eaLnBrk="1" fontAlgn="auto" latinLnBrk="0" hangingPunct="1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284856"/>
            <a:ext cx="9143999" cy="573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AutoShape 1"/>
          <p:cNvSpPr>
            <a:spLocks noChangeArrowheads="1"/>
          </p:cNvSpPr>
          <p:nvPr/>
        </p:nvSpPr>
        <p:spPr bwMode="auto">
          <a:xfrm>
            <a:off x="880216" y="2526323"/>
            <a:ext cx="7238289" cy="1984471"/>
          </a:xfrm>
          <a:prstGeom prst="roundRect">
            <a:avLst/>
          </a:prstGeom>
          <a:solidFill>
            <a:srgbClr val="3DEB3D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lIns="82945" tIns="41473" rIns="82945" bIns="41473" anchor="ctr"/>
          <a:lstStyle/>
          <a:p>
            <a:pPr eaLnBrk="1" hangingPunct="1"/>
            <a:endParaRPr lang="ru-RU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3052352" y="1326916"/>
            <a:ext cx="2776320" cy="572222"/>
          </a:xfrm>
          <a:prstGeom prst="roundRect">
            <a:avLst>
              <a:gd name="adj" fmla="val 16667"/>
            </a:avLst>
          </a:prstGeom>
          <a:solidFill>
            <a:srgbClr val="94BD5E"/>
          </a:solidFill>
          <a:ln w="9525">
            <a:noFill/>
            <a:round/>
            <a:headEnd/>
            <a:tailEnd/>
          </a:ln>
          <a:effectLst/>
        </p:spPr>
        <p:txBody>
          <a:bodyPr wrap="none" lIns="81639" tIns="56821" rIns="81639" bIns="40820" anchor="ctr"/>
          <a:lstStyle/>
          <a:p>
            <a:pPr algn="ctr" eaLnBrk="1" hangingPunct="1"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SimSun" charset="0"/>
                <a:cs typeface="SimSun" charset="0"/>
              </a:rPr>
              <a:t>ЗАКАЗЧИКИ</a:t>
            </a:r>
            <a:endParaRPr lang="ru-RU" sz="2400" b="1" dirty="0">
              <a:solidFill>
                <a:srgbClr val="000000"/>
              </a:solidFill>
              <a:latin typeface="Arial" pitchFamily="34" charset="0"/>
              <a:ea typeface="SimSun" charset="0"/>
              <a:cs typeface="SimSun" charset="0"/>
            </a:endParaRPr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auto">
          <a:xfrm>
            <a:off x="1902508" y="3004337"/>
            <a:ext cx="5125530" cy="1098174"/>
          </a:xfrm>
          <a:prstGeom prst="can">
            <a:avLst>
              <a:gd name="adj" fmla="val 20730"/>
            </a:avLst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81639" tIns="60021" rIns="81639" bIns="40820" anchor="ctr"/>
          <a:lstStyle/>
          <a:p>
            <a:pPr algn="ctr" eaLnBrk="1" hangingPunct="1">
              <a:lnSpc>
                <a:spcPct val="75000"/>
              </a:lnSpc>
              <a:tabLst>
                <a:tab pos="656650" algn="l"/>
                <a:tab pos="1313299" algn="l"/>
                <a:tab pos="1969949" algn="l"/>
                <a:tab pos="2626599" algn="l"/>
              </a:tabLst>
            </a:pPr>
            <a:r>
              <a:rPr lang="ru-RU" sz="2800" b="1" dirty="0" smtClean="0">
                <a:solidFill>
                  <a:srgbClr val="000000"/>
                </a:solidFill>
                <a:latin typeface="Arial" pitchFamily="34" charset="0"/>
                <a:ea typeface="SimSun" charset="0"/>
                <a:cs typeface="SimSun" charset="0"/>
              </a:rPr>
              <a:t>Автоматизированная</a:t>
            </a:r>
            <a:br>
              <a:rPr lang="ru-RU" sz="2800" b="1" dirty="0" smtClean="0">
                <a:solidFill>
                  <a:srgbClr val="000000"/>
                </a:solidFill>
                <a:latin typeface="Arial" pitchFamily="34" charset="0"/>
                <a:ea typeface="SimSun" charset="0"/>
                <a:cs typeface="SimSun" charset="0"/>
              </a:rPr>
            </a:br>
            <a:r>
              <a:rPr lang="ru-RU" sz="2800" b="1" dirty="0" smtClean="0">
                <a:solidFill>
                  <a:srgbClr val="000000"/>
                </a:solidFill>
                <a:latin typeface="Arial" pitchFamily="34" charset="0"/>
                <a:ea typeface="SimSun" charset="0"/>
                <a:cs typeface="SimSun" charset="0"/>
              </a:rPr>
              <a:t>информационная система </a:t>
            </a:r>
            <a:endParaRPr lang="ru-RU" sz="2800" b="1" dirty="0">
              <a:solidFill>
                <a:srgbClr val="000000"/>
              </a:solidFill>
              <a:latin typeface="Arial" pitchFamily="34" charset="0"/>
              <a:ea typeface="SimSun" charset="0"/>
              <a:cs typeface="SimSun" charset="0"/>
            </a:endParaRP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1255232" y="4919077"/>
            <a:ext cx="2612160" cy="816566"/>
          </a:xfrm>
          <a:prstGeom prst="can">
            <a:avLst>
              <a:gd name="adj" fmla="val 19975"/>
            </a:avLst>
          </a:prstGeom>
          <a:solidFill>
            <a:srgbClr val="FFCC99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81639" tIns="60021" rIns="81639" bIns="40820" anchor="ctr"/>
          <a:lstStyle/>
          <a:p>
            <a:pPr algn="ctr" eaLnBrk="1" hangingPunct="1">
              <a:lnSpc>
                <a:spcPct val="75000"/>
              </a:lnSpc>
              <a:tabLst>
                <a:tab pos="656650" algn="l"/>
                <a:tab pos="1313299" algn="l"/>
                <a:tab pos="1969949" algn="l"/>
              </a:tabLst>
            </a:pPr>
            <a:r>
              <a:rPr lang="ru-RU" sz="2200" b="1" dirty="0" smtClean="0">
                <a:solidFill>
                  <a:srgbClr val="000000"/>
                </a:solidFill>
                <a:latin typeface="Arial" pitchFamily="34" charset="0"/>
                <a:ea typeface="SimSun" charset="0"/>
                <a:cs typeface="SimSun" charset="0"/>
              </a:rPr>
              <a:t>Оф. </a:t>
            </a:r>
            <a:r>
              <a:rPr lang="ru-RU" sz="2200" b="1" dirty="0">
                <a:solidFill>
                  <a:srgbClr val="000000"/>
                </a:solidFill>
                <a:latin typeface="Arial" pitchFamily="34" charset="0"/>
                <a:ea typeface="SimSun" charset="0"/>
                <a:cs typeface="SimSun" charset="0"/>
              </a:rPr>
              <a:t>с</a:t>
            </a:r>
            <a:r>
              <a:rPr lang="ru-RU" sz="2200" b="1" dirty="0" smtClean="0">
                <a:solidFill>
                  <a:srgbClr val="000000"/>
                </a:solidFill>
                <a:latin typeface="Arial" pitchFamily="34" charset="0"/>
                <a:ea typeface="SimSun" charset="0"/>
                <a:cs typeface="SimSun" charset="0"/>
              </a:rPr>
              <a:t>айт</a:t>
            </a:r>
            <a:br>
              <a:rPr lang="ru-RU" sz="2200" b="1" dirty="0" smtClean="0">
                <a:solidFill>
                  <a:srgbClr val="000000"/>
                </a:solidFill>
                <a:latin typeface="Arial" pitchFamily="34" charset="0"/>
                <a:ea typeface="SimSun" charset="0"/>
                <a:cs typeface="SimSun" charset="0"/>
              </a:rPr>
            </a:br>
            <a:r>
              <a:rPr lang="en-US" sz="2200" b="1" dirty="0" smtClean="0">
                <a:solidFill>
                  <a:srgbClr val="000000"/>
                </a:solidFill>
                <a:latin typeface="Arial" pitchFamily="34" charset="0"/>
                <a:ea typeface="SimSun" charset="0"/>
                <a:cs typeface="SimSun" charset="0"/>
              </a:rPr>
              <a:t>zakupki.gov.ru</a:t>
            </a:r>
            <a:endParaRPr lang="ru-RU" sz="2200" b="1" dirty="0">
              <a:solidFill>
                <a:srgbClr val="000000"/>
              </a:solidFill>
              <a:latin typeface="Arial" pitchFamily="34" charset="0"/>
              <a:ea typeface="SimSun" charset="0"/>
              <a:cs typeface="SimSun" charset="0"/>
            </a:endParaRPr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4848033" y="4919077"/>
            <a:ext cx="2612160" cy="816566"/>
          </a:xfrm>
          <a:prstGeom prst="can">
            <a:avLst>
              <a:gd name="adj" fmla="val 19975"/>
            </a:avLst>
          </a:prstGeom>
          <a:solidFill>
            <a:srgbClr val="FFCC99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81639" tIns="60021" rIns="81639" bIns="40820" anchor="ctr"/>
          <a:lstStyle/>
          <a:p>
            <a:pPr algn="ctr" eaLnBrk="1" hangingPunct="1">
              <a:lnSpc>
                <a:spcPct val="75000"/>
              </a:lnSpc>
              <a:tabLst>
                <a:tab pos="656650" algn="l"/>
                <a:tab pos="1313299" algn="l"/>
                <a:tab pos="1969949" algn="l"/>
              </a:tabLst>
            </a:pPr>
            <a:r>
              <a:rPr lang="ru-RU" sz="2200" b="1" dirty="0" smtClean="0">
                <a:solidFill>
                  <a:srgbClr val="000000"/>
                </a:solidFill>
                <a:latin typeface="Arial" pitchFamily="34" charset="0"/>
                <a:ea typeface="SimSun" charset="0"/>
                <a:cs typeface="SimSun" charset="0"/>
              </a:rPr>
              <a:t>Электронные</a:t>
            </a:r>
            <a:br>
              <a:rPr lang="ru-RU" sz="2200" b="1" dirty="0" smtClean="0">
                <a:solidFill>
                  <a:srgbClr val="000000"/>
                </a:solidFill>
                <a:latin typeface="Arial" pitchFamily="34" charset="0"/>
                <a:ea typeface="SimSun" charset="0"/>
                <a:cs typeface="SimSun" charset="0"/>
              </a:rPr>
            </a:br>
            <a:r>
              <a:rPr lang="ru-RU" sz="2200" b="1" dirty="0" smtClean="0">
                <a:solidFill>
                  <a:srgbClr val="000000"/>
                </a:solidFill>
                <a:latin typeface="Arial" pitchFamily="34" charset="0"/>
                <a:ea typeface="SimSun" charset="0"/>
                <a:cs typeface="SimSun" charset="0"/>
              </a:rPr>
              <a:t>площадки</a:t>
            </a:r>
            <a:endParaRPr lang="ru-RU" sz="2200" b="1" dirty="0">
              <a:solidFill>
                <a:srgbClr val="000000"/>
              </a:solidFill>
              <a:latin typeface="Arial" pitchFamily="34" charset="0"/>
              <a:ea typeface="SimSun" charset="0"/>
              <a:cs typeface="SimSun" charset="0"/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3991527" y="1890671"/>
            <a:ext cx="979200" cy="1113667"/>
          </a:xfrm>
          <a:prstGeom prst="upDownArrow">
            <a:avLst>
              <a:gd name="adj1" fmla="val 50000"/>
              <a:gd name="adj2" fmla="val 19907"/>
            </a:avLst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82945" tIns="41473" rIns="82945" bIns="41473" anchor="ctr"/>
          <a:lstStyle/>
          <a:p>
            <a:pPr eaLnBrk="1" hangingPunct="1"/>
            <a:endParaRPr lang="ru-RU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AutoShape 10"/>
          <p:cNvSpPr>
            <a:spLocks noChangeArrowheads="1"/>
          </p:cNvSpPr>
          <p:nvPr/>
        </p:nvSpPr>
        <p:spPr bwMode="auto">
          <a:xfrm>
            <a:off x="2897380" y="4102512"/>
            <a:ext cx="718560" cy="816565"/>
          </a:xfrm>
          <a:prstGeom prst="upDownArrow">
            <a:avLst>
              <a:gd name="adj1" fmla="val 50000"/>
              <a:gd name="adj2" fmla="val 22620"/>
            </a:avLst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82945" tIns="41473" rIns="82945" bIns="41473" anchor="ctr"/>
          <a:lstStyle/>
          <a:p>
            <a:pPr eaLnBrk="1" hangingPunct="1"/>
            <a:endParaRPr lang="ru-RU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AutoShape 11"/>
          <p:cNvSpPr>
            <a:spLocks noChangeArrowheads="1"/>
          </p:cNvSpPr>
          <p:nvPr/>
        </p:nvSpPr>
        <p:spPr bwMode="auto">
          <a:xfrm>
            <a:off x="5109392" y="4102511"/>
            <a:ext cx="718560" cy="816565"/>
          </a:xfrm>
          <a:prstGeom prst="upDownArrow">
            <a:avLst>
              <a:gd name="adj1" fmla="val 50000"/>
              <a:gd name="adj2" fmla="val 22620"/>
            </a:avLst>
          </a:prstGeom>
          <a:solidFill>
            <a:srgbClr val="99CC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  <a:effectLst/>
        </p:spPr>
        <p:txBody>
          <a:bodyPr wrap="none" lIns="82945" tIns="41473" rIns="82945" bIns="41473" anchor="ctr"/>
          <a:lstStyle/>
          <a:p>
            <a:pPr eaLnBrk="1" hangingPunct="1"/>
            <a:endParaRPr lang="ru-RU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714875" y="1686762"/>
            <a:ext cx="4065120" cy="32115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81639" tIns="55221" rIns="81639" bIns="40820"/>
          <a:lstStyle/>
          <a:p>
            <a:pPr eaLnBrk="1" hangingPunct="1"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</a:tabLst>
            </a:pPr>
            <a:endParaRPr lang="ru-RU" sz="2000" b="1" dirty="0">
              <a:solidFill>
                <a:srgbClr val="000000"/>
              </a:solidFill>
              <a:latin typeface="Arial" pitchFamily="34" charset="0"/>
              <a:ea typeface="SimSun" charset="0"/>
              <a:cs typeface="SimSun" charset="0"/>
            </a:endParaRPr>
          </a:p>
        </p:txBody>
      </p:sp>
      <p:sp>
        <p:nvSpPr>
          <p:cNvPr id="23" name="Text Box 14"/>
          <p:cNvSpPr txBox="1">
            <a:spLocks noChangeArrowheads="1"/>
          </p:cNvSpPr>
          <p:nvPr/>
        </p:nvSpPr>
        <p:spPr bwMode="auto">
          <a:xfrm>
            <a:off x="6075953" y="2488538"/>
            <a:ext cx="927360" cy="31395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81639" tIns="55221" rIns="81639" bIns="40820"/>
          <a:lstStyle/>
          <a:p>
            <a:pPr eaLnBrk="1" hangingPunct="1">
              <a:tabLst>
                <a:tab pos="656650" algn="l"/>
              </a:tabLst>
            </a:pPr>
            <a:r>
              <a:rPr lang="ru-RU" sz="2800" b="1" dirty="0" smtClean="0">
                <a:solidFill>
                  <a:srgbClr val="000000"/>
                </a:solidFill>
                <a:latin typeface="Arial" pitchFamily="34" charset="0"/>
                <a:ea typeface="SimSun" charset="0"/>
                <a:cs typeface="SimSun" charset="0"/>
              </a:rPr>
              <a:t>КОМИТЕТ</a:t>
            </a:r>
            <a:endParaRPr lang="ru-RU" sz="2800" b="1" dirty="0">
              <a:solidFill>
                <a:srgbClr val="000000"/>
              </a:solidFill>
              <a:latin typeface="Arial" pitchFamily="34" charset="0"/>
              <a:ea typeface="SimSun" charset="0"/>
              <a:cs typeface="SimSun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57575" y="223210"/>
            <a:ext cx="8660508" cy="803682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ru-RU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Организация электронного документооборота</a:t>
            </a:r>
            <a:endParaRPr lang="ru-RU" sz="32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43" name="Picture 6" descr="http://pgu.khv.gov.ru/images/hkr/pct/hk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8" r="8315" b="7112"/>
          <a:stretch>
            <a:fillRect/>
          </a:stretch>
        </p:blipFill>
        <p:spPr bwMode="auto">
          <a:xfrm>
            <a:off x="20639" y="6280506"/>
            <a:ext cx="473873" cy="560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Прямоугольник 43"/>
          <p:cNvSpPr/>
          <p:nvPr/>
        </p:nvSpPr>
        <p:spPr>
          <a:xfrm>
            <a:off x="459505" y="6420664"/>
            <a:ext cx="366131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rgbClr val="99CCFF">
                        <a:shade val="30000"/>
                        <a:satMod val="115000"/>
                      </a:srgb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КОМИТЕТ ГОСУДАРСТВЕННОГО ЗАКАЗА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rgbClr val="99CCFF">
                        <a:shade val="30000"/>
                        <a:satMod val="115000"/>
                      </a:srgb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ПРАВИТЕЛЬСТВА ХАБАРОВСКОГО КРАЯ</a:t>
            </a:r>
          </a:p>
        </p:txBody>
      </p:sp>
      <p:cxnSp>
        <p:nvCxnSpPr>
          <p:cNvPr id="46" name="Прямая соединительная линия 45"/>
          <p:cNvCxnSpPr/>
          <p:nvPr/>
        </p:nvCxnSpPr>
        <p:spPr bwMode="auto">
          <a:xfrm>
            <a:off x="562708" y="6343535"/>
            <a:ext cx="3106615" cy="0"/>
          </a:xfrm>
          <a:prstGeom prst="line">
            <a:avLst/>
          </a:prstGeom>
          <a:solidFill>
            <a:srgbClr val="FFFFFF"/>
          </a:solidFill>
          <a:ln w="19050" cap="flat" cmpd="sng" algn="ctr">
            <a:gradFill flip="none" rotWithShape="1">
              <a:gsLst>
                <a:gs pos="0">
                  <a:srgbClr val="FFFFFF">
                    <a:lumMod val="89000"/>
                  </a:srgbClr>
                </a:gs>
                <a:gs pos="23000">
                  <a:srgbClr val="FFFFFF">
                    <a:lumMod val="89000"/>
                  </a:srgbClr>
                </a:gs>
                <a:gs pos="69000">
                  <a:srgbClr val="FFFFFF">
                    <a:lumMod val="75000"/>
                  </a:srgbClr>
                </a:gs>
                <a:gs pos="97000">
                  <a:srgbClr val="FFFFFF">
                    <a:lumMod val="7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436306"/>
              </p:ext>
            </p:extLst>
          </p:nvPr>
        </p:nvGraphicFramePr>
        <p:xfrm>
          <a:off x="3804633" y="6475437"/>
          <a:ext cx="5168450" cy="262155"/>
        </p:xfrm>
        <a:graphic>
          <a:graphicData uri="http://schemas.openxmlformats.org/drawingml/2006/table">
            <a:tbl>
              <a:tblPr firstRow="1" bandRow="1"/>
              <a:tblGrid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</a:tblGrid>
              <a:tr h="262155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 marL="91436" marR="91436">
                    <a:lnL w="12700" cmpd="sng">
                      <a:solidFill>
                        <a:srgbClr val="99CCFF"/>
                      </a:solidFill>
                    </a:lnL>
                    <a:lnR w="12700" cmpd="sng">
                      <a:solidFill>
                        <a:srgbClr val="99CCFF"/>
                      </a:solidFill>
                    </a:lnR>
                    <a:lnT w="12700" cmpd="sng">
                      <a:solidFill>
                        <a:srgbClr val="99CCFF"/>
                      </a:solidFill>
                    </a:lnT>
                    <a:lnB w="12700" cmpd="sng">
                      <a:solidFill>
                        <a:srgbClr val="99CC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 marL="91436" marR="91436">
                    <a:lnL w="12700" cmpd="sng">
                      <a:solidFill>
                        <a:srgbClr val="99CCFF"/>
                      </a:solidFill>
                    </a:lnL>
                    <a:lnR w="12700" cmpd="sng">
                      <a:solidFill>
                        <a:srgbClr val="99CCFF"/>
                      </a:solidFill>
                    </a:lnR>
                    <a:lnT w="12700" cmpd="sng">
                      <a:solidFill>
                        <a:srgbClr val="99CCFF"/>
                      </a:solidFill>
                    </a:lnT>
                    <a:lnB w="12700" cmpd="sng">
                      <a:solidFill>
                        <a:srgbClr val="99CC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 marL="91436" marR="91436">
                    <a:lnL w="12700" cmpd="sng">
                      <a:solidFill>
                        <a:srgbClr val="99CCFF"/>
                      </a:solidFill>
                    </a:lnL>
                    <a:lnR w="12700" cmpd="sng">
                      <a:solidFill>
                        <a:srgbClr val="99CCFF"/>
                      </a:solidFill>
                    </a:lnR>
                    <a:lnT w="12700" cmpd="sng">
                      <a:solidFill>
                        <a:srgbClr val="99CCFF"/>
                      </a:solidFill>
                    </a:lnT>
                    <a:lnB w="12700" cmpd="sng">
                      <a:solidFill>
                        <a:srgbClr val="99CC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 marL="91436" marR="91436">
                    <a:lnL w="12700" cmpd="sng">
                      <a:solidFill>
                        <a:srgbClr val="99CCFF"/>
                      </a:solidFill>
                    </a:lnL>
                    <a:lnR w="12700" cmpd="sng">
                      <a:solidFill>
                        <a:srgbClr val="99CCFF"/>
                      </a:solidFill>
                    </a:lnR>
                    <a:lnT w="12700" cmpd="sng">
                      <a:solidFill>
                        <a:srgbClr val="99CCFF"/>
                      </a:solidFill>
                    </a:lnT>
                    <a:lnB w="12700" cmpd="sng">
                      <a:solidFill>
                        <a:srgbClr val="99CC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 marL="91436" marR="91436">
                    <a:lnL w="12700" cmpd="sng">
                      <a:solidFill>
                        <a:srgbClr val="99CCFF"/>
                      </a:solidFill>
                    </a:lnL>
                    <a:lnR w="12700" cmpd="sng">
                      <a:solidFill>
                        <a:srgbClr val="99CCFF"/>
                      </a:solidFill>
                    </a:lnR>
                    <a:lnT w="12700" cmpd="sng">
                      <a:solidFill>
                        <a:srgbClr val="99CCFF"/>
                      </a:solidFill>
                    </a:lnT>
                    <a:lnB w="12700" cmpd="sng">
                      <a:solidFill>
                        <a:srgbClr val="99CC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 marL="91436" marR="91436">
                    <a:lnL w="12700" cmpd="sng">
                      <a:solidFill>
                        <a:srgbClr val="99CCFF"/>
                      </a:solidFill>
                    </a:lnL>
                    <a:lnR w="12700" cmpd="sng">
                      <a:solidFill>
                        <a:srgbClr val="99CCFF"/>
                      </a:solidFill>
                    </a:lnR>
                    <a:lnT w="12700" cmpd="sng">
                      <a:solidFill>
                        <a:srgbClr val="99CCFF"/>
                      </a:solidFill>
                    </a:lnT>
                    <a:lnB w="12700" cmpd="sng">
                      <a:solidFill>
                        <a:srgbClr val="99CC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 marL="91436" marR="91436">
                    <a:lnL w="12700" cmpd="sng">
                      <a:solidFill>
                        <a:srgbClr val="99CCFF"/>
                      </a:solidFill>
                    </a:lnL>
                    <a:lnR w="12700" cmpd="sng">
                      <a:solidFill>
                        <a:srgbClr val="99CCFF"/>
                      </a:solidFill>
                    </a:lnR>
                    <a:lnT w="12700" cmpd="sng">
                      <a:solidFill>
                        <a:srgbClr val="99CCFF"/>
                      </a:solidFill>
                    </a:lnT>
                    <a:lnB w="12700" cmpd="sng">
                      <a:solidFill>
                        <a:srgbClr val="99CC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 marL="91436" marR="91436">
                    <a:lnL w="12700" cmpd="sng">
                      <a:solidFill>
                        <a:srgbClr val="99CCFF"/>
                      </a:solidFill>
                    </a:lnL>
                    <a:lnR w="12700" cmpd="sng">
                      <a:solidFill>
                        <a:srgbClr val="99CCFF"/>
                      </a:solidFill>
                    </a:lnR>
                    <a:lnT w="12700" cmpd="sng">
                      <a:solidFill>
                        <a:srgbClr val="99CCFF"/>
                      </a:solidFill>
                    </a:lnT>
                    <a:lnB w="12700" cmpd="sng">
                      <a:solidFill>
                        <a:srgbClr val="99CC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 marL="91436" marR="91436">
                    <a:lnL w="12700" cmpd="sng">
                      <a:solidFill>
                        <a:srgbClr val="99CCFF"/>
                      </a:solidFill>
                    </a:lnL>
                    <a:lnR w="12700" cmpd="sng">
                      <a:solidFill>
                        <a:srgbClr val="99CCFF"/>
                      </a:solidFill>
                    </a:lnR>
                    <a:lnT w="12700" cmpd="sng">
                      <a:solidFill>
                        <a:srgbClr val="99CCFF"/>
                      </a:solidFill>
                    </a:lnT>
                    <a:lnB w="12700" cmpd="sng">
                      <a:solidFill>
                        <a:srgbClr val="99CC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 marL="91436" marR="91436">
                    <a:lnL w="12700" cmpd="sng">
                      <a:solidFill>
                        <a:srgbClr val="99CCFF"/>
                      </a:solidFill>
                    </a:lnL>
                    <a:lnR w="12700" cmpd="sng">
                      <a:solidFill>
                        <a:srgbClr val="99CCFF"/>
                      </a:solidFill>
                    </a:lnR>
                    <a:lnT w="12700" cmpd="sng">
                      <a:solidFill>
                        <a:srgbClr val="99CCFF"/>
                      </a:solidFill>
                    </a:lnT>
                    <a:lnB w="12700" cmpd="sng">
                      <a:solidFill>
                        <a:srgbClr val="99CC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 marL="91436" marR="91436">
                    <a:lnL w="12700" cmpd="sng">
                      <a:solidFill>
                        <a:srgbClr val="99CCFF"/>
                      </a:solidFill>
                    </a:lnL>
                    <a:lnR w="12700" cmpd="sng">
                      <a:solidFill>
                        <a:srgbClr val="99CCFF"/>
                      </a:solidFill>
                    </a:lnR>
                    <a:lnT w="12700" cmpd="sng">
                      <a:solidFill>
                        <a:srgbClr val="99CCFF"/>
                      </a:solidFill>
                    </a:lnT>
                    <a:lnB w="12700" cmpd="sng">
                      <a:solidFill>
                        <a:srgbClr val="99CC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 marL="91436" marR="91436">
                    <a:lnL w="12700" cmpd="sng">
                      <a:solidFill>
                        <a:srgbClr val="99CCFF"/>
                      </a:solidFill>
                    </a:lnL>
                    <a:lnR w="12700" cmpd="sng">
                      <a:solidFill>
                        <a:srgbClr val="99CCFF"/>
                      </a:solidFill>
                    </a:lnR>
                    <a:lnT w="12700" cmpd="sng">
                      <a:solidFill>
                        <a:srgbClr val="99CCFF"/>
                      </a:solidFill>
                    </a:lnT>
                    <a:lnB w="12700" cmpd="sng">
                      <a:solidFill>
                        <a:srgbClr val="99CC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 marL="91436" marR="91436">
                    <a:lnL w="12700" cmpd="sng">
                      <a:solidFill>
                        <a:srgbClr val="99CCFF"/>
                      </a:solidFill>
                    </a:lnL>
                    <a:lnR w="12700" cmpd="sng">
                      <a:solidFill>
                        <a:srgbClr val="99CCFF"/>
                      </a:solidFill>
                    </a:lnR>
                    <a:lnT w="12700" cmpd="sng">
                      <a:solidFill>
                        <a:srgbClr val="99CCFF"/>
                      </a:solidFill>
                    </a:lnT>
                    <a:lnB w="12700" cmpd="sng">
                      <a:solidFill>
                        <a:srgbClr val="99CC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ru-RU" sz="800" dirty="0"/>
                    </a:p>
                  </a:txBody>
                  <a:tcPr marL="91436" marR="91436">
                    <a:lnL w="12700" cmpd="sng">
                      <a:solidFill>
                        <a:srgbClr val="99CCFF"/>
                      </a:solidFill>
                    </a:lnL>
                    <a:lnR w="12700" cmpd="sng">
                      <a:solidFill>
                        <a:srgbClr val="99CCFF"/>
                      </a:solidFill>
                    </a:lnR>
                    <a:lnT w="12700" cmpd="sng">
                      <a:solidFill>
                        <a:srgbClr val="99CCFF"/>
                      </a:solidFill>
                    </a:lnT>
                    <a:lnB w="12700" cmpd="sng">
                      <a:solidFill>
                        <a:srgbClr val="99CC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964469"/>
              </p:ext>
            </p:extLst>
          </p:nvPr>
        </p:nvGraphicFramePr>
        <p:xfrm>
          <a:off x="3804633" y="6475437"/>
          <a:ext cx="516846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313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auto">
          <a:xfrm>
            <a:off x="0" y="0"/>
            <a:ext cx="9144000" cy="117125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100000">
                <a:srgbClr val="00B050"/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indent="452438" eaLnBrk="1" hangingPunct="1">
              <a:lnSpc>
                <a:spcPct val="70000"/>
              </a:lnSpc>
              <a:spcBef>
                <a:spcPct val="50000"/>
              </a:spcBef>
              <a:defRPr/>
            </a:pP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1206" y="207794"/>
            <a:ext cx="9123362" cy="803682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ru-RU" sz="32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О контрактной системе на сайте комитета GZK.KHV.RU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4747846" y="5602933"/>
            <a:ext cx="2982912" cy="6985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lIns="82945" tIns="41473" rIns="82945" bIns="41473">
            <a:spAutoFit/>
          </a:bodyPr>
          <a:lstStyle/>
          <a:p>
            <a:pPr algn="ctr">
              <a:defRPr/>
            </a:pPr>
            <a:r>
              <a:rPr lang="en-US" sz="4000" b="1" dirty="0" smtClean="0">
                <a:solidFill>
                  <a:schemeClr val="accent2"/>
                </a:solidFill>
              </a:rPr>
              <a:t>gzk.khv.ru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-821173" y="1839147"/>
            <a:ext cx="4888685" cy="2409352"/>
          </a:xfrm>
          <a:prstGeom prst="rect">
            <a:avLst/>
          </a:prstGeom>
          <a:noFill/>
          <a:ln>
            <a:noFill/>
          </a:ln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36" name="Picture 6" descr="http://pgu.khv.gov.ru/images/hkr/pct/hk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8" r="8315" b="7112"/>
          <a:stretch>
            <a:fillRect/>
          </a:stretch>
        </p:blipFill>
        <p:spPr bwMode="auto">
          <a:xfrm>
            <a:off x="20639" y="6280506"/>
            <a:ext cx="473873" cy="560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Прямоугольник 36"/>
          <p:cNvSpPr/>
          <p:nvPr/>
        </p:nvSpPr>
        <p:spPr>
          <a:xfrm>
            <a:off x="459505" y="6420664"/>
            <a:ext cx="366131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КОМИТЕТ ГОСУДАРСТВЕННОГО ЗАКАЗА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ПРАВИТЕЛЬСТВА ХАБАРОВСКОГО КРАЯ</a:t>
            </a:r>
          </a:p>
        </p:txBody>
      </p:sp>
      <p:cxnSp>
        <p:nvCxnSpPr>
          <p:cNvPr id="39" name="Прямая соединительная линия 38"/>
          <p:cNvCxnSpPr/>
          <p:nvPr/>
        </p:nvCxnSpPr>
        <p:spPr bwMode="auto">
          <a:xfrm>
            <a:off x="562708" y="6343535"/>
            <a:ext cx="3106615" cy="0"/>
          </a:xfrm>
          <a:prstGeom prst="line">
            <a:avLst/>
          </a:prstGeom>
          <a:solidFill>
            <a:srgbClr val="FFFFFF"/>
          </a:solidFill>
          <a:ln w="19050" cap="flat" cmpd="sng" algn="ctr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9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2172" y="1298034"/>
            <a:ext cx="7518400" cy="4511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859972" y="4601688"/>
            <a:ext cx="2093666" cy="595752"/>
          </a:xfrm>
          <a:prstGeom prst="rect">
            <a:avLst/>
          </a:prstGeom>
          <a:noFill/>
          <a:ln w="219075">
            <a:solidFill>
              <a:srgbClr val="FFFF00">
                <a:alpha val="92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747846" y="5706208"/>
            <a:ext cx="4396154" cy="574298"/>
          </a:xfrm>
          <a:prstGeom prst="rect">
            <a:avLst/>
          </a:prstGeom>
          <a:solidFill>
            <a:srgbClr val="EFF6FF"/>
          </a:solidFill>
          <a:ln w="9525" cap="flat" cmpd="sng" algn="ctr">
            <a:solidFill>
              <a:srgbClr val="B3CE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4454345"/>
              </p:ext>
            </p:extLst>
          </p:nvPr>
        </p:nvGraphicFramePr>
        <p:xfrm>
          <a:off x="3804633" y="6475437"/>
          <a:ext cx="516846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4747846" y="5610609"/>
            <a:ext cx="2982912" cy="6985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lIns="82945" tIns="41473" rIns="82945" bIns="41473">
            <a:spAutoFit/>
          </a:bodyPr>
          <a:lstStyle/>
          <a:p>
            <a:pPr algn="ctr">
              <a:defRPr/>
            </a:pPr>
            <a:r>
              <a:rPr lang="en-US" sz="4000" b="1" dirty="0" smtClean="0">
                <a:solidFill>
                  <a:schemeClr val="accent2"/>
                </a:solidFill>
              </a:rPr>
              <a:t>gzk.khv.ru</a:t>
            </a:r>
            <a:endParaRPr lang="ru-RU" sz="4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443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auto">
          <a:xfrm>
            <a:off x="0" y="0"/>
            <a:ext cx="9144000" cy="117125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100000">
                <a:srgbClr val="00B050"/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indent="452438" eaLnBrk="1" hangingPunct="1">
              <a:lnSpc>
                <a:spcPct val="70000"/>
              </a:lnSpc>
              <a:spcBef>
                <a:spcPct val="50000"/>
              </a:spcBef>
              <a:defRPr/>
            </a:pP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5594" y="183786"/>
            <a:ext cx="8660508" cy="803682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ru-RU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Подготовка к работе с единой информационной системой</a:t>
            </a:r>
            <a:endParaRPr lang="ru-RU" sz="32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954137117"/>
              </p:ext>
            </p:extLst>
          </p:nvPr>
        </p:nvGraphicFramePr>
        <p:xfrm>
          <a:off x="250166" y="2262554"/>
          <a:ext cx="8893834" cy="3847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Picture 6" descr="http://pgu.khv.gov.ru/images/hkr/pct/hkr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8" r="8315" b="7112"/>
          <a:stretch>
            <a:fillRect/>
          </a:stretch>
        </p:blipFill>
        <p:spPr bwMode="auto">
          <a:xfrm>
            <a:off x="20639" y="6280506"/>
            <a:ext cx="473873" cy="560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59505" y="6420664"/>
            <a:ext cx="366131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КОМИТЕТ ГОСУДАРСТВЕННОГО ЗАКАЗА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ПРАВИТЕЛЬСТВА ХАБАРОВСКОГО КРАЯ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 bwMode="auto">
          <a:xfrm>
            <a:off x="562708" y="6343535"/>
            <a:ext cx="3106615" cy="0"/>
          </a:xfrm>
          <a:prstGeom prst="line">
            <a:avLst/>
          </a:prstGeom>
          <a:solidFill>
            <a:srgbClr val="FFFFFF"/>
          </a:solidFill>
          <a:ln w="19050" cap="flat" cmpd="sng" algn="ctr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Прямоугольник 1"/>
          <p:cNvSpPr/>
          <p:nvPr/>
        </p:nvSpPr>
        <p:spPr>
          <a:xfrm>
            <a:off x="548727" y="1583022"/>
            <a:ext cx="57999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>
              <a:lnSpc>
                <a:spcPct val="100000"/>
              </a:lnSpc>
            </a:pPr>
            <a:r>
              <a:rPr lang="ru-RU" sz="3200" b="1" dirty="0" smtClean="0"/>
              <a:t>Федеральные НПА по ЕИС:</a:t>
            </a:r>
            <a:endParaRPr lang="ru-RU" sz="3200" b="1" dirty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937469"/>
              </p:ext>
            </p:extLst>
          </p:nvPr>
        </p:nvGraphicFramePr>
        <p:xfrm>
          <a:off x="3804633" y="6475437"/>
          <a:ext cx="516846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 bwMode="auto">
          <a:xfrm>
            <a:off x="0" y="-1"/>
            <a:ext cx="9144000" cy="6221414"/>
          </a:xfrm>
          <a:prstGeom prst="rect">
            <a:avLst/>
          </a:prstGeom>
          <a:gradFill>
            <a:gsLst>
              <a:gs pos="35000">
                <a:srgbClr val="0070C0"/>
              </a:gs>
              <a:gs pos="0">
                <a:schemeClr val="accent1">
                  <a:shade val="30000"/>
                  <a:satMod val="115000"/>
                </a:schemeClr>
              </a:gs>
              <a:gs pos="100000">
                <a:srgbClr val="00B050"/>
              </a:gs>
            </a:gsLst>
            <a:path path="circle">
              <a:fillToRect t="100000" r="10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indent="452438" algn="ctr" eaLnBrk="1" hangingPunct="1">
              <a:defRPr/>
            </a:pPr>
            <a:endParaRPr lang="ru-RU" sz="40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9461" name="Прямоугольник 17"/>
          <p:cNvSpPr>
            <a:spLocks noChangeArrowheads="1"/>
          </p:cNvSpPr>
          <p:nvPr/>
        </p:nvSpPr>
        <p:spPr bwMode="auto">
          <a:xfrm rot="5400000">
            <a:off x="2473325" y="-669925"/>
            <a:ext cx="4197350" cy="9144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endParaRPr lang="ru-RU" alt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941498" y="800143"/>
            <a:ext cx="72029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2438" algn="ctr" eaLnBrk="1" hangingPunct="1">
              <a:defRPr/>
            </a:pPr>
            <a:r>
              <a:rPr lang="ru-RU" sz="4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Спасибо за внимание!</a:t>
            </a:r>
          </a:p>
        </p:txBody>
      </p:sp>
      <p:sp>
        <p:nvSpPr>
          <p:cNvPr id="19466" name="Прямоугольник 11"/>
          <p:cNvSpPr>
            <a:spLocks noChangeArrowheads="1"/>
          </p:cNvSpPr>
          <p:nvPr/>
        </p:nvSpPr>
        <p:spPr bwMode="auto">
          <a:xfrm>
            <a:off x="0" y="777875"/>
            <a:ext cx="9144000" cy="1174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endParaRPr lang="ru-RU" altLang="ru-RU"/>
          </a:p>
        </p:txBody>
      </p:sp>
      <p:sp>
        <p:nvSpPr>
          <p:cNvPr id="19467" name="Прямоугольник 12"/>
          <p:cNvSpPr>
            <a:spLocks noChangeArrowheads="1"/>
          </p:cNvSpPr>
          <p:nvPr/>
        </p:nvSpPr>
        <p:spPr bwMode="auto">
          <a:xfrm>
            <a:off x="4763" y="1474788"/>
            <a:ext cx="9144000" cy="1174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endParaRPr lang="ru-RU" altLang="ru-RU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799034"/>
              </p:ext>
            </p:extLst>
          </p:nvPr>
        </p:nvGraphicFramePr>
        <p:xfrm>
          <a:off x="3804633" y="6475437"/>
          <a:ext cx="516846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auto">
          <a:xfrm>
            <a:off x="0" y="0"/>
            <a:ext cx="9144000" cy="117125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100000">
                <a:srgbClr val="00B050"/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indent="452438" eaLnBrk="1" hangingPunct="1">
              <a:lnSpc>
                <a:spcPct val="70000"/>
              </a:lnSpc>
              <a:spcBef>
                <a:spcPct val="50000"/>
              </a:spcBef>
              <a:defRPr/>
            </a:pP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7076" y="356141"/>
            <a:ext cx="4511171" cy="458972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ru-RU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Функции комитета</a:t>
            </a:r>
            <a:endParaRPr lang="ru-RU" sz="32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432439579"/>
              </p:ext>
            </p:extLst>
          </p:nvPr>
        </p:nvGraphicFramePr>
        <p:xfrm>
          <a:off x="0" y="1417459"/>
          <a:ext cx="9143999" cy="4565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Picture 6" descr="http://pgu.khv.gov.ru/images/hkr/pct/hkr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8" r="8315" b="7112"/>
          <a:stretch>
            <a:fillRect/>
          </a:stretch>
        </p:blipFill>
        <p:spPr bwMode="auto">
          <a:xfrm>
            <a:off x="20639" y="6280506"/>
            <a:ext cx="473873" cy="560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59505" y="6420664"/>
            <a:ext cx="366131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КОМИТЕТ ГОСУДАРСТВЕННОГО ЗАКАЗА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ПРАВИТЕЛЬСТВА ХАБАРОВСКОГО КРАЯ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 bwMode="auto">
          <a:xfrm>
            <a:off x="562708" y="6343535"/>
            <a:ext cx="3106615" cy="0"/>
          </a:xfrm>
          <a:prstGeom prst="line">
            <a:avLst/>
          </a:prstGeom>
          <a:solidFill>
            <a:srgbClr val="FFFFFF"/>
          </a:solidFill>
          <a:ln w="19050" cap="flat" cmpd="sng" algn="ctr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8805920"/>
              </p:ext>
            </p:extLst>
          </p:nvPr>
        </p:nvGraphicFramePr>
        <p:xfrm>
          <a:off x="3804633" y="6475437"/>
          <a:ext cx="516845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552756"/>
              </p:ext>
            </p:extLst>
          </p:nvPr>
        </p:nvGraphicFramePr>
        <p:xfrm>
          <a:off x="3804633" y="6475437"/>
          <a:ext cx="516846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auto">
          <a:xfrm>
            <a:off x="0" y="0"/>
            <a:ext cx="9144000" cy="117125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100000">
                <a:srgbClr val="00B050"/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indent="452438" eaLnBrk="1" hangingPunct="1">
              <a:lnSpc>
                <a:spcPct val="70000"/>
              </a:lnSpc>
              <a:spcBef>
                <a:spcPct val="50000"/>
              </a:spcBef>
              <a:defRPr/>
            </a:pP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1746" y="356141"/>
            <a:ext cx="8660508" cy="458972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ru-RU" sz="32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Централизация закупок</a:t>
            </a:r>
            <a:endParaRPr lang="ru-RU" sz="32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044575" y="1501775"/>
          <a:ext cx="7546975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2500366159"/>
              </p:ext>
            </p:extLst>
          </p:nvPr>
        </p:nvGraphicFramePr>
        <p:xfrm>
          <a:off x="425450" y="1236962"/>
          <a:ext cx="8293100" cy="4775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1" name="Picture 6" descr="http://pgu.khv.gov.ru/images/hkr/pct/hkr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8" r="8315" b="7112"/>
          <a:stretch>
            <a:fillRect/>
          </a:stretch>
        </p:blipFill>
        <p:spPr bwMode="auto">
          <a:xfrm>
            <a:off x="20639" y="6280506"/>
            <a:ext cx="473873" cy="560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59505" y="6420664"/>
            <a:ext cx="366131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КОМИТЕТ ГОСУДАРСТВЕННОГО ЗАКАЗА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ПРАВИТЕЛЬСТВА ХАБАРОВСКОГО КРАЯ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 bwMode="auto">
          <a:xfrm>
            <a:off x="562708" y="6343535"/>
            <a:ext cx="3106615" cy="0"/>
          </a:xfrm>
          <a:prstGeom prst="line">
            <a:avLst/>
          </a:prstGeom>
          <a:solidFill>
            <a:srgbClr val="FFFFFF"/>
          </a:solidFill>
          <a:ln w="19050" cap="flat" cmpd="sng" algn="ctr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753520"/>
              </p:ext>
            </p:extLst>
          </p:nvPr>
        </p:nvGraphicFramePr>
        <p:xfrm>
          <a:off x="3804633" y="6475437"/>
          <a:ext cx="516845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6283443"/>
              </p:ext>
            </p:extLst>
          </p:nvPr>
        </p:nvGraphicFramePr>
        <p:xfrm>
          <a:off x="3804633" y="6475437"/>
          <a:ext cx="516846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7532273"/>
              </p:ext>
            </p:extLst>
          </p:nvPr>
        </p:nvGraphicFramePr>
        <p:xfrm>
          <a:off x="-11717" y="1365727"/>
          <a:ext cx="9231923" cy="42320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 bwMode="auto">
          <a:xfrm>
            <a:off x="0" y="0"/>
            <a:ext cx="9144000" cy="117125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100000">
                <a:srgbClr val="00B050"/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indent="452438" eaLnBrk="1" hangingPunct="1">
              <a:lnSpc>
                <a:spcPct val="70000"/>
              </a:lnSpc>
              <a:spcBef>
                <a:spcPct val="50000"/>
              </a:spcBef>
              <a:defRPr/>
            </a:pP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8839" y="131280"/>
            <a:ext cx="9123362" cy="911019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ru-RU" sz="3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Количество процедур, проведённых комитетом</a:t>
            </a:r>
            <a:endParaRPr lang="ru-RU" sz="3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8781" y="2429366"/>
            <a:ext cx="5895342" cy="3916866"/>
          </a:xfrm>
          <a:prstGeom prst="rect">
            <a:avLst/>
          </a:prstGeom>
          <a:noFill/>
          <a:ln>
            <a:noFill/>
          </a:ln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Скругленный прямоугольник 4"/>
          <p:cNvSpPr/>
          <p:nvPr/>
        </p:nvSpPr>
        <p:spPr>
          <a:xfrm>
            <a:off x="661933" y="1817021"/>
            <a:ext cx="2807677" cy="755650"/>
          </a:xfrm>
          <a:prstGeom prst="rect">
            <a:avLst/>
          </a:prstGeom>
          <a:noFill/>
          <a:ln>
            <a:noFill/>
          </a:ln>
          <a:effectLst/>
        </p:spPr>
        <p:txBody>
          <a:bodyPr lIns="241935" tIns="0" rIns="241935" bIns="0" spcCol="1270" anchor="ctr"/>
          <a:lstStyle/>
          <a:p>
            <a:pPr defTabSz="1066800" eaLnBrk="1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kern="0" dirty="0" smtClean="0">
                <a:solidFill>
                  <a:prstClr val="black"/>
                </a:solidFill>
                <a:latin typeface="Calibri"/>
              </a:rPr>
              <a:t>Увеличение</a:t>
            </a:r>
            <a:br>
              <a:rPr lang="ru-RU" sz="3200" b="1" kern="0" dirty="0" smtClean="0">
                <a:solidFill>
                  <a:prstClr val="black"/>
                </a:solidFill>
                <a:latin typeface="Calibri"/>
              </a:rPr>
            </a:br>
            <a:r>
              <a:rPr lang="ru-RU" sz="3200" b="1" kern="0" dirty="0" smtClean="0">
                <a:solidFill>
                  <a:prstClr val="black"/>
                </a:solidFill>
                <a:latin typeface="Calibri"/>
              </a:rPr>
              <a:t>в </a:t>
            </a:r>
            <a:r>
              <a:rPr lang="ru-RU" sz="3200" b="1" kern="0" dirty="0">
                <a:solidFill>
                  <a:srgbClr val="FF0000"/>
                </a:solidFill>
                <a:latin typeface="Calibri"/>
              </a:rPr>
              <a:t>1,8 раза</a:t>
            </a:r>
            <a:endParaRPr lang="ru-RU" sz="32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328" name="TextBox 17"/>
          <p:cNvSpPr txBox="1">
            <a:spLocks noChangeArrowheads="1"/>
          </p:cNvSpPr>
          <p:nvPr/>
        </p:nvSpPr>
        <p:spPr bwMode="auto">
          <a:xfrm>
            <a:off x="235045" y="5575359"/>
            <a:ext cx="2758799" cy="356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ru-RU" altLang="ru-RU" sz="2400" b="1" dirty="0" smtClean="0"/>
              <a:t>2013 г. (94-ФЗ)</a:t>
            </a:r>
            <a:endParaRPr lang="ru-RU" altLang="ru-RU" sz="2400" b="1" dirty="0"/>
          </a:p>
        </p:txBody>
      </p:sp>
      <p:sp>
        <p:nvSpPr>
          <p:cNvPr id="12329" name="TextBox 18"/>
          <p:cNvSpPr txBox="1">
            <a:spLocks noChangeArrowheads="1"/>
          </p:cNvSpPr>
          <p:nvPr/>
        </p:nvSpPr>
        <p:spPr bwMode="auto">
          <a:xfrm>
            <a:off x="3469610" y="5469945"/>
            <a:ext cx="24794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2400" b="1" dirty="0" smtClean="0"/>
              <a:t>2014 г. (44-ФЗ)</a:t>
            </a:r>
            <a:endParaRPr lang="ru-RU" altLang="ru-RU" sz="2400" b="1" dirty="0"/>
          </a:p>
        </p:txBody>
      </p:sp>
      <p:sp>
        <p:nvSpPr>
          <p:cNvPr id="12330" name="TextBox 19"/>
          <p:cNvSpPr txBox="1">
            <a:spLocks noChangeArrowheads="1"/>
          </p:cNvSpPr>
          <p:nvPr/>
        </p:nvSpPr>
        <p:spPr bwMode="auto">
          <a:xfrm>
            <a:off x="6447699" y="5485028"/>
            <a:ext cx="2362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2400" b="1" dirty="0" smtClean="0"/>
              <a:t>2015 г. (44-ФЗ)</a:t>
            </a:r>
            <a:endParaRPr lang="ru-RU" altLang="ru-RU" sz="2400" b="1" dirty="0"/>
          </a:p>
        </p:txBody>
      </p:sp>
      <p:sp>
        <p:nvSpPr>
          <p:cNvPr id="12332" name="TextBox 25"/>
          <p:cNvSpPr txBox="1">
            <a:spLocks noChangeArrowheads="1"/>
          </p:cNvSpPr>
          <p:nvPr/>
        </p:nvSpPr>
        <p:spPr bwMode="auto">
          <a:xfrm>
            <a:off x="515392" y="2919812"/>
            <a:ext cx="13485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3600" b="1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5 185</a:t>
            </a:r>
          </a:p>
        </p:txBody>
      </p:sp>
      <p:sp>
        <p:nvSpPr>
          <p:cNvPr id="12333" name="TextBox 26"/>
          <p:cNvSpPr txBox="1">
            <a:spLocks noChangeArrowheads="1"/>
          </p:cNvSpPr>
          <p:nvPr/>
        </p:nvSpPr>
        <p:spPr bwMode="auto">
          <a:xfrm>
            <a:off x="3503493" y="1423516"/>
            <a:ext cx="14197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3600" b="1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9 439</a:t>
            </a:r>
          </a:p>
        </p:txBody>
      </p:sp>
      <p:sp>
        <p:nvSpPr>
          <p:cNvPr id="12334" name="TextBox 27"/>
          <p:cNvSpPr txBox="1">
            <a:spLocks noChangeArrowheads="1"/>
          </p:cNvSpPr>
          <p:nvPr/>
        </p:nvSpPr>
        <p:spPr bwMode="auto">
          <a:xfrm>
            <a:off x="6913934" y="4726790"/>
            <a:ext cx="144267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3600" b="1" dirty="0">
                <a:solidFill>
                  <a:schemeClr val="bg1"/>
                </a:solidFill>
              </a:rPr>
              <a:t>2 182</a:t>
            </a:r>
          </a:p>
        </p:txBody>
      </p:sp>
      <p:cxnSp>
        <p:nvCxnSpPr>
          <p:cNvPr id="6" name="Прямая со стрелкой 5"/>
          <p:cNvCxnSpPr>
            <a:stCxn id="12332" idx="3"/>
          </p:cNvCxnSpPr>
          <p:nvPr/>
        </p:nvCxnSpPr>
        <p:spPr bwMode="auto">
          <a:xfrm flipV="1">
            <a:off x="1863973" y="1817021"/>
            <a:ext cx="1605637" cy="1425957"/>
          </a:xfrm>
          <a:prstGeom prst="straightConnector1">
            <a:avLst/>
          </a:prstGeom>
          <a:ln w="38100">
            <a:headEnd type="none" w="med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6"/>
          <p:cNvSpPr txBox="1">
            <a:spLocks noChangeArrowheads="1"/>
          </p:cNvSpPr>
          <p:nvPr/>
        </p:nvSpPr>
        <p:spPr bwMode="auto">
          <a:xfrm>
            <a:off x="3338107" y="4851921"/>
            <a:ext cx="246778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ru-RU" sz="2000" b="1" dirty="0" smtClean="0">
                <a:solidFill>
                  <a:srgbClr val="339966"/>
                </a:solidFill>
              </a:rPr>
              <a:t>(январь-март)</a:t>
            </a:r>
            <a:endParaRPr lang="ru-RU" altLang="ru-RU" sz="2000" b="1" dirty="0">
              <a:solidFill>
                <a:srgbClr val="339966"/>
              </a:solidFill>
            </a:endParaRPr>
          </a:p>
        </p:txBody>
      </p:sp>
      <p:sp>
        <p:nvSpPr>
          <p:cNvPr id="23" name="TextBox 26"/>
          <p:cNvSpPr txBox="1">
            <a:spLocks noChangeArrowheads="1"/>
          </p:cNvSpPr>
          <p:nvPr/>
        </p:nvSpPr>
        <p:spPr bwMode="auto">
          <a:xfrm>
            <a:off x="358683" y="4972505"/>
            <a:ext cx="24677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ru-RU" sz="1600" b="1" dirty="0" smtClean="0">
                <a:solidFill>
                  <a:srgbClr val="339966"/>
                </a:solidFill>
              </a:rPr>
              <a:t>(январь-март)</a:t>
            </a:r>
            <a:endParaRPr lang="ru-RU" altLang="ru-RU" sz="1600" b="1" dirty="0">
              <a:solidFill>
                <a:srgbClr val="339966"/>
              </a:solidFill>
            </a:endParaRPr>
          </a:p>
        </p:txBody>
      </p:sp>
      <p:sp>
        <p:nvSpPr>
          <p:cNvPr id="24" name="TextBox 27"/>
          <p:cNvSpPr txBox="1">
            <a:spLocks noChangeArrowheads="1"/>
          </p:cNvSpPr>
          <p:nvPr/>
        </p:nvSpPr>
        <p:spPr bwMode="auto">
          <a:xfrm>
            <a:off x="4137913" y="5119550"/>
            <a:ext cx="8385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 sz="2000" b="1" dirty="0" smtClean="0">
                <a:solidFill>
                  <a:schemeClr val="bg1"/>
                </a:solidFill>
              </a:rPr>
              <a:t>711</a:t>
            </a:r>
            <a:endParaRPr lang="ru-RU" altLang="ru-RU" sz="2000" b="1" dirty="0">
              <a:solidFill>
                <a:schemeClr val="bg1"/>
              </a:solidFill>
            </a:endParaRPr>
          </a:p>
        </p:txBody>
      </p:sp>
      <p:sp>
        <p:nvSpPr>
          <p:cNvPr id="25" name="TextBox 27"/>
          <p:cNvSpPr txBox="1">
            <a:spLocks noChangeArrowheads="1"/>
          </p:cNvSpPr>
          <p:nvPr/>
        </p:nvSpPr>
        <p:spPr bwMode="auto">
          <a:xfrm>
            <a:off x="1159669" y="5174263"/>
            <a:ext cx="83852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 sz="1600" b="1" dirty="0" smtClean="0">
                <a:solidFill>
                  <a:schemeClr val="bg1"/>
                </a:solidFill>
              </a:rPr>
              <a:t>529</a:t>
            </a:r>
            <a:endParaRPr lang="ru-RU" altLang="ru-RU" sz="1600" b="1" dirty="0">
              <a:solidFill>
                <a:schemeClr val="bg1"/>
              </a:solidFill>
            </a:endParaRPr>
          </a:p>
        </p:txBody>
      </p:sp>
      <p:pic>
        <p:nvPicPr>
          <p:cNvPr id="32" name="Picture 6" descr="http://pgu.khv.gov.ru/images/hkr/pct/hk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8" r="8315" b="7112"/>
          <a:stretch>
            <a:fillRect/>
          </a:stretch>
        </p:blipFill>
        <p:spPr bwMode="auto">
          <a:xfrm>
            <a:off x="20639" y="6280506"/>
            <a:ext cx="473873" cy="560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Прямоугольник 32"/>
          <p:cNvSpPr/>
          <p:nvPr/>
        </p:nvSpPr>
        <p:spPr>
          <a:xfrm>
            <a:off x="459505" y="6420664"/>
            <a:ext cx="366131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КОМИТЕТ ГОСУДАРСТВЕННОГО ЗАКАЗА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ПРАВИТЕЛЬСТВА ХАБАРОВСКОГО КРАЯ</a:t>
            </a:r>
          </a:p>
        </p:txBody>
      </p:sp>
      <p:cxnSp>
        <p:nvCxnSpPr>
          <p:cNvPr id="34" name="Прямая соединительная линия 33"/>
          <p:cNvCxnSpPr/>
          <p:nvPr/>
        </p:nvCxnSpPr>
        <p:spPr bwMode="auto">
          <a:xfrm>
            <a:off x="562708" y="6343535"/>
            <a:ext cx="3106615" cy="0"/>
          </a:xfrm>
          <a:prstGeom prst="line">
            <a:avLst/>
          </a:prstGeom>
          <a:solidFill>
            <a:srgbClr val="FFFFFF"/>
          </a:solidFill>
          <a:ln w="19050" cap="flat" cmpd="sng" algn="ctr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35" name="Таблица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41754"/>
              </p:ext>
            </p:extLst>
          </p:nvPr>
        </p:nvGraphicFramePr>
        <p:xfrm>
          <a:off x="3804633" y="6475437"/>
          <a:ext cx="516845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" name="Таблица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932633"/>
              </p:ext>
            </p:extLst>
          </p:nvPr>
        </p:nvGraphicFramePr>
        <p:xfrm>
          <a:off x="3804633" y="6475437"/>
          <a:ext cx="516846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auto">
          <a:xfrm>
            <a:off x="0" y="0"/>
            <a:ext cx="9144000" cy="117125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100000">
                <a:srgbClr val="00B050"/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indent="452438" eaLnBrk="1" hangingPunct="1">
              <a:lnSpc>
                <a:spcPct val="70000"/>
              </a:lnSpc>
              <a:spcBef>
                <a:spcPct val="50000"/>
              </a:spcBef>
              <a:defRPr/>
            </a:pP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72331" y="117101"/>
            <a:ext cx="9123362" cy="937051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ru-RU" sz="3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Показатели участия поставщиков в закупках</a:t>
            </a:r>
            <a:endParaRPr lang="ru-RU" sz="3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2575" y="2276954"/>
            <a:ext cx="5895342" cy="3916866"/>
          </a:xfrm>
          <a:prstGeom prst="rect">
            <a:avLst/>
          </a:prstGeom>
          <a:noFill/>
          <a:ln>
            <a:noFill/>
          </a:ln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352" name="TextBox 17"/>
          <p:cNvSpPr txBox="1">
            <a:spLocks noChangeArrowheads="1"/>
          </p:cNvSpPr>
          <p:nvPr/>
        </p:nvSpPr>
        <p:spPr bwMode="auto">
          <a:xfrm>
            <a:off x="5202238" y="1998057"/>
            <a:ext cx="101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2800" b="1">
                <a:solidFill>
                  <a:schemeClr val="bg1"/>
                </a:solidFill>
              </a:rPr>
              <a:t>30%</a:t>
            </a:r>
          </a:p>
        </p:txBody>
      </p:sp>
      <p:sp>
        <p:nvSpPr>
          <p:cNvPr id="13353" name="TextBox 18"/>
          <p:cNvSpPr txBox="1">
            <a:spLocks noChangeArrowheads="1"/>
          </p:cNvSpPr>
          <p:nvPr/>
        </p:nvSpPr>
        <p:spPr bwMode="auto">
          <a:xfrm>
            <a:off x="2020888" y="2291745"/>
            <a:ext cx="101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2800" b="1">
                <a:solidFill>
                  <a:schemeClr val="bg1"/>
                </a:solidFill>
              </a:rPr>
              <a:t>20%</a:t>
            </a:r>
          </a:p>
        </p:txBody>
      </p:sp>
      <p:sp>
        <p:nvSpPr>
          <p:cNvPr id="13354" name="TextBox 19"/>
          <p:cNvSpPr txBox="1">
            <a:spLocks noChangeArrowheads="1"/>
          </p:cNvSpPr>
          <p:nvPr/>
        </p:nvSpPr>
        <p:spPr bwMode="auto">
          <a:xfrm>
            <a:off x="2057400" y="3841145"/>
            <a:ext cx="723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2800" b="1">
                <a:solidFill>
                  <a:schemeClr val="bg1"/>
                </a:solidFill>
              </a:rPr>
              <a:t>2,6</a:t>
            </a:r>
          </a:p>
        </p:txBody>
      </p:sp>
      <p:sp>
        <p:nvSpPr>
          <p:cNvPr id="13355" name="TextBox 20"/>
          <p:cNvSpPr txBox="1">
            <a:spLocks noChangeArrowheads="1"/>
          </p:cNvSpPr>
          <p:nvPr/>
        </p:nvSpPr>
        <p:spPr bwMode="auto">
          <a:xfrm>
            <a:off x="5348288" y="3841145"/>
            <a:ext cx="7254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altLang="ru-RU" sz="2800" b="1">
                <a:solidFill>
                  <a:schemeClr val="bg1"/>
                </a:solidFill>
              </a:rPr>
              <a:t>2,8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417850"/>
              </p:ext>
            </p:extLst>
          </p:nvPr>
        </p:nvGraphicFramePr>
        <p:xfrm>
          <a:off x="482108" y="1285316"/>
          <a:ext cx="8244126" cy="487715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642818"/>
                <a:gridCol w="2274282"/>
                <a:gridCol w="232702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300" dirty="0" smtClean="0"/>
                        <a:t>Показатель</a:t>
                      </a:r>
                      <a:endParaRPr lang="ru-RU" sz="2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300" dirty="0" smtClean="0"/>
                        <a:t>2013 г. (94-ФЗ)</a:t>
                      </a:r>
                      <a:endParaRPr lang="ru-RU" sz="2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300" dirty="0" smtClean="0"/>
                        <a:t>2014 г. (44-ФЗ)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r>
                        <a:rPr lang="ru-RU" sz="2400" b="1" dirty="0" smtClean="0"/>
                        <a:t/>
                      </a:r>
                      <a:br>
                        <a:rPr lang="ru-RU" sz="2400" b="1" dirty="0" smtClean="0"/>
                      </a:br>
                      <a:r>
                        <a:rPr lang="ru-RU" sz="2400" b="1" dirty="0" smtClean="0"/>
                        <a:t>Среднее количество заявок на 1 процедуру</a:t>
                      </a:r>
                      <a:endParaRPr lang="ru-RU" sz="2400" b="1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r>
                        <a:rPr lang="ru-RU" sz="3200" b="1" dirty="0" smtClean="0"/>
                        <a:t/>
                      </a:r>
                      <a:br>
                        <a:rPr lang="ru-RU" sz="3200" b="1" dirty="0" smtClean="0"/>
                      </a:br>
                      <a:r>
                        <a:rPr lang="ru-RU" sz="3200" b="1" dirty="0" smtClean="0"/>
                        <a:t>2,6</a:t>
                      </a:r>
                      <a:endParaRPr lang="ru-RU" sz="3200" b="1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/>
                      </a:r>
                      <a:br>
                        <a:rPr lang="ru-RU" sz="3200" b="1" dirty="0" smtClean="0">
                          <a:solidFill>
                            <a:srgbClr val="FF0000"/>
                          </a:solidFill>
                        </a:rPr>
                      </a:b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2,8</a:t>
                      </a:r>
                    </a:p>
                  </a:txBody>
                  <a:tcPr anchor="b"/>
                </a:tc>
              </a:tr>
              <a:tr h="1189076"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r>
                        <a:rPr lang="ru-RU" sz="2400" b="1" kern="1200" dirty="0" smtClean="0">
                          <a:effectLst/>
                        </a:rPr>
                        <a:t/>
                      </a:r>
                      <a:br>
                        <a:rPr lang="ru-RU" sz="2400" b="1" kern="1200" dirty="0" smtClean="0">
                          <a:effectLst/>
                        </a:rPr>
                      </a:br>
                      <a:r>
                        <a:rPr lang="ru-RU" sz="2400" b="1" kern="1200" dirty="0" smtClean="0">
                          <a:effectLst/>
                        </a:rPr>
                        <a:t>Доля заявок</a:t>
                      </a:r>
                      <a:r>
                        <a:rPr lang="ru-RU" sz="2400" b="1" kern="1200" baseline="0" dirty="0" smtClean="0">
                          <a:effectLst/>
                        </a:rPr>
                        <a:t/>
                      </a:r>
                      <a:br>
                        <a:rPr lang="ru-RU" sz="2400" b="1" kern="1200" baseline="0" dirty="0" smtClean="0">
                          <a:effectLst/>
                        </a:rPr>
                      </a:br>
                      <a:r>
                        <a:rPr lang="ru-RU" sz="2400" b="1" kern="1200" dirty="0" smtClean="0">
                          <a:effectLst/>
                        </a:rPr>
                        <a:t>субъектов малого предпринимательства</a:t>
                      </a:r>
                      <a:endParaRPr lang="ru-RU" sz="2400" b="1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r>
                        <a:rPr lang="ru-RU" sz="3200" b="1" dirty="0" smtClean="0"/>
                        <a:t/>
                      </a:r>
                      <a:br>
                        <a:rPr lang="ru-RU" sz="3200" b="1" dirty="0" smtClean="0"/>
                      </a:br>
                      <a:r>
                        <a:rPr lang="ru-RU" sz="3200" b="1" dirty="0" smtClean="0"/>
                        <a:t>20</a:t>
                      </a:r>
                      <a:r>
                        <a:rPr lang="ru-RU" sz="3200" b="1" baseline="0" dirty="0" smtClean="0"/>
                        <a:t>%</a:t>
                      </a:r>
                      <a:endParaRPr lang="ru-RU" sz="3200" b="1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/>
                      </a:r>
                      <a:br>
                        <a:rPr lang="ru-RU" sz="3200" b="1" dirty="0" smtClean="0">
                          <a:solidFill>
                            <a:srgbClr val="FF0000"/>
                          </a:solidFill>
                        </a:rPr>
                      </a:b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30</a:t>
                      </a:r>
                      <a:r>
                        <a:rPr lang="ru-RU" sz="3200" b="1" baseline="0" dirty="0" smtClean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r>
                        <a:rPr lang="ru-RU" sz="2400" b="1" dirty="0" smtClean="0"/>
                        <a:t/>
                      </a:r>
                      <a:br>
                        <a:rPr lang="ru-RU" sz="2400" b="1" dirty="0" smtClean="0"/>
                      </a:br>
                      <a:r>
                        <a:rPr lang="ru-RU" sz="2400" b="1" dirty="0" smtClean="0"/>
                        <a:t>Проведено комитетом закупок для СМП на сумму</a:t>
                      </a:r>
                      <a:endParaRPr lang="ru-RU" sz="2400" b="1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2,4</a:t>
                      </a:r>
                      <a:br>
                        <a:rPr lang="ru-RU" sz="3200" b="1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млрд руб.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/>
                      </a:r>
                      <a:br>
                        <a:rPr lang="ru-RU" sz="3200" b="1" dirty="0" smtClean="0">
                          <a:solidFill>
                            <a:srgbClr val="FF0000"/>
                          </a:solidFill>
                        </a:rPr>
                      </a:b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3,0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/>
                      </a:r>
                      <a:br>
                        <a:rPr lang="ru-RU" sz="2800" b="1" dirty="0" smtClean="0">
                          <a:solidFill>
                            <a:srgbClr val="FF0000"/>
                          </a:solidFill>
                        </a:rPr>
                      </a:br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млрд руб.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sz="2400" b="1" dirty="0" smtClean="0"/>
                    </a:p>
                    <a:p>
                      <a:pPr>
                        <a:lnSpc>
                          <a:spcPct val="75000"/>
                        </a:lnSpc>
                      </a:pPr>
                      <a:r>
                        <a:rPr lang="ru-RU" sz="2400" b="1" dirty="0" smtClean="0"/>
                        <a:t>Общая экономия</a:t>
                      </a:r>
                      <a:endParaRPr lang="ru-RU" sz="2400" b="1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1,5</a:t>
                      </a:r>
                      <a:br>
                        <a:rPr lang="ru-RU" sz="3200" b="1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млрд руб.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/>
                      </a:r>
                      <a:br>
                        <a:rPr lang="ru-RU" sz="3200" b="1" dirty="0" smtClean="0">
                          <a:solidFill>
                            <a:srgbClr val="FF0000"/>
                          </a:solidFill>
                        </a:rPr>
                      </a:b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2,0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/>
                      </a:r>
                      <a:br>
                        <a:rPr lang="ru-RU" sz="2800" b="1" dirty="0" smtClean="0">
                          <a:solidFill>
                            <a:srgbClr val="FF0000"/>
                          </a:solidFill>
                        </a:rPr>
                      </a:br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млрд руб.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b"/>
                </a:tc>
              </a:tr>
            </a:tbl>
          </a:graphicData>
        </a:graphic>
      </p:graphicFrame>
      <p:pic>
        <p:nvPicPr>
          <p:cNvPr id="20" name="Picture 6" descr="http://pgu.khv.gov.ru/images/hkr/pct/hk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8" r="8315" b="7112"/>
          <a:stretch>
            <a:fillRect/>
          </a:stretch>
        </p:blipFill>
        <p:spPr bwMode="auto">
          <a:xfrm>
            <a:off x="20639" y="6280506"/>
            <a:ext cx="473873" cy="560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459505" y="6420664"/>
            <a:ext cx="366131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КОМИТЕТ ГОСУДАРСТВЕННОГО ЗАКАЗА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ПРАВИТЕЛЬСТВА ХАБАРОВСКОГО КРАЯ</a:t>
            </a:r>
          </a:p>
        </p:txBody>
      </p:sp>
      <p:cxnSp>
        <p:nvCxnSpPr>
          <p:cNvPr id="25" name="Прямая соединительная линия 24"/>
          <p:cNvCxnSpPr/>
          <p:nvPr/>
        </p:nvCxnSpPr>
        <p:spPr bwMode="auto">
          <a:xfrm>
            <a:off x="562708" y="6343535"/>
            <a:ext cx="3106615" cy="0"/>
          </a:xfrm>
          <a:prstGeom prst="line">
            <a:avLst/>
          </a:prstGeom>
          <a:solidFill>
            <a:srgbClr val="FFFFFF"/>
          </a:solidFill>
          <a:ln w="19050" cap="flat" cmpd="sng" algn="ctr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592926"/>
              </p:ext>
            </p:extLst>
          </p:nvPr>
        </p:nvGraphicFramePr>
        <p:xfrm>
          <a:off x="3804633" y="6475437"/>
          <a:ext cx="516845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456009"/>
              </p:ext>
            </p:extLst>
          </p:nvPr>
        </p:nvGraphicFramePr>
        <p:xfrm>
          <a:off x="3804633" y="6475437"/>
          <a:ext cx="516846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AutoShape 7"/>
          <p:cNvSpPr>
            <a:spLocks noChangeArrowheads="1"/>
          </p:cNvSpPr>
          <p:nvPr/>
        </p:nvSpPr>
        <p:spPr bwMode="auto">
          <a:xfrm>
            <a:off x="0" y="2741019"/>
            <a:ext cx="9144000" cy="2160587"/>
          </a:xfrm>
          <a:prstGeom prst="roundRect">
            <a:avLst>
              <a:gd name="adj" fmla="val 69"/>
            </a:avLst>
          </a:prstGeom>
          <a:solidFill>
            <a:srgbClr val="FFFF99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80000"/>
              </a:lnSpc>
            </a:pPr>
            <a:endParaRPr lang="ru-RU" altLang="ru-RU"/>
          </a:p>
        </p:txBody>
      </p:sp>
      <p:sp>
        <p:nvSpPr>
          <p:cNvPr id="8194" name="Line 5"/>
          <p:cNvSpPr>
            <a:spLocks noChangeShapeType="1"/>
          </p:cNvSpPr>
          <p:nvPr/>
        </p:nvSpPr>
        <p:spPr bwMode="auto">
          <a:xfrm>
            <a:off x="5021011" y="2148628"/>
            <a:ext cx="0" cy="3138549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0" y="0"/>
            <a:ext cx="9144000" cy="117125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100000">
                <a:srgbClr val="00B050"/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indent="452438" eaLnBrk="1" hangingPunct="1">
              <a:lnSpc>
                <a:spcPct val="70000"/>
              </a:lnSpc>
              <a:spcBef>
                <a:spcPct val="50000"/>
              </a:spcBef>
              <a:defRPr/>
            </a:pP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8807" y="378174"/>
            <a:ext cx="8660508" cy="458972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ru-RU" sz="32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Структурная схема работы комитета</a:t>
            </a:r>
          </a:p>
        </p:txBody>
      </p:sp>
      <p:sp>
        <p:nvSpPr>
          <p:cNvPr id="8230" name="Line 3"/>
          <p:cNvSpPr>
            <a:spLocks noChangeShapeType="1"/>
          </p:cNvSpPr>
          <p:nvPr/>
        </p:nvSpPr>
        <p:spPr bwMode="auto">
          <a:xfrm flipH="1">
            <a:off x="5027236" y="3172819"/>
            <a:ext cx="363538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31" name="Line 6"/>
          <p:cNvSpPr>
            <a:spLocks noChangeShapeType="1"/>
          </p:cNvSpPr>
          <p:nvPr/>
        </p:nvSpPr>
        <p:spPr bwMode="auto">
          <a:xfrm>
            <a:off x="4581272" y="2148628"/>
            <a:ext cx="0" cy="3150394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32" name="Line 4"/>
          <p:cNvSpPr>
            <a:spLocks noChangeShapeType="1"/>
          </p:cNvSpPr>
          <p:nvPr/>
        </p:nvSpPr>
        <p:spPr bwMode="auto">
          <a:xfrm flipH="1">
            <a:off x="4219322" y="3172819"/>
            <a:ext cx="363538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" name="AutoShape 8"/>
          <p:cNvSpPr>
            <a:spLocks noChangeArrowheads="1"/>
          </p:cNvSpPr>
          <p:nvPr/>
        </p:nvSpPr>
        <p:spPr bwMode="auto">
          <a:xfrm>
            <a:off x="5840160" y="3820519"/>
            <a:ext cx="539750" cy="53975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/>
          </a:solidFill>
          <a:ln w="9525">
            <a:solidFill>
              <a:srgbClr val="000000"/>
            </a:solidFill>
            <a:prstDash val="sysDot"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/>
          </a:p>
        </p:txBody>
      </p:sp>
      <p:sp>
        <p:nvSpPr>
          <p:cNvPr id="22" name="AutoShape 10"/>
          <p:cNvSpPr>
            <a:spLocks noChangeArrowheads="1"/>
          </p:cNvSpPr>
          <p:nvPr/>
        </p:nvSpPr>
        <p:spPr bwMode="auto">
          <a:xfrm flipH="1">
            <a:off x="7265370" y="3209331"/>
            <a:ext cx="1260475" cy="539750"/>
          </a:xfrm>
          <a:prstGeom prst="rightArrow">
            <a:avLst>
              <a:gd name="adj1" fmla="val 50000"/>
              <a:gd name="adj2" fmla="val 58382"/>
            </a:avLst>
          </a:prstGeom>
          <a:solidFill>
            <a:schemeClr val="accent5"/>
          </a:solidFill>
          <a:ln w="9525">
            <a:solidFill>
              <a:srgbClr val="000000"/>
            </a:solidFill>
            <a:prstDash val="sysDot"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/>
          </a:p>
        </p:txBody>
      </p:sp>
      <p:sp>
        <p:nvSpPr>
          <p:cNvPr id="8235" name="Line 11"/>
          <p:cNvSpPr>
            <a:spLocks noChangeShapeType="1"/>
          </p:cNvSpPr>
          <p:nvPr/>
        </p:nvSpPr>
        <p:spPr bwMode="auto">
          <a:xfrm flipH="1">
            <a:off x="4219322" y="5293039"/>
            <a:ext cx="363538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36" name="Line 12"/>
          <p:cNvSpPr>
            <a:spLocks noChangeShapeType="1"/>
          </p:cNvSpPr>
          <p:nvPr/>
        </p:nvSpPr>
        <p:spPr bwMode="auto">
          <a:xfrm>
            <a:off x="5021986" y="5285590"/>
            <a:ext cx="360362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37" name="AutoShape 15"/>
          <p:cNvSpPr>
            <a:spLocks noChangeArrowheads="1"/>
          </p:cNvSpPr>
          <p:nvPr/>
        </p:nvSpPr>
        <p:spPr bwMode="auto">
          <a:xfrm>
            <a:off x="2831123" y="2004166"/>
            <a:ext cx="1875561" cy="53975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ru-RU" altLang="ru-RU" sz="1800" dirty="0" smtClean="0">
                <a:solidFill>
                  <a:srgbClr val="000000"/>
                </a:solidFill>
                <a:ea typeface="SimSun" pitchFamily="2" charset="-122"/>
              </a:rPr>
              <a:t>Заместитель</a:t>
            </a:r>
            <a:endParaRPr lang="ru-RU" altLang="ru-RU" sz="1800" dirty="0">
              <a:solidFill>
                <a:srgbClr val="000000"/>
              </a:solidFill>
              <a:ea typeface="SimSun" pitchFamily="2" charset="-122"/>
            </a:endParaRPr>
          </a:p>
          <a:p>
            <a:pPr algn="ctr">
              <a:lnSpc>
                <a:spcPct val="80000"/>
              </a:lnSpc>
            </a:pPr>
            <a:r>
              <a:rPr lang="ru-RU" altLang="ru-RU" sz="1800" dirty="0">
                <a:solidFill>
                  <a:srgbClr val="000000"/>
                </a:solidFill>
                <a:ea typeface="SimSun" pitchFamily="2" charset="-122"/>
              </a:rPr>
              <a:t>Председателя</a:t>
            </a:r>
          </a:p>
        </p:txBody>
      </p:sp>
      <p:sp>
        <p:nvSpPr>
          <p:cNvPr id="8238" name="AutoShape 16"/>
          <p:cNvSpPr>
            <a:spLocks noChangeArrowheads="1"/>
          </p:cNvSpPr>
          <p:nvPr/>
        </p:nvSpPr>
        <p:spPr bwMode="auto">
          <a:xfrm>
            <a:off x="4886072" y="2004166"/>
            <a:ext cx="1889866" cy="53975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ru-RU" altLang="ru-RU" sz="1800">
                <a:solidFill>
                  <a:srgbClr val="000000"/>
                </a:solidFill>
                <a:ea typeface="SimSun" pitchFamily="2" charset="-122"/>
              </a:rPr>
              <a:t>Заместитель</a:t>
            </a:r>
            <a:br>
              <a:rPr lang="ru-RU" altLang="ru-RU" sz="1800">
                <a:solidFill>
                  <a:srgbClr val="000000"/>
                </a:solidFill>
                <a:ea typeface="SimSun" pitchFamily="2" charset="-122"/>
              </a:rPr>
            </a:br>
            <a:r>
              <a:rPr lang="ru-RU" altLang="ru-RU" sz="1800">
                <a:solidFill>
                  <a:srgbClr val="000000"/>
                </a:solidFill>
                <a:ea typeface="SimSun" pitchFamily="2" charset="-122"/>
              </a:rPr>
              <a:t>Председателя</a:t>
            </a:r>
          </a:p>
        </p:txBody>
      </p:sp>
      <p:sp>
        <p:nvSpPr>
          <p:cNvPr id="8239" name="Rectangle 17"/>
          <p:cNvSpPr>
            <a:spLocks noChangeArrowheads="1"/>
          </p:cNvSpPr>
          <p:nvPr/>
        </p:nvSpPr>
        <p:spPr bwMode="auto">
          <a:xfrm>
            <a:off x="1132858" y="4361856"/>
            <a:ext cx="7559675" cy="360363"/>
          </a:xfrm>
          <a:prstGeom prst="rect">
            <a:avLst/>
          </a:prstGeom>
          <a:solidFill>
            <a:srgbClr val="92D050"/>
          </a:solidFill>
          <a:ln w="9525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ru-RU" altLang="ru-RU" sz="2000" b="1" dirty="0" smtClean="0">
                <a:solidFill>
                  <a:srgbClr val="000000"/>
                </a:solidFill>
                <a:ea typeface="SimSun" pitchFamily="2" charset="-122"/>
              </a:rPr>
              <a:t>КОНТРАКТЫ</a:t>
            </a:r>
            <a:endParaRPr lang="ru-RU" altLang="ru-RU" sz="2000" b="1" dirty="0">
              <a:solidFill>
                <a:srgbClr val="000000"/>
              </a:solidFill>
              <a:ea typeface="SimSun" pitchFamily="2" charset="-122"/>
            </a:endParaRPr>
          </a:p>
        </p:txBody>
      </p:sp>
      <p:sp>
        <p:nvSpPr>
          <p:cNvPr id="8240" name="Rectangle 19"/>
          <p:cNvSpPr>
            <a:spLocks noChangeArrowheads="1"/>
          </p:cNvSpPr>
          <p:nvPr/>
        </p:nvSpPr>
        <p:spPr bwMode="auto">
          <a:xfrm>
            <a:off x="7813430" y="3029944"/>
            <a:ext cx="1236784" cy="1692275"/>
          </a:xfrm>
          <a:prstGeom prst="rect">
            <a:avLst/>
          </a:prstGeom>
          <a:solidFill>
            <a:srgbClr val="AECF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tabLst>
                <a:tab pos="7239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tabLst>
                <a:tab pos="7239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tabLst>
                <a:tab pos="7239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tabLst>
                <a:tab pos="7239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ru-RU" altLang="ru-RU" sz="2400" b="1" dirty="0" smtClean="0">
                <a:solidFill>
                  <a:srgbClr val="000000"/>
                </a:solidFill>
                <a:ea typeface="SimSun" pitchFamily="2" charset="-122"/>
              </a:rPr>
              <a:t>УЧАСТ-</a:t>
            </a:r>
            <a:br>
              <a:rPr lang="ru-RU" altLang="ru-RU" sz="2400" b="1" dirty="0" smtClean="0">
                <a:solidFill>
                  <a:srgbClr val="000000"/>
                </a:solidFill>
                <a:ea typeface="SimSun" pitchFamily="2" charset="-122"/>
              </a:rPr>
            </a:br>
            <a:r>
              <a:rPr lang="ru-RU" altLang="ru-RU" sz="2400" b="1" dirty="0" smtClean="0">
                <a:solidFill>
                  <a:srgbClr val="000000"/>
                </a:solidFill>
                <a:ea typeface="SimSun" pitchFamily="2" charset="-122"/>
              </a:rPr>
              <a:t>НИКИ</a:t>
            </a:r>
            <a:endParaRPr lang="ru-RU" altLang="ru-RU" sz="2400" b="1" dirty="0">
              <a:solidFill>
                <a:srgbClr val="000000"/>
              </a:solidFill>
              <a:ea typeface="SimSun" pitchFamily="2" charset="-122"/>
            </a:endParaRPr>
          </a:p>
        </p:txBody>
      </p:sp>
      <p:sp>
        <p:nvSpPr>
          <p:cNvPr id="8241" name="Line 20"/>
          <p:cNvSpPr>
            <a:spLocks noChangeShapeType="1"/>
          </p:cNvSpPr>
          <p:nvPr/>
        </p:nvSpPr>
        <p:spPr bwMode="auto">
          <a:xfrm flipV="1">
            <a:off x="4235197" y="1642216"/>
            <a:ext cx="360363" cy="3635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42" name="Line 21"/>
          <p:cNvSpPr>
            <a:spLocks noChangeShapeType="1"/>
          </p:cNvSpPr>
          <p:nvPr/>
        </p:nvSpPr>
        <p:spPr bwMode="auto">
          <a:xfrm flipH="1" flipV="1">
            <a:off x="5124197" y="1642216"/>
            <a:ext cx="363538" cy="3635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43" name="Oval 22"/>
          <p:cNvSpPr>
            <a:spLocks noChangeArrowheads="1"/>
          </p:cNvSpPr>
          <p:nvPr/>
        </p:nvSpPr>
        <p:spPr bwMode="auto">
          <a:xfrm>
            <a:off x="3493835" y="1285029"/>
            <a:ext cx="2592387" cy="539750"/>
          </a:xfrm>
          <a:prstGeom prst="ellipse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ru-RU" altLang="ru-RU" sz="2400">
                <a:solidFill>
                  <a:srgbClr val="000000"/>
                </a:solidFill>
                <a:ea typeface="SimSun" pitchFamily="2" charset="-122"/>
              </a:rPr>
              <a:t>Председатель</a:t>
            </a:r>
          </a:p>
        </p:txBody>
      </p:sp>
      <p:sp>
        <p:nvSpPr>
          <p:cNvPr id="33" name="AutoShape 26"/>
          <p:cNvSpPr>
            <a:spLocks noChangeArrowheads="1"/>
          </p:cNvSpPr>
          <p:nvPr/>
        </p:nvSpPr>
        <p:spPr bwMode="auto">
          <a:xfrm>
            <a:off x="898272" y="3209331"/>
            <a:ext cx="1116013" cy="539750"/>
          </a:xfrm>
          <a:prstGeom prst="rightArrow">
            <a:avLst>
              <a:gd name="adj1" fmla="val 50000"/>
              <a:gd name="adj2" fmla="val 51691"/>
            </a:avLst>
          </a:prstGeom>
          <a:solidFill>
            <a:schemeClr val="accent5"/>
          </a:solidFill>
          <a:ln w="9525">
            <a:solidFill>
              <a:srgbClr val="000000"/>
            </a:solidFill>
            <a:prstDash val="sysDot"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/>
          </a:p>
        </p:txBody>
      </p:sp>
      <p:sp>
        <p:nvSpPr>
          <p:cNvPr id="8245" name="AutoShape 23"/>
          <p:cNvSpPr>
            <a:spLocks noChangeArrowheads="1"/>
          </p:cNvSpPr>
          <p:nvPr/>
        </p:nvSpPr>
        <p:spPr bwMode="auto">
          <a:xfrm>
            <a:off x="5227385" y="3029944"/>
            <a:ext cx="2030412" cy="106045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ru-RU" altLang="ru-RU" sz="2400">
                <a:solidFill>
                  <a:srgbClr val="000000"/>
                </a:solidFill>
                <a:ea typeface="SimSun" pitchFamily="2" charset="-122"/>
              </a:rPr>
              <a:t>Отделы</a:t>
            </a:r>
          </a:p>
          <a:p>
            <a:pPr>
              <a:lnSpc>
                <a:spcPct val="80000"/>
              </a:lnSpc>
            </a:pPr>
            <a:r>
              <a:rPr lang="ru-RU" altLang="ru-RU" sz="2400">
                <a:solidFill>
                  <a:srgbClr val="000000"/>
                </a:solidFill>
                <a:ea typeface="SimSun" pitchFamily="2" charset="-122"/>
              </a:rPr>
              <a:t>размещения</a:t>
            </a:r>
          </a:p>
          <a:p>
            <a:pPr>
              <a:lnSpc>
                <a:spcPct val="80000"/>
              </a:lnSpc>
            </a:pPr>
            <a:r>
              <a:rPr lang="ru-RU" altLang="ru-RU" sz="2400">
                <a:solidFill>
                  <a:srgbClr val="000000"/>
                </a:solidFill>
                <a:ea typeface="SimSun" pitchFamily="2" charset="-122"/>
              </a:rPr>
              <a:t>заказов</a:t>
            </a:r>
          </a:p>
        </p:txBody>
      </p:sp>
      <p:sp>
        <p:nvSpPr>
          <p:cNvPr id="8246" name="AutoShape 24"/>
          <p:cNvSpPr>
            <a:spLocks noChangeArrowheads="1"/>
          </p:cNvSpPr>
          <p:nvPr/>
        </p:nvSpPr>
        <p:spPr bwMode="auto">
          <a:xfrm>
            <a:off x="5379050" y="5028352"/>
            <a:ext cx="3495312" cy="664065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  <a:tab pos="21717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tabLst>
                <a:tab pos="723900" algn="l"/>
                <a:tab pos="1447800" algn="l"/>
                <a:tab pos="21717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tabLst>
                <a:tab pos="723900" algn="l"/>
                <a:tab pos="1447800" algn="l"/>
                <a:tab pos="21717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tabLst>
                <a:tab pos="723900" algn="l"/>
                <a:tab pos="1447800" algn="l"/>
                <a:tab pos="21717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tabLst>
                <a:tab pos="723900" algn="l"/>
                <a:tab pos="1447800" algn="l"/>
                <a:tab pos="21717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ru-RU" altLang="ru-RU" sz="2000" dirty="0">
                <a:solidFill>
                  <a:srgbClr val="000000"/>
                </a:solidFill>
                <a:ea typeface="SimSun" pitchFamily="2" charset="-122"/>
              </a:rPr>
              <a:t>Отдел экспертно-</a:t>
            </a:r>
            <a:br>
              <a:rPr lang="ru-RU" altLang="ru-RU" sz="2000" dirty="0">
                <a:solidFill>
                  <a:srgbClr val="000000"/>
                </a:solidFill>
                <a:ea typeface="SimSun" pitchFamily="2" charset="-122"/>
              </a:rPr>
            </a:br>
            <a:r>
              <a:rPr lang="ru-RU" altLang="ru-RU" sz="2000" dirty="0" smtClean="0">
                <a:solidFill>
                  <a:srgbClr val="000000"/>
                </a:solidFill>
                <a:ea typeface="SimSun" pitchFamily="2" charset="-122"/>
              </a:rPr>
              <a:t>аналитической работы</a:t>
            </a:r>
            <a:endParaRPr lang="ru-RU" altLang="ru-RU" sz="2000" dirty="0">
              <a:solidFill>
                <a:srgbClr val="000000"/>
              </a:solidFill>
              <a:ea typeface="SimSun" pitchFamily="2" charset="-122"/>
            </a:endParaRPr>
          </a:p>
        </p:txBody>
      </p:sp>
      <p:sp>
        <p:nvSpPr>
          <p:cNvPr id="8247" name="AutoShape 25"/>
          <p:cNvSpPr>
            <a:spLocks noChangeArrowheads="1"/>
          </p:cNvSpPr>
          <p:nvPr/>
        </p:nvSpPr>
        <p:spPr bwMode="auto">
          <a:xfrm>
            <a:off x="832336" y="5028353"/>
            <a:ext cx="3386987" cy="664064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  <a:tab pos="21717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tabLst>
                <a:tab pos="723900" algn="l"/>
                <a:tab pos="1447800" algn="l"/>
                <a:tab pos="21717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tabLst>
                <a:tab pos="723900" algn="l"/>
                <a:tab pos="1447800" algn="l"/>
                <a:tab pos="21717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tabLst>
                <a:tab pos="723900" algn="l"/>
                <a:tab pos="1447800" algn="l"/>
                <a:tab pos="21717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tabLst>
                <a:tab pos="723900" algn="l"/>
                <a:tab pos="1447800" algn="l"/>
                <a:tab pos="21717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ru-RU" altLang="ru-RU" sz="2000" dirty="0">
                <a:solidFill>
                  <a:srgbClr val="000000"/>
                </a:solidFill>
                <a:ea typeface="SimSun" pitchFamily="2" charset="-122"/>
              </a:rPr>
              <a:t>Отдел </a:t>
            </a:r>
            <a:r>
              <a:rPr lang="ru-RU" altLang="ru-RU" sz="2000" dirty="0" smtClean="0">
                <a:solidFill>
                  <a:srgbClr val="000000"/>
                </a:solidFill>
                <a:ea typeface="SimSun" pitchFamily="2" charset="-122"/>
              </a:rPr>
              <a:t>информационного </a:t>
            </a:r>
            <a:endParaRPr lang="ru-RU" altLang="ru-RU" sz="2000" dirty="0">
              <a:solidFill>
                <a:srgbClr val="000000"/>
              </a:solidFill>
              <a:ea typeface="SimSun" pitchFamily="2" charset="-122"/>
            </a:endParaRPr>
          </a:p>
          <a:p>
            <a:pPr>
              <a:lnSpc>
                <a:spcPct val="80000"/>
              </a:lnSpc>
            </a:pPr>
            <a:r>
              <a:rPr lang="ru-RU" altLang="ru-RU" sz="2000" dirty="0">
                <a:solidFill>
                  <a:srgbClr val="000000"/>
                </a:solidFill>
                <a:ea typeface="SimSun" pitchFamily="2" charset="-122"/>
              </a:rPr>
              <a:t>обеспечения</a:t>
            </a:r>
          </a:p>
        </p:txBody>
      </p:sp>
      <p:sp>
        <p:nvSpPr>
          <p:cNvPr id="8248" name="Rectangle 18"/>
          <p:cNvSpPr>
            <a:spLocks noChangeArrowheads="1"/>
          </p:cNvSpPr>
          <p:nvPr/>
        </p:nvSpPr>
        <p:spPr bwMode="auto">
          <a:xfrm>
            <a:off x="124190" y="2993431"/>
            <a:ext cx="1344612" cy="1728788"/>
          </a:xfrm>
          <a:prstGeom prst="rect">
            <a:avLst/>
          </a:prstGeom>
          <a:solidFill>
            <a:srgbClr val="AECF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tabLst>
                <a:tab pos="7239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tabLst>
                <a:tab pos="7239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tabLst>
                <a:tab pos="7239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tabLst>
                <a:tab pos="7239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ru-RU" altLang="ru-RU" sz="2400" b="1">
                <a:solidFill>
                  <a:srgbClr val="000000"/>
                </a:solidFill>
                <a:ea typeface="SimSun" pitchFamily="2" charset="-122"/>
              </a:rPr>
              <a:t>ЗАКАЗ-</a:t>
            </a:r>
            <a:br>
              <a:rPr lang="ru-RU" altLang="ru-RU" sz="2400" b="1">
                <a:solidFill>
                  <a:srgbClr val="000000"/>
                </a:solidFill>
                <a:ea typeface="SimSun" pitchFamily="2" charset="-122"/>
              </a:rPr>
            </a:br>
            <a:r>
              <a:rPr lang="ru-RU" altLang="ru-RU" sz="2400" b="1">
                <a:solidFill>
                  <a:srgbClr val="000000"/>
                </a:solidFill>
                <a:ea typeface="SimSun" pitchFamily="2" charset="-122"/>
              </a:rPr>
              <a:t>ЧИКИ</a:t>
            </a:r>
          </a:p>
        </p:txBody>
      </p:sp>
      <p:sp>
        <p:nvSpPr>
          <p:cNvPr id="21" name="AutoShape 9"/>
          <p:cNvSpPr>
            <a:spLocks noChangeArrowheads="1"/>
          </p:cNvSpPr>
          <p:nvPr/>
        </p:nvSpPr>
        <p:spPr bwMode="auto">
          <a:xfrm>
            <a:off x="4359510" y="3209331"/>
            <a:ext cx="874713" cy="539750"/>
          </a:xfrm>
          <a:prstGeom prst="rightArrow">
            <a:avLst>
              <a:gd name="adj1" fmla="val 50000"/>
              <a:gd name="adj2" fmla="val 63382"/>
            </a:avLst>
          </a:prstGeom>
          <a:solidFill>
            <a:schemeClr val="accent5"/>
          </a:solidFill>
          <a:ln w="9525">
            <a:solidFill>
              <a:srgbClr val="000000"/>
            </a:solidFill>
            <a:prstDash val="sysDot"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/>
          </a:p>
        </p:txBody>
      </p:sp>
      <p:sp>
        <p:nvSpPr>
          <p:cNvPr id="2" name="Выноска 1 1"/>
          <p:cNvSpPr/>
          <p:nvPr/>
        </p:nvSpPr>
        <p:spPr bwMode="auto">
          <a:xfrm flipH="1">
            <a:off x="544513" y="1958605"/>
            <a:ext cx="1887416" cy="670350"/>
          </a:xfrm>
          <a:prstGeom prst="borderCallout1">
            <a:avLst>
              <a:gd name="adj1" fmla="val 100312"/>
              <a:gd name="adj2" fmla="val 49991"/>
              <a:gd name="adj3" fmla="val 206353"/>
              <a:gd name="adj4" fmla="val 43001"/>
            </a:avLst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i="1" dirty="0" smtClean="0"/>
              <a:t>Заявки на закупку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5" name="Выноска 1 34"/>
          <p:cNvSpPr/>
          <p:nvPr/>
        </p:nvSpPr>
        <p:spPr bwMode="auto">
          <a:xfrm flipH="1">
            <a:off x="6951899" y="1958606"/>
            <a:ext cx="1887416" cy="670350"/>
          </a:xfrm>
          <a:prstGeom prst="borderCallout1">
            <a:avLst>
              <a:gd name="adj1" fmla="val 100312"/>
              <a:gd name="adj2" fmla="val 49991"/>
              <a:gd name="adj3" fmla="val 209851"/>
              <a:gd name="adj4" fmla="val 63499"/>
            </a:avLst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i="1" dirty="0" smtClean="0"/>
              <a:t>Заявки на участие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8249" name="AutoShape 14"/>
          <p:cNvSpPr>
            <a:spLocks noChangeArrowheads="1"/>
          </p:cNvSpPr>
          <p:nvPr/>
        </p:nvSpPr>
        <p:spPr bwMode="auto">
          <a:xfrm>
            <a:off x="1999997" y="3029944"/>
            <a:ext cx="2365375" cy="106045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 sz="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ru-RU" altLang="ru-RU" sz="2400" dirty="0">
                <a:solidFill>
                  <a:srgbClr val="000000"/>
                </a:solidFill>
                <a:ea typeface="SimSun" pitchFamily="2" charset="-122"/>
              </a:rPr>
              <a:t>Отделы</a:t>
            </a:r>
          </a:p>
          <a:p>
            <a:pPr>
              <a:lnSpc>
                <a:spcPct val="80000"/>
              </a:lnSpc>
            </a:pPr>
            <a:r>
              <a:rPr lang="ru-RU" altLang="ru-RU" sz="2400" dirty="0">
                <a:solidFill>
                  <a:srgbClr val="000000"/>
                </a:solidFill>
                <a:ea typeface="SimSun" pitchFamily="2" charset="-122"/>
              </a:rPr>
              <a:t>формирования</a:t>
            </a:r>
          </a:p>
          <a:p>
            <a:pPr>
              <a:lnSpc>
                <a:spcPct val="80000"/>
              </a:lnSpc>
            </a:pPr>
            <a:r>
              <a:rPr lang="ru-RU" altLang="ru-RU" sz="2400" dirty="0">
                <a:solidFill>
                  <a:srgbClr val="000000"/>
                </a:solidFill>
                <a:ea typeface="SimSun" pitchFamily="2" charset="-122"/>
              </a:rPr>
              <a:t>заказов</a:t>
            </a:r>
          </a:p>
        </p:txBody>
      </p:sp>
      <p:pic>
        <p:nvPicPr>
          <p:cNvPr id="36" name="Picture 6" descr="http://pgu.khv.gov.ru/images/hkr/pct/hk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8" r="8315" b="7112"/>
          <a:stretch>
            <a:fillRect/>
          </a:stretch>
        </p:blipFill>
        <p:spPr bwMode="auto">
          <a:xfrm>
            <a:off x="20639" y="6280506"/>
            <a:ext cx="473873" cy="560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Прямоугольник 36"/>
          <p:cNvSpPr/>
          <p:nvPr/>
        </p:nvSpPr>
        <p:spPr>
          <a:xfrm>
            <a:off x="459505" y="6420664"/>
            <a:ext cx="366131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КОМИТЕТ ГОСУДАРСТВЕННОГО ЗАКАЗА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ПРАВИТЕЛЬСТВА ХАБАРОВСКОГО КРАЯ</a:t>
            </a:r>
          </a:p>
        </p:txBody>
      </p:sp>
      <p:cxnSp>
        <p:nvCxnSpPr>
          <p:cNvPr id="39" name="Прямая соединительная линия 38"/>
          <p:cNvCxnSpPr/>
          <p:nvPr/>
        </p:nvCxnSpPr>
        <p:spPr bwMode="auto">
          <a:xfrm>
            <a:off x="562708" y="6343535"/>
            <a:ext cx="3106615" cy="0"/>
          </a:xfrm>
          <a:prstGeom prst="line">
            <a:avLst/>
          </a:prstGeom>
          <a:solidFill>
            <a:srgbClr val="FFFFFF"/>
          </a:solidFill>
          <a:ln w="19050" cap="flat" cmpd="sng" algn="ctr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34" name="Таблица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977934"/>
              </p:ext>
            </p:extLst>
          </p:nvPr>
        </p:nvGraphicFramePr>
        <p:xfrm>
          <a:off x="3804633" y="6475437"/>
          <a:ext cx="516845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sp>
        <p:nvSpPr>
          <p:cNvPr id="41" name="Line 1"/>
          <p:cNvSpPr>
            <a:spLocks noChangeShapeType="1"/>
          </p:cNvSpPr>
          <p:nvPr/>
        </p:nvSpPr>
        <p:spPr bwMode="auto">
          <a:xfrm flipH="1" flipV="1">
            <a:off x="6438606" y="5695487"/>
            <a:ext cx="984171" cy="468312"/>
          </a:xfrm>
          <a:prstGeom prst="line">
            <a:avLst/>
          </a:prstGeom>
          <a:noFill/>
          <a:ln w="9525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endParaRPr lang="ru-RU"/>
          </a:p>
        </p:txBody>
      </p:sp>
      <p:sp>
        <p:nvSpPr>
          <p:cNvPr id="42" name="Rectangle 27"/>
          <p:cNvSpPr>
            <a:spLocks noChangeArrowheads="1"/>
          </p:cNvSpPr>
          <p:nvPr/>
        </p:nvSpPr>
        <p:spPr bwMode="auto">
          <a:xfrm>
            <a:off x="3338286" y="5867028"/>
            <a:ext cx="5747657" cy="389423"/>
          </a:xfrm>
          <a:prstGeom prst="rect">
            <a:avLst/>
          </a:prstGeom>
          <a:solidFill>
            <a:srgbClr val="FFCC99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ru-RU" altLang="ru-RU" sz="1800" dirty="0" smtClean="0"/>
              <a:t>РЕГУЛИРОВАНИЕ, КОНТРОЛЬНЫЕ ОРГАНЫ</a:t>
            </a:r>
            <a:r>
              <a:rPr lang="ru-RU" altLang="ru-RU" sz="1800" dirty="0"/>
              <a:t>, СУДЫ</a:t>
            </a:r>
          </a:p>
        </p:txBody>
      </p:sp>
      <p:graphicFrame>
        <p:nvGraphicFramePr>
          <p:cNvPr id="45" name="Таблица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8419286"/>
              </p:ext>
            </p:extLst>
          </p:nvPr>
        </p:nvGraphicFramePr>
        <p:xfrm>
          <a:off x="3804633" y="6475437"/>
          <a:ext cx="516846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auto">
          <a:xfrm>
            <a:off x="0" y="0"/>
            <a:ext cx="9144000" cy="117125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100000">
                <a:srgbClr val="00B050"/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indent="452438" eaLnBrk="1" hangingPunct="1">
              <a:lnSpc>
                <a:spcPct val="70000"/>
              </a:lnSpc>
              <a:spcBef>
                <a:spcPct val="50000"/>
              </a:spcBef>
              <a:defRPr/>
            </a:pP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8807" y="378174"/>
            <a:ext cx="8660508" cy="458972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ru-RU" sz="32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Структурная схема работы комитета</a:t>
            </a:r>
          </a:p>
        </p:txBody>
      </p:sp>
      <p:pic>
        <p:nvPicPr>
          <p:cNvPr id="36" name="Picture 6" descr="http://pgu.khv.gov.ru/images/hkr/pct/hk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8" r="8315" b="7112"/>
          <a:stretch>
            <a:fillRect/>
          </a:stretch>
        </p:blipFill>
        <p:spPr bwMode="auto">
          <a:xfrm>
            <a:off x="20639" y="6280506"/>
            <a:ext cx="473873" cy="560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Прямоугольник 36"/>
          <p:cNvSpPr/>
          <p:nvPr/>
        </p:nvSpPr>
        <p:spPr>
          <a:xfrm>
            <a:off x="459505" y="6420664"/>
            <a:ext cx="366131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КОМИТЕТ ГОСУДАРСТВЕННОГО ЗАКАЗА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ПРАВИТЕЛЬСТВА ХАБАРОВСКОГО КРАЯ</a:t>
            </a:r>
          </a:p>
        </p:txBody>
      </p:sp>
      <p:cxnSp>
        <p:nvCxnSpPr>
          <p:cNvPr id="39" name="Прямая соединительная линия 38"/>
          <p:cNvCxnSpPr/>
          <p:nvPr/>
        </p:nvCxnSpPr>
        <p:spPr bwMode="auto">
          <a:xfrm>
            <a:off x="562708" y="6343535"/>
            <a:ext cx="3106615" cy="0"/>
          </a:xfrm>
          <a:prstGeom prst="line">
            <a:avLst/>
          </a:prstGeom>
          <a:solidFill>
            <a:srgbClr val="FFFFFF"/>
          </a:solidFill>
          <a:ln w="19050" cap="flat" cmpd="sng" algn="ctr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34" name="Таблица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852464"/>
              </p:ext>
            </p:extLst>
          </p:nvPr>
        </p:nvGraphicFramePr>
        <p:xfrm>
          <a:off x="3804633" y="6475437"/>
          <a:ext cx="516845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sp>
        <p:nvSpPr>
          <p:cNvPr id="21" name="AutoShape 1"/>
          <p:cNvSpPr>
            <a:spLocks noChangeArrowheads="1"/>
          </p:cNvSpPr>
          <p:nvPr/>
        </p:nvSpPr>
        <p:spPr bwMode="auto">
          <a:xfrm>
            <a:off x="1442254" y="2132994"/>
            <a:ext cx="1519518" cy="1464750"/>
          </a:xfrm>
          <a:prstGeom prst="rightArrow">
            <a:avLst>
              <a:gd name="adj1" fmla="val 50000"/>
              <a:gd name="adj2" fmla="val 51984"/>
            </a:avLst>
          </a:prstGeom>
          <a:solidFill>
            <a:srgbClr val="99CCFF">
              <a:alpha val="50000"/>
            </a:srgbClr>
          </a:solidFill>
          <a:ln w="9525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ru-RU" altLang="ru-RU" sz="2400" dirty="0" smtClean="0">
                <a:cs typeface="Arial" pitchFamily="34" charset="0"/>
              </a:rPr>
              <a:t>  ЗАЯВКИ</a:t>
            </a:r>
            <a:endParaRPr lang="ru-RU" altLang="ru-RU" sz="2400" dirty="0">
              <a:cs typeface="Arial" pitchFamily="34" charset="0"/>
            </a:endParaRPr>
          </a:p>
        </p:txBody>
      </p:sp>
      <p:sp>
        <p:nvSpPr>
          <p:cNvPr id="22" name="AutoShape 3"/>
          <p:cNvSpPr>
            <a:spLocks noChangeArrowheads="1"/>
          </p:cNvSpPr>
          <p:nvPr/>
        </p:nvSpPr>
        <p:spPr bwMode="auto">
          <a:xfrm>
            <a:off x="2992216" y="2275027"/>
            <a:ext cx="1865592" cy="1240681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 eaLnBrk="1" hangingPunct="1">
              <a:lnSpc>
                <a:spcPct val="70000"/>
              </a:lnSpc>
            </a:pPr>
            <a:r>
              <a:rPr lang="ru-RU" altLang="ru-RU" sz="2400" b="1" dirty="0" smtClean="0">
                <a:cs typeface="Arial" pitchFamily="34" charset="0"/>
              </a:rPr>
              <a:t>Отдел</a:t>
            </a:r>
            <a:endParaRPr lang="ru-RU" altLang="ru-RU" sz="2400" b="1" dirty="0">
              <a:cs typeface="Arial" pitchFamily="34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ru-RU" altLang="ru-RU" sz="2400" b="1" dirty="0" smtClean="0">
                <a:cs typeface="Arial" pitchFamily="34" charset="0"/>
              </a:rPr>
              <a:t>форм-</a:t>
            </a:r>
            <a:r>
              <a:rPr lang="ru-RU" altLang="ru-RU" sz="2400" b="1" dirty="0" err="1" smtClean="0">
                <a:cs typeface="Arial" pitchFamily="34" charset="0"/>
              </a:rPr>
              <a:t>ния</a:t>
            </a:r>
            <a:endParaRPr lang="ru-RU" altLang="ru-RU" sz="2400" b="1" dirty="0">
              <a:cs typeface="Arial" pitchFamily="34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ru-RU" altLang="ru-RU" sz="2400" b="1" dirty="0" smtClean="0">
                <a:cs typeface="Arial" pitchFamily="34" charset="0"/>
              </a:rPr>
              <a:t>заказов на </a:t>
            </a:r>
          </a:p>
          <a:p>
            <a:pPr eaLnBrk="1" hangingPunct="1">
              <a:lnSpc>
                <a:spcPct val="70000"/>
              </a:lnSpc>
            </a:pPr>
            <a:r>
              <a:rPr lang="ru-RU" altLang="ru-RU" sz="2400" b="1" dirty="0" smtClean="0">
                <a:cs typeface="Arial" pitchFamily="34" charset="0"/>
              </a:rPr>
              <a:t>товары</a:t>
            </a:r>
            <a:endParaRPr lang="ru-RU" altLang="ru-RU" sz="2400" b="1" dirty="0">
              <a:cs typeface="Arial" pitchFamily="34" charset="0"/>
            </a:endParaRPr>
          </a:p>
        </p:txBody>
      </p:sp>
      <p:sp>
        <p:nvSpPr>
          <p:cNvPr id="23" name="AutoShape 5"/>
          <p:cNvSpPr>
            <a:spLocks noChangeArrowheads="1"/>
          </p:cNvSpPr>
          <p:nvPr/>
        </p:nvSpPr>
        <p:spPr bwMode="auto">
          <a:xfrm>
            <a:off x="7269221" y="2275027"/>
            <a:ext cx="1800225" cy="1180238"/>
          </a:xfrm>
          <a:prstGeom prst="roundRect">
            <a:avLst>
              <a:gd name="adj" fmla="val 16667"/>
            </a:avLst>
          </a:prstGeom>
          <a:solidFill>
            <a:srgbClr val="99CCFF">
              <a:alpha val="50000"/>
            </a:srgbClr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 eaLnBrk="1" hangingPunct="1">
              <a:lnSpc>
                <a:spcPct val="70000"/>
              </a:lnSpc>
            </a:pPr>
            <a:r>
              <a:rPr lang="ru-RU" altLang="ru-RU" sz="2400" dirty="0" smtClean="0">
                <a:cs typeface="Arial" pitchFamily="34" charset="0"/>
              </a:rPr>
              <a:t>Отдел</a:t>
            </a:r>
            <a:endParaRPr lang="ru-RU" altLang="ru-RU" sz="2400" dirty="0">
              <a:cs typeface="Arial" pitchFamily="34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ru-RU" altLang="ru-RU" sz="2400" dirty="0" smtClean="0">
                <a:cs typeface="Arial" pitchFamily="34" charset="0"/>
              </a:rPr>
              <a:t>размещен.</a:t>
            </a:r>
            <a:endParaRPr lang="ru-RU" altLang="ru-RU" sz="2400" dirty="0">
              <a:cs typeface="Arial" pitchFamily="34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ru-RU" altLang="ru-RU" sz="2400" dirty="0" smtClean="0">
                <a:cs typeface="Arial" pitchFamily="34" charset="0"/>
              </a:rPr>
              <a:t>заказов на</a:t>
            </a:r>
            <a:br>
              <a:rPr lang="ru-RU" altLang="ru-RU" sz="2400" dirty="0" smtClean="0">
                <a:cs typeface="Arial" pitchFamily="34" charset="0"/>
              </a:rPr>
            </a:br>
            <a:r>
              <a:rPr lang="ru-RU" altLang="ru-RU" sz="2400" dirty="0" smtClean="0">
                <a:cs typeface="Arial" pitchFamily="34" charset="0"/>
              </a:rPr>
              <a:t>товары</a:t>
            </a:r>
            <a:endParaRPr lang="ru-RU" altLang="ru-RU" sz="2400" dirty="0">
              <a:cs typeface="Arial" pitchFamily="34" charset="0"/>
            </a:endParaRPr>
          </a:p>
        </p:txBody>
      </p:sp>
      <p:sp>
        <p:nvSpPr>
          <p:cNvPr id="24" name="AutoShape 6"/>
          <p:cNvSpPr>
            <a:spLocks noChangeArrowheads="1"/>
          </p:cNvSpPr>
          <p:nvPr/>
        </p:nvSpPr>
        <p:spPr bwMode="auto">
          <a:xfrm>
            <a:off x="4857809" y="2194790"/>
            <a:ext cx="2411412" cy="1260475"/>
          </a:xfrm>
          <a:prstGeom prst="rightArrow">
            <a:avLst>
              <a:gd name="adj1" fmla="val 50000"/>
              <a:gd name="adj2" fmla="val 47827"/>
            </a:avLst>
          </a:prstGeom>
          <a:solidFill>
            <a:srgbClr val="99CCFF">
              <a:alpha val="50000"/>
            </a:srgbClr>
          </a:solidFill>
          <a:ln w="9525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ru-RU" altLang="ru-RU" sz="2400" dirty="0">
                <a:cs typeface="Arial" pitchFamily="34" charset="0"/>
              </a:rPr>
              <a:t>утверждённая</a:t>
            </a:r>
          </a:p>
          <a:p>
            <a:pPr algn="ctr" eaLnBrk="1" hangingPunct="1">
              <a:lnSpc>
                <a:spcPct val="70000"/>
              </a:lnSpc>
            </a:pPr>
            <a:r>
              <a:rPr lang="ru-RU" altLang="ru-RU" sz="2400" dirty="0">
                <a:cs typeface="Arial" pitchFamily="34" charset="0"/>
              </a:rPr>
              <a:t>документация</a:t>
            </a:r>
          </a:p>
        </p:txBody>
      </p:sp>
      <p:sp>
        <p:nvSpPr>
          <p:cNvPr id="25" name="Rectangle 18"/>
          <p:cNvSpPr>
            <a:spLocks noChangeArrowheads="1"/>
          </p:cNvSpPr>
          <p:nvPr/>
        </p:nvSpPr>
        <p:spPr bwMode="auto">
          <a:xfrm>
            <a:off x="97921" y="2133368"/>
            <a:ext cx="1344333" cy="2928752"/>
          </a:xfrm>
          <a:prstGeom prst="rect">
            <a:avLst/>
          </a:prstGeom>
          <a:solidFill>
            <a:srgbClr val="AECF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altLang="ru-RU" sz="2400" b="1" dirty="0" smtClean="0">
                <a:cs typeface="Arial" pitchFamily="34" charset="0"/>
              </a:rPr>
              <a:t>ЗАКАЗ-</a:t>
            </a:r>
            <a:br>
              <a:rPr lang="ru-RU" altLang="ru-RU" sz="2400" b="1" dirty="0" smtClean="0">
                <a:cs typeface="Arial" pitchFamily="34" charset="0"/>
              </a:rPr>
            </a:br>
            <a:r>
              <a:rPr lang="ru-RU" altLang="ru-RU" sz="2400" b="1" dirty="0" smtClean="0">
                <a:cs typeface="Arial" pitchFamily="34" charset="0"/>
              </a:rPr>
              <a:t>ЧИКИ</a:t>
            </a:r>
            <a:endParaRPr lang="ru-RU" altLang="ru-RU" sz="2400" b="1" dirty="0">
              <a:cs typeface="Arial" pitchFamily="34" charset="0"/>
            </a:endParaRPr>
          </a:p>
        </p:txBody>
      </p:sp>
      <p:sp>
        <p:nvSpPr>
          <p:cNvPr id="26" name="AutoShape 3"/>
          <p:cNvSpPr>
            <a:spLocks noChangeArrowheads="1"/>
          </p:cNvSpPr>
          <p:nvPr/>
        </p:nvSpPr>
        <p:spPr bwMode="auto">
          <a:xfrm>
            <a:off x="2988667" y="3713161"/>
            <a:ext cx="1869141" cy="1510324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 eaLnBrk="1" hangingPunct="1">
              <a:lnSpc>
                <a:spcPct val="70000"/>
              </a:lnSpc>
            </a:pPr>
            <a:r>
              <a:rPr lang="ru-RU" altLang="ru-RU" sz="2400" b="1" dirty="0" smtClean="0">
                <a:cs typeface="Arial" pitchFamily="34" charset="0"/>
              </a:rPr>
              <a:t>Отдел</a:t>
            </a:r>
            <a:endParaRPr lang="ru-RU" altLang="ru-RU" sz="2400" b="1" dirty="0">
              <a:cs typeface="Arial" pitchFamily="34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ru-RU" altLang="ru-RU" sz="2400" b="1" dirty="0" smtClean="0">
                <a:cs typeface="Arial" pitchFamily="34" charset="0"/>
              </a:rPr>
              <a:t>форм-</a:t>
            </a:r>
            <a:r>
              <a:rPr lang="ru-RU" altLang="ru-RU" sz="2400" b="1" dirty="0" err="1" smtClean="0">
                <a:cs typeface="Arial" pitchFamily="34" charset="0"/>
              </a:rPr>
              <a:t>ния</a:t>
            </a:r>
            <a:endParaRPr lang="ru-RU" altLang="ru-RU" sz="2400" b="1" dirty="0">
              <a:cs typeface="Arial" pitchFamily="34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ru-RU" altLang="ru-RU" sz="2400" b="1" dirty="0" smtClean="0">
                <a:cs typeface="Arial" pitchFamily="34" charset="0"/>
              </a:rPr>
              <a:t>заказов на </a:t>
            </a:r>
          </a:p>
          <a:p>
            <a:pPr eaLnBrk="1" hangingPunct="1">
              <a:lnSpc>
                <a:spcPct val="70000"/>
              </a:lnSpc>
            </a:pPr>
            <a:r>
              <a:rPr lang="ru-RU" altLang="ru-RU" sz="2400" b="1" dirty="0" smtClean="0">
                <a:cs typeface="Arial" pitchFamily="34" charset="0"/>
              </a:rPr>
              <a:t>работы и </a:t>
            </a:r>
          </a:p>
          <a:p>
            <a:pPr eaLnBrk="1" hangingPunct="1">
              <a:lnSpc>
                <a:spcPct val="70000"/>
              </a:lnSpc>
            </a:pPr>
            <a:r>
              <a:rPr lang="ru-RU" altLang="ru-RU" sz="2400" b="1" dirty="0" smtClean="0">
                <a:cs typeface="Arial" pitchFamily="34" charset="0"/>
              </a:rPr>
              <a:t>услуги</a:t>
            </a:r>
            <a:endParaRPr lang="ru-RU" altLang="ru-RU" sz="2400" b="1" dirty="0">
              <a:cs typeface="Arial" pitchFamily="34" charset="0"/>
            </a:endParaRPr>
          </a:p>
        </p:txBody>
      </p:sp>
      <p:sp>
        <p:nvSpPr>
          <p:cNvPr id="27" name="AutoShape 1"/>
          <p:cNvSpPr>
            <a:spLocks noChangeArrowheads="1"/>
          </p:cNvSpPr>
          <p:nvPr/>
        </p:nvSpPr>
        <p:spPr bwMode="auto">
          <a:xfrm>
            <a:off x="1442254" y="3638085"/>
            <a:ext cx="1519518" cy="1464750"/>
          </a:xfrm>
          <a:prstGeom prst="rightArrow">
            <a:avLst>
              <a:gd name="adj1" fmla="val 50000"/>
              <a:gd name="adj2" fmla="val 51984"/>
            </a:avLst>
          </a:prstGeom>
          <a:solidFill>
            <a:srgbClr val="99CCFF">
              <a:alpha val="50000"/>
            </a:srgbClr>
          </a:solidFill>
          <a:ln w="9525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ru-RU" altLang="ru-RU" sz="2400" dirty="0" smtClean="0">
                <a:cs typeface="Arial" pitchFamily="34" charset="0"/>
              </a:rPr>
              <a:t>  ЗАЯВКИ</a:t>
            </a:r>
            <a:endParaRPr lang="ru-RU" altLang="ru-RU" sz="2400" dirty="0">
              <a:cs typeface="Arial" pitchFamily="34" charset="0"/>
            </a:endParaRPr>
          </a:p>
        </p:txBody>
      </p:sp>
      <p:sp>
        <p:nvSpPr>
          <p:cNvPr id="28" name="AutoShape 5"/>
          <p:cNvSpPr>
            <a:spLocks noChangeArrowheads="1"/>
          </p:cNvSpPr>
          <p:nvPr/>
        </p:nvSpPr>
        <p:spPr bwMode="auto">
          <a:xfrm>
            <a:off x="7269221" y="3713161"/>
            <a:ext cx="1800225" cy="1510324"/>
          </a:xfrm>
          <a:prstGeom prst="roundRect">
            <a:avLst>
              <a:gd name="adj" fmla="val 16667"/>
            </a:avLst>
          </a:prstGeom>
          <a:solidFill>
            <a:srgbClr val="99CCFF">
              <a:alpha val="50000"/>
            </a:srgbClr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 eaLnBrk="1" hangingPunct="1">
              <a:lnSpc>
                <a:spcPct val="70000"/>
              </a:lnSpc>
            </a:pPr>
            <a:r>
              <a:rPr lang="ru-RU" altLang="ru-RU" sz="2400" dirty="0" smtClean="0">
                <a:cs typeface="Arial" pitchFamily="34" charset="0"/>
              </a:rPr>
              <a:t>Отдел</a:t>
            </a:r>
            <a:endParaRPr lang="ru-RU" altLang="ru-RU" sz="2400" dirty="0">
              <a:cs typeface="Arial" pitchFamily="34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ru-RU" altLang="ru-RU" sz="2400" dirty="0" smtClean="0">
                <a:cs typeface="Arial" pitchFamily="34" charset="0"/>
              </a:rPr>
              <a:t>размещен.</a:t>
            </a:r>
            <a:endParaRPr lang="ru-RU" altLang="ru-RU" sz="2400" dirty="0">
              <a:cs typeface="Arial" pitchFamily="34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ru-RU" altLang="ru-RU" sz="2400" dirty="0" smtClean="0">
                <a:cs typeface="Arial" pitchFamily="34" charset="0"/>
              </a:rPr>
              <a:t>заказов на</a:t>
            </a:r>
            <a:br>
              <a:rPr lang="ru-RU" altLang="ru-RU" sz="2400" dirty="0" smtClean="0">
                <a:cs typeface="Arial" pitchFamily="34" charset="0"/>
              </a:rPr>
            </a:br>
            <a:r>
              <a:rPr lang="ru-RU" altLang="ru-RU" sz="2400" dirty="0" smtClean="0">
                <a:cs typeface="Arial" pitchFamily="34" charset="0"/>
              </a:rPr>
              <a:t>работы и</a:t>
            </a:r>
          </a:p>
          <a:p>
            <a:pPr eaLnBrk="1" hangingPunct="1">
              <a:lnSpc>
                <a:spcPct val="70000"/>
              </a:lnSpc>
            </a:pPr>
            <a:r>
              <a:rPr lang="ru-RU" altLang="ru-RU" sz="2400" dirty="0" smtClean="0">
                <a:cs typeface="Arial" pitchFamily="34" charset="0"/>
              </a:rPr>
              <a:t>услуги</a:t>
            </a:r>
            <a:endParaRPr lang="ru-RU" altLang="ru-RU" sz="2400" dirty="0">
              <a:cs typeface="Arial" pitchFamily="34" charset="0"/>
            </a:endParaRPr>
          </a:p>
        </p:txBody>
      </p:sp>
      <p:sp>
        <p:nvSpPr>
          <p:cNvPr id="29" name="AutoShape 6"/>
          <p:cNvSpPr>
            <a:spLocks noChangeArrowheads="1"/>
          </p:cNvSpPr>
          <p:nvPr/>
        </p:nvSpPr>
        <p:spPr bwMode="auto">
          <a:xfrm>
            <a:off x="4857809" y="3869253"/>
            <a:ext cx="2411412" cy="1260475"/>
          </a:xfrm>
          <a:prstGeom prst="rightArrow">
            <a:avLst>
              <a:gd name="adj1" fmla="val 50000"/>
              <a:gd name="adj2" fmla="val 47827"/>
            </a:avLst>
          </a:prstGeom>
          <a:solidFill>
            <a:srgbClr val="99CCFF">
              <a:alpha val="50000"/>
            </a:srgbClr>
          </a:solidFill>
          <a:ln w="9525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60876" rIns="90000" bIns="45000" anchor="ctr"/>
          <a:lstStyle>
            <a:lvl1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ru-RU" altLang="ru-RU" sz="2400" dirty="0">
                <a:cs typeface="Arial" pitchFamily="34" charset="0"/>
              </a:rPr>
              <a:t>утверждённая</a:t>
            </a:r>
          </a:p>
          <a:p>
            <a:pPr algn="ctr" eaLnBrk="1" hangingPunct="1">
              <a:lnSpc>
                <a:spcPct val="70000"/>
              </a:lnSpc>
            </a:pPr>
            <a:r>
              <a:rPr lang="ru-RU" altLang="ru-RU" sz="2400" dirty="0">
                <a:cs typeface="Arial" pitchFamily="34" charset="0"/>
              </a:rPr>
              <a:t>документация</a:t>
            </a:r>
          </a:p>
        </p:txBody>
      </p:sp>
      <p:graphicFrame>
        <p:nvGraphicFramePr>
          <p:cNvPr id="35" name="Таблица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835545"/>
              </p:ext>
            </p:extLst>
          </p:nvPr>
        </p:nvGraphicFramePr>
        <p:xfrm>
          <a:off x="3804633" y="6475437"/>
          <a:ext cx="516846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44391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auto">
          <a:xfrm>
            <a:off x="0" y="0"/>
            <a:ext cx="9144000" cy="117125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100000">
                <a:srgbClr val="00B050"/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indent="452438" eaLnBrk="1" hangingPunct="1">
              <a:lnSpc>
                <a:spcPct val="70000"/>
              </a:lnSpc>
              <a:spcBef>
                <a:spcPct val="50000"/>
              </a:spcBef>
              <a:defRPr/>
            </a:pP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2840" y="219517"/>
            <a:ext cx="8660508" cy="803682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ru-RU" sz="32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Д</a:t>
            </a:r>
            <a:r>
              <a:rPr lang="ru-RU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ополнительная информация, предоставляемая заказчиками</a:t>
            </a:r>
            <a:endParaRPr lang="ru-RU" sz="32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617904882"/>
              </p:ext>
            </p:extLst>
          </p:nvPr>
        </p:nvGraphicFramePr>
        <p:xfrm>
          <a:off x="112143" y="1335157"/>
          <a:ext cx="8919714" cy="4565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Picture 6" descr="http://pgu.khv.gov.ru/images/hkr/pct/hkr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8" r="8315" b="7112"/>
          <a:stretch>
            <a:fillRect/>
          </a:stretch>
        </p:blipFill>
        <p:spPr bwMode="auto">
          <a:xfrm>
            <a:off x="20639" y="6280506"/>
            <a:ext cx="473873" cy="560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59505" y="6420664"/>
            <a:ext cx="366131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КОМИТЕТ ГОСУДАРСТВЕННОГО ЗАКАЗА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200" b="1" dirty="0">
                <a:gradFill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t="100000" r="100000"/>
                  </a:path>
                </a:gradFill>
                <a:latin typeface="Arial" panose="020B0604020202020204" pitchFamily="34" charset="0"/>
                <a:cs typeface="Arial" panose="020B0604020202020204" pitchFamily="34" charset="0"/>
              </a:rPr>
              <a:t>ПРАВИТЕЛЬСТВА ХАБАРОВСКОГО КРАЯ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 bwMode="auto">
          <a:xfrm>
            <a:off x="562708" y="6343535"/>
            <a:ext cx="3106615" cy="0"/>
          </a:xfrm>
          <a:prstGeom prst="line">
            <a:avLst/>
          </a:prstGeom>
          <a:solidFill>
            <a:srgbClr val="FFFFFF"/>
          </a:solidFill>
          <a:ln w="19050" cap="flat" cmpd="sng" algn="ctr"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983321"/>
              </p:ext>
            </p:extLst>
          </p:nvPr>
        </p:nvGraphicFramePr>
        <p:xfrm>
          <a:off x="3804633" y="6475437"/>
          <a:ext cx="516845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  <a:gridCol w="369175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004615"/>
              </p:ext>
            </p:extLst>
          </p:nvPr>
        </p:nvGraphicFramePr>
        <p:xfrm>
          <a:off x="3804633" y="6475437"/>
          <a:ext cx="5168460" cy="2621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  <a:gridCol w="234930"/>
              </a:tblGrid>
              <a:tr h="262155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91436" marR="91436"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Custom Design">
  <a:themeElements>
    <a:clrScheme name="Custom Design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333399"/>
      </a:accent2>
      <a:accent3>
        <a:srgbClr val="FFFFFF"/>
      </a:accent3>
      <a:accent4>
        <a:srgbClr val="000000"/>
      </a:accent4>
      <a:accent5>
        <a:srgbClr val="CAE2FF"/>
      </a:accent5>
      <a:accent6>
        <a:srgbClr val="2D2D8A"/>
      </a:accent6>
      <a:hlink>
        <a:srgbClr val="FFCC00"/>
      </a:hlink>
      <a:folHlink>
        <a:srgbClr val="99CCFF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7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7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2D2D8A"/>
        </a:accent6>
        <a:hlink>
          <a:srgbClr val="FFCC00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ustom Design">
  <a:themeElements>
    <a:clrScheme name="Custom Design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333399"/>
      </a:accent2>
      <a:accent3>
        <a:srgbClr val="FFFFFF"/>
      </a:accent3>
      <a:accent4>
        <a:srgbClr val="000000"/>
      </a:accent4>
      <a:accent5>
        <a:srgbClr val="CAE2FF"/>
      </a:accent5>
      <a:accent6>
        <a:srgbClr val="2D2D8A"/>
      </a:accent6>
      <a:hlink>
        <a:srgbClr val="FFCC00"/>
      </a:hlink>
      <a:folHlink>
        <a:srgbClr val="99CCFF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7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7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2D2D8A"/>
        </a:accent6>
        <a:hlink>
          <a:srgbClr val="FFCC00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Custom Design">
  <a:themeElements>
    <a:clrScheme name="Custom Design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333399"/>
      </a:accent2>
      <a:accent3>
        <a:srgbClr val="FFFFFF"/>
      </a:accent3>
      <a:accent4>
        <a:srgbClr val="000000"/>
      </a:accent4>
      <a:accent5>
        <a:srgbClr val="CAE2FF"/>
      </a:accent5>
      <a:accent6>
        <a:srgbClr val="2D2D8A"/>
      </a:accent6>
      <a:hlink>
        <a:srgbClr val="FFCC00"/>
      </a:hlink>
      <a:folHlink>
        <a:srgbClr val="99CCFF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7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7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2D2D8A"/>
        </a:accent6>
        <a:hlink>
          <a:srgbClr val="FFCC00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DCAA90BD7FD1434F8D29CF104C6AE234" ma:contentTypeVersion="0" ma:contentTypeDescription="Создание документа." ma:contentTypeScope="" ma:versionID="7d916a2c87c57718f373f79e2bf6ad36">
  <xsd:schema xmlns:xsd="http://www.w3.org/2001/XMLSchema" xmlns:p="http://schemas.microsoft.com/office/2006/metadata/properties" targetNamespace="http://schemas.microsoft.com/office/2006/metadata/properties" ma:root="true" ma:fieldsID="53974d1da0c14f073d2cc649cae9f3e6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содержимого" ma:readOnly="true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9D6A6EA1-99A2-41BF-9F33-0775CD32CCD7}">
  <ds:schemaRefs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elements/1.1/"/>
    <ds:schemaRef ds:uri="http://purl.org/dc/dcmitype/"/>
    <ds:schemaRef ds:uri="http://schemas.openxmlformats.org/package/2006/metadata/core-properties"/>
    <ds:schemaRef ds:uri="http://purl.org/dc/terms/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062F153-9095-4A37-9833-DAAE56C9E6C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11655</TotalTime>
  <Words>842</Words>
  <Application>Microsoft Office PowerPoint</Application>
  <PresentationFormat>Экран (4:3)</PresentationFormat>
  <Paragraphs>319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Custom Design</vt:lpstr>
      <vt:lpstr>Обычная</vt:lpstr>
      <vt:lpstr>1_Custom Design</vt:lpstr>
      <vt:lpstr>2_Custom Design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Licensing Skills</dc:title>
  <dc:subject>Licensing Essentials - Sales Track</dc:subject>
  <dc:creator>Hilde Sibick</dc:creator>
  <cp:lastModifiedBy>Терехов Павел Иванович</cp:lastModifiedBy>
  <cp:revision>1890</cp:revision>
  <cp:lastPrinted>2013-10-17T22:25:32Z</cp:lastPrinted>
  <dcterms:created xsi:type="dcterms:W3CDTF">2002-08-19T15:59:59Z</dcterms:created>
  <dcterms:modified xsi:type="dcterms:W3CDTF">2015-04-24T08:16:12Z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ssigned To">
    <vt:lpwstr>Hilde Sibick</vt:lpwstr>
  </property>
  <property fmtid="{D5CDD505-2E9C-101B-9397-08002B2CF9AE}" pid="3" name="Approval Level">
    <vt:lpwstr>Approved</vt:lpwstr>
  </property>
  <property fmtid="{D5CDD505-2E9C-101B-9397-08002B2CF9AE}" pid="4" name="Audience">
    <vt:lpwstr>IT Executive</vt:lpwstr>
  </property>
  <property fmtid="{D5CDD505-2E9C-101B-9397-08002B2CF9AE}" pid="5" name="Language">
    <vt:lpwstr>Russian</vt:lpwstr>
  </property>
  <property fmtid="{D5CDD505-2E9C-101B-9397-08002B2CF9AE}" pid="6" name="Solution Type">
    <vt:lpwstr>Licensing\Compliance\Legalization</vt:lpwstr>
  </property>
  <property fmtid="{D5CDD505-2E9C-101B-9397-08002B2CF9AE}" pid="7" name="Document Type">
    <vt:lpwstr>Customer Ready</vt:lpwstr>
  </property>
  <property fmtid="{D5CDD505-2E9C-101B-9397-08002B2CF9AE}" pid="8" name="Vertical Industry">
    <vt:lpwstr>Other</vt:lpwstr>
  </property>
  <property fmtid="{D5CDD505-2E9C-101B-9397-08002B2CF9AE}" pid="9" name="ContentTypeId">
    <vt:lpwstr>0x010100E43C6739F5E5EC49BD8BC069B1491414</vt:lpwstr>
  </property>
</Properties>
</file>