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70" r:id="rId2"/>
  </p:sldMasterIdLst>
  <p:notesMasterIdLst>
    <p:notesMasterId r:id="rId23"/>
  </p:notesMasterIdLst>
  <p:sldIdLst>
    <p:sldId id="373" r:id="rId3"/>
    <p:sldId id="522" r:id="rId4"/>
    <p:sldId id="525" r:id="rId5"/>
    <p:sldId id="529" r:id="rId6"/>
    <p:sldId id="530" r:id="rId7"/>
    <p:sldId id="535" r:id="rId8"/>
    <p:sldId id="531" r:id="rId9"/>
    <p:sldId id="536" r:id="rId10"/>
    <p:sldId id="537" r:id="rId11"/>
    <p:sldId id="538" r:id="rId12"/>
    <p:sldId id="540" r:id="rId13"/>
    <p:sldId id="541" r:id="rId14"/>
    <p:sldId id="532" r:id="rId15"/>
    <p:sldId id="539" r:id="rId16"/>
    <p:sldId id="542" r:id="rId17"/>
    <p:sldId id="543" r:id="rId18"/>
    <p:sldId id="547" r:id="rId19"/>
    <p:sldId id="546" r:id="rId20"/>
    <p:sldId id="544" r:id="rId21"/>
    <p:sldId id="371"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465A"/>
    <a:srgbClr val="F5CFD1"/>
    <a:srgbClr val="F2F2F2"/>
    <a:srgbClr val="FAE9EA"/>
    <a:srgbClr val="444444"/>
    <a:srgbClr val="90CD59"/>
    <a:srgbClr val="0291A0"/>
    <a:srgbClr val="DBE1E4"/>
    <a:srgbClr val="F1C900"/>
    <a:srgbClr val="E9E8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82" autoAdjust="0"/>
    <p:restoredTop sz="89437" autoAdjust="0"/>
  </p:normalViewPr>
  <p:slideViewPr>
    <p:cSldViewPr snapToGrid="0">
      <p:cViewPr varScale="1">
        <p:scale>
          <a:sx n="102" d="100"/>
          <a:sy n="102" d="100"/>
        </p:scale>
        <p:origin x="72" y="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E7B227-4A70-4DA1-BCAB-4272055EF28C}" type="datetimeFigureOut">
              <a:rPr lang="ru-RU" smtClean="0"/>
              <a:t>21.03.2018</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4FF4BF-4D56-4BC3-A5E2-BC91E8E79405}" type="slidenum">
              <a:rPr lang="ru-RU" smtClean="0"/>
              <a:t>‹#›</a:t>
            </a:fld>
            <a:endParaRPr lang="ru-RU"/>
          </a:p>
        </p:txBody>
      </p:sp>
    </p:spTree>
    <p:extLst>
      <p:ext uri="{BB962C8B-B14F-4D97-AF65-F5344CB8AC3E}">
        <p14:creationId xmlns:p14="http://schemas.microsoft.com/office/powerpoint/2010/main" val="1932506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335CF4F-30C4-4E7A-B3D4-55A954EDF638}" type="slidenum">
              <a:rPr lang="ru-RU" smtClean="0"/>
              <a:t>2</a:t>
            </a:fld>
            <a:endParaRPr lang="ru-RU"/>
          </a:p>
        </p:txBody>
      </p:sp>
    </p:spTree>
    <p:extLst>
      <p:ext uri="{BB962C8B-B14F-4D97-AF65-F5344CB8AC3E}">
        <p14:creationId xmlns:p14="http://schemas.microsoft.com/office/powerpoint/2010/main" val="251116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335CF4F-30C4-4E7A-B3D4-55A954EDF638}" type="slidenum">
              <a:rPr lang="ru-RU" smtClean="0"/>
              <a:t>11</a:t>
            </a:fld>
            <a:endParaRPr lang="ru-RU"/>
          </a:p>
        </p:txBody>
      </p:sp>
    </p:spTree>
    <p:extLst>
      <p:ext uri="{BB962C8B-B14F-4D97-AF65-F5344CB8AC3E}">
        <p14:creationId xmlns:p14="http://schemas.microsoft.com/office/powerpoint/2010/main" val="5082665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335CF4F-30C4-4E7A-B3D4-55A954EDF638}" type="slidenum">
              <a:rPr lang="ru-RU" smtClean="0"/>
              <a:t>12</a:t>
            </a:fld>
            <a:endParaRPr lang="ru-RU"/>
          </a:p>
        </p:txBody>
      </p:sp>
    </p:spTree>
    <p:extLst>
      <p:ext uri="{BB962C8B-B14F-4D97-AF65-F5344CB8AC3E}">
        <p14:creationId xmlns:p14="http://schemas.microsoft.com/office/powerpoint/2010/main" val="3415220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335CF4F-30C4-4E7A-B3D4-55A954EDF638}" type="slidenum">
              <a:rPr lang="ru-RU" smtClean="0"/>
              <a:t>13</a:t>
            </a:fld>
            <a:endParaRPr lang="ru-RU"/>
          </a:p>
        </p:txBody>
      </p:sp>
    </p:spTree>
    <p:extLst>
      <p:ext uri="{BB962C8B-B14F-4D97-AF65-F5344CB8AC3E}">
        <p14:creationId xmlns:p14="http://schemas.microsoft.com/office/powerpoint/2010/main" val="9405867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335CF4F-30C4-4E7A-B3D4-55A954EDF638}" type="slidenum">
              <a:rPr lang="ru-RU" smtClean="0"/>
              <a:t>14</a:t>
            </a:fld>
            <a:endParaRPr lang="ru-RU"/>
          </a:p>
        </p:txBody>
      </p:sp>
    </p:spTree>
    <p:extLst>
      <p:ext uri="{BB962C8B-B14F-4D97-AF65-F5344CB8AC3E}">
        <p14:creationId xmlns:p14="http://schemas.microsoft.com/office/powerpoint/2010/main" val="12980288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335CF4F-30C4-4E7A-B3D4-55A954EDF638}" type="slidenum">
              <a:rPr lang="ru-RU" smtClean="0"/>
              <a:t>15</a:t>
            </a:fld>
            <a:endParaRPr lang="ru-RU"/>
          </a:p>
        </p:txBody>
      </p:sp>
    </p:spTree>
    <p:extLst>
      <p:ext uri="{BB962C8B-B14F-4D97-AF65-F5344CB8AC3E}">
        <p14:creationId xmlns:p14="http://schemas.microsoft.com/office/powerpoint/2010/main" val="19003355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335CF4F-30C4-4E7A-B3D4-55A954EDF638}" type="slidenum">
              <a:rPr lang="ru-RU" smtClean="0"/>
              <a:t>16</a:t>
            </a:fld>
            <a:endParaRPr lang="ru-RU"/>
          </a:p>
        </p:txBody>
      </p:sp>
    </p:spTree>
    <p:extLst>
      <p:ext uri="{BB962C8B-B14F-4D97-AF65-F5344CB8AC3E}">
        <p14:creationId xmlns:p14="http://schemas.microsoft.com/office/powerpoint/2010/main" val="17364841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335CF4F-30C4-4E7A-B3D4-55A954EDF638}" type="slidenum">
              <a:rPr lang="ru-RU" smtClean="0"/>
              <a:t>17</a:t>
            </a:fld>
            <a:endParaRPr lang="ru-RU"/>
          </a:p>
        </p:txBody>
      </p:sp>
    </p:spTree>
    <p:extLst>
      <p:ext uri="{BB962C8B-B14F-4D97-AF65-F5344CB8AC3E}">
        <p14:creationId xmlns:p14="http://schemas.microsoft.com/office/powerpoint/2010/main" val="24245132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335CF4F-30C4-4E7A-B3D4-55A954EDF638}" type="slidenum">
              <a:rPr lang="ru-RU" smtClean="0"/>
              <a:t>18</a:t>
            </a:fld>
            <a:endParaRPr lang="ru-RU"/>
          </a:p>
        </p:txBody>
      </p:sp>
    </p:spTree>
    <p:extLst>
      <p:ext uri="{BB962C8B-B14F-4D97-AF65-F5344CB8AC3E}">
        <p14:creationId xmlns:p14="http://schemas.microsoft.com/office/powerpoint/2010/main" val="403477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335CF4F-30C4-4E7A-B3D4-55A954EDF638}" type="slidenum">
              <a:rPr lang="ru-RU" smtClean="0"/>
              <a:t>19</a:t>
            </a:fld>
            <a:endParaRPr lang="ru-RU"/>
          </a:p>
        </p:txBody>
      </p:sp>
    </p:spTree>
    <p:extLst>
      <p:ext uri="{BB962C8B-B14F-4D97-AF65-F5344CB8AC3E}">
        <p14:creationId xmlns:p14="http://schemas.microsoft.com/office/powerpoint/2010/main" val="8263917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64FF4BF-4D56-4BC3-A5E2-BC91E8E79405}" type="slidenum">
              <a:rPr lang="ru-RU" smtClean="0"/>
              <a:t>20</a:t>
            </a:fld>
            <a:endParaRPr lang="ru-RU"/>
          </a:p>
        </p:txBody>
      </p:sp>
    </p:spTree>
    <p:extLst>
      <p:ext uri="{BB962C8B-B14F-4D97-AF65-F5344CB8AC3E}">
        <p14:creationId xmlns:p14="http://schemas.microsoft.com/office/powerpoint/2010/main" val="2120750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335CF4F-30C4-4E7A-B3D4-55A954EDF638}" type="slidenum">
              <a:rPr lang="ru-RU" smtClean="0"/>
              <a:t>3</a:t>
            </a:fld>
            <a:endParaRPr lang="ru-RU"/>
          </a:p>
        </p:txBody>
      </p:sp>
    </p:spTree>
    <p:extLst>
      <p:ext uri="{BB962C8B-B14F-4D97-AF65-F5344CB8AC3E}">
        <p14:creationId xmlns:p14="http://schemas.microsoft.com/office/powerpoint/2010/main" val="75570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335CF4F-30C4-4E7A-B3D4-55A954EDF638}" type="slidenum">
              <a:rPr lang="ru-RU" smtClean="0"/>
              <a:t>4</a:t>
            </a:fld>
            <a:endParaRPr lang="ru-RU"/>
          </a:p>
        </p:txBody>
      </p:sp>
    </p:spTree>
    <p:extLst>
      <p:ext uri="{BB962C8B-B14F-4D97-AF65-F5344CB8AC3E}">
        <p14:creationId xmlns:p14="http://schemas.microsoft.com/office/powerpoint/2010/main" val="855139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335CF4F-30C4-4E7A-B3D4-55A954EDF638}" type="slidenum">
              <a:rPr lang="ru-RU" smtClean="0"/>
              <a:t>5</a:t>
            </a:fld>
            <a:endParaRPr lang="ru-RU"/>
          </a:p>
        </p:txBody>
      </p:sp>
    </p:spTree>
    <p:extLst>
      <p:ext uri="{BB962C8B-B14F-4D97-AF65-F5344CB8AC3E}">
        <p14:creationId xmlns:p14="http://schemas.microsoft.com/office/powerpoint/2010/main" val="1036529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335CF4F-30C4-4E7A-B3D4-55A954EDF638}" type="slidenum">
              <a:rPr lang="ru-RU" smtClean="0"/>
              <a:t>6</a:t>
            </a:fld>
            <a:endParaRPr lang="ru-RU"/>
          </a:p>
        </p:txBody>
      </p:sp>
    </p:spTree>
    <p:extLst>
      <p:ext uri="{BB962C8B-B14F-4D97-AF65-F5344CB8AC3E}">
        <p14:creationId xmlns:p14="http://schemas.microsoft.com/office/powerpoint/2010/main" val="835706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335CF4F-30C4-4E7A-B3D4-55A954EDF638}" type="slidenum">
              <a:rPr lang="ru-RU" smtClean="0"/>
              <a:t>7</a:t>
            </a:fld>
            <a:endParaRPr lang="ru-RU"/>
          </a:p>
        </p:txBody>
      </p:sp>
    </p:spTree>
    <p:extLst>
      <p:ext uri="{BB962C8B-B14F-4D97-AF65-F5344CB8AC3E}">
        <p14:creationId xmlns:p14="http://schemas.microsoft.com/office/powerpoint/2010/main" val="1382755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335CF4F-30C4-4E7A-B3D4-55A954EDF638}" type="slidenum">
              <a:rPr lang="ru-RU" smtClean="0"/>
              <a:t>8</a:t>
            </a:fld>
            <a:endParaRPr lang="ru-RU"/>
          </a:p>
        </p:txBody>
      </p:sp>
    </p:spTree>
    <p:extLst>
      <p:ext uri="{BB962C8B-B14F-4D97-AF65-F5344CB8AC3E}">
        <p14:creationId xmlns:p14="http://schemas.microsoft.com/office/powerpoint/2010/main" val="2879043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335CF4F-30C4-4E7A-B3D4-55A954EDF638}" type="slidenum">
              <a:rPr lang="ru-RU" smtClean="0"/>
              <a:t>9</a:t>
            </a:fld>
            <a:endParaRPr lang="ru-RU"/>
          </a:p>
        </p:txBody>
      </p:sp>
    </p:spTree>
    <p:extLst>
      <p:ext uri="{BB962C8B-B14F-4D97-AF65-F5344CB8AC3E}">
        <p14:creationId xmlns:p14="http://schemas.microsoft.com/office/powerpoint/2010/main" val="3691408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335CF4F-30C4-4E7A-B3D4-55A954EDF638}" type="slidenum">
              <a:rPr lang="ru-RU" smtClean="0"/>
              <a:t>10</a:t>
            </a:fld>
            <a:endParaRPr lang="ru-RU"/>
          </a:p>
        </p:txBody>
      </p:sp>
    </p:spTree>
    <p:extLst>
      <p:ext uri="{BB962C8B-B14F-4D97-AF65-F5344CB8AC3E}">
        <p14:creationId xmlns:p14="http://schemas.microsoft.com/office/powerpoint/2010/main" val="181682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www.rts-tender.ru/" TargetMode="External"/><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dirty="0"/>
              <a:t>Образец заголовка</a:t>
            </a:r>
          </a:p>
        </p:txBody>
      </p:sp>
      <p:sp>
        <p:nvSpPr>
          <p:cNvPr id="4" name="Нижний колонтитул 3"/>
          <p:cNvSpPr>
            <a:spLocks noGrp="1"/>
          </p:cNvSpPr>
          <p:nvPr>
            <p:ph type="ftr" sz="quarter" idx="11"/>
          </p:nvPr>
        </p:nvSpPr>
        <p:spPr/>
        <p:txBody>
          <a:bodyPr/>
          <a:lstStyle>
            <a:lvl1pPr>
              <a:defRPr>
                <a:latin typeface="Segoe UI" panose="020B0502040204020203" pitchFamily="34" charset="0"/>
              </a:defRPr>
            </a:lvl1pPr>
          </a:lstStyle>
          <a:p>
            <a:r>
              <a:rPr lang="ru-RU" dirty="0" smtClean="0">
                <a:solidFill>
                  <a:srgbClr val="444444">
                    <a:lumMod val="60000"/>
                    <a:lumOff val="40000"/>
                  </a:srgbClr>
                </a:solidFill>
              </a:rPr>
              <a:t>Анатолий Галимский</a:t>
            </a:r>
          </a:p>
        </p:txBody>
      </p:sp>
      <p:sp>
        <p:nvSpPr>
          <p:cNvPr id="5" name="Номер слайда 4"/>
          <p:cNvSpPr>
            <a:spLocks noGrp="1"/>
          </p:cNvSpPr>
          <p:nvPr>
            <p:ph type="sldNum" sz="quarter" idx="12"/>
          </p:nvPr>
        </p:nvSpPr>
        <p:spPr/>
        <p:txBody>
          <a:bodyPr/>
          <a:lstStyle>
            <a:lvl1pPr>
              <a:defRPr>
                <a:latin typeface="Segoe UI" panose="020B0502040204020203" pitchFamily="34" charset="0"/>
              </a:defRPr>
            </a:lvl1pPr>
          </a:lstStyle>
          <a:p>
            <a:r>
              <a:rPr lang="ru-RU" dirty="0" smtClean="0">
                <a:solidFill>
                  <a:srgbClr val="444444">
                    <a:lumMod val="60000"/>
                    <a:lumOff val="40000"/>
                  </a:srgbClr>
                </a:solidFill>
              </a:rPr>
              <a:t>2018</a:t>
            </a:r>
            <a:endParaRPr lang="ru-RU" dirty="0">
              <a:solidFill>
                <a:srgbClr val="444444">
                  <a:lumMod val="60000"/>
                  <a:lumOff val="40000"/>
                </a:srgbClr>
              </a:solidFill>
            </a:endParaRPr>
          </a:p>
        </p:txBody>
      </p:sp>
    </p:spTree>
    <p:extLst>
      <p:ext uri="{BB962C8B-B14F-4D97-AF65-F5344CB8AC3E}">
        <p14:creationId xmlns:p14="http://schemas.microsoft.com/office/powerpoint/2010/main" val="30428214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Адресный блок">
    <p:spTree>
      <p:nvGrpSpPr>
        <p:cNvPr id="1" name=""/>
        <p:cNvGrpSpPr/>
        <p:nvPr/>
      </p:nvGrpSpPr>
      <p:grpSpPr>
        <a:xfrm>
          <a:off x="0" y="0"/>
          <a:ext cx="0" cy="0"/>
          <a:chOff x="0" y="0"/>
          <a:chExt cx="0" cy="0"/>
        </a:xfrm>
      </p:grpSpPr>
      <p:grpSp>
        <p:nvGrpSpPr>
          <p:cNvPr id="2" name="Группа 1"/>
          <p:cNvGrpSpPr/>
          <p:nvPr userDrawn="1"/>
        </p:nvGrpSpPr>
        <p:grpSpPr>
          <a:xfrm>
            <a:off x="9588614" y="4404560"/>
            <a:ext cx="2603386" cy="2084166"/>
            <a:chOff x="9588614" y="4404560"/>
            <a:chExt cx="2603386" cy="2084166"/>
          </a:xfrm>
        </p:grpSpPr>
        <p:sp>
          <p:nvSpPr>
            <p:cNvPr id="15" name="Прямоугольник: скругленные верхние углы 14"/>
            <p:cNvSpPr/>
            <p:nvPr/>
          </p:nvSpPr>
          <p:spPr>
            <a:xfrm rot="16200000">
              <a:off x="10959211" y="5255937"/>
              <a:ext cx="2084165" cy="381411"/>
            </a:xfrm>
            <a:prstGeom prst="round2SameRect">
              <a:avLst>
                <a:gd name="adj1" fmla="val 19171"/>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6" name="Прямоугольник: скругленные верхние углы 15"/>
            <p:cNvSpPr/>
            <p:nvPr/>
          </p:nvSpPr>
          <p:spPr>
            <a:xfrm rot="16200000">
              <a:off x="10917814" y="5214539"/>
              <a:ext cx="1789968" cy="758404"/>
            </a:xfrm>
            <a:prstGeom prst="round2SameRect">
              <a:avLst>
                <a:gd name="adj1" fmla="val 11723"/>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7" name="Прямоугольник: скругленные верхние углы 16"/>
            <p:cNvSpPr/>
            <p:nvPr/>
          </p:nvSpPr>
          <p:spPr>
            <a:xfrm rot="16200000">
              <a:off x="10878857" y="5175584"/>
              <a:ext cx="1500383" cy="1125898"/>
            </a:xfrm>
            <a:prstGeom prst="round2SameRect">
              <a:avLst>
                <a:gd name="adj1" fmla="val 7571"/>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8" name="Прямоугольник: скругленные верхние углы 17"/>
            <p:cNvSpPr/>
            <p:nvPr/>
          </p:nvSpPr>
          <p:spPr>
            <a:xfrm rot="16200000">
              <a:off x="10856120" y="5152847"/>
              <a:ext cx="1186847" cy="1484908"/>
            </a:xfrm>
            <a:prstGeom prst="round2SameRect">
              <a:avLst>
                <a:gd name="adj1" fmla="val 8467"/>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9" name="Прямоугольник: скругленные верхние углы 18"/>
            <p:cNvSpPr/>
            <p:nvPr userDrawn="1"/>
          </p:nvSpPr>
          <p:spPr>
            <a:xfrm>
              <a:off x="9956327" y="5889076"/>
              <a:ext cx="2235670" cy="599650"/>
            </a:xfrm>
            <a:prstGeom prst="round2SameRect">
              <a:avLst>
                <a:gd name="adj1" fmla="val 13718"/>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20" name="Прямоугольник: скругленные верхние углы 19"/>
            <p:cNvSpPr/>
            <p:nvPr userDrawn="1"/>
          </p:nvSpPr>
          <p:spPr>
            <a:xfrm>
              <a:off x="10323815" y="5598074"/>
              <a:ext cx="1868182" cy="890651"/>
            </a:xfrm>
            <a:prstGeom prst="round2SameRect">
              <a:avLst>
                <a:gd name="adj1" fmla="val 9178"/>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21" name="Прямоугольник: скругленные верхние углы 20"/>
            <p:cNvSpPr/>
            <p:nvPr userDrawn="1"/>
          </p:nvSpPr>
          <p:spPr>
            <a:xfrm>
              <a:off x="9588614" y="6194575"/>
              <a:ext cx="2603384" cy="294150"/>
            </a:xfrm>
            <a:prstGeom prst="round2SameRect">
              <a:avLst>
                <a:gd name="adj1" fmla="val 36568"/>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grpSp>
      <p:grpSp>
        <p:nvGrpSpPr>
          <p:cNvPr id="53" name="Группа 52"/>
          <p:cNvGrpSpPr/>
          <p:nvPr userDrawn="1"/>
        </p:nvGrpSpPr>
        <p:grpSpPr>
          <a:xfrm>
            <a:off x="2955925" y="4045986"/>
            <a:ext cx="6278563" cy="1305539"/>
            <a:chOff x="2955925" y="4199076"/>
            <a:chExt cx="6278563" cy="1305539"/>
          </a:xfrm>
        </p:grpSpPr>
        <p:sp>
          <p:nvSpPr>
            <p:cNvPr id="23" name="Прямоугольник 22"/>
            <p:cNvSpPr/>
            <p:nvPr userDrawn="1"/>
          </p:nvSpPr>
          <p:spPr>
            <a:xfrm>
              <a:off x="2955925" y="4199076"/>
              <a:ext cx="6278563" cy="410965"/>
            </a:xfrm>
            <a:prstGeom prst="rect">
              <a:avLst/>
            </a:prstGeom>
          </p:spPr>
          <p:txBody>
            <a:bodyPr lIns="0" tIns="0" rIns="0" bIns="0" anchor="ctr">
              <a:noAutofit/>
            </a:bodyPr>
            <a:lstStyle/>
            <a:p>
              <a:pPr algn="ctr">
                <a:buClr>
                  <a:srgbClr val="000000"/>
                </a:buClr>
                <a:buSzPct val="100000"/>
              </a:pPr>
              <a:r>
                <a:rPr lang="en-US" altLang="ru-RU" sz="4200" dirty="0">
                  <a:solidFill>
                    <a:srgbClr val="0291A0"/>
                  </a:solidFill>
                  <a:latin typeface="Segoe UI" panose="020B0502040204020203" pitchFamily="34" charset="0"/>
                </a:rPr>
                <a:t>www.rts-tender.ru</a:t>
              </a:r>
              <a:endParaRPr lang="ru-RU" altLang="ru-RU" sz="4200" u="sng" dirty="0">
                <a:solidFill>
                  <a:srgbClr val="0291A0"/>
                </a:solidFill>
                <a:latin typeface="Segoe UI" panose="020B0502040204020203" pitchFamily="34" charset="0"/>
              </a:endParaRPr>
            </a:p>
          </p:txBody>
        </p:sp>
        <p:sp>
          <p:nvSpPr>
            <p:cNvPr id="25" name="Прямоугольник 24"/>
            <p:cNvSpPr/>
            <p:nvPr userDrawn="1"/>
          </p:nvSpPr>
          <p:spPr>
            <a:xfrm>
              <a:off x="2955925" y="4638081"/>
              <a:ext cx="6278563" cy="619190"/>
            </a:xfrm>
            <a:prstGeom prst="rect">
              <a:avLst/>
            </a:prstGeom>
          </p:spPr>
          <p:txBody>
            <a:bodyPr lIns="0" tIns="0" rIns="0" bIns="0">
              <a:noAutofit/>
            </a:bodyPr>
            <a:lstStyle/>
            <a:p>
              <a:pPr algn="ctr">
                <a:buClr>
                  <a:srgbClr val="000000"/>
                </a:buClr>
                <a:buSzPct val="100000"/>
              </a:pPr>
              <a:r>
                <a:rPr lang="en-US" altLang="ru-RU" sz="3800" b="1" dirty="0">
                  <a:solidFill>
                    <a:srgbClr val="E4465A"/>
                  </a:solidFill>
                  <a:latin typeface="Segoe UI" panose="020B0502040204020203" pitchFamily="34" charset="0"/>
                </a:rPr>
                <a:t>8  800  77  55  800</a:t>
              </a:r>
              <a:endParaRPr lang="ru-RU" altLang="ru-RU" sz="3800" b="1" u="sng" dirty="0">
                <a:solidFill>
                  <a:srgbClr val="E4465A"/>
                </a:solidFill>
                <a:latin typeface="Segoe UI" panose="020B0502040204020203" pitchFamily="34" charset="0"/>
              </a:endParaRPr>
            </a:p>
          </p:txBody>
        </p:sp>
        <p:sp>
          <p:nvSpPr>
            <p:cNvPr id="26" name="Прямоугольник 25"/>
            <p:cNvSpPr/>
            <p:nvPr userDrawn="1"/>
          </p:nvSpPr>
          <p:spPr>
            <a:xfrm>
              <a:off x="2955925" y="5212227"/>
              <a:ext cx="6278563" cy="292388"/>
            </a:xfrm>
            <a:prstGeom prst="rect">
              <a:avLst/>
            </a:prstGeom>
          </p:spPr>
          <p:txBody>
            <a:bodyPr lIns="0" tIns="0" rIns="0" bIns="0">
              <a:noAutofit/>
            </a:bodyPr>
            <a:lstStyle/>
            <a:p>
              <a:pPr algn="ctr">
                <a:buClr>
                  <a:srgbClr val="000000"/>
                </a:buClr>
                <a:buSzPct val="100000"/>
              </a:pPr>
              <a:r>
                <a:rPr lang="ru-RU" altLang="ru-RU" sz="1950" dirty="0">
                  <a:solidFill>
                    <a:srgbClr val="F1C900"/>
                  </a:solidFill>
                  <a:latin typeface="Segoe UI" panose="020B0502040204020203" pitchFamily="34" charset="0"/>
                </a:rPr>
                <a:t>ЗВОНОК ПО РОССИИ БЕСПЛАТНЫЙ</a:t>
              </a:r>
              <a:endParaRPr lang="ru-RU" altLang="ru-RU" sz="1950" u="sng" dirty="0">
                <a:solidFill>
                  <a:srgbClr val="F1C900"/>
                </a:solidFill>
                <a:latin typeface="Segoe UI" panose="020B0502040204020203" pitchFamily="34" charset="0"/>
              </a:endParaRPr>
            </a:p>
          </p:txBody>
        </p:sp>
      </p:grpSp>
      <p:sp>
        <p:nvSpPr>
          <p:cNvPr id="27" name="Прямоугольник 26"/>
          <p:cNvSpPr/>
          <p:nvPr userDrawn="1"/>
        </p:nvSpPr>
        <p:spPr>
          <a:xfrm>
            <a:off x="2955925" y="5889077"/>
            <a:ext cx="6278563" cy="523656"/>
          </a:xfrm>
          <a:prstGeom prst="rect">
            <a:avLst/>
          </a:prstGeom>
        </p:spPr>
        <p:txBody>
          <a:bodyPr lIns="0" tIns="0" rIns="0" bIns="0" anchor="b">
            <a:noAutofit/>
          </a:bodyPr>
          <a:lstStyle/>
          <a:p>
            <a:pPr algn="ctr">
              <a:buClr>
                <a:srgbClr val="000000"/>
              </a:buClr>
              <a:buSzPct val="100000"/>
            </a:pPr>
            <a:r>
              <a:rPr lang="en-US" altLang="ru-RU" dirty="0">
                <a:solidFill>
                  <a:srgbClr val="0291A0"/>
                </a:solidFill>
                <a:latin typeface="Segoe UI" panose="020B0502040204020203" pitchFamily="34" charset="0"/>
              </a:rPr>
              <a:t>info@rts-tender.ru</a:t>
            </a:r>
          </a:p>
          <a:p>
            <a:pPr algn="ctr">
              <a:buClr>
                <a:srgbClr val="000000"/>
              </a:buClr>
              <a:buSzPct val="100000"/>
            </a:pPr>
            <a:r>
              <a:rPr lang="en-US" altLang="ru-RU" dirty="0">
                <a:solidFill>
                  <a:srgbClr val="0291A0"/>
                </a:solidFill>
                <a:latin typeface="Segoe UI" panose="020B0502040204020203" pitchFamily="34" charset="0"/>
              </a:rPr>
              <a:t>support@rts-tender.ru</a:t>
            </a:r>
          </a:p>
        </p:txBody>
      </p:sp>
      <p:sp>
        <p:nvSpPr>
          <p:cNvPr id="28" name="Прямоугольник 27"/>
          <p:cNvSpPr/>
          <p:nvPr userDrawn="1"/>
        </p:nvSpPr>
        <p:spPr>
          <a:xfrm>
            <a:off x="0" y="0"/>
            <a:ext cx="1800225" cy="666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grpSp>
        <p:nvGrpSpPr>
          <p:cNvPr id="32" name="Group 4"/>
          <p:cNvGrpSpPr>
            <a:grpSpLocks noChangeAspect="1"/>
          </p:cNvGrpSpPr>
          <p:nvPr userDrawn="1"/>
        </p:nvGrpSpPr>
        <p:grpSpPr bwMode="auto">
          <a:xfrm>
            <a:off x="5248524" y="2118070"/>
            <a:ext cx="1644152" cy="1640843"/>
            <a:chOff x="3322" y="1632"/>
            <a:chExt cx="497" cy="496"/>
          </a:xfrm>
        </p:grpSpPr>
        <p:sp>
          <p:nvSpPr>
            <p:cNvPr id="33" name="AutoShape 3"/>
            <p:cNvSpPr>
              <a:spLocks noChangeAspect="1" noChangeArrowheads="1" noTextEdit="1"/>
            </p:cNvSpPr>
            <p:nvPr userDrawn="1"/>
          </p:nvSpPr>
          <p:spPr bwMode="auto">
            <a:xfrm>
              <a:off x="3322" y="1632"/>
              <a:ext cx="497" cy="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34" name="Freeform 5"/>
            <p:cNvSpPr>
              <a:spLocks/>
            </p:cNvSpPr>
            <p:nvPr userDrawn="1"/>
          </p:nvSpPr>
          <p:spPr bwMode="auto">
            <a:xfrm>
              <a:off x="3324" y="1634"/>
              <a:ext cx="495" cy="494"/>
            </a:xfrm>
            <a:custGeom>
              <a:avLst/>
              <a:gdLst>
                <a:gd name="T0" fmla="*/ 239 w 239"/>
                <a:gd name="T1" fmla="*/ 219 h 239"/>
                <a:gd name="T2" fmla="*/ 219 w 239"/>
                <a:gd name="T3" fmla="*/ 239 h 239"/>
                <a:gd name="T4" fmla="*/ 20 w 239"/>
                <a:gd name="T5" fmla="*/ 239 h 239"/>
                <a:gd name="T6" fmla="*/ 0 w 239"/>
                <a:gd name="T7" fmla="*/ 219 h 239"/>
                <a:gd name="T8" fmla="*/ 0 w 239"/>
                <a:gd name="T9" fmla="*/ 20 h 239"/>
                <a:gd name="T10" fmla="*/ 20 w 239"/>
                <a:gd name="T11" fmla="*/ 0 h 239"/>
                <a:gd name="T12" fmla="*/ 219 w 239"/>
                <a:gd name="T13" fmla="*/ 0 h 239"/>
                <a:gd name="T14" fmla="*/ 239 w 239"/>
                <a:gd name="T15" fmla="*/ 20 h 239"/>
                <a:gd name="T16" fmla="*/ 239 w 239"/>
                <a:gd name="T17" fmla="*/ 21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9" h="239">
                  <a:moveTo>
                    <a:pt x="239" y="219"/>
                  </a:moveTo>
                  <a:cubicBezTo>
                    <a:pt x="239" y="230"/>
                    <a:pt x="230" y="239"/>
                    <a:pt x="219" y="239"/>
                  </a:cubicBezTo>
                  <a:cubicBezTo>
                    <a:pt x="20" y="239"/>
                    <a:pt x="20" y="239"/>
                    <a:pt x="20" y="239"/>
                  </a:cubicBezTo>
                  <a:cubicBezTo>
                    <a:pt x="9" y="239"/>
                    <a:pt x="0" y="230"/>
                    <a:pt x="0" y="219"/>
                  </a:cubicBezTo>
                  <a:cubicBezTo>
                    <a:pt x="0" y="20"/>
                    <a:pt x="0" y="20"/>
                    <a:pt x="0" y="20"/>
                  </a:cubicBezTo>
                  <a:cubicBezTo>
                    <a:pt x="0" y="9"/>
                    <a:pt x="9" y="0"/>
                    <a:pt x="20" y="0"/>
                  </a:cubicBezTo>
                  <a:cubicBezTo>
                    <a:pt x="219" y="0"/>
                    <a:pt x="219" y="0"/>
                    <a:pt x="219" y="0"/>
                  </a:cubicBezTo>
                  <a:cubicBezTo>
                    <a:pt x="230" y="0"/>
                    <a:pt x="239" y="9"/>
                    <a:pt x="239" y="20"/>
                  </a:cubicBezTo>
                  <a:lnTo>
                    <a:pt x="239" y="219"/>
                  </a:ln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35" name="Freeform 6"/>
            <p:cNvSpPr>
              <a:spLocks noEditPoints="1"/>
            </p:cNvSpPr>
            <p:nvPr userDrawn="1"/>
          </p:nvSpPr>
          <p:spPr bwMode="auto">
            <a:xfrm>
              <a:off x="3432" y="1830"/>
              <a:ext cx="93" cy="116"/>
            </a:xfrm>
            <a:custGeom>
              <a:avLst/>
              <a:gdLst>
                <a:gd name="T0" fmla="*/ 0 w 45"/>
                <a:gd name="T1" fmla="*/ 0 h 56"/>
                <a:gd name="T2" fmla="*/ 24 w 45"/>
                <a:gd name="T3" fmla="*/ 0 h 56"/>
                <a:gd name="T4" fmla="*/ 45 w 45"/>
                <a:gd name="T5" fmla="*/ 18 h 56"/>
                <a:gd name="T6" fmla="*/ 24 w 45"/>
                <a:gd name="T7" fmla="*/ 37 h 56"/>
                <a:gd name="T8" fmla="*/ 16 w 45"/>
                <a:gd name="T9" fmla="*/ 37 h 56"/>
                <a:gd name="T10" fmla="*/ 16 w 45"/>
                <a:gd name="T11" fmla="*/ 56 h 56"/>
                <a:gd name="T12" fmla="*/ 0 w 45"/>
                <a:gd name="T13" fmla="*/ 56 h 56"/>
                <a:gd name="T14" fmla="*/ 0 w 45"/>
                <a:gd name="T15" fmla="*/ 0 h 56"/>
                <a:gd name="T16" fmla="*/ 16 w 45"/>
                <a:gd name="T17" fmla="*/ 25 h 56"/>
                <a:gd name="T18" fmla="*/ 21 w 45"/>
                <a:gd name="T19" fmla="*/ 25 h 56"/>
                <a:gd name="T20" fmla="*/ 28 w 45"/>
                <a:gd name="T21" fmla="*/ 18 h 56"/>
                <a:gd name="T22" fmla="*/ 21 w 45"/>
                <a:gd name="T23" fmla="*/ 12 h 56"/>
                <a:gd name="T24" fmla="*/ 16 w 45"/>
                <a:gd name="T25" fmla="*/ 12 h 56"/>
                <a:gd name="T26" fmla="*/ 16 w 45"/>
                <a:gd name="T27" fmla="*/ 2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56">
                  <a:moveTo>
                    <a:pt x="0" y="0"/>
                  </a:moveTo>
                  <a:cubicBezTo>
                    <a:pt x="24" y="0"/>
                    <a:pt x="24" y="0"/>
                    <a:pt x="24" y="0"/>
                  </a:cubicBezTo>
                  <a:cubicBezTo>
                    <a:pt x="40" y="0"/>
                    <a:pt x="45" y="11"/>
                    <a:pt x="45" y="18"/>
                  </a:cubicBezTo>
                  <a:cubicBezTo>
                    <a:pt x="45" y="26"/>
                    <a:pt x="40" y="37"/>
                    <a:pt x="24" y="37"/>
                  </a:cubicBezTo>
                  <a:cubicBezTo>
                    <a:pt x="16" y="37"/>
                    <a:pt x="16" y="37"/>
                    <a:pt x="16" y="37"/>
                  </a:cubicBezTo>
                  <a:cubicBezTo>
                    <a:pt x="16" y="56"/>
                    <a:pt x="16" y="56"/>
                    <a:pt x="16" y="56"/>
                  </a:cubicBezTo>
                  <a:cubicBezTo>
                    <a:pt x="0" y="56"/>
                    <a:pt x="0" y="56"/>
                    <a:pt x="0" y="56"/>
                  </a:cubicBezTo>
                  <a:lnTo>
                    <a:pt x="0" y="0"/>
                  </a:lnTo>
                  <a:close/>
                  <a:moveTo>
                    <a:pt x="16" y="25"/>
                  </a:moveTo>
                  <a:cubicBezTo>
                    <a:pt x="21" y="25"/>
                    <a:pt x="21" y="25"/>
                    <a:pt x="21" y="25"/>
                  </a:cubicBezTo>
                  <a:cubicBezTo>
                    <a:pt x="28" y="25"/>
                    <a:pt x="28" y="21"/>
                    <a:pt x="28" y="18"/>
                  </a:cubicBezTo>
                  <a:cubicBezTo>
                    <a:pt x="28" y="16"/>
                    <a:pt x="27" y="12"/>
                    <a:pt x="21" y="12"/>
                  </a:cubicBezTo>
                  <a:cubicBezTo>
                    <a:pt x="16" y="12"/>
                    <a:pt x="16" y="12"/>
                    <a:pt x="16" y="12"/>
                  </a:cubicBezTo>
                  <a:lnTo>
                    <a:pt x="16" y="25"/>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36" name="Freeform 7"/>
            <p:cNvSpPr>
              <a:spLocks/>
            </p:cNvSpPr>
            <p:nvPr userDrawn="1"/>
          </p:nvSpPr>
          <p:spPr bwMode="auto">
            <a:xfrm>
              <a:off x="3531" y="1830"/>
              <a:ext cx="83" cy="116"/>
            </a:xfrm>
            <a:custGeom>
              <a:avLst/>
              <a:gdLst>
                <a:gd name="T0" fmla="*/ 25 w 83"/>
                <a:gd name="T1" fmla="*/ 27 h 116"/>
                <a:gd name="T2" fmla="*/ 0 w 83"/>
                <a:gd name="T3" fmla="*/ 27 h 116"/>
                <a:gd name="T4" fmla="*/ 0 w 83"/>
                <a:gd name="T5" fmla="*/ 0 h 116"/>
                <a:gd name="T6" fmla="*/ 83 w 83"/>
                <a:gd name="T7" fmla="*/ 0 h 116"/>
                <a:gd name="T8" fmla="*/ 83 w 83"/>
                <a:gd name="T9" fmla="*/ 27 h 116"/>
                <a:gd name="T10" fmla="*/ 58 w 83"/>
                <a:gd name="T11" fmla="*/ 27 h 116"/>
                <a:gd name="T12" fmla="*/ 58 w 83"/>
                <a:gd name="T13" fmla="*/ 116 h 116"/>
                <a:gd name="T14" fmla="*/ 25 w 83"/>
                <a:gd name="T15" fmla="*/ 116 h 116"/>
                <a:gd name="T16" fmla="*/ 25 w 83"/>
                <a:gd name="T17" fmla="*/ 2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116">
                  <a:moveTo>
                    <a:pt x="25" y="27"/>
                  </a:moveTo>
                  <a:lnTo>
                    <a:pt x="0" y="27"/>
                  </a:lnTo>
                  <a:lnTo>
                    <a:pt x="0" y="0"/>
                  </a:lnTo>
                  <a:lnTo>
                    <a:pt x="83" y="0"/>
                  </a:lnTo>
                  <a:lnTo>
                    <a:pt x="83" y="27"/>
                  </a:lnTo>
                  <a:lnTo>
                    <a:pt x="58" y="27"/>
                  </a:lnTo>
                  <a:lnTo>
                    <a:pt x="58" y="116"/>
                  </a:lnTo>
                  <a:lnTo>
                    <a:pt x="25" y="116"/>
                  </a:lnTo>
                  <a:lnTo>
                    <a:pt x="25" y="27"/>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37" name="Freeform 8"/>
            <p:cNvSpPr>
              <a:spLocks/>
            </p:cNvSpPr>
            <p:nvPr userDrawn="1"/>
          </p:nvSpPr>
          <p:spPr bwMode="auto">
            <a:xfrm>
              <a:off x="3620" y="1826"/>
              <a:ext cx="93" cy="124"/>
            </a:xfrm>
            <a:custGeom>
              <a:avLst/>
              <a:gdLst>
                <a:gd name="T0" fmla="*/ 45 w 45"/>
                <a:gd name="T1" fmla="*/ 56 h 60"/>
                <a:gd name="T2" fmla="*/ 29 w 45"/>
                <a:gd name="T3" fmla="*/ 60 h 60"/>
                <a:gd name="T4" fmla="*/ 0 w 45"/>
                <a:gd name="T5" fmla="*/ 30 h 60"/>
                <a:gd name="T6" fmla="*/ 29 w 45"/>
                <a:gd name="T7" fmla="*/ 0 h 60"/>
                <a:gd name="T8" fmla="*/ 45 w 45"/>
                <a:gd name="T9" fmla="*/ 4 h 60"/>
                <a:gd name="T10" fmla="*/ 45 w 45"/>
                <a:gd name="T11" fmla="*/ 21 h 60"/>
                <a:gd name="T12" fmla="*/ 31 w 45"/>
                <a:gd name="T13" fmla="*/ 14 h 60"/>
                <a:gd name="T14" fmla="*/ 17 w 45"/>
                <a:gd name="T15" fmla="*/ 30 h 60"/>
                <a:gd name="T16" fmla="*/ 31 w 45"/>
                <a:gd name="T17" fmla="*/ 46 h 60"/>
                <a:gd name="T18" fmla="*/ 45 w 45"/>
                <a:gd name="T19" fmla="*/ 39 h 60"/>
                <a:gd name="T20" fmla="*/ 45 w 45"/>
                <a:gd name="T2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60">
                  <a:moveTo>
                    <a:pt x="45" y="56"/>
                  </a:moveTo>
                  <a:cubicBezTo>
                    <a:pt x="40" y="59"/>
                    <a:pt x="34" y="60"/>
                    <a:pt x="29" y="60"/>
                  </a:cubicBezTo>
                  <a:cubicBezTo>
                    <a:pt x="13" y="60"/>
                    <a:pt x="0" y="48"/>
                    <a:pt x="0" y="30"/>
                  </a:cubicBezTo>
                  <a:cubicBezTo>
                    <a:pt x="0" y="11"/>
                    <a:pt x="14" y="0"/>
                    <a:pt x="29" y="0"/>
                  </a:cubicBezTo>
                  <a:cubicBezTo>
                    <a:pt x="34" y="0"/>
                    <a:pt x="40" y="1"/>
                    <a:pt x="45" y="4"/>
                  </a:cubicBezTo>
                  <a:cubicBezTo>
                    <a:pt x="45" y="21"/>
                    <a:pt x="45" y="21"/>
                    <a:pt x="45" y="21"/>
                  </a:cubicBezTo>
                  <a:cubicBezTo>
                    <a:pt x="42" y="17"/>
                    <a:pt x="37" y="14"/>
                    <a:pt x="31" y="14"/>
                  </a:cubicBezTo>
                  <a:cubicBezTo>
                    <a:pt x="22" y="14"/>
                    <a:pt x="17" y="21"/>
                    <a:pt x="17" y="30"/>
                  </a:cubicBezTo>
                  <a:cubicBezTo>
                    <a:pt x="17" y="39"/>
                    <a:pt x="22" y="46"/>
                    <a:pt x="31" y="46"/>
                  </a:cubicBezTo>
                  <a:cubicBezTo>
                    <a:pt x="37" y="46"/>
                    <a:pt x="42" y="42"/>
                    <a:pt x="45" y="39"/>
                  </a:cubicBezTo>
                  <a:lnTo>
                    <a:pt x="45" y="56"/>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38" name="Freeform 9"/>
            <p:cNvSpPr>
              <a:spLocks/>
            </p:cNvSpPr>
            <p:nvPr userDrawn="1"/>
          </p:nvSpPr>
          <p:spPr bwMode="auto">
            <a:xfrm>
              <a:off x="3492" y="1764"/>
              <a:ext cx="29" cy="33"/>
            </a:xfrm>
            <a:custGeom>
              <a:avLst/>
              <a:gdLst>
                <a:gd name="T0" fmla="*/ 12 w 29"/>
                <a:gd name="T1" fmla="*/ 4 h 33"/>
                <a:gd name="T2" fmla="*/ 0 w 29"/>
                <a:gd name="T3" fmla="*/ 4 h 33"/>
                <a:gd name="T4" fmla="*/ 0 w 29"/>
                <a:gd name="T5" fmla="*/ 0 h 33"/>
                <a:gd name="T6" fmla="*/ 29 w 29"/>
                <a:gd name="T7" fmla="*/ 0 h 33"/>
                <a:gd name="T8" fmla="*/ 29 w 29"/>
                <a:gd name="T9" fmla="*/ 4 h 33"/>
                <a:gd name="T10" fmla="*/ 16 w 29"/>
                <a:gd name="T11" fmla="*/ 4 h 33"/>
                <a:gd name="T12" fmla="*/ 16 w 29"/>
                <a:gd name="T13" fmla="*/ 33 h 33"/>
                <a:gd name="T14" fmla="*/ 12 w 29"/>
                <a:gd name="T15" fmla="*/ 33 h 33"/>
                <a:gd name="T16" fmla="*/ 12 w 29"/>
                <a:gd name="T17" fmla="*/ 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33">
                  <a:moveTo>
                    <a:pt x="12" y="4"/>
                  </a:moveTo>
                  <a:lnTo>
                    <a:pt x="0" y="4"/>
                  </a:lnTo>
                  <a:lnTo>
                    <a:pt x="0" y="0"/>
                  </a:lnTo>
                  <a:lnTo>
                    <a:pt x="29" y="0"/>
                  </a:lnTo>
                  <a:lnTo>
                    <a:pt x="29" y="4"/>
                  </a:lnTo>
                  <a:lnTo>
                    <a:pt x="16" y="4"/>
                  </a:lnTo>
                  <a:lnTo>
                    <a:pt x="16" y="33"/>
                  </a:lnTo>
                  <a:lnTo>
                    <a:pt x="12" y="33"/>
                  </a:lnTo>
                  <a:lnTo>
                    <a:pt x="12" y="4"/>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39" name="Freeform 10"/>
            <p:cNvSpPr>
              <a:spLocks noEditPoints="1"/>
            </p:cNvSpPr>
            <p:nvPr userDrawn="1"/>
          </p:nvSpPr>
          <p:spPr bwMode="auto">
            <a:xfrm>
              <a:off x="3525" y="1762"/>
              <a:ext cx="33" cy="37"/>
            </a:xfrm>
            <a:custGeom>
              <a:avLst/>
              <a:gdLst>
                <a:gd name="T0" fmla="*/ 16 w 16"/>
                <a:gd name="T1" fmla="*/ 13 h 18"/>
                <a:gd name="T2" fmla="*/ 8 w 16"/>
                <a:gd name="T3" fmla="*/ 18 h 18"/>
                <a:gd name="T4" fmla="*/ 0 w 16"/>
                <a:gd name="T5" fmla="*/ 9 h 18"/>
                <a:gd name="T6" fmla="*/ 8 w 16"/>
                <a:gd name="T7" fmla="*/ 0 h 18"/>
                <a:gd name="T8" fmla="*/ 16 w 16"/>
                <a:gd name="T9" fmla="*/ 8 h 18"/>
                <a:gd name="T10" fmla="*/ 16 w 16"/>
                <a:gd name="T11" fmla="*/ 9 h 18"/>
                <a:gd name="T12" fmla="*/ 2 w 16"/>
                <a:gd name="T13" fmla="*/ 9 h 18"/>
                <a:gd name="T14" fmla="*/ 8 w 16"/>
                <a:gd name="T15" fmla="*/ 16 h 18"/>
                <a:gd name="T16" fmla="*/ 14 w 16"/>
                <a:gd name="T17" fmla="*/ 12 h 18"/>
                <a:gd name="T18" fmla="*/ 16 w 16"/>
                <a:gd name="T19" fmla="*/ 13 h 18"/>
                <a:gd name="T20" fmla="*/ 14 w 16"/>
                <a:gd name="T21" fmla="*/ 7 h 18"/>
                <a:gd name="T22" fmla="*/ 8 w 16"/>
                <a:gd name="T23" fmla="*/ 2 h 18"/>
                <a:gd name="T24" fmla="*/ 3 w 16"/>
                <a:gd name="T25" fmla="*/ 7 h 18"/>
                <a:gd name="T26" fmla="*/ 14 w 16"/>
                <a:gd name="T27"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8">
                  <a:moveTo>
                    <a:pt x="16" y="13"/>
                  </a:moveTo>
                  <a:cubicBezTo>
                    <a:pt x="15" y="16"/>
                    <a:pt x="12" y="18"/>
                    <a:pt x="8" y="18"/>
                  </a:cubicBezTo>
                  <a:cubicBezTo>
                    <a:pt x="3" y="18"/>
                    <a:pt x="0" y="14"/>
                    <a:pt x="0" y="9"/>
                  </a:cubicBezTo>
                  <a:cubicBezTo>
                    <a:pt x="0" y="4"/>
                    <a:pt x="3" y="0"/>
                    <a:pt x="8" y="0"/>
                  </a:cubicBezTo>
                  <a:cubicBezTo>
                    <a:pt x="14" y="0"/>
                    <a:pt x="16" y="5"/>
                    <a:pt x="16" y="8"/>
                  </a:cubicBezTo>
                  <a:cubicBezTo>
                    <a:pt x="16" y="9"/>
                    <a:pt x="16" y="9"/>
                    <a:pt x="16" y="9"/>
                  </a:cubicBezTo>
                  <a:cubicBezTo>
                    <a:pt x="2" y="9"/>
                    <a:pt x="2" y="9"/>
                    <a:pt x="2" y="9"/>
                  </a:cubicBezTo>
                  <a:cubicBezTo>
                    <a:pt x="2" y="12"/>
                    <a:pt x="4" y="16"/>
                    <a:pt x="8" y="16"/>
                  </a:cubicBezTo>
                  <a:cubicBezTo>
                    <a:pt x="10" y="16"/>
                    <a:pt x="12" y="16"/>
                    <a:pt x="14" y="12"/>
                  </a:cubicBezTo>
                  <a:lnTo>
                    <a:pt x="16" y="13"/>
                  </a:lnTo>
                  <a:close/>
                  <a:moveTo>
                    <a:pt x="14" y="7"/>
                  </a:moveTo>
                  <a:cubicBezTo>
                    <a:pt x="14" y="5"/>
                    <a:pt x="12" y="2"/>
                    <a:pt x="8" y="2"/>
                  </a:cubicBezTo>
                  <a:cubicBezTo>
                    <a:pt x="5" y="2"/>
                    <a:pt x="3" y="4"/>
                    <a:pt x="3" y="7"/>
                  </a:cubicBezTo>
                  <a:lnTo>
                    <a:pt x="14" y="7"/>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40" name="Freeform 11"/>
            <p:cNvSpPr>
              <a:spLocks/>
            </p:cNvSpPr>
            <p:nvPr userDrawn="1"/>
          </p:nvSpPr>
          <p:spPr bwMode="auto">
            <a:xfrm>
              <a:off x="3568" y="1764"/>
              <a:ext cx="29" cy="33"/>
            </a:xfrm>
            <a:custGeom>
              <a:avLst/>
              <a:gdLst>
                <a:gd name="T0" fmla="*/ 0 w 29"/>
                <a:gd name="T1" fmla="*/ 0 h 33"/>
                <a:gd name="T2" fmla="*/ 5 w 29"/>
                <a:gd name="T3" fmla="*/ 0 h 33"/>
                <a:gd name="T4" fmla="*/ 5 w 29"/>
                <a:gd name="T5" fmla="*/ 15 h 33"/>
                <a:gd name="T6" fmla="*/ 23 w 29"/>
                <a:gd name="T7" fmla="*/ 15 h 33"/>
                <a:gd name="T8" fmla="*/ 23 w 29"/>
                <a:gd name="T9" fmla="*/ 0 h 33"/>
                <a:gd name="T10" fmla="*/ 29 w 29"/>
                <a:gd name="T11" fmla="*/ 0 h 33"/>
                <a:gd name="T12" fmla="*/ 29 w 29"/>
                <a:gd name="T13" fmla="*/ 33 h 33"/>
                <a:gd name="T14" fmla="*/ 23 w 29"/>
                <a:gd name="T15" fmla="*/ 33 h 33"/>
                <a:gd name="T16" fmla="*/ 23 w 29"/>
                <a:gd name="T17" fmla="*/ 19 h 33"/>
                <a:gd name="T18" fmla="*/ 5 w 29"/>
                <a:gd name="T19" fmla="*/ 19 h 33"/>
                <a:gd name="T20" fmla="*/ 5 w 29"/>
                <a:gd name="T21" fmla="*/ 33 h 33"/>
                <a:gd name="T22" fmla="*/ 0 w 29"/>
                <a:gd name="T23" fmla="*/ 33 h 33"/>
                <a:gd name="T24" fmla="*/ 0 w 29"/>
                <a:gd name="T25" fmla="*/ 0 h 33"/>
                <a:gd name="connsiteX0" fmla="*/ 0 w 10000"/>
                <a:gd name="connsiteY0" fmla="*/ 0 h 10000"/>
                <a:gd name="connsiteX1" fmla="*/ 1724 w 10000"/>
                <a:gd name="connsiteY1" fmla="*/ 0 h 10000"/>
                <a:gd name="connsiteX2" fmla="*/ 1724 w 10000"/>
                <a:gd name="connsiteY2" fmla="*/ 4545 h 10000"/>
                <a:gd name="connsiteX3" fmla="*/ 7931 w 10000"/>
                <a:gd name="connsiteY3" fmla="*/ 4545 h 10000"/>
                <a:gd name="connsiteX4" fmla="*/ 7931 w 10000"/>
                <a:gd name="connsiteY4" fmla="*/ 0 h 10000"/>
                <a:gd name="connsiteX5" fmla="*/ 9851 w 10000"/>
                <a:gd name="connsiteY5" fmla="*/ 0 h 10000"/>
                <a:gd name="connsiteX6" fmla="*/ 10000 w 10000"/>
                <a:gd name="connsiteY6" fmla="*/ 10000 h 10000"/>
                <a:gd name="connsiteX7" fmla="*/ 7931 w 10000"/>
                <a:gd name="connsiteY7" fmla="*/ 10000 h 10000"/>
                <a:gd name="connsiteX8" fmla="*/ 7931 w 10000"/>
                <a:gd name="connsiteY8" fmla="*/ 5758 h 10000"/>
                <a:gd name="connsiteX9" fmla="*/ 1724 w 10000"/>
                <a:gd name="connsiteY9" fmla="*/ 5758 h 10000"/>
                <a:gd name="connsiteX10" fmla="*/ 1724 w 10000"/>
                <a:gd name="connsiteY10" fmla="*/ 10000 h 10000"/>
                <a:gd name="connsiteX11" fmla="*/ 0 w 10000"/>
                <a:gd name="connsiteY11" fmla="*/ 10000 h 10000"/>
                <a:gd name="connsiteX12" fmla="*/ 0 w 10000"/>
                <a:gd name="connsiteY12" fmla="*/ 0 h 10000"/>
                <a:gd name="connsiteX0" fmla="*/ 0 w 9857"/>
                <a:gd name="connsiteY0" fmla="*/ 0 h 10000"/>
                <a:gd name="connsiteX1" fmla="*/ 1724 w 9857"/>
                <a:gd name="connsiteY1" fmla="*/ 0 h 10000"/>
                <a:gd name="connsiteX2" fmla="*/ 1724 w 9857"/>
                <a:gd name="connsiteY2" fmla="*/ 4545 h 10000"/>
                <a:gd name="connsiteX3" fmla="*/ 7931 w 9857"/>
                <a:gd name="connsiteY3" fmla="*/ 4545 h 10000"/>
                <a:gd name="connsiteX4" fmla="*/ 7931 w 9857"/>
                <a:gd name="connsiteY4" fmla="*/ 0 h 10000"/>
                <a:gd name="connsiteX5" fmla="*/ 9851 w 9857"/>
                <a:gd name="connsiteY5" fmla="*/ 0 h 10000"/>
                <a:gd name="connsiteX6" fmla="*/ 9703 w 9857"/>
                <a:gd name="connsiteY6" fmla="*/ 10000 h 10000"/>
                <a:gd name="connsiteX7" fmla="*/ 7931 w 9857"/>
                <a:gd name="connsiteY7" fmla="*/ 10000 h 10000"/>
                <a:gd name="connsiteX8" fmla="*/ 7931 w 9857"/>
                <a:gd name="connsiteY8" fmla="*/ 5758 h 10000"/>
                <a:gd name="connsiteX9" fmla="*/ 1724 w 9857"/>
                <a:gd name="connsiteY9" fmla="*/ 5758 h 10000"/>
                <a:gd name="connsiteX10" fmla="*/ 1724 w 9857"/>
                <a:gd name="connsiteY10" fmla="*/ 10000 h 10000"/>
                <a:gd name="connsiteX11" fmla="*/ 0 w 9857"/>
                <a:gd name="connsiteY11" fmla="*/ 10000 h 10000"/>
                <a:gd name="connsiteX12" fmla="*/ 0 w 9857"/>
                <a:gd name="connsiteY12"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57" h="10000">
                  <a:moveTo>
                    <a:pt x="0" y="0"/>
                  </a:moveTo>
                  <a:lnTo>
                    <a:pt x="1724" y="0"/>
                  </a:lnTo>
                  <a:lnTo>
                    <a:pt x="1724" y="4545"/>
                  </a:lnTo>
                  <a:lnTo>
                    <a:pt x="7931" y="4545"/>
                  </a:lnTo>
                  <a:lnTo>
                    <a:pt x="7931" y="0"/>
                  </a:lnTo>
                  <a:lnTo>
                    <a:pt x="9851" y="0"/>
                  </a:lnTo>
                  <a:cubicBezTo>
                    <a:pt x="9901" y="3333"/>
                    <a:pt x="9653" y="6667"/>
                    <a:pt x="9703" y="10000"/>
                  </a:cubicBezTo>
                  <a:lnTo>
                    <a:pt x="7931" y="10000"/>
                  </a:lnTo>
                  <a:lnTo>
                    <a:pt x="7931" y="5758"/>
                  </a:lnTo>
                  <a:lnTo>
                    <a:pt x="1724" y="5758"/>
                  </a:lnTo>
                  <a:lnTo>
                    <a:pt x="1724" y="10000"/>
                  </a:lnTo>
                  <a:lnTo>
                    <a:pt x="0" y="10000"/>
                  </a:lnTo>
                  <a:lnTo>
                    <a:pt x="0" y="0"/>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41" name="Freeform 12"/>
            <p:cNvSpPr>
              <a:spLocks noEditPoints="1"/>
            </p:cNvSpPr>
            <p:nvPr userDrawn="1"/>
          </p:nvSpPr>
          <p:spPr bwMode="auto">
            <a:xfrm>
              <a:off x="3604" y="1764"/>
              <a:ext cx="35" cy="44"/>
            </a:xfrm>
            <a:custGeom>
              <a:avLst/>
              <a:gdLst>
                <a:gd name="T0" fmla="*/ 14 w 17"/>
                <a:gd name="T1" fmla="*/ 0 h 21"/>
                <a:gd name="T2" fmla="*/ 14 w 17"/>
                <a:gd name="T3" fmla="*/ 14 h 21"/>
                <a:gd name="T4" fmla="*/ 17 w 17"/>
                <a:gd name="T5" fmla="*/ 14 h 21"/>
                <a:gd name="T6" fmla="*/ 17 w 17"/>
                <a:gd name="T7" fmla="*/ 21 h 21"/>
                <a:gd name="T8" fmla="*/ 15 w 17"/>
                <a:gd name="T9" fmla="*/ 21 h 21"/>
                <a:gd name="T10" fmla="*/ 15 w 17"/>
                <a:gd name="T11" fmla="*/ 16 h 21"/>
                <a:gd name="T12" fmla="*/ 2 w 17"/>
                <a:gd name="T13" fmla="*/ 16 h 21"/>
                <a:gd name="T14" fmla="*/ 2 w 17"/>
                <a:gd name="T15" fmla="*/ 21 h 21"/>
                <a:gd name="T16" fmla="*/ 0 w 17"/>
                <a:gd name="T17" fmla="*/ 21 h 21"/>
                <a:gd name="T18" fmla="*/ 0 w 17"/>
                <a:gd name="T19" fmla="*/ 14 h 21"/>
                <a:gd name="T20" fmla="*/ 4 w 17"/>
                <a:gd name="T21" fmla="*/ 8 h 21"/>
                <a:gd name="T22" fmla="*/ 4 w 17"/>
                <a:gd name="T23" fmla="*/ 0 h 21"/>
                <a:gd name="T24" fmla="*/ 14 w 17"/>
                <a:gd name="T25" fmla="*/ 0 h 21"/>
                <a:gd name="T26" fmla="*/ 12 w 17"/>
                <a:gd name="T27" fmla="*/ 2 h 21"/>
                <a:gd name="T28" fmla="*/ 6 w 17"/>
                <a:gd name="T29" fmla="*/ 2 h 21"/>
                <a:gd name="T30" fmla="*/ 6 w 17"/>
                <a:gd name="T31" fmla="*/ 9 h 21"/>
                <a:gd name="T32" fmla="*/ 4 w 17"/>
                <a:gd name="T33" fmla="*/ 14 h 21"/>
                <a:gd name="T34" fmla="*/ 12 w 17"/>
                <a:gd name="T35" fmla="*/ 14 h 21"/>
                <a:gd name="T36" fmla="*/ 12 w 17"/>
                <a:gd name="T3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 h="21">
                  <a:moveTo>
                    <a:pt x="14" y="0"/>
                  </a:moveTo>
                  <a:cubicBezTo>
                    <a:pt x="14" y="14"/>
                    <a:pt x="14" y="14"/>
                    <a:pt x="14" y="14"/>
                  </a:cubicBezTo>
                  <a:cubicBezTo>
                    <a:pt x="17" y="14"/>
                    <a:pt x="17" y="14"/>
                    <a:pt x="17" y="14"/>
                  </a:cubicBezTo>
                  <a:cubicBezTo>
                    <a:pt x="17" y="21"/>
                    <a:pt x="17" y="21"/>
                    <a:pt x="17" y="21"/>
                  </a:cubicBezTo>
                  <a:cubicBezTo>
                    <a:pt x="15" y="21"/>
                    <a:pt x="15" y="21"/>
                    <a:pt x="15" y="21"/>
                  </a:cubicBezTo>
                  <a:cubicBezTo>
                    <a:pt x="15" y="16"/>
                    <a:pt x="15" y="16"/>
                    <a:pt x="15" y="16"/>
                  </a:cubicBezTo>
                  <a:cubicBezTo>
                    <a:pt x="2" y="16"/>
                    <a:pt x="2" y="16"/>
                    <a:pt x="2" y="16"/>
                  </a:cubicBezTo>
                  <a:cubicBezTo>
                    <a:pt x="2" y="21"/>
                    <a:pt x="2" y="21"/>
                    <a:pt x="2" y="21"/>
                  </a:cubicBezTo>
                  <a:cubicBezTo>
                    <a:pt x="0" y="21"/>
                    <a:pt x="0" y="21"/>
                    <a:pt x="0" y="21"/>
                  </a:cubicBezTo>
                  <a:cubicBezTo>
                    <a:pt x="0" y="14"/>
                    <a:pt x="0" y="14"/>
                    <a:pt x="0" y="14"/>
                  </a:cubicBezTo>
                  <a:cubicBezTo>
                    <a:pt x="3" y="14"/>
                    <a:pt x="4" y="11"/>
                    <a:pt x="4" y="8"/>
                  </a:cubicBezTo>
                  <a:cubicBezTo>
                    <a:pt x="4" y="0"/>
                    <a:pt x="4" y="0"/>
                    <a:pt x="4" y="0"/>
                  </a:cubicBezTo>
                  <a:lnTo>
                    <a:pt x="14" y="0"/>
                  </a:lnTo>
                  <a:close/>
                  <a:moveTo>
                    <a:pt x="12" y="2"/>
                  </a:moveTo>
                  <a:cubicBezTo>
                    <a:pt x="6" y="2"/>
                    <a:pt x="6" y="2"/>
                    <a:pt x="6" y="2"/>
                  </a:cubicBezTo>
                  <a:cubicBezTo>
                    <a:pt x="6" y="9"/>
                    <a:pt x="6" y="9"/>
                    <a:pt x="6" y="9"/>
                  </a:cubicBezTo>
                  <a:cubicBezTo>
                    <a:pt x="6" y="12"/>
                    <a:pt x="5" y="13"/>
                    <a:pt x="4" y="14"/>
                  </a:cubicBezTo>
                  <a:cubicBezTo>
                    <a:pt x="12" y="14"/>
                    <a:pt x="12" y="14"/>
                    <a:pt x="12" y="14"/>
                  </a:cubicBezTo>
                  <a:lnTo>
                    <a:pt x="12" y="2"/>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42" name="Freeform 13"/>
            <p:cNvSpPr>
              <a:spLocks noEditPoints="1"/>
            </p:cNvSpPr>
            <p:nvPr userDrawn="1"/>
          </p:nvSpPr>
          <p:spPr bwMode="auto">
            <a:xfrm>
              <a:off x="3643" y="1762"/>
              <a:ext cx="35" cy="37"/>
            </a:xfrm>
            <a:custGeom>
              <a:avLst/>
              <a:gdLst>
                <a:gd name="T0" fmla="*/ 17 w 17"/>
                <a:gd name="T1" fmla="*/ 13 h 18"/>
                <a:gd name="T2" fmla="*/ 9 w 17"/>
                <a:gd name="T3" fmla="*/ 18 h 18"/>
                <a:gd name="T4" fmla="*/ 0 w 17"/>
                <a:gd name="T5" fmla="*/ 9 h 18"/>
                <a:gd name="T6" fmla="*/ 9 w 17"/>
                <a:gd name="T7" fmla="*/ 0 h 18"/>
                <a:gd name="T8" fmla="*/ 17 w 17"/>
                <a:gd name="T9" fmla="*/ 8 h 18"/>
                <a:gd name="T10" fmla="*/ 17 w 17"/>
                <a:gd name="T11" fmla="*/ 9 h 18"/>
                <a:gd name="T12" fmla="*/ 3 w 17"/>
                <a:gd name="T13" fmla="*/ 9 h 18"/>
                <a:gd name="T14" fmla="*/ 9 w 17"/>
                <a:gd name="T15" fmla="*/ 16 h 18"/>
                <a:gd name="T16" fmla="*/ 15 w 17"/>
                <a:gd name="T17" fmla="*/ 12 h 18"/>
                <a:gd name="T18" fmla="*/ 17 w 17"/>
                <a:gd name="T19" fmla="*/ 13 h 18"/>
                <a:gd name="T20" fmla="*/ 14 w 17"/>
                <a:gd name="T21" fmla="*/ 7 h 18"/>
                <a:gd name="T22" fmla="*/ 9 w 17"/>
                <a:gd name="T23" fmla="*/ 2 h 18"/>
                <a:gd name="T24" fmla="*/ 3 w 17"/>
                <a:gd name="T25" fmla="*/ 7 h 18"/>
                <a:gd name="T26" fmla="*/ 14 w 17"/>
                <a:gd name="T27"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8">
                  <a:moveTo>
                    <a:pt x="17" y="13"/>
                  </a:moveTo>
                  <a:cubicBezTo>
                    <a:pt x="15" y="16"/>
                    <a:pt x="13" y="18"/>
                    <a:pt x="9" y="18"/>
                  </a:cubicBezTo>
                  <a:cubicBezTo>
                    <a:pt x="3" y="18"/>
                    <a:pt x="0" y="14"/>
                    <a:pt x="0" y="9"/>
                  </a:cubicBezTo>
                  <a:cubicBezTo>
                    <a:pt x="0" y="4"/>
                    <a:pt x="3" y="0"/>
                    <a:pt x="9" y="0"/>
                  </a:cubicBezTo>
                  <a:cubicBezTo>
                    <a:pt x="15" y="0"/>
                    <a:pt x="17" y="5"/>
                    <a:pt x="17" y="8"/>
                  </a:cubicBezTo>
                  <a:cubicBezTo>
                    <a:pt x="17" y="9"/>
                    <a:pt x="17" y="9"/>
                    <a:pt x="17" y="9"/>
                  </a:cubicBezTo>
                  <a:cubicBezTo>
                    <a:pt x="3" y="9"/>
                    <a:pt x="3" y="9"/>
                    <a:pt x="3" y="9"/>
                  </a:cubicBezTo>
                  <a:cubicBezTo>
                    <a:pt x="3" y="12"/>
                    <a:pt x="5" y="16"/>
                    <a:pt x="9" y="16"/>
                  </a:cubicBezTo>
                  <a:cubicBezTo>
                    <a:pt x="10" y="16"/>
                    <a:pt x="13" y="16"/>
                    <a:pt x="15" y="12"/>
                  </a:cubicBezTo>
                  <a:lnTo>
                    <a:pt x="17" y="13"/>
                  </a:lnTo>
                  <a:close/>
                  <a:moveTo>
                    <a:pt x="14" y="7"/>
                  </a:moveTo>
                  <a:cubicBezTo>
                    <a:pt x="14" y="5"/>
                    <a:pt x="12" y="2"/>
                    <a:pt x="9" y="2"/>
                  </a:cubicBezTo>
                  <a:cubicBezTo>
                    <a:pt x="6" y="2"/>
                    <a:pt x="3" y="4"/>
                    <a:pt x="3" y="7"/>
                  </a:cubicBezTo>
                  <a:lnTo>
                    <a:pt x="14" y="7"/>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43" name="Freeform 14"/>
            <p:cNvSpPr>
              <a:spLocks noEditPoints="1"/>
            </p:cNvSpPr>
            <p:nvPr userDrawn="1"/>
          </p:nvSpPr>
          <p:spPr bwMode="auto">
            <a:xfrm>
              <a:off x="3686" y="1762"/>
              <a:ext cx="36" cy="52"/>
            </a:xfrm>
            <a:custGeom>
              <a:avLst/>
              <a:gdLst>
                <a:gd name="T0" fmla="*/ 2 w 17"/>
                <a:gd name="T1" fmla="*/ 1 h 25"/>
                <a:gd name="T2" fmla="*/ 2 w 17"/>
                <a:gd name="T3" fmla="*/ 4 h 25"/>
                <a:gd name="T4" fmla="*/ 8 w 17"/>
                <a:gd name="T5" fmla="*/ 0 h 25"/>
                <a:gd name="T6" fmla="*/ 17 w 17"/>
                <a:gd name="T7" fmla="*/ 9 h 25"/>
                <a:gd name="T8" fmla="*/ 9 w 17"/>
                <a:gd name="T9" fmla="*/ 18 h 25"/>
                <a:gd name="T10" fmla="*/ 2 w 17"/>
                <a:gd name="T11" fmla="*/ 15 h 25"/>
                <a:gd name="T12" fmla="*/ 2 w 17"/>
                <a:gd name="T13" fmla="*/ 25 h 25"/>
                <a:gd name="T14" fmla="*/ 0 w 17"/>
                <a:gd name="T15" fmla="*/ 25 h 25"/>
                <a:gd name="T16" fmla="*/ 0 w 17"/>
                <a:gd name="T17" fmla="*/ 1 h 25"/>
                <a:gd name="T18" fmla="*/ 2 w 17"/>
                <a:gd name="T19" fmla="*/ 1 h 25"/>
                <a:gd name="T20" fmla="*/ 15 w 17"/>
                <a:gd name="T21" fmla="*/ 9 h 25"/>
                <a:gd name="T22" fmla="*/ 8 w 17"/>
                <a:gd name="T23" fmla="*/ 2 h 25"/>
                <a:gd name="T24" fmla="*/ 2 w 17"/>
                <a:gd name="T25" fmla="*/ 9 h 25"/>
                <a:gd name="T26" fmla="*/ 9 w 17"/>
                <a:gd name="T27" fmla="*/ 16 h 25"/>
                <a:gd name="T28" fmla="*/ 15 w 17"/>
                <a:gd name="T29" fmla="*/ 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25">
                  <a:moveTo>
                    <a:pt x="2" y="1"/>
                  </a:moveTo>
                  <a:cubicBezTo>
                    <a:pt x="2" y="4"/>
                    <a:pt x="2" y="4"/>
                    <a:pt x="2" y="4"/>
                  </a:cubicBezTo>
                  <a:cubicBezTo>
                    <a:pt x="3" y="2"/>
                    <a:pt x="5" y="0"/>
                    <a:pt x="8" y="0"/>
                  </a:cubicBezTo>
                  <a:cubicBezTo>
                    <a:pt x="14" y="0"/>
                    <a:pt x="17" y="4"/>
                    <a:pt x="17" y="9"/>
                  </a:cubicBezTo>
                  <a:cubicBezTo>
                    <a:pt x="17" y="14"/>
                    <a:pt x="14" y="18"/>
                    <a:pt x="9" y="18"/>
                  </a:cubicBezTo>
                  <a:cubicBezTo>
                    <a:pt x="5" y="18"/>
                    <a:pt x="3" y="16"/>
                    <a:pt x="2" y="15"/>
                  </a:cubicBezTo>
                  <a:cubicBezTo>
                    <a:pt x="2" y="25"/>
                    <a:pt x="2" y="25"/>
                    <a:pt x="2" y="25"/>
                  </a:cubicBezTo>
                  <a:cubicBezTo>
                    <a:pt x="0" y="25"/>
                    <a:pt x="0" y="25"/>
                    <a:pt x="0" y="25"/>
                  </a:cubicBezTo>
                  <a:cubicBezTo>
                    <a:pt x="0" y="1"/>
                    <a:pt x="0" y="1"/>
                    <a:pt x="0" y="1"/>
                  </a:cubicBezTo>
                  <a:lnTo>
                    <a:pt x="2" y="1"/>
                  </a:lnTo>
                  <a:close/>
                  <a:moveTo>
                    <a:pt x="15" y="9"/>
                  </a:moveTo>
                  <a:cubicBezTo>
                    <a:pt x="15" y="6"/>
                    <a:pt x="13" y="2"/>
                    <a:pt x="8" y="2"/>
                  </a:cubicBezTo>
                  <a:cubicBezTo>
                    <a:pt x="5" y="2"/>
                    <a:pt x="2" y="5"/>
                    <a:pt x="2" y="9"/>
                  </a:cubicBezTo>
                  <a:cubicBezTo>
                    <a:pt x="2" y="14"/>
                    <a:pt x="5" y="16"/>
                    <a:pt x="9" y="16"/>
                  </a:cubicBezTo>
                  <a:cubicBezTo>
                    <a:pt x="12" y="16"/>
                    <a:pt x="15" y="13"/>
                    <a:pt x="15" y="9"/>
                  </a:cubicBez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grpSp>
      <p:sp>
        <p:nvSpPr>
          <p:cNvPr id="4" name="Текст 3"/>
          <p:cNvSpPr>
            <a:spLocks noGrp="1"/>
          </p:cNvSpPr>
          <p:nvPr>
            <p:ph type="body" sz="quarter" idx="10"/>
          </p:nvPr>
        </p:nvSpPr>
        <p:spPr>
          <a:xfrm>
            <a:off x="360363" y="1082675"/>
            <a:ext cx="11469687" cy="923925"/>
          </a:xfrm>
        </p:spPr>
        <p:txBody>
          <a:bodyPr lIns="0" tIns="0" rIns="0" bIns="0" anchor="t">
            <a:noAutofit/>
          </a:bodyPr>
          <a:lstStyle>
            <a:lvl1pPr>
              <a:defRPr lang="ru-RU" sz="1800" smtClean="0">
                <a:solidFill>
                  <a:srgbClr val="444444"/>
                </a:solidFill>
                <a:cs typeface="Segoe UI" panose="020B0502040204020203" pitchFamily="34" charset="0"/>
              </a:defRPr>
            </a:lvl1pPr>
            <a:lvl2pPr>
              <a:defRPr lang="ru-RU" sz="1800" smtClean="0">
                <a:latin typeface="+mn-lt"/>
              </a:defRPr>
            </a:lvl2pPr>
            <a:lvl3pPr>
              <a:defRPr lang="ru-RU" sz="1800" smtClean="0">
                <a:latin typeface="+mn-lt"/>
              </a:defRPr>
            </a:lvl3pPr>
            <a:lvl4pPr>
              <a:defRPr lang="ru-RU" sz="1800" smtClean="0">
                <a:latin typeface="+mn-lt"/>
              </a:defRPr>
            </a:lvl4pPr>
            <a:lvl5pPr>
              <a:defRPr lang="ru-RU" sz="1800">
                <a:latin typeface="+mn-lt"/>
              </a:defRPr>
            </a:lvl5pPr>
          </a:lstStyle>
          <a:p>
            <a:pPr lvl="0" algn="ctr" defTabSz="449171" fontAlgn="base">
              <a:spcBef>
                <a:spcPct val="0"/>
              </a:spcBef>
              <a:spcAft>
                <a:spcPct val="0"/>
              </a:spcAft>
              <a:buClr>
                <a:srgbClr val="000000"/>
              </a:buClr>
              <a:buSzPct val="100000"/>
            </a:pPr>
            <a:r>
              <a:rPr lang="ru-RU" dirty="0"/>
              <a:t>Образец текста</a:t>
            </a:r>
          </a:p>
        </p:txBody>
      </p:sp>
    </p:spTree>
    <p:extLst>
      <p:ext uri="{BB962C8B-B14F-4D97-AF65-F5344CB8AC3E}">
        <p14:creationId xmlns:p14="http://schemas.microsoft.com/office/powerpoint/2010/main" val="1246135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Адресный блок">
    <p:spTree>
      <p:nvGrpSpPr>
        <p:cNvPr id="1" name=""/>
        <p:cNvGrpSpPr/>
        <p:nvPr/>
      </p:nvGrpSpPr>
      <p:grpSpPr>
        <a:xfrm>
          <a:off x="0" y="0"/>
          <a:ext cx="0" cy="0"/>
          <a:chOff x="0" y="0"/>
          <a:chExt cx="0" cy="0"/>
        </a:xfrm>
      </p:grpSpPr>
      <p:grpSp>
        <p:nvGrpSpPr>
          <p:cNvPr id="2" name="Группа 1"/>
          <p:cNvGrpSpPr/>
          <p:nvPr userDrawn="1"/>
        </p:nvGrpSpPr>
        <p:grpSpPr>
          <a:xfrm>
            <a:off x="9588614" y="4404560"/>
            <a:ext cx="2603386" cy="2084166"/>
            <a:chOff x="9588614" y="4404560"/>
            <a:chExt cx="2603386" cy="2084166"/>
          </a:xfrm>
        </p:grpSpPr>
        <p:sp>
          <p:nvSpPr>
            <p:cNvPr id="15" name="Прямоугольник: скругленные верхние углы 14"/>
            <p:cNvSpPr/>
            <p:nvPr/>
          </p:nvSpPr>
          <p:spPr>
            <a:xfrm rot="16200000">
              <a:off x="10959211" y="5255937"/>
              <a:ext cx="2084165" cy="381411"/>
            </a:xfrm>
            <a:prstGeom prst="round2SameRect">
              <a:avLst>
                <a:gd name="adj1" fmla="val 19171"/>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6" name="Прямоугольник: скругленные верхние углы 15"/>
            <p:cNvSpPr/>
            <p:nvPr/>
          </p:nvSpPr>
          <p:spPr>
            <a:xfrm rot="16200000">
              <a:off x="10917814" y="5214539"/>
              <a:ext cx="1789968" cy="758404"/>
            </a:xfrm>
            <a:prstGeom prst="round2SameRect">
              <a:avLst>
                <a:gd name="adj1" fmla="val 11723"/>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7" name="Прямоугольник: скругленные верхние углы 16"/>
            <p:cNvSpPr/>
            <p:nvPr/>
          </p:nvSpPr>
          <p:spPr>
            <a:xfrm rot="16200000">
              <a:off x="10878857" y="5175584"/>
              <a:ext cx="1500383" cy="1125898"/>
            </a:xfrm>
            <a:prstGeom prst="round2SameRect">
              <a:avLst>
                <a:gd name="adj1" fmla="val 7571"/>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8" name="Прямоугольник: скругленные верхние углы 17"/>
            <p:cNvSpPr/>
            <p:nvPr/>
          </p:nvSpPr>
          <p:spPr>
            <a:xfrm rot="16200000">
              <a:off x="10856120" y="5152847"/>
              <a:ext cx="1186847" cy="1484908"/>
            </a:xfrm>
            <a:prstGeom prst="round2SameRect">
              <a:avLst>
                <a:gd name="adj1" fmla="val 8467"/>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9" name="Прямоугольник: скругленные верхние углы 18"/>
            <p:cNvSpPr/>
            <p:nvPr userDrawn="1"/>
          </p:nvSpPr>
          <p:spPr>
            <a:xfrm>
              <a:off x="9956327" y="5889076"/>
              <a:ext cx="2235670" cy="599650"/>
            </a:xfrm>
            <a:prstGeom prst="round2SameRect">
              <a:avLst>
                <a:gd name="adj1" fmla="val 13718"/>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20" name="Прямоугольник: скругленные верхние углы 19"/>
            <p:cNvSpPr/>
            <p:nvPr userDrawn="1"/>
          </p:nvSpPr>
          <p:spPr>
            <a:xfrm>
              <a:off x="10323815" y="5598074"/>
              <a:ext cx="1868182" cy="890651"/>
            </a:xfrm>
            <a:prstGeom prst="round2SameRect">
              <a:avLst>
                <a:gd name="adj1" fmla="val 9178"/>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21" name="Прямоугольник: скругленные верхние углы 20"/>
            <p:cNvSpPr/>
            <p:nvPr userDrawn="1"/>
          </p:nvSpPr>
          <p:spPr>
            <a:xfrm>
              <a:off x="9588614" y="6194575"/>
              <a:ext cx="2603384" cy="294150"/>
            </a:xfrm>
            <a:prstGeom prst="round2SameRect">
              <a:avLst>
                <a:gd name="adj1" fmla="val 36568"/>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grpSp>
      <p:grpSp>
        <p:nvGrpSpPr>
          <p:cNvPr id="53" name="Группа 52"/>
          <p:cNvGrpSpPr/>
          <p:nvPr userDrawn="1"/>
        </p:nvGrpSpPr>
        <p:grpSpPr>
          <a:xfrm>
            <a:off x="2955925" y="4045986"/>
            <a:ext cx="6278563" cy="1305539"/>
            <a:chOff x="2955925" y="4199076"/>
            <a:chExt cx="6278563" cy="1305539"/>
          </a:xfrm>
        </p:grpSpPr>
        <p:sp>
          <p:nvSpPr>
            <p:cNvPr id="23" name="Прямоугольник 22"/>
            <p:cNvSpPr/>
            <p:nvPr userDrawn="1"/>
          </p:nvSpPr>
          <p:spPr>
            <a:xfrm>
              <a:off x="2955925" y="4199076"/>
              <a:ext cx="6278563" cy="410965"/>
            </a:xfrm>
            <a:prstGeom prst="rect">
              <a:avLst/>
            </a:prstGeom>
          </p:spPr>
          <p:txBody>
            <a:bodyPr lIns="0" tIns="0" rIns="0" bIns="0" anchor="ctr">
              <a:noAutofit/>
            </a:bodyPr>
            <a:lstStyle/>
            <a:p>
              <a:pPr algn="ctr">
                <a:buClr>
                  <a:srgbClr val="000000"/>
                </a:buClr>
                <a:buSzPct val="100000"/>
              </a:pPr>
              <a:r>
                <a:rPr lang="en-US" altLang="ru-RU" sz="4200" dirty="0">
                  <a:solidFill>
                    <a:srgbClr val="0291A0"/>
                  </a:solidFill>
                  <a:latin typeface="Segoe UI" panose="020B0502040204020203" pitchFamily="34" charset="0"/>
                </a:rPr>
                <a:t>www.rts-tender.ru</a:t>
              </a:r>
              <a:endParaRPr lang="ru-RU" altLang="ru-RU" sz="4200" u="sng" dirty="0">
                <a:solidFill>
                  <a:srgbClr val="0291A0"/>
                </a:solidFill>
                <a:latin typeface="Segoe UI" panose="020B0502040204020203" pitchFamily="34" charset="0"/>
              </a:endParaRPr>
            </a:p>
          </p:txBody>
        </p:sp>
        <p:sp>
          <p:nvSpPr>
            <p:cNvPr id="25" name="Прямоугольник 24"/>
            <p:cNvSpPr/>
            <p:nvPr userDrawn="1"/>
          </p:nvSpPr>
          <p:spPr>
            <a:xfrm>
              <a:off x="2955925" y="4638081"/>
              <a:ext cx="6278563" cy="619190"/>
            </a:xfrm>
            <a:prstGeom prst="rect">
              <a:avLst/>
            </a:prstGeom>
          </p:spPr>
          <p:txBody>
            <a:bodyPr lIns="0" tIns="0" rIns="0" bIns="0">
              <a:noAutofit/>
            </a:bodyPr>
            <a:lstStyle/>
            <a:p>
              <a:pPr algn="ctr">
                <a:buClr>
                  <a:srgbClr val="000000"/>
                </a:buClr>
                <a:buSzPct val="100000"/>
              </a:pPr>
              <a:r>
                <a:rPr lang="ru-RU" sz="3800" b="1" dirty="0">
                  <a:solidFill>
                    <a:srgbClr val="E4465A"/>
                  </a:solidFill>
                  <a:latin typeface="Segoe UI" panose="020B0502040204020203" pitchFamily="34" charset="0"/>
                </a:rPr>
                <a:t>+7 (499) 653-9-900</a:t>
              </a:r>
              <a:endParaRPr lang="ru-RU" altLang="ru-RU" sz="3800" b="1" u="sng" dirty="0">
                <a:solidFill>
                  <a:srgbClr val="E4465A"/>
                </a:solidFill>
                <a:latin typeface="Segoe UI" panose="020B0502040204020203" pitchFamily="34" charset="0"/>
              </a:endParaRPr>
            </a:p>
          </p:txBody>
        </p:sp>
        <p:sp>
          <p:nvSpPr>
            <p:cNvPr id="26" name="Прямоугольник 25"/>
            <p:cNvSpPr/>
            <p:nvPr userDrawn="1"/>
          </p:nvSpPr>
          <p:spPr>
            <a:xfrm>
              <a:off x="2955925" y="5212227"/>
              <a:ext cx="6278563" cy="292388"/>
            </a:xfrm>
            <a:prstGeom prst="rect">
              <a:avLst/>
            </a:prstGeom>
          </p:spPr>
          <p:txBody>
            <a:bodyPr lIns="0" tIns="0" rIns="0" bIns="0">
              <a:noAutofit/>
            </a:bodyPr>
            <a:lstStyle/>
            <a:p>
              <a:pPr algn="ctr">
                <a:buClr>
                  <a:srgbClr val="000000"/>
                </a:buClr>
                <a:buSzPct val="100000"/>
              </a:pPr>
              <a:r>
                <a:rPr lang="ru-RU" altLang="ru-RU" sz="1950" dirty="0">
                  <a:solidFill>
                    <a:srgbClr val="F1C900"/>
                  </a:solidFill>
                  <a:latin typeface="Segoe UI" panose="020B0502040204020203" pitchFamily="34" charset="0"/>
                </a:rPr>
                <a:t>ЗВОНОК ПО РОССИИ БЕСПЛАТНЫЙ</a:t>
              </a:r>
              <a:endParaRPr lang="ru-RU" altLang="ru-RU" sz="1950" u="sng" dirty="0">
                <a:solidFill>
                  <a:srgbClr val="F1C900"/>
                </a:solidFill>
                <a:latin typeface="Segoe UI" panose="020B0502040204020203" pitchFamily="34" charset="0"/>
              </a:endParaRPr>
            </a:p>
          </p:txBody>
        </p:sp>
      </p:grpSp>
      <p:sp>
        <p:nvSpPr>
          <p:cNvPr id="27" name="Прямоугольник 26"/>
          <p:cNvSpPr/>
          <p:nvPr userDrawn="1"/>
        </p:nvSpPr>
        <p:spPr>
          <a:xfrm>
            <a:off x="2955925" y="5889077"/>
            <a:ext cx="6278563" cy="523656"/>
          </a:xfrm>
          <a:prstGeom prst="rect">
            <a:avLst/>
          </a:prstGeom>
        </p:spPr>
        <p:txBody>
          <a:bodyPr lIns="0" tIns="0" rIns="0" bIns="0" anchor="b">
            <a:noAutofit/>
          </a:bodyPr>
          <a:lstStyle/>
          <a:p>
            <a:pPr algn="ctr">
              <a:buClr>
                <a:srgbClr val="000000"/>
              </a:buClr>
              <a:buSzPct val="100000"/>
            </a:pPr>
            <a:r>
              <a:rPr lang="en-US" altLang="ru-RU" dirty="0">
                <a:solidFill>
                  <a:srgbClr val="0291A0"/>
                </a:solidFill>
                <a:latin typeface="Segoe UI" panose="020B0502040204020203" pitchFamily="34" charset="0"/>
              </a:rPr>
              <a:t>support223@rts-tender.ru</a:t>
            </a:r>
          </a:p>
          <a:p>
            <a:pPr algn="ctr">
              <a:buClr>
                <a:srgbClr val="000000"/>
              </a:buClr>
              <a:buSzPct val="100000"/>
            </a:pPr>
            <a:r>
              <a:rPr lang="en-US" altLang="ru-RU" dirty="0">
                <a:solidFill>
                  <a:srgbClr val="0291A0"/>
                </a:solidFill>
                <a:latin typeface="Segoe UI" panose="020B0502040204020203" pitchFamily="34" charset="0"/>
              </a:rPr>
              <a:t>info223@rts-tender.ru</a:t>
            </a:r>
          </a:p>
        </p:txBody>
      </p:sp>
      <p:sp>
        <p:nvSpPr>
          <p:cNvPr id="28" name="Прямоугольник 27"/>
          <p:cNvSpPr/>
          <p:nvPr userDrawn="1"/>
        </p:nvSpPr>
        <p:spPr>
          <a:xfrm>
            <a:off x="0" y="0"/>
            <a:ext cx="1800225" cy="666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grpSp>
        <p:nvGrpSpPr>
          <p:cNvPr id="32" name="Group 4"/>
          <p:cNvGrpSpPr>
            <a:grpSpLocks noChangeAspect="1"/>
          </p:cNvGrpSpPr>
          <p:nvPr userDrawn="1"/>
        </p:nvGrpSpPr>
        <p:grpSpPr bwMode="auto">
          <a:xfrm>
            <a:off x="5248524" y="2118070"/>
            <a:ext cx="1644152" cy="1640843"/>
            <a:chOff x="3322" y="1632"/>
            <a:chExt cx="497" cy="496"/>
          </a:xfrm>
        </p:grpSpPr>
        <p:sp>
          <p:nvSpPr>
            <p:cNvPr id="33" name="AutoShape 3"/>
            <p:cNvSpPr>
              <a:spLocks noChangeAspect="1" noChangeArrowheads="1" noTextEdit="1"/>
            </p:cNvSpPr>
            <p:nvPr userDrawn="1"/>
          </p:nvSpPr>
          <p:spPr bwMode="auto">
            <a:xfrm>
              <a:off x="3322" y="1632"/>
              <a:ext cx="497" cy="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34" name="Freeform 5"/>
            <p:cNvSpPr>
              <a:spLocks/>
            </p:cNvSpPr>
            <p:nvPr userDrawn="1"/>
          </p:nvSpPr>
          <p:spPr bwMode="auto">
            <a:xfrm>
              <a:off x="3324" y="1634"/>
              <a:ext cx="495" cy="494"/>
            </a:xfrm>
            <a:custGeom>
              <a:avLst/>
              <a:gdLst>
                <a:gd name="T0" fmla="*/ 239 w 239"/>
                <a:gd name="T1" fmla="*/ 219 h 239"/>
                <a:gd name="T2" fmla="*/ 219 w 239"/>
                <a:gd name="T3" fmla="*/ 239 h 239"/>
                <a:gd name="T4" fmla="*/ 20 w 239"/>
                <a:gd name="T5" fmla="*/ 239 h 239"/>
                <a:gd name="T6" fmla="*/ 0 w 239"/>
                <a:gd name="T7" fmla="*/ 219 h 239"/>
                <a:gd name="T8" fmla="*/ 0 w 239"/>
                <a:gd name="T9" fmla="*/ 20 h 239"/>
                <a:gd name="T10" fmla="*/ 20 w 239"/>
                <a:gd name="T11" fmla="*/ 0 h 239"/>
                <a:gd name="T12" fmla="*/ 219 w 239"/>
                <a:gd name="T13" fmla="*/ 0 h 239"/>
                <a:gd name="T14" fmla="*/ 239 w 239"/>
                <a:gd name="T15" fmla="*/ 20 h 239"/>
                <a:gd name="T16" fmla="*/ 239 w 239"/>
                <a:gd name="T17" fmla="*/ 21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9" h="239">
                  <a:moveTo>
                    <a:pt x="239" y="219"/>
                  </a:moveTo>
                  <a:cubicBezTo>
                    <a:pt x="239" y="230"/>
                    <a:pt x="230" y="239"/>
                    <a:pt x="219" y="239"/>
                  </a:cubicBezTo>
                  <a:cubicBezTo>
                    <a:pt x="20" y="239"/>
                    <a:pt x="20" y="239"/>
                    <a:pt x="20" y="239"/>
                  </a:cubicBezTo>
                  <a:cubicBezTo>
                    <a:pt x="9" y="239"/>
                    <a:pt x="0" y="230"/>
                    <a:pt x="0" y="219"/>
                  </a:cubicBezTo>
                  <a:cubicBezTo>
                    <a:pt x="0" y="20"/>
                    <a:pt x="0" y="20"/>
                    <a:pt x="0" y="20"/>
                  </a:cubicBezTo>
                  <a:cubicBezTo>
                    <a:pt x="0" y="9"/>
                    <a:pt x="9" y="0"/>
                    <a:pt x="20" y="0"/>
                  </a:cubicBezTo>
                  <a:cubicBezTo>
                    <a:pt x="219" y="0"/>
                    <a:pt x="219" y="0"/>
                    <a:pt x="219" y="0"/>
                  </a:cubicBezTo>
                  <a:cubicBezTo>
                    <a:pt x="230" y="0"/>
                    <a:pt x="239" y="9"/>
                    <a:pt x="239" y="20"/>
                  </a:cubicBezTo>
                  <a:lnTo>
                    <a:pt x="239" y="219"/>
                  </a:ln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35" name="Freeform 6"/>
            <p:cNvSpPr>
              <a:spLocks noEditPoints="1"/>
            </p:cNvSpPr>
            <p:nvPr userDrawn="1"/>
          </p:nvSpPr>
          <p:spPr bwMode="auto">
            <a:xfrm>
              <a:off x="3432" y="1830"/>
              <a:ext cx="93" cy="116"/>
            </a:xfrm>
            <a:custGeom>
              <a:avLst/>
              <a:gdLst>
                <a:gd name="T0" fmla="*/ 0 w 45"/>
                <a:gd name="T1" fmla="*/ 0 h 56"/>
                <a:gd name="T2" fmla="*/ 24 w 45"/>
                <a:gd name="T3" fmla="*/ 0 h 56"/>
                <a:gd name="T4" fmla="*/ 45 w 45"/>
                <a:gd name="T5" fmla="*/ 18 h 56"/>
                <a:gd name="T6" fmla="*/ 24 w 45"/>
                <a:gd name="T7" fmla="*/ 37 h 56"/>
                <a:gd name="T8" fmla="*/ 16 w 45"/>
                <a:gd name="T9" fmla="*/ 37 h 56"/>
                <a:gd name="T10" fmla="*/ 16 w 45"/>
                <a:gd name="T11" fmla="*/ 56 h 56"/>
                <a:gd name="T12" fmla="*/ 0 w 45"/>
                <a:gd name="T13" fmla="*/ 56 h 56"/>
                <a:gd name="T14" fmla="*/ 0 w 45"/>
                <a:gd name="T15" fmla="*/ 0 h 56"/>
                <a:gd name="T16" fmla="*/ 16 w 45"/>
                <a:gd name="T17" fmla="*/ 25 h 56"/>
                <a:gd name="T18" fmla="*/ 21 w 45"/>
                <a:gd name="T19" fmla="*/ 25 h 56"/>
                <a:gd name="T20" fmla="*/ 28 w 45"/>
                <a:gd name="T21" fmla="*/ 18 h 56"/>
                <a:gd name="T22" fmla="*/ 21 w 45"/>
                <a:gd name="T23" fmla="*/ 12 h 56"/>
                <a:gd name="T24" fmla="*/ 16 w 45"/>
                <a:gd name="T25" fmla="*/ 12 h 56"/>
                <a:gd name="T26" fmla="*/ 16 w 45"/>
                <a:gd name="T27" fmla="*/ 2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56">
                  <a:moveTo>
                    <a:pt x="0" y="0"/>
                  </a:moveTo>
                  <a:cubicBezTo>
                    <a:pt x="24" y="0"/>
                    <a:pt x="24" y="0"/>
                    <a:pt x="24" y="0"/>
                  </a:cubicBezTo>
                  <a:cubicBezTo>
                    <a:pt x="40" y="0"/>
                    <a:pt x="45" y="11"/>
                    <a:pt x="45" y="18"/>
                  </a:cubicBezTo>
                  <a:cubicBezTo>
                    <a:pt x="45" y="26"/>
                    <a:pt x="40" y="37"/>
                    <a:pt x="24" y="37"/>
                  </a:cubicBezTo>
                  <a:cubicBezTo>
                    <a:pt x="16" y="37"/>
                    <a:pt x="16" y="37"/>
                    <a:pt x="16" y="37"/>
                  </a:cubicBezTo>
                  <a:cubicBezTo>
                    <a:pt x="16" y="56"/>
                    <a:pt x="16" y="56"/>
                    <a:pt x="16" y="56"/>
                  </a:cubicBezTo>
                  <a:cubicBezTo>
                    <a:pt x="0" y="56"/>
                    <a:pt x="0" y="56"/>
                    <a:pt x="0" y="56"/>
                  </a:cubicBezTo>
                  <a:lnTo>
                    <a:pt x="0" y="0"/>
                  </a:lnTo>
                  <a:close/>
                  <a:moveTo>
                    <a:pt x="16" y="25"/>
                  </a:moveTo>
                  <a:cubicBezTo>
                    <a:pt x="21" y="25"/>
                    <a:pt x="21" y="25"/>
                    <a:pt x="21" y="25"/>
                  </a:cubicBezTo>
                  <a:cubicBezTo>
                    <a:pt x="28" y="25"/>
                    <a:pt x="28" y="21"/>
                    <a:pt x="28" y="18"/>
                  </a:cubicBezTo>
                  <a:cubicBezTo>
                    <a:pt x="28" y="16"/>
                    <a:pt x="27" y="12"/>
                    <a:pt x="21" y="12"/>
                  </a:cubicBezTo>
                  <a:cubicBezTo>
                    <a:pt x="16" y="12"/>
                    <a:pt x="16" y="12"/>
                    <a:pt x="16" y="12"/>
                  </a:cubicBezTo>
                  <a:lnTo>
                    <a:pt x="16" y="25"/>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36" name="Freeform 7"/>
            <p:cNvSpPr>
              <a:spLocks/>
            </p:cNvSpPr>
            <p:nvPr userDrawn="1"/>
          </p:nvSpPr>
          <p:spPr bwMode="auto">
            <a:xfrm>
              <a:off x="3531" y="1830"/>
              <a:ext cx="83" cy="116"/>
            </a:xfrm>
            <a:custGeom>
              <a:avLst/>
              <a:gdLst>
                <a:gd name="T0" fmla="*/ 25 w 83"/>
                <a:gd name="T1" fmla="*/ 27 h 116"/>
                <a:gd name="T2" fmla="*/ 0 w 83"/>
                <a:gd name="T3" fmla="*/ 27 h 116"/>
                <a:gd name="T4" fmla="*/ 0 w 83"/>
                <a:gd name="T5" fmla="*/ 0 h 116"/>
                <a:gd name="T6" fmla="*/ 83 w 83"/>
                <a:gd name="T7" fmla="*/ 0 h 116"/>
                <a:gd name="T8" fmla="*/ 83 w 83"/>
                <a:gd name="T9" fmla="*/ 27 h 116"/>
                <a:gd name="T10" fmla="*/ 58 w 83"/>
                <a:gd name="T11" fmla="*/ 27 h 116"/>
                <a:gd name="T12" fmla="*/ 58 w 83"/>
                <a:gd name="T13" fmla="*/ 116 h 116"/>
                <a:gd name="T14" fmla="*/ 25 w 83"/>
                <a:gd name="T15" fmla="*/ 116 h 116"/>
                <a:gd name="T16" fmla="*/ 25 w 83"/>
                <a:gd name="T17" fmla="*/ 2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116">
                  <a:moveTo>
                    <a:pt x="25" y="27"/>
                  </a:moveTo>
                  <a:lnTo>
                    <a:pt x="0" y="27"/>
                  </a:lnTo>
                  <a:lnTo>
                    <a:pt x="0" y="0"/>
                  </a:lnTo>
                  <a:lnTo>
                    <a:pt x="83" y="0"/>
                  </a:lnTo>
                  <a:lnTo>
                    <a:pt x="83" y="27"/>
                  </a:lnTo>
                  <a:lnTo>
                    <a:pt x="58" y="27"/>
                  </a:lnTo>
                  <a:lnTo>
                    <a:pt x="58" y="116"/>
                  </a:lnTo>
                  <a:lnTo>
                    <a:pt x="25" y="116"/>
                  </a:lnTo>
                  <a:lnTo>
                    <a:pt x="25" y="27"/>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37" name="Freeform 8"/>
            <p:cNvSpPr>
              <a:spLocks/>
            </p:cNvSpPr>
            <p:nvPr userDrawn="1"/>
          </p:nvSpPr>
          <p:spPr bwMode="auto">
            <a:xfrm>
              <a:off x="3620" y="1826"/>
              <a:ext cx="93" cy="124"/>
            </a:xfrm>
            <a:custGeom>
              <a:avLst/>
              <a:gdLst>
                <a:gd name="T0" fmla="*/ 45 w 45"/>
                <a:gd name="T1" fmla="*/ 56 h 60"/>
                <a:gd name="T2" fmla="*/ 29 w 45"/>
                <a:gd name="T3" fmla="*/ 60 h 60"/>
                <a:gd name="T4" fmla="*/ 0 w 45"/>
                <a:gd name="T5" fmla="*/ 30 h 60"/>
                <a:gd name="T6" fmla="*/ 29 w 45"/>
                <a:gd name="T7" fmla="*/ 0 h 60"/>
                <a:gd name="T8" fmla="*/ 45 w 45"/>
                <a:gd name="T9" fmla="*/ 4 h 60"/>
                <a:gd name="T10" fmla="*/ 45 w 45"/>
                <a:gd name="T11" fmla="*/ 21 h 60"/>
                <a:gd name="T12" fmla="*/ 31 w 45"/>
                <a:gd name="T13" fmla="*/ 14 h 60"/>
                <a:gd name="T14" fmla="*/ 17 w 45"/>
                <a:gd name="T15" fmla="*/ 30 h 60"/>
                <a:gd name="T16" fmla="*/ 31 w 45"/>
                <a:gd name="T17" fmla="*/ 46 h 60"/>
                <a:gd name="T18" fmla="*/ 45 w 45"/>
                <a:gd name="T19" fmla="*/ 39 h 60"/>
                <a:gd name="T20" fmla="*/ 45 w 45"/>
                <a:gd name="T2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60">
                  <a:moveTo>
                    <a:pt x="45" y="56"/>
                  </a:moveTo>
                  <a:cubicBezTo>
                    <a:pt x="40" y="59"/>
                    <a:pt x="34" y="60"/>
                    <a:pt x="29" y="60"/>
                  </a:cubicBezTo>
                  <a:cubicBezTo>
                    <a:pt x="13" y="60"/>
                    <a:pt x="0" y="48"/>
                    <a:pt x="0" y="30"/>
                  </a:cubicBezTo>
                  <a:cubicBezTo>
                    <a:pt x="0" y="11"/>
                    <a:pt x="14" y="0"/>
                    <a:pt x="29" y="0"/>
                  </a:cubicBezTo>
                  <a:cubicBezTo>
                    <a:pt x="34" y="0"/>
                    <a:pt x="40" y="1"/>
                    <a:pt x="45" y="4"/>
                  </a:cubicBezTo>
                  <a:cubicBezTo>
                    <a:pt x="45" y="21"/>
                    <a:pt x="45" y="21"/>
                    <a:pt x="45" y="21"/>
                  </a:cubicBezTo>
                  <a:cubicBezTo>
                    <a:pt x="42" y="17"/>
                    <a:pt x="37" y="14"/>
                    <a:pt x="31" y="14"/>
                  </a:cubicBezTo>
                  <a:cubicBezTo>
                    <a:pt x="22" y="14"/>
                    <a:pt x="17" y="21"/>
                    <a:pt x="17" y="30"/>
                  </a:cubicBezTo>
                  <a:cubicBezTo>
                    <a:pt x="17" y="39"/>
                    <a:pt x="22" y="46"/>
                    <a:pt x="31" y="46"/>
                  </a:cubicBezTo>
                  <a:cubicBezTo>
                    <a:pt x="37" y="46"/>
                    <a:pt x="42" y="42"/>
                    <a:pt x="45" y="39"/>
                  </a:cubicBezTo>
                  <a:lnTo>
                    <a:pt x="45" y="56"/>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38" name="Freeform 9"/>
            <p:cNvSpPr>
              <a:spLocks/>
            </p:cNvSpPr>
            <p:nvPr userDrawn="1"/>
          </p:nvSpPr>
          <p:spPr bwMode="auto">
            <a:xfrm>
              <a:off x="3492" y="1764"/>
              <a:ext cx="29" cy="33"/>
            </a:xfrm>
            <a:custGeom>
              <a:avLst/>
              <a:gdLst>
                <a:gd name="T0" fmla="*/ 12 w 29"/>
                <a:gd name="T1" fmla="*/ 4 h 33"/>
                <a:gd name="T2" fmla="*/ 0 w 29"/>
                <a:gd name="T3" fmla="*/ 4 h 33"/>
                <a:gd name="T4" fmla="*/ 0 w 29"/>
                <a:gd name="T5" fmla="*/ 0 h 33"/>
                <a:gd name="T6" fmla="*/ 29 w 29"/>
                <a:gd name="T7" fmla="*/ 0 h 33"/>
                <a:gd name="T8" fmla="*/ 29 w 29"/>
                <a:gd name="T9" fmla="*/ 4 h 33"/>
                <a:gd name="T10" fmla="*/ 16 w 29"/>
                <a:gd name="T11" fmla="*/ 4 h 33"/>
                <a:gd name="T12" fmla="*/ 16 w 29"/>
                <a:gd name="T13" fmla="*/ 33 h 33"/>
                <a:gd name="T14" fmla="*/ 12 w 29"/>
                <a:gd name="T15" fmla="*/ 33 h 33"/>
                <a:gd name="T16" fmla="*/ 12 w 29"/>
                <a:gd name="T17" fmla="*/ 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33">
                  <a:moveTo>
                    <a:pt x="12" y="4"/>
                  </a:moveTo>
                  <a:lnTo>
                    <a:pt x="0" y="4"/>
                  </a:lnTo>
                  <a:lnTo>
                    <a:pt x="0" y="0"/>
                  </a:lnTo>
                  <a:lnTo>
                    <a:pt x="29" y="0"/>
                  </a:lnTo>
                  <a:lnTo>
                    <a:pt x="29" y="4"/>
                  </a:lnTo>
                  <a:lnTo>
                    <a:pt x="16" y="4"/>
                  </a:lnTo>
                  <a:lnTo>
                    <a:pt x="16" y="33"/>
                  </a:lnTo>
                  <a:lnTo>
                    <a:pt x="12" y="33"/>
                  </a:lnTo>
                  <a:lnTo>
                    <a:pt x="12" y="4"/>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39" name="Freeform 10"/>
            <p:cNvSpPr>
              <a:spLocks noEditPoints="1"/>
            </p:cNvSpPr>
            <p:nvPr userDrawn="1"/>
          </p:nvSpPr>
          <p:spPr bwMode="auto">
            <a:xfrm>
              <a:off x="3525" y="1762"/>
              <a:ext cx="33" cy="37"/>
            </a:xfrm>
            <a:custGeom>
              <a:avLst/>
              <a:gdLst>
                <a:gd name="T0" fmla="*/ 16 w 16"/>
                <a:gd name="T1" fmla="*/ 13 h 18"/>
                <a:gd name="T2" fmla="*/ 8 w 16"/>
                <a:gd name="T3" fmla="*/ 18 h 18"/>
                <a:gd name="T4" fmla="*/ 0 w 16"/>
                <a:gd name="T5" fmla="*/ 9 h 18"/>
                <a:gd name="T6" fmla="*/ 8 w 16"/>
                <a:gd name="T7" fmla="*/ 0 h 18"/>
                <a:gd name="T8" fmla="*/ 16 w 16"/>
                <a:gd name="T9" fmla="*/ 8 h 18"/>
                <a:gd name="T10" fmla="*/ 16 w 16"/>
                <a:gd name="T11" fmla="*/ 9 h 18"/>
                <a:gd name="T12" fmla="*/ 2 w 16"/>
                <a:gd name="T13" fmla="*/ 9 h 18"/>
                <a:gd name="T14" fmla="*/ 8 w 16"/>
                <a:gd name="T15" fmla="*/ 16 h 18"/>
                <a:gd name="T16" fmla="*/ 14 w 16"/>
                <a:gd name="T17" fmla="*/ 12 h 18"/>
                <a:gd name="T18" fmla="*/ 16 w 16"/>
                <a:gd name="T19" fmla="*/ 13 h 18"/>
                <a:gd name="T20" fmla="*/ 14 w 16"/>
                <a:gd name="T21" fmla="*/ 7 h 18"/>
                <a:gd name="T22" fmla="*/ 8 w 16"/>
                <a:gd name="T23" fmla="*/ 2 h 18"/>
                <a:gd name="T24" fmla="*/ 3 w 16"/>
                <a:gd name="T25" fmla="*/ 7 h 18"/>
                <a:gd name="T26" fmla="*/ 14 w 16"/>
                <a:gd name="T27"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8">
                  <a:moveTo>
                    <a:pt x="16" y="13"/>
                  </a:moveTo>
                  <a:cubicBezTo>
                    <a:pt x="15" y="16"/>
                    <a:pt x="12" y="18"/>
                    <a:pt x="8" y="18"/>
                  </a:cubicBezTo>
                  <a:cubicBezTo>
                    <a:pt x="3" y="18"/>
                    <a:pt x="0" y="14"/>
                    <a:pt x="0" y="9"/>
                  </a:cubicBezTo>
                  <a:cubicBezTo>
                    <a:pt x="0" y="4"/>
                    <a:pt x="3" y="0"/>
                    <a:pt x="8" y="0"/>
                  </a:cubicBezTo>
                  <a:cubicBezTo>
                    <a:pt x="14" y="0"/>
                    <a:pt x="16" y="5"/>
                    <a:pt x="16" y="8"/>
                  </a:cubicBezTo>
                  <a:cubicBezTo>
                    <a:pt x="16" y="9"/>
                    <a:pt x="16" y="9"/>
                    <a:pt x="16" y="9"/>
                  </a:cubicBezTo>
                  <a:cubicBezTo>
                    <a:pt x="2" y="9"/>
                    <a:pt x="2" y="9"/>
                    <a:pt x="2" y="9"/>
                  </a:cubicBezTo>
                  <a:cubicBezTo>
                    <a:pt x="2" y="12"/>
                    <a:pt x="4" y="16"/>
                    <a:pt x="8" y="16"/>
                  </a:cubicBezTo>
                  <a:cubicBezTo>
                    <a:pt x="10" y="16"/>
                    <a:pt x="12" y="16"/>
                    <a:pt x="14" y="12"/>
                  </a:cubicBezTo>
                  <a:lnTo>
                    <a:pt x="16" y="13"/>
                  </a:lnTo>
                  <a:close/>
                  <a:moveTo>
                    <a:pt x="14" y="7"/>
                  </a:moveTo>
                  <a:cubicBezTo>
                    <a:pt x="14" y="5"/>
                    <a:pt x="12" y="2"/>
                    <a:pt x="8" y="2"/>
                  </a:cubicBezTo>
                  <a:cubicBezTo>
                    <a:pt x="5" y="2"/>
                    <a:pt x="3" y="4"/>
                    <a:pt x="3" y="7"/>
                  </a:cubicBezTo>
                  <a:lnTo>
                    <a:pt x="14" y="7"/>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40" name="Freeform 11"/>
            <p:cNvSpPr>
              <a:spLocks/>
            </p:cNvSpPr>
            <p:nvPr userDrawn="1"/>
          </p:nvSpPr>
          <p:spPr bwMode="auto">
            <a:xfrm>
              <a:off x="3568" y="1764"/>
              <a:ext cx="29" cy="33"/>
            </a:xfrm>
            <a:custGeom>
              <a:avLst/>
              <a:gdLst>
                <a:gd name="T0" fmla="*/ 0 w 29"/>
                <a:gd name="T1" fmla="*/ 0 h 33"/>
                <a:gd name="T2" fmla="*/ 5 w 29"/>
                <a:gd name="T3" fmla="*/ 0 h 33"/>
                <a:gd name="T4" fmla="*/ 5 w 29"/>
                <a:gd name="T5" fmla="*/ 15 h 33"/>
                <a:gd name="T6" fmla="*/ 23 w 29"/>
                <a:gd name="T7" fmla="*/ 15 h 33"/>
                <a:gd name="T8" fmla="*/ 23 w 29"/>
                <a:gd name="T9" fmla="*/ 0 h 33"/>
                <a:gd name="T10" fmla="*/ 29 w 29"/>
                <a:gd name="T11" fmla="*/ 0 h 33"/>
                <a:gd name="T12" fmla="*/ 29 w 29"/>
                <a:gd name="T13" fmla="*/ 33 h 33"/>
                <a:gd name="T14" fmla="*/ 23 w 29"/>
                <a:gd name="T15" fmla="*/ 33 h 33"/>
                <a:gd name="T16" fmla="*/ 23 w 29"/>
                <a:gd name="T17" fmla="*/ 19 h 33"/>
                <a:gd name="T18" fmla="*/ 5 w 29"/>
                <a:gd name="T19" fmla="*/ 19 h 33"/>
                <a:gd name="T20" fmla="*/ 5 w 29"/>
                <a:gd name="T21" fmla="*/ 33 h 33"/>
                <a:gd name="T22" fmla="*/ 0 w 29"/>
                <a:gd name="T23" fmla="*/ 33 h 33"/>
                <a:gd name="T24" fmla="*/ 0 w 29"/>
                <a:gd name="T25" fmla="*/ 0 h 33"/>
                <a:gd name="connsiteX0" fmla="*/ 0 w 10000"/>
                <a:gd name="connsiteY0" fmla="*/ 0 h 10000"/>
                <a:gd name="connsiteX1" fmla="*/ 1724 w 10000"/>
                <a:gd name="connsiteY1" fmla="*/ 0 h 10000"/>
                <a:gd name="connsiteX2" fmla="*/ 1724 w 10000"/>
                <a:gd name="connsiteY2" fmla="*/ 4545 h 10000"/>
                <a:gd name="connsiteX3" fmla="*/ 7931 w 10000"/>
                <a:gd name="connsiteY3" fmla="*/ 4545 h 10000"/>
                <a:gd name="connsiteX4" fmla="*/ 7931 w 10000"/>
                <a:gd name="connsiteY4" fmla="*/ 0 h 10000"/>
                <a:gd name="connsiteX5" fmla="*/ 9851 w 10000"/>
                <a:gd name="connsiteY5" fmla="*/ 0 h 10000"/>
                <a:gd name="connsiteX6" fmla="*/ 10000 w 10000"/>
                <a:gd name="connsiteY6" fmla="*/ 10000 h 10000"/>
                <a:gd name="connsiteX7" fmla="*/ 7931 w 10000"/>
                <a:gd name="connsiteY7" fmla="*/ 10000 h 10000"/>
                <a:gd name="connsiteX8" fmla="*/ 7931 w 10000"/>
                <a:gd name="connsiteY8" fmla="*/ 5758 h 10000"/>
                <a:gd name="connsiteX9" fmla="*/ 1724 w 10000"/>
                <a:gd name="connsiteY9" fmla="*/ 5758 h 10000"/>
                <a:gd name="connsiteX10" fmla="*/ 1724 w 10000"/>
                <a:gd name="connsiteY10" fmla="*/ 10000 h 10000"/>
                <a:gd name="connsiteX11" fmla="*/ 0 w 10000"/>
                <a:gd name="connsiteY11" fmla="*/ 10000 h 10000"/>
                <a:gd name="connsiteX12" fmla="*/ 0 w 10000"/>
                <a:gd name="connsiteY12" fmla="*/ 0 h 10000"/>
                <a:gd name="connsiteX0" fmla="*/ 0 w 9857"/>
                <a:gd name="connsiteY0" fmla="*/ 0 h 10000"/>
                <a:gd name="connsiteX1" fmla="*/ 1724 w 9857"/>
                <a:gd name="connsiteY1" fmla="*/ 0 h 10000"/>
                <a:gd name="connsiteX2" fmla="*/ 1724 w 9857"/>
                <a:gd name="connsiteY2" fmla="*/ 4545 h 10000"/>
                <a:gd name="connsiteX3" fmla="*/ 7931 w 9857"/>
                <a:gd name="connsiteY3" fmla="*/ 4545 h 10000"/>
                <a:gd name="connsiteX4" fmla="*/ 7931 w 9857"/>
                <a:gd name="connsiteY4" fmla="*/ 0 h 10000"/>
                <a:gd name="connsiteX5" fmla="*/ 9851 w 9857"/>
                <a:gd name="connsiteY5" fmla="*/ 0 h 10000"/>
                <a:gd name="connsiteX6" fmla="*/ 9703 w 9857"/>
                <a:gd name="connsiteY6" fmla="*/ 10000 h 10000"/>
                <a:gd name="connsiteX7" fmla="*/ 7931 w 9857"/>
                <a:gd name="connsiteY7" fmla="*/ 10000 h 10000"/>
                <a:gd name="connsiteX8" fmla="*/ 7931 w 9857"/>
                <a:gd name="connsiteY8" fmla="*/ 5758 h 10000"/>
                <a:gd name="connsiteX9" fmla="*/ 1724 w 9857"/>
                <a:gd name="connsiteY9" fmla="*/ 5758 h 10000"/>
                <a:gd name="connsiteX10" fmla="*/ 1724 w 9857"/>
                <a:gd name="connsiteY10" fmla="*/ 10000 h 10000"/>
                <a:gd name="connsiteX11" fmla="*/ 0 w 9857"/>
                <a:gd name="connsiteY11" fmla="*/ 10000 h 10000"/>
                <a:gd name="connsiteX12" fmla="*/ 0 w 9857"/>
                <a:gd name="connsiteY12"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57" h="10000">
                  <a:moveTo>
                    <a:pt x="0" y="0"/>
                  </a:moveTo>
                  <a:lnTo>
                    <a:pt x="1724" y="0"/>
                  </a:lnTo>
                  <a:lnTo>
                    <a:pt x="1724" y="4545"/>
                  </a:lnTo>
                  <a:lnTo>
                    <a:pt x="7931" y="4545"/>
                  </a:lnTo>
                  <a:lnTo>
                    <a:pt x="7931" y="0"/>
                  </a:lnTo>
                  <a:lnTo>
                    <a:pt x="9851" y="0"/>
                  </a:lnTo>
                  <a:cubicBezTo>
                    <a:pt x="9901" y="3333"/>
                    <a:pt x="9653" y="6667"/>
                    <a:pt x="9703" y="10000"/>
                  </a:cubicBezTo>
                  <a:lnTo>
                    <a:pt x="7931" y="10000"/>
                  </a:lnTo>
                  <a:lnTo>
                    <a:pt x="7931" y="5758"/>
                  </a:lnTo>
                  <a:lnTo>
                    <a:pt x="1724" y="5758"/>
                  </a:lnTo>
                  <a:lnTo>
                    <a:pt x="1724" y="10000"/>
                  </a:lnTo>
                  <a:lnTo>
                    <a:pt x="0" y="10000"/>
                  </a:lnTo>
                  <a:lnTo>
                    <a:pt x="0" y="0"/>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41" name="Freeform 12"/>
            <p:cNvSpPr>
              <a:spLocks noEditPoints="1"/>
            </p:cNvSpPr>
            <p:nvPr userDrawn="1"/>
          </p:nvSpPr>
          <p:spPr bwMode="auto">
            <a:xfrm>
              <a:off x="3604" y="1764"/>
              <a:ext cx="35" cy="44"/>
            </a:xfrm>
            <a:custGeom>
              <a:avLst/>
              <a:gdLst>
                <a:gd name="T0" fmla="*/ 14 w 17"/>
                <a:gd name="T1" fmla="*/ 0 h 21"/>
                <a:gd name="T2" fmla="*/ 14 w 17"/>
                <a:gd name="T3" fmla="*/ 14 h 21"/>
                <a:gd name="T4" fmla="*/ 17 w 17"/>
                <a:gd name="T5" fmla="*/ 14 h 21"/>
                <a:gd name="T6" fmla="*/ 17 w 17"/>
                <a:gd name="T7" fmla="*/ 21 h 21"/>
                <a:gd name="T8" fmla="*/ 15 w 17"/>
                <a:gd name="T9" fmla="*/ 21 h 21"/>
                <a:gd name="T10" fmla="*/ 15 w 17"/>
                <a:gd name="T11" fmla="*/ 16 h 21"/>
                <a:gd name="T12" fmla="*/ 2 w 17"/>
                <a:gd name="T13" fmla="*/ 16 h 21"/>
                <a:gd name="T14" fmla="*/ 2 w 17"/>
                <a:gd name="T15" fmla="*/ 21 h 21"/>
                <a:gd name="T16" fmla="*/ 0 w 17"/>
                <a:gd name="T17" fmla="*/ 21 h 21"/>
                <a:gd name="T18" fmla="*/ 0 w 17"/>
                <a:gd name="T19" fmla="*/ 14 h 21"/>
                <a:gd name="T20" fmla="*/ 4 w 17"/>
                <a:gd name="T21" fmla="*/ 8 h 21"/>
                <a:gd name="T22" fmla="*/ 4 w 17"/>
                <a:gd name="T23" fmla="*/ 0 h 21"/>
                <a:gd name="T24" fmla="*/ 14 w 17"/>
                <a:gd name="T25" fmla="*/ 0 h 21"/>
                <a:gd name="T26" fmla="*/ 12 w 17"/>
                <a:gd name="T27" fmla="*/ 2 h 21"/>
                <a:gd name="T28" fmla="*/ 6 w 17"/>
                <a:gd name="T29" fmla="*/ 2 h 21"/>
                <a:gd name="T30" fmla="*/ 6 w 17"/>
                <a:gd name="T31" fmla="*/ 9 h 21"/>
                <a:gd name="T32" fmla="*/ 4 w 17"/>
                <a:gd name="T33" fmla="*/ 14 h 21"/>
                <a:gd name="T34" fmla="*/ 12 w 17"/>
                <a:gd name="T35" fmla="*/ 14 h 21"/>
                <a:gd name="T36" fmla="*/ 12 w 17"/>
                <a:gd name="T3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 h="21">
                  <a:moveTo>
                    <a:pt x="14" y="0"/>
                  </a:moveTo>
                  <a:cubicBezTo>
                    <a:pt x="14" y="14"/>
                    <a:pt x="14" y="14"/>
                    <a:pt x="14" y="14"/>
                  </a:cubicBezTo>
                  <a:cubicBezTo>
                    <a:pt x="17" y="14"/>
                    <a:pt x="17" y="14"/>
                    <a:pt x="17" y="14"/>
                  </a:cubicBezTo>
                  <a:cubicBezTo>
                    <a:pt x="17" y="21"/>
                    <a:pt x="17" y="21"/>
                    <a:pt x="17" y="21"/>
                  </a:cubicBezTo>
                  <a:cubicBezTo>
                    <a:pt x="15" y="21"/>
                    <a:pt x="15" y="21"/>
                    <a:pt x="15" y="21"/>
                  </a:cubicBezTo>
                  <a:cubicBezTo>
                    <a:pt x="15" y="16"/>
                    <a:pt x="15" y="16"/>
                    <a:pt x="15" y="16"/>
                  </a:cubicBezTo>
                  <a:cubicBezTo>
                    <a:pt x="2" y="16"/>
                    <a:pt x="2" y="16"/>
                    <a:pt x="2" y="16"/>
                  </a:cubicBezTo>
                  <a:cubicBezTo>
                    <a:pt x="2" y="21"/>
                    <a:pt x="2" y="21"/>
                    <a:pt x="2" y="21"/>
                  </a:cubicBezTo>
                  <a:cubicBezTo>
                    <a:pt x="0" y="21"/>
                    <a:pt x="0" y="21"/>
                    <a:pt x="0" y="21"/>
                  </a:cubicBezTo>
                  <a:cubicBezTo>
                    <a:pt x="0" y="14"/>
                    <a:pt x="0" y="14"/>
                    <a:pt x="0" y="14"/>
                  </a:cubicBezTo>
                  <a:cubicBezTo>
                    <a:pt x="3" y="14"/>
                    <a:pt x="4" y="11"/>
                    <a:pt x="4" y="8"/>
                  </a:cubicBezTo>
                  <a:cubicBezTo>
                    <a:pt x="4" y="0"/>
                    <a:pt x="4" y="0"/>
                    <a:pt x="4" y="0"/>
                  </a:cubicBezTo>
                  <a:lnTo>
                    <a:pt x="14" y="0"/>
                  </a:lnTo>
                  <a:close/>
                  <a:moveTo>
                    <a:pt x="12" y="2"/>
                  </a:moveTo>
                  <a:cubicBezTo>
                    <a:pt x="6" y="2"/>
                    <a:pt x="6" y="2"/>
                    <a:pt x="6" y="2"/>
                  </a:cubicBezTo>
                  <a:cubicBezTo>
                    <a:pt x="6" y="9"/>
                    <a:pt x="6" y="9"/>
                    <a:pt x="6" y="9"/>
                  </a:cubicBezTo>
                  <a:cubicBezTo>
                    <a:pt x="6" y="12"/>
                    <a:pt x="5" y="13"/>
                    <a:pt x="4" y="14"/>
                  </a:cubicBezTo>
                  <a:cubicBezTo>
                    <a:pt x="12" y="14"/>
                    <a:pt x="12" y="14"/>
                    <a:pt x="12" y="14"/>
                  </a:cubicBezTo>
                  <a:lnTo>
                    <a:pt x="12" y="2"/>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42" name="Freeform 13"/>
            <p:cNvSpPr>
              <a:spLocks noEditPoints="1"/>
            </p:cNvSpPr>
            <p:nvPr userDrawn="1"/>
          </p:nvSpPr>
          <p:spPr bwMode="auto">
            <a:xfrm>
              <a:off x="3643" y="1762"/>
              <a:ext cx="35" cy="37"/>
            </a:xfrm>
            <a:custGeom>
              <a:avLst/>
              <a:gdLst>
                <a:gd name="T0" fmla="*/ 17 w 17"/>
                <a:gd name="T1" fmla="*/ 13 h 18"/>
                <a:gd name="T2" fmla="*/ 9 w 17"/>
                <a:gd name="T3" fmla="*/ 18 h 18"/>
                <a:gd name="T4" fmla="*/ 0 w 17"/>
                <a:gd name="T5" fmla="*/ 9 h 18"/>
                <a:gd name="T6" fmla="*/ 9 w 17"/>
                <a:gd name="T7" fmla="*/ 0 h 18"/>
                <a:gd name="T8" fmla="*/ 17 w 17"/>
                <a:gd name="T9" fmla="*/ 8 h 18"/>
                <a:gd name="T10" fmla="*/ 17 w 17"/>
                <a:gd name="T11" fmla="*/ 9 h 18"/>
                <a:gd name="T12" fmla="*/ 3 w 17"/>
                <a:gd name="T13" fmla="*/ 9 h 18"/>
                <a:gd name="T14" fmla="*/ 9 w 17"/>
                <a:gd name="T15" fmla="*/ 16 h 18"/>
                <a:gd name="T16" fmla="*/ 15 w 17"/>
                <a:gd name="T17" fmla="*/ 12 h 18"/>
                <a:gd name="T18" fmla="*/ 17 w 17"/>
                <a:gd name="T19" fmla="*/ 13 h 18"/>
                <a:gd name="T20" fmla="*/ 14 w 17"/>
                <a:gd name="T21" fmla="*/ 7 h 18"/>
                <a:gd name="T22" fmla="*/ 9 w 17"/>
                <a:gd name="T23" fmla="*/ 2 h 18"/>
                <a:gd name="T24" fmla="*/ 3 w 17"/>
                <a:gd name="T25" fmla="*/ 7 h 18"/>
                <a:gd name="T26" fmla="*/ 14 w 17"/>
                <a:gd name="T27"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8">
                  <a:moveTo>
                    <a:pt x="17" y="13"/>
                  </a:moveTo>
                  <a:cubicBezTo>
                    <a:pt x="15" y="16"/>
                    <a:pt x="13" y="18"/>
                    <a:pt x="9" y="18"/>
                  </a:cubicBezTo>
                  <a:cubicBezTo>
                    <a:pt x="3" y="18"/>
                    <a:pt x="0" y="14"/>
                    <a:pt x="0" y="9"/>
                  </a:cubicBezTo>
                  <a:cubicBezTo>
                    <a:pt x="0" y="4"/>
                    <a:pt x="3" y="0"/>
                    <a:pt x="9" y="0"/>
                  </a:cubicBezTo>
                  <a:cubicBezTo>
                    <a:pt x="15" y="0"/>
                    <a:pt x="17" y="5"/>
                    <a:pt x="17" y="8"/>
                  </a:cubicBezTo>
                  <a:cubicBezTo>
                    <a:pt x="17" y="9"/>
                    <a:pt x="17" y="9"/>
                    <a:pt x="17" y="9"/>
                  </a:cubicBezTo>
                  <a:cubicBezTo>
                    <a:pt x="3" y="9"/>
                    <a:pt x="3" y="9"/>
                    <a:pt x="3" y="9"/>
                  </a:cubicBezTo>
                  <a:cubicBezTo>
                    <a:pt x="3" y="12"/>
                    <a:pt x="5" y="16"/>
                    <a:pt x="9" y="16"/>
                  </a:cubicBezTo>
                  <a:cubicBezTo>
                    <a:pt x="10" y="16"/>
                    <a:pt x="13" y="16"/>
                    <a:pt x="15" y="12"/>
                  </a:cubicBezTo>
                  <a:lnTo>
                    <a:pt x="17" y="13"/>
                  </a:lnTo>
                  <a:close/>
                  <a:moveTo>
                    <a:pt x="14" y="7"/>
                  </a:moveTo>
                  <a:cubicBezTo>
                    <a:pt x="14" y="5"/>
                    <a:pt x="12" y="2"/>
                    <a:pt x="9" y="2"/>
                  </a:cubicBezTo>
                  <a:cubicBezTo>
                    <a:pt x="6" y="2"/>
                    <a:pt x="3" y="4"/>
                    <a:pt x="3" y="7"/>
                  </a:cubicBezTo>
                  <a:lnTo>
                    <a:pt x="14" y="7"/>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43" name="Freeform 14"/>
            <p:cNvSpPr>
              <a:spLocks noEditPoints="1"/>
            </p:cNvSpPr>
            <p:nvPr userDrawn="1"/>
          </p:nvSpPr>
          <p:spPr bwMode="auto">
            <a:xfrm>
              <a:off x="3686" y="1762"/>
              <a:ext cx="36" cy="52"/>
            </a:xfrm>
            <a:custGeom>
              <a:avLst/>
              <a:gdLst>
                <a:gd name="T0" fmla="*/ 2 w 17"/>
                <a:gd name="T1" fmla="*/ 1 h 25"/>
                <a:gd name="T2" fmla="*/ 2 w 17"/>
                <a:gd name="T3" fmla="*/ 4 h 25"/>
                <a:gd name="T4" fmla="*/ 8 w 17"/>
                <a:gd name="T5" fmla="*/ 0 h 25"/>
                <a:gd name="T6" fmla="*/ 17 w 17"/>
                <a:gd name="T7" fmla="*/ 9 h 25"/>
                <a:gd name="T8" fmla="*/ 9 w 17"/>
                <a:gd name="T9" fmla="*/ 18 h 25"/>
                <a:gd name="T10" fmla="*/ 2 w 17"/>
                <a:gd name="T11" fmla="*/ 15 h 25"/>
                <a:gd name="T12" fmla="*/ 2 w 17"/>
                <a:gd name="T13" fmla="*/ 25 h 25"/>
                <a:gd name="T14" fmla="*/ 0 w 17"/>
                <a:gd name="T15" fmla="*/ 25 h 25"/>
                <a:gd name="T16" fmla="*/ 0 w 17"/>
                <a:gd name="T17" fmla="*/ 1 h 25"/>
                <a:gd name="T18" fmla="*/ 2 w 17"/>
                <a:gd name="T19" fmla="*/ 1 h 25"/>
                <a:gd name="T20" fmla="*/ 15 w 17"/>
                <a:gd name="T21" fmla="*/ 9 h 25"/>
                <a:gd name="T22" fmla="*/ 8 w 17"/>
                <a:gd name="T23" fmla="*/ 2 h 25"/>
                <a:gd name="T24" fmla="*/ 2 w 17"/>
                <a:gd name="T25" fmla="*/ 9 h 25"/>
                <a:gd name="T26" fmla="*/ 9 w 17"/>
                <a:gd name="T27" fmla="*/ 16 h 25"/>
                <a:gd name="T28" fmla="*/ 15 w 17"/>
                <a:gd name="T29" fmla="*/ 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25">
                  <a:moveTo>
                    <a:pt x="2" y="1"/>
                  </a:moveTo>
                  <a:cubicBezTo>
                    <a:pt x="2" y="4"/>
                    <a:pt x="2" y="4"/>
                    <a:pt x="2" y="4"/>
                  </a:cubicBezTo>
                  <a:cubicBezTo>
                    <a:pt x="3" y="2"/>
                    <a:pt x="5" y="0"/>
                    <a:pt x="8" y="0"/>
                  </a:cubicBezTo>
                  <a:cubicBezTo>
                    <a:pt x="14" y="0"/>
                    <a:pt x="17" y="4"/>
                    <a:pt x="17" y="9"/>
                  </a:cubicBezTo>
                  <a:cubicBezTo>
                    <a:pt x="17" y="14"/>
                    <a:pt x="14" y="18"/>
                    <a:pt x="9" y="18"/>
                  </a:cubicBezTo>
                  <a:cubicBezTo>
                    <a:pt x="5" y="18"/>
                    <a:pt x="3" y="16"/>
                    <a:pt x="2" y="15"/>
                  </a:cubicBezTo>
                  <a:cubicBezTo>
                    <a:pt x="2" y="25"/>
                    <a:pt x="2" y="25"/>
                    <a:pt x="2" y="25"/>
                  </a:cubicBezTo>
                  <a:cubicBezTo>
                    <a:pt x="0" y="25"/>
                    <a:pt x="0" y="25"/>
                    <a:pt x="0" y="25"/>
                  </a:cubicBezTo>
                  <a:cubicBezTo>
                    <a:pt x="0" y="1"/>
                    <a:pt x="0" y="1"/>
                    <a:pt x="0" y="1"/>
                  </a:cubicBezTo>
                  <a:lnTo>
                    <a:pt x="2" y="1"/>
                  </a:lnTo>
                  <a:close/>
                  <a:moveTo>
                    <a:pt x="15" y="9"/>
                  </a:moveTo>
                  <a:cubicBezTo>
                    <a:pt x="15" y="6"/>
                    <a:pt x="13" y="2"/>
                    <a:pt x="8" y="2"/>
                  </a:cubicBezTo>
                  <a:cubicBezTo>
                    <a:pt x="5" y="2"/>
                    <a:pt x="2" y="5"/>
                    <a:pt x="2" y="9"/>
                  </a:cubicBezTo>
                  <a:cubicBezTo>
                    <a:pt x="2" y="14"/>
                    <a:pt x="5" y="16"/>
                    <a:pt x="9" y="16"/>
                  </a:cubicBezTo>
                  <a:cubicBezTo>
                    <a:pt x="12" y="16"/>
                    <a:pt x="15" y="13"/>
                    <a:pt x="15" y="9"/>
                  </a:cubicBez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grpSp>
      <p:sp>
        <p:nvSpPr>
          <p:cNvPr id="30" name="Текст 3"/>
          <p:cNvSpPr>
            <a:spLocks noGrp="1"/>
          </p:cNvSpPr>
          <p:nvPr>
            <p:ph type="body" sz="quarter" idx="10"/>
          </p:nvPr>
        </p:nvSpPr>
        <p:spPr>
          <a:xfrm>
            <a:off x="360363" y="1082675"/>
            <a:ext cx="11469687" cy="923925"/>
          </a:xfrm>
        </p:spPr>
        <p:txBody>
          <a:bodyPr lIns="0" tIns="0" rIns="0" bIns="0" anchor="t">
            <a:noAutofit/>
          </a:bodyPr>
          <a:lstStyle>
            <a:lvl1pPr>
              <a:defRPr lang="ru-RU" sz="1800" smtClean="0">
                <a:solidFill>
                  <a:srgbClr val="444444"/>
                </a:solidFill>
                <a:cs typeface="Segoe UI" panose="020B0502040204020203" pitchFamily="34" charset="0"/>
              </a:defRPr>
            </a:lvl1pPr>
            <a:lvl2pPr>
              <a:defRPr lang="ru-RU" sz="1800" smtClean="0">
                <a:latin typeface="+mn-lt"/>
              </a:defRPr>
            </a:lvl2pPr>
            <a:lvl3pPr>
              <a:defRPr lang="ru-RU" sz="1800" smtClean="0">
                <a:latin typeface="+mn-lt"/>
              </a:defRPr>
            </a:lvl3pPr>
            <a:lvl4pPr>
              <a:defRPr lang="ru-RU" sz="1800" smtClean="0">
                <a:latin typeface="+mn-lt"/>
              </a:defRPr>
            </a:lvl4pPr>
            <a:lvl5pPr>
              <a:defRPr lang="ru-RU" sz="1800">
                <a:latin typeface="+mn-lt"/>
              </a:defRPr>
            </a:lvl5pPr>
          </a:lstStyle>
          <a:p>
            <a:pPr lvl="0" algn="ctr" defTabSz="449171" fontAlgn="base">
              <a:spcBef>
                <a:spcPct val="0"/>
              </a:spcBef>
              <a:spcAft>
                <a:spcPct val="0"/>
              </a:spcAft>
              <a:buClr>
                <a:srgbClr val="000000"/>
              </a:buClr>
              <a:buSzPct val="100000"/>
            </a:pPr>
            <a:r>
              <a:rPr lang="ru-RU" dirty="0"/>
              <a:t>Образец текста</a:t>
            </a:r>
          </a:p>
        </p:txBody>
      </p:sp>
    </p:spTree>
    <p:extLst>
      <p:ext uri="{BB962C8B-B14F-4D97-AF65-F5344CB8AC3E}">
        <p14:creationId xmlns:p14="http://schemas.microsoft.com/office/powerpoint/2010/main" val="452556905"/>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7979" y="0"/>
            <a:ext cx="8270696" cy="694951"/>
          </a:xfrm>
        </p:spPr>
        <p:txBody>
          <a:bodyPr/>
          <a:lstStyle>
            <a:lvl1pPr>
              <a:defRPr/>
            </a:lvl1pPr>
          </a:lstStyle>
          <a:p>
            <a:r>
              <a:rPr lang="ru-RU" dirty="0"/>
              <a:t>Образец заголовка</a:t>
            </a:r>
          </a:p>
        </p:txBody>
      </p:sp>
      <p:sp>
        <p:nvSpPr>
          <p:cNvPr id="5" name="Нижний колонтитул 4"/>
          <p:cNvSpPr>
            <a:spLocks noGrp="1"/>
          </p:cNvSpPr>
          <p:nvPr>
            <p:ph type="ftr" sz="quarter" idx="11"/>
          </p:nvPr>
        </p:nvSpPr>
        <p:spPr/>
        <p:txBody>
          <a:bodyPr/>
          <a:lstStyle>
            <a:lvl1pPr>
              <a:defRPr>
                <a:solidFill>
                  <a:srgbClr val="E4465A"/>
                </a:solidFill>
                <a:latin typeface="Segoe UI" panose="020B0502040204020203" pitchFamily="34" charset="0"/>
              </a:defRPr>
            </a:lvl1pPr>
          </a:lstStyle>
          <a:p>
            <a:r>
              <a:rPr lang="ru-RU" dirty="0" smtClean="0"/>
              <a:t>Анатолий Галимский</a:t>
            </a:r>
            <a:endParaRPr lang="ru-RU" dirty="0"/>
          </a:p>
        </p:txBody>
      </p:sp>
      <p:sp>
        <p:nvSpPr>
          <p:cNvPr id="3" name="Объект 2"/>
          <p:cNvSpPr>
            <a:spLocks noGrp="1"/>
          </p:cNvSpPr>
          <p:nvPr>
            <p:ph idx="1"/>
          </p:nvPr>
        </p:nvSpPr>
        <p:spPr>
          <a:xfrm>
            <a:off x="360363" y="1082675"/>
            <a:ext cx="11469687" cy="5232400"/>
          </a:xfrm>
        </p:spPr>
        <p:txBody>
          <a:bodyPr/>
          <a:lstStyle>
            <a:lvl1pPr>
              <a:defRPr>
                <a:solidFill>
                  <a:schemeClr val="tx1"/>
                </a:solidFill>
                <a:latin typeface="Segoe UI" panose="020B0502040204020203" pitchFamily="34" charset="0"/>
              </a:defRPr>
            </a:lvl1pPr>
            <a:lvl2pPr>
              <a:buClr>
                <a:schemeClr val="accent1"/>
              </a:buClr>
              <a:defRPr>
                <a:solidFill>
                  <a:schemeClr val="tx1"/>
                </a:solidFill>
                <a:latin typeface="Segoe UI" panose="020B0502040204020203" pitchFamily="34" charset="0"/>
              </a:defRPr>
            </a:lvl2pPr>
            <a:lvl3pPr>
              <a:buClr>
                <a:schemeClr val="accent1"/>
              </a:buClr>
              <a:defRPr>
                <a:solidFill>
                  <a:schemeClr val="tx1"/>
                </a:solidFill>
                <a:latin typeface="Segoe UI" panose="020B0502040204020203" pitchFamily="34" charset="0"/>
              </a:defRPr>
            </a:lvl3pPr>
            <a:lvl4pPr>
              <a:buClr>
                <a:schemeClr val="accent1"/>
              </a:buClr>
              <a:defRPr>
                <a:solidFill>
                  <a:schemeClr val="tx1"/>
                </a:solidFill>
                <a:latin typeface="Segoe UI" panose="020B0502040204020203" pitchFamily="34" charset="0"/>
              </a:defRPr>
            </a:lvl4pPr>
            <a:lvl5pPr>
              <a:buClr>
                <a:schemeClr val="accent1"/>
              </a:buClr>
              <a:defRPr>
                <a:solidFill>
                  <a:schemeClr val="tx1"/>
                </a:solidFill>
                <a:latin typeface="Segoe UI" panose="020B0502040204020203"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омер слайда 5"/>
          <p:cNvSpPr>
            <a:spLocks noGrp="1"/>
          </p:cNvSpPr>
          <p:nvPr>
            <p:ph type="sldNum" sz="quarter" idx="12"/>
          </p:nvPr>
        </p:nvSpPr>
        <p:spPr/>
        <p:txBody>
          <a:bodyPr/>
          <a:lstStyle>
            <a:lvl1pPr>
              <a:defRPr>
                <a:solidFill>
                  <a:srgbClr val="E4465A"/>
                </a:solidFill>
                <a:latin typeface="Segoe UI" panose="020B0502040204020203" pitchFamily="34" charset="0"/>
              </a:defRPr>
            </a:lvl1pPr>
          </a:lstStyle>
          <a:p>
            <a:r>
              <a:rPr lang="ru-RU" dirty="0" smtClean="0"/>
              <a:t>2018</a:t>
            </a:r>
            <a:endParaRPr lang="ru-RU" dirty="0"/>
          </a:p>
        </p:txBody>
      </p:sp>
    </p:spTree>
    <p:extLst>
      <p:ext uri="{BB962C8B-B14F-4D97-AF65-F5344CB8AC3E}">
        <p14:creationId xmlns:p14="http://schemas.microsoft.com/office/powerpoint/2010/main" val="39163695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dirty="0"/>
              <a:t>Образец заголовка</a:t>
            </a:r>
          </a:p>
        </p:txBody>
      </p:sp>
      <p:sp>
        <p:nvSpPr>
          <p:cNvPr id="3" name="Объект 2"/>
          <p:cNvSpPr>
            <a:spLocks noGrp="1"/>
          </p:cNvSpPr>
          <p:nvPr>
            <p:ph sz="half" idx="1"/>
          </p:nvPr>
        </p:nvSpPr>
        <p:spPr>
          <a:xfrm>
            <a:off x="360364" y="1082675"/>
            <a:ext cx="5549899" cy="5232400"/>
          </a:xfrm>
        </p:spPr>
        <p:txBody>
          <a:bodyPr/>
          <a:lstStyle>
            <a:lvl1pPr>
              <a:defRPr>
                <a:latin typeface="Segoe UI" panose="020B0502040204020203" pitchFamily="34" charset="0"/>
              </a:defRPr>
            </a:lvl1pPr>
            <a:lvl2pPr>
              <a:defRPr>
                <a:latin typeface="Segoe UI" panose="020B0502040204020203" pitchFamily="34" charset="0"/>
              </a:defRPr>
            </a:lvl2pPr>
            <a:lvl3pPr>
              <a:defRPr>
                <a:latin typeface="Segoe UI" panose="020B0502040204020203" pitchFamily="34" charset="0"/>
              </a:defRPr>
            </a:lvl3pPr>
            <a:lvl4pPr>
              <a:defRPr>
                <a:latin typeface="Segoe UI" panose="020B0502040204020203" pitchFamily="34" charset="0"/>
              </a:defRPr>
            </a:lvl4pPr>
            <a:lvl5pPr>
              <a:defRPr>
                <a:latin typeface="Segoe UI" panose="020B0502040204020203"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Объект 3"/>
          <p:cNvSpPr>
            <a:spLocks noGrp="1"/>
          </p:cNvSpPr>
          <p:nvPr>
            <p:ph sz="half" idx="2"/>
          </p:nvPr>
        </p:nvSpPr>
        <p:spPr>
          <a:xfrm>
            <a:off x="6276974" y="1082675"/>
            <a:ext cx="5553075" cy="5232400"/>
          </a:xfrm>
        </p:spPr>
        <p:txBody>
          <a:bodyPr/>
          <a:lstStyle>
            <a:lvl1pPr>
              <a:defRPr>
                <a:latin typeface="Segoe UI" panose="020B0502040204020203" pitchFamily="34" charset="0"/>
              </a:defRPr>
            </a:lvl1pPr>
            <a:lvl2pPr>
              <a:defRPr>
                <a:latin typeface="Segoe UI" panose="020B0502040204020203" pitchFamily="34" charset="0"/>
              </a:defRPr>
            </a:lvl2pPr>
            <a:lvl3pPr>
              <a:defRPr>
                <a:latin typeface="Segoe UI" panose="020B0502040204020203" pitchFamily="34" charset="0"/>
              </a:defRPr>
            </a:lvl3pPr>
            <a:lvl4pPr>
              <a:defRPr>
                <a:latin typeface="Segoe UI" panose="020B0502040204020203" pitchFamily="34" charset="0"/>
              </a:defRPr>
            </a:lvl4pPr>
            <a:lvl5pPr>
              <a:defRPr>
                <a:latin typeface="Segoe UI" panose="020B0502040204020203"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ижний колонтитул 5"/>
          <p:cNvSpPr>
            <a:spLocks noGrp="1"/>
          </p:cNvSpPr>
          <p:nvPr>
            <p:ph type="ftr" sz="quarter" idx="11"/>
          </p:nvPr>
        </p:nvSpPr>
        <p:spPr/>
        <p:txBody>
          <a:bodyPr/>
          <a:lstStyle>
            <a:lvl1pPr>
              <a:defRPr>
                <a:latin typeface="Segoe UI" panose="020B0502040204020203" pitchFamily="34" charset="0"/>
              </a:defRPr>
            </a:lvl1pPr>
          </a:lstStyle>
          <a:p>
            <a:r>
              <a:rPr lang="ru-RU" dirty="0" smtClean="0">
                <a:solidFill>
                  <a:srgbClr val="444444">
                    <a:lumMod val="60000"/>
                    <a:lumOff val="40000"/>
                  </a:srgbClr>
                </a:solidFill>
              </a:rPr>
              <a:t>Анатолий Галимский</a:t>
            </a:r>
            <a:endParaRPr lang="ru-RU" dirty="0">
              <a:solidFill>
                <a:srgbClr val="444444">
                  <a:lumMod val="60000"/>
                  <a:lumOff val="40000"/>
                </a:srgbClr>
              </a:solidFill>
            </a:endParaRPr>
          </a:p>
        </p:txBody>
      </p:sp>
      <p:sp>
        <p:nvSpPr>
          <p:cNvPr id="7" name="Номер слайда 6"/>
          <p:cNvSpPr>
            <a:spLocks noGrp="1"/>
          </p:cNvSpPr>
          <p:nvPr>
            <p:ph type="sldNum" sz="quarter" idx="12"/>
          </p:nvPr>
        </p:nvSpPr>
        <p:spPr/>
        <p:txBody>
          <a:bodyPr/>
          <a:lstStyle>
            <a:lvl1pPr>
              <a:defRPr>
                <a:latin typeface="Segoe UI" panose="020B0502040204020203" pitchFamily="34" charset="0"/>
              </a:defRPr>
            </a:lvl1pPr>
          </a:lstStyle>
          <a:p>
            <a:r>
              <a:rPr lang="ru-RU" dirty="0" smtClean="0">
                <a:solidFill>
                  <a:srgbClr val="444444">
                    <a:lumMod val="60000"/>
                    <a:lumOff val="40000"/>
                  </a:srgbClr>
                </a:solidFill>
              </a:rPr>
              <a:t>2018</a:t>
            </a:r>
            <a:endParaRPr lang="ru-RU" dirty="0">
              <a:solidFill>
                <a:srgbClr val="444444">
                  <a:lumMod val="60000"/>
                  <a:lumOff val="40000"/>
                </a:srgbClr>
              </a:solidFill>
            </a:endParaRPr>
          </a:p>
        </p:txBody>
      </p:sp>
    </p:spTree>
    <p:extLst>
      <p:ext uri="{BB962C8B-B14F-4D97-AF65-F5344CB8AC3E}">
        <p14:creationId xmlns:p14="http://schemas.microsoft.com/office/powerpoint/2010/main" val="325161976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4200" y="1"/>
            <a:ext cx="8166100" cy="698499"/>
          </a:xfrm>
        </p:spPr>
        <p:txBody>
          <a:bodyPr/>
          <a:lstStyle>
            <a:lvl1pPr>
              <a:defRPr/>
            </a:lvl1pPr>
          </a:lstStyle>
          <a:p>
            <a:r>
              <a:rPr lang="ru-RU" dirty="0"/>
              <a:t>Образец заголовка</a:t>
            </a:r>
          </a:p>
        </p:txBody>
      </p:sp>
      <p:sp>
        <p:nvSpPr>
          <p:cNvPr id="3" name="Текст 2"/>
          <p:cNvSpPr>
            <a:spLocks noGrp="1"/>
          </p:cNvSpPr>
          <p:nvPr>
            <p:ph type="body" idx="1"/>
          </p:nvPr>
        </p:nvSpPr>
        <p:spPr>
          <a:xfrm>
            <a:off x="360364" y="1082675"/>
            <a:ext cx="5549899" cy="349250"/>
          </a:xfrm>
        </p:spPr>
        <p:txBody>
          <a:bodyPr anchor="b"/>
          <a:lstStyle>
            <a:lvl1pPr marL="0" indent="0">
              <a:buNone/>
              <a:defRPr sz="2400" b="1">
                <a:latin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a:t>Образец текста</a:t>
            </a:r>
          </a:p>
        </p:txBody>
      </p:sp>
      <p:sp>
        <p:nvSpPr>
          <p:cNvPr id="4" name="Объект 3"/>
          <p:cNvSpPr>
            <a:spLocks noGrp="1"/>
          </p:cNvSpPr>
          <p:nvPr>
            <p:ph sz="half" idx="2"/>
          </p:nvPr>
        </p:nvSpPr>
        <p:spPr>
          <a:xfrm>
            <a:off x="360364" y="1816099"/>
            <a:ext cx="5549899" cy="4498975"/>
          </a:xfrm>
        </p:spPr>
        <p:txBody>
          <a:bodyPr/>
          <a:lstStyle>
            <a:lvl1pPr>
              <a:defRPr>
                <a:latin typeface="Segoe UI" panose="020B0502040204020203" pitchFamily="34" charset="0"/>
              </a:defRPr>
            </a:lvl1pPr>
            <a:lvl2pPr>
              <a:defRPr>
                <a:latin typeface="Segoe UI" panose="020B0502040204020203" pitchFamily="34" charset="0"/>
              </a:defRPr>
            </a:lvl2pPr>
            <a:lvl3pPr>
              <a:defRPr>
                <a:latin typeface="Segoe UI" panose="020B0502040204020203" pitchFamily="34" charset="0"/>
              </a:defRPr>
            </a:lvl3pPr>
            <a:lvl4pPr>
              <a:defRPr>
                <a:latin typeface="Segoe UI" panose="020B0502040204020203" pitchFamily="34" charset="0"/>
              </a:defRPr>
            </a:lvl4pPr>
            <a:lvl5pPr>
              <a:defRPr>
                <a:latin typeface="Segoe UI" panose="020B0502040204020203"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5" name="Текст 4"/>
          <p:cNvSpPr>
            <a:spLocks noGrp="1"/>
          </p:cNvSpPr>
          <p:nvPr>
            <p:ph type="body" sz="quarter" idx="3"/>
          </p:nvPr>
        </p:nvSpPr>
        <p:spPr>
          <a:xfrm>
            <a:off x="6276974" y="1082675"/>
            <a:ext cx="5553075" cy="349250"/>
          </a:xfrm>
        </p:spPr>
        <p:txBody>
          <a:bodyPr anchor="b"/>
          <a:lstStyle>
            <a:lvl1pPr marL="0" indent="0">
              <a:buNone/>
              <a:defRPr sz="2400" b="1">
                <a:latin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a:t>Образец текста</a:t>
            </a:r>
          </a:p>
        </p:txBody>
      </p:sp>
      <p:sp>
        <p:nvSpPr>
          <p:cNvPr id="6" name="Объект 5"/>
          <p:cNvSpPr>
            <a:spLocks noGrp="1"/>
          </p:cNvSpPr>
          <p:nvPr>
            <p:ph sz="quarter" idx="4"/>
          </p:nvPr>
        </p:nvSpPr>
        <p:spPr>
          <a:xfrm>
            <a:off x="6276974" y="1816099"/>
            <a:ext cx="5553075" cy="4498975"/>
          </a:xfrm>
        </p:spPr>
        <p:txBody>
          <a:bodyPr/>
          <a:lstStyle>
            <a:lvl1pPr>
              <a:defRPr>
                <a:latin typeface="Segoe UI" panose="020B0502040204020203" pitchFamily="34" charset="0"/>
              </a:defRPr>
            </a:lvl1pPr>
            <a:lvl2pPr>
              <a:defRPr>
                <a:latin typeface="Segoe UI" panose="020B0502040204020203" pitchFamily="34" charset="0"/>
              </a:defRPr>
            </a:lvl2pPr>
            <a:lvl3pPr>
              <a:defRPr>
                <a:latin typeface="Segoe UI" panose="020B0502040204020203" pitchFamily="34" charset="0"/>
              </a:defRPr>
            </a:lvl3pPr>
            <a:lvl4pPr>
              <a:defRPr>
                <a:latin typeface="Segoe UI" panose="020B0502040204020203" pitchFamily="34" charset="0"/>
              </a:defRPr>
            </a:lvl4pPr>
            <a:lvl5pPr>
              <a:defRPr>
                <a:latin typeface="Segoe UI" panose="020B0502040204020203"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8" name="Нижний колонтитул 7"/>
          <p:cNvSpPr>
            <a:spLocks noGrp="1"/>
          </p:cNvSpPr>
          <p:nvPr>
            <p:ph type="ftr" sz="quarter" idx="11"/>
          </p:nvPr>
        </p:nvSpPr>
        <p:spPr/>
        <p:txBody>
          <a:bodyPr/>
          <a:lstStyle>
            <a:lvl1pPr>
              <a:defRPr>
                <a:latin typeface="Segoe UI" panose="020B0502040204020203" pitchFamily="34" charset="0"/>
              </a:defRPr>
            </a:lvl1pPr>
          </a:lstStyle>
          <a:p>
            <a:r>
              <a:rPr lang="ru-RU" dirty="0" smtClean="0">
                <a:solidFill>
                  <a:srgbClr val="444444">
                    <a:lumMod val="60000"/>
                    <a:lumOff val="40000"/>
                  </a:srgbClr>
                </a:solidFill>
              </a:rPr>
              <a:t>Анатолий Галимский</a:t>
            </a:r>
            <a:endParaRPr lang="ru-RU" dirty="0">
              <a:solidFill>
                <a:srgbClr val="444444">
                  <a:lumMod val="60000"/>
                  <a:lumOff val="40000"/>
                </a:srgbClr>
              </a:solidFill>
            </a:endParaRPr>
          </a:p>
        </p:txBody>
      </p:sp>
      <p:sp>
        <p:nvSpPr>
          <p:cNvPr id="9" name="Номер слайда 8"/>
          <p:cNvSpPr>
            <a:spLocks noGrp="1"/>
          </p:cNvSpPr>
          <p:nvPr>
            <p:ph type="sldNum" sz="quarter" idx="12"/>
          </p:nvPr>
        </p:nvSpPr>
        <p:spPr/>
        <p:txBody>
          <a:bodyPr/>
          <a:lstStyle>
            <a:lvl1pPr>
              <a:defRPr>
                <a:latin typeface="Segoe UI" panose="020B0502040204020203" pitchFamily="34" charset="0"/>
              </a:defRPr>
            </a:lvl1pPr>
          </a:lstStyle>
          <a:p>
            <a:r>
              <a:rPr lang="ru-RU" dirty="0" smtClean="0">
                <a:solidFill>
                  <a:srgbClr val="444444">
                    <a:lumMod val="60000"/>
                    <a:lumOff val="40000"/>
                  </a:srgbClr>
                </a:solidFill>
              </a:rPr>
              <a:t>2018</a:t>
            </a:r>
            <a:endParaRPr lang="ru-RU" dirty="0">
              <a:solidFill>
                <a:srgbClr val="444444">
                  <a:lumMod val="60000"/>
                  <a:lumOff val="40000"/>
                </a:srgbClr>
              </a:solidFill>
            </a:endParaRPr>
          </a:p>
        </p:txBody>
      </p:sp>
    </p:spTree>
    <p:extLst>
      <p:ext uri="{BB962C8B-B14F-4D97-AF65-F5344CB8AC3E}">
        <p14:creationId xmlns:p14="http://schemas.microsoft.com/office/powerpoint/2010/main" val="28583863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3" name="Нижний колонтитул 2"/>
          <p:cNvSpPr>
            <a:spLocks noGrp="1"/>
          </p:cNvSpPr>
          <p:nvPr>
            <p:ph type="ftr" sz="quarter" idx="11"/>
          </p:nvPr>
        </p:nvSpPr>
        <p:spPr/>
        <p:txBody>
          <a:bodyPr/>
          <a:lstStyle>
            <a:lvl1pPr>
              <a:defRPr>
                <a:latin typeface="Segoe UI" panose="020B0502040204020203" pitchFamily="34" charset="0"/>
              </a:defRPr>
            </a:lvl1pPr>
          </a:lstStyle>
          <a:p>
            <a:r>
              <a:rPr lang="ru-RU" dirty="0" smtClean="0">
                <a:solidFill>
                  <a:srgbClr val="444444">
                    <a:lumMod val="60000"/>
                    <a:lumOff val="40000"/>
                  </a:srgbClr>
                </a:solidFill>
              </a:rPr>
              <a:t>Анатолий Галимский</a:t>
            </a:r>
            <a:endParaRPr lang="ru-RU" dirty="0">
              <a:solidFill>
                <a:srgbClr val="444444">
                  <a:lumMod val="60000"/>
                  <a:lumOff val="40000"/>
                </a:srgbClr>
              </a:solidFill>
            </a:endParaRPr>
          </a:p>
        </p:txBody>
      </p:sp>
      <p:sp>
        <p:nvSpPr>
          <p:cNvPr id="4" name="Номер слайда 3"/>
          <p:cNvSpPr>
            <a:spLocks noGrp="1"/>
          </p:cNvSpPr>
          <p:nvPr>
            <p:ph type="sldNum" sz="quarter" idx="12"/>
          </p:nvPr>
        </p:nvSpPr>
        <p:spPr/>
        <p:txBody>
          <a:bodyPr/>
          <a:lstStyle>
            <a:lvl1pPr>
              <a:defRPr>
                <a:latin typeface="Segoe UI" panose="020B0502040204020203" pitchFamily="34" charset="0"/>
              </a:defRPr>
            </a:lvl1pPr>
          </a:lstStyle>
          <a:p>
            <a:r>
              <a:rPr lang="ru-RU" dirty="0" smtClean="0">
                <a:solidFill>
                  <a:srgbClr val="444444">
                    <a:lumMod val="60000"/>
                    <a:lumOff val="40000"/>
                  </a:srgbClr>
                </a:solidFill>
              </a:rPr>
              <a:t>2018</a:t>
            </a:r>
            <a:endParaRPr lang="ru-RU" dirty="0">
              <a:solidFill>
                <a:srgbClr val="444444">
                  <a:lumMod val="60000"/>
                  <a:lumOff val="40000"/>
                </a:srgbClr>
              </a:solidFill>
            </a:endParaRPr>
          </a:p>
        </p:txBody>
      </p:sp>
    </p:spTree>
    <p:extLst>
      <p:ext uri="{BB962C8B-B14F-4D97-AF65-F5344CB8AC3E}">
        <p14:creationId xmlns:p14="http://schemas.microsoft.com/office/powerpoint/2010/main" val="416788083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Титульный слайд">
    <p:spTree>
      <p:nvGrpSpPr>
        <p:cNvPr id="1" name=""/>
        <p:cNvGrpSpPr/>
        <p:nvPr/>
      </p:nvGrpSpPr>
      <p:grpSpPr>
        <a:xfrm>
          <a:off x="0" y="0"/>
          <a:ext cx="0" cy="0"/>
          <a:chOff x="0" y="0"/>
          <a:chExt cx="0" cy="0"/>
        </a:xfrm>
      </p:grpSpPr>
      <p:pic>
        <p:nvPicPr>
          <p:cNvPr id="35" name="Рисунок 34"/>
          <p:cNvPicPr>
            <a:picLocks noChangeAspect="1"/>
          </p:cNvPicPr>
          <p:nvPr userDrawn="1"/>
        </p:nvPicPr>
        <p:blipFill rotWithShape="1">
          <a:blip r:embed="rId2" cstate="print">
            <a:extLst>
              <a:ext uri="{28A0092B-C50C-407E-A947-70E740481C1C}">
                <a14:useLocalDpi xmlns:a14="http://schemas.microsoft.com/office/drawing/2010/main" val="0"/>
              </a:ext>
            </a:extLst>
          </a:blip>
          <a:srcRect r="6044" b="5260"/>
          <a:stretch/>
        </p:blipFill>
        <p:spPr>
          <a:xfrm>
            <a:off x="0" y="700216"/>
            <a:ext cx="12192000" cy="5833934"/>
          </a:xfrm>
          <a:prstGeom prst="rect">
            <a:avLst/>
          </a:prstGeom>
        </p:spPr>
      </p:pic>
      <p:sp>
        <p:nvSpPr>
          <p:cNvPr id="8" name="Заголовок 1"/>
          <p:cNvSpPr>
            <a:spLocks noGrp="1"/>
          </p:cNvSpPr>
          <p:nvPr>
            <p:ph type="ctrTitle"/>
          </p:nvPr>
        </p:nvSpPr>
        <p:spPr>
          <a:xfrm>
            <a:off x="1524000" y="3848100"/>
            <a:ext cx="9144000" cy="1881188"/>
          </a:xfrm>
          <a:prstGeom prst="rect">
            <a:avLst/>
          </a:prstGeom>
          <a:noFill/>
        </p:spPr>
        <p:txBody>
          <a:bodyPr anchor="b"/>
          <a:lstStyle>
            <a:lvl1pPr marL="0" algn="ctr" defTabSz="914400" rtl="0" eaLnBrk="1" latinLnBrk="0" hangingPunct="1">
              <a:defRPr lang="ru-RU" sz="2800" b="1" kern="1200" cap="all" dirty="0">
                <a:solidFill>
                  <a:schemeClr val="accent2"/>
                </a:solidFill>
                <a:latin typeface="Segoe UI" panose="020B0502040204020203" pitchFamily="34" charset="0"/>
                <a:ea typeface="Arial Unicode MS" pitchFamily="34" charset="-128"/>
                <a:cs typeface="Segoe UI" panose="020B0502040204020203" pitchFamily="34" charset="0"/>
              </a:defRPr>
            </a:lvl1pPr>
          </a:lstStyle>
          <a:p>
            <a:r>
              <a:rPr lang="ru-RU" dirty="0"/>
              <a:t>Образец заголовка</a:t>
            </a:r>
          </a:p>
        </p:txBody>
      </p:sp>
      <p:sp>
        <p:nvSpPr>
          <p:cNvPr id="9" name="Подзаголовок 2"/>
          <p:cNvSpPr>
            <a:spLocks noGrp="1"/>
          </p:cNvSpPr>
          <p:nvPr>
            <p:ph type="subTitle" idx="1"/>
          </p:nvPr>
        </p:nvSpPr>
        <p:spPr>
          <a:xfrm>
            <a:off x="1524000" y="5729288"/>
            <a:ext cx="9144000" cy="738187"/>
          </a:xfrm>
          <a:prstGeom prst="rect">
            <a:avLst/>
          </a:prstGeom>
          <a:noFill/>
        </p:spPr>
        <p:txBody>
          <a:bodyPr>
            <a:normAutofit/>
          </a:bodyPr>
          <a:lstStyle>
            <a:lvl1pPr marL="0" indent="0" algn="ctr" defTabSz="914400" rtl="0" eaLnBrk="1" latinLnBrk="0" hangingPunct="1">
              <a:buNone/>
              <a:defRPr lang="ru-RU" sz="1800" b="1" kern="1200" cap="all" baseline="0" dirty="0">
                <a:solidFill>
                  <a:schemeClr val="accent2"/>
                </a:solidFill>
                <a:latin typeface="Segoe UI" panose="020B0502040204020203" pitchFamily="34"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a:t>Образец подзаголовка</a:t>
            </a:r>
          </a:p>
        </p:txBody>
      </p:sp>
      <p:sp>
        <p:nvSpPr>
          <p:cNvPr id="10" name="Прямоугольник 9"/>
          <p:cNvSpPr/>
          <p:nvPr userDrawn="1"/>
        </p:nvSpPr>
        <p:spPr>
          <a:xfrm>
            <a:off x="0" y="0"/>
            <a:ext cx="1800225" cy="666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grpSp>
        <p:nvGrpSpPr>
          <p:cNvPr id="11" name="Группа 10"/>
          <p:cNvGrpSpPr/>
          <p:nvPr userDrawn="1"/>
        </p:nvGrpSpPr>
        <p:grpSpPr>
          <a:xfrm>
            <a:off x="-10275" y="740565"/>
            <a:ext cx="4137658" cy="3642745"/>
            <a:chOff x="-10275" y="740565"/>
            <a:chExt cx="4137658" cy="3642745"/>
          </a:xfrm>
        </p:grpSpPr>
        <p:sp>
          <p:nvSpPr>
            <p:cNvPr id="12" name="Прямоугольник: скругленные верхние углы 11"/>
            <p:cNvSpPr/>
            <p:nvPr/>
          </p:nvSpPr>
          <p:spPr>
            <a:xfrm rot="5400000">
              <a:off x="-873801" y="1604101"/>
              <a:ext cx="3642737" cy="1915682"/>
            </a:xfrm>
            <a:prstGeom prst="round2SameRect">
              <a:avLst>
                <a:gd name="adj1" fmla="val 4187"/>
                <a:gd name="adj2" fmla="val 0"/>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3" name="Прямоугольник: скругленные верхние углы 12"/>
            <p:cNvSpPr/>
            <p:nvPr/>
          </p:nvSpPr>
          <p:spPr>
            <a:xfrm rot="5400000">
              <a:off x="-538206" y="1268506"/>
              <a:ext cx="3348541" cy="2292676"/>
            </a:xfrm>
            <a:prstGeom prst="round2SameRect">
              <a:avLst>
                <a:gd name="adj1" fmla="val 4187"/>
                <a:gd name="adj2" fmla="val 0"/>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4" name="Прямоугольник: скругленные верхние углы 13"/>
            <p:cNvSpPr/>
            <p:nvPr/>
          </p:nvSpPr>
          <p:spPr>
            <a:xfrm rot="5400000">
              <a:off x="-209667" y="939966"/>
              <a:ext cx="3058957" cy="2660171"/>
            </a:xfrm>
            <a:prstGeom prst="round2SameRect">
              <a:avLst>
                <a:gd name="adj1" fmla="val 4187"/>
                <a:gd name="adj2" fmla="val 0"/>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5" name="Прямоугольник: скругленные верхние углы 14"/>
            <p:cNvSpPr/>
            <p:nvPr/>
          </p:nvSpPr>
          <p:spPr>
            <a:xfrm rot="5400000">
              <a:off x="126607" y="603693"/>
              <a:ext cx="2745422" cy="3019180"/>
            </a:xfrm>
            <a:prstGeom prst="round2SameRect">
              <a:avLst>
                <a:gd name="adj1" fmla="val 4187"/>
                <a:gd name="adj2" fmla="val 0"/>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6" name="Прямоугольник: скругленные верхние углы 15"/>
            <p:cNvSpPr/>
            <p:nvPr userDrawn="1"/>
          </p:nvSpPr>
          <p:spPr>
            <a:xfrm rot="10800000">
              <a:off x="-10275" y="740570"/>
              <a:ext cx="3769945" cy="2158227"/>
            </a:xfrm>
            <a:prstGeom prst="round2SameRect">
              <a:avLst>
                <a:gd name="adj1" fmla="val 4187"/>
                <a:gd name="adj2" fmla="val 0"/>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7" name="Прямоугольник: скругленные верхние углы 16"/>
            <p:cNvSpPr/>
            <p:nvPr userDrawn="1"/>
          </p:nvSpPr>
          <p:spPr>
            <a:xfrm rot="10800000">
              <a:off x="-10275" y="740565"/>
              <a:ext cx="3402456" cy="2449233"/>
            </a:xfrm>
            <a:prstGeom prst="round2SameRect">
              <a:avLst>
                <a:gd name="adj1" fmla="val 4187"/>
                <a:gd name="adj2" fmla="val 0"/>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8" name="Прямоугольник: скругленные верхние углы 17"/>
            <p:cNvSpPr/>
            <p:nvPr userDrawn="1"/>
          </p:nvSpPr>
          <p:spPr>
            <a:xfrm rot="10800000">
              <a:off x="-10274" y="740569"/>
              <a:ext cx="4137657" cy="1852728"/>
            </a:xfrm>
            <a:prstGeom prst="round2SameRect">
              <a:avLst>
                <a:gd name="adj1" fmla="val 4187"/>
                <a:gd name="adj2" fmla="val 0"/>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grpSp>
      <p:pic>
        <p:nvPicPr>
          <p:cNvPr id="19" name="Рисунок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363" y="1434301"/>
            <a:ext cx="2561830" cy="1105139"/>
          </a:xfrm>
          <a:prstGeom prst="rect">
            <a:avLst/>
          </a:prstGeom>
        </p:spPr>
      </p:pic>
      <p:grpSp>
        <p:nvGrpSpPr>
          <p:cNvPr id="20" name="Группа 19"/>
          <p:cNvGrpSpPr/>
          <p:nvPr userDrawn="1"/>
        </p:nvGrpSpPr>
        <p:grpSpPr>
          <a:xfrm>
            <a:off x="9588614" y="4383309"/>
            <a:ext cx="2603386" cy="2084166"/>
            <a:chOff x="9588614" y="4383309"/>
            <a:chExt cx="2603386" cy="2084166"/>
          </a:xfrm>
        </p:grpSpPr>
        <p:sp>
          <p:nvSpPr>
            <p:cNvPr id="21" name="Прямоугольник: скругленные верхние углы 20"/>
            <p:cNvSpPr/>
            <p:nvPr/>
          </p:nvSpPr>
          <p:spPr>
            <a:xfrm rot="16200000">
              <a:off x="10959211" y="5234686"/>
              <a:ext cx="2084165" cy="381411"/>
            </a:xfrm>
            <a:prstGeom prst="round2SameRect">
              <a:avLst>
                <a:gd name="adj1" fmla="val 19171"/>
                <a:gd name="adj2" fmla="val 0"/>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22" name="Прямоугольник: скругленные верхние углы 21"/>
            <p:cNvSpPr/>
            <p:nvPr/>
          </p:nvSpPr>
          <p:spPr>
            <a:xfrm rot="16200000">
              <a:off x="10917814" y="5193288"/>
              <a:ext cx="1789968" cy="758404"/>
            </a:xfrm>
            <a:prstGeom prst="round2SameRect">
              <a:avLst>
                <a:gd name="adj1" fmla="val 11723"/>
                <a:gd name="adj2" fmla="val 0"/>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23" name="Прямоугольник: скругленные верхние углы 22"/>
            <p:cNvSpPr/>
            <p:nvPr/>
          </p:nvSpPr>
          <p:spPr>
            <a:xfrm rot="16200000">
              <a:off x="10878857" y="5154333"/>
              <a:ext cx="1500383" cy="1125898"/>
            </a:xfrm>
            <a:prstGeom prst="round2SameRect">
              <a:avLst>
                <a:gd name="adj1" fmla="val 7571"/>
                <a:gd name="adj2" fmla="val 0"/>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24" name="Прямоугольник: скругленные верхние углы 23"/>
            <p:cNvSpPr/>
            <p:nvPr/>
          </p:nvSpPr>
          <p:spPr>
            <a:xfrm rot="16200000">
              <a:off x="10856120" y="5131596"/>
              <a:ext cx="1186847" cy="1484908"/>
            </a:xfrm>
            <a:prstGeom prst="round2SameRect">
              <a:avLst>
                <a:gd name="adj1" fmla="val 8467"/>
                <a:gd name="adj2" fmla="val 0"/>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25" name="Прямоугольник: скругленные верхние углы 24"/>
            <p:cNvSpPr/>
            <p:nvPr userDrawn="1"/>
          </p:nvSpPr>
          <p:spPr>
            <a:xfrm>
              <a:off x="9956327" y="5867825"/>
              <a:ext cx="2235670" cy="599650"/>
            </a:xfrm>
            <a:prstGeom prst="round2SameRect">
              <a:avLst>
                <a:gd name="adj1" fmla="val 13718"/>
                <a:gd name="adj2" fmla="val 0"/>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26" name="Прямоугольник: скругленные верхние углы 25"/>
            <p:cNvSpPr/>
            <p:nvPr userDrawn="1"/>
          </p:nvSpPr>
          <p:spPr>
            <a:xfrm>
              <a:off x="10323815" y="5576823"/>
              <a:ext cx="1868182" cy="890651"/>
            </a:xfrm>
            <a:prstGeom prst="round2SameRect">
              <a:avLst>
                <a:gd name="adj1" fmla="val 9178"/>
                <a:gd name="adj2" fmla="val 0"/>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27" name="Прямоугольник: скругленные верхние углы 26"/>
            <p:cNvSpPr/>
            <p:nvPr userDrawn="1"/>
          </p:nvSpPr>
          <p:spPr>
            <a:xfrm>
              <a:off x="9588614" y="6173324"/>
              <a:ext cx="2603384" cy="294150"/>
            </a:xfrm>
            <a:prstGeom prst="round2SameRect">
              <a:avLst>
                <a:gd name="adj1" fmla="val 36568"/>
                <a:gd name="adj2" fmla="val 0"/>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grpSp>
      <p:sp>
        <p:nvSpPr>
          <p:cNvPr id="28" name="Прямоугольник 27"/>
          <p:cNvSpPr/>
          <p:nvPr userDrawn="1"/>
        </p:nvSpPr>
        <p:spPr>
          <a:xfrm>
            <a:off x="-1" y="694951"/>
            <a:ext cx="4129089" cy="48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29" name="Прямоугольник 28"/>
          <p:cNvSpPr/>
          <p:nvPr userDrawn="1"/>
        </p:nvSpPr>
        <p:spPr>
          <a:xfrm>
            <a:off x="8072438" y="694951"/>
            <a:ext cx="4119863" cy="48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30" name="Прямоугольник 29"/>
          <p:cNvSpPr/>
          <p:nvPr userDrawn="1"/>
        </p:nvSpPr>
        <p:spPr>
          <a:xfrm>
            <a:off x="4129088" y="694951"/>
            <a:ext cx="3943350" cy="4869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31" name="Прямоугольник 30"/>
          <p:cNvSpPr/>
          <p:nvPr userDrawn="1"/>
        </p:nvSpPr>
        <p:spPr>
          <a:xfrm>
            <a:off x="-1" y="6472125"/>
            <a:ext cx="4129089" cy="48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32" name="Прямоугольник 31"/>
          <p:cNvSpPr/>
          <p:nvPr userDrawn="1"/>
        </p:nvSpPr>
        <p:spPr>
          <a:xfrm>
            <a:off x="8072438" y="6472125"/>
            <a:ext cx="4119863" cy="48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33" name="Прямоугольник 32"/>
          <p:cNvSpPr/>
          <p:nvPr userDrawn="1"/>
        </p:nvSpPr>
        <p:spPr>
          <a:xfrm>
            <a:off x="4129088" y="6472125"/>
            <a:ext cx="3943350" cy="4869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34" name="Прямоугольник 33"/>
          <p:cNvSpPr/>
          <p:nvPr userDrawn="1"/>
        </p:nvSpPr>
        <p:spPr>
          <a:xfrm>
            <a:off x="4127383" y="6515475"/>
            <a:ext cx="3905965" cy="334542"/>
          </a:xfrm>
          <a:prstGeom prst="rect">
            <a:avLst/>
          </a:prstGeom>
        </p:spPr>
        <p:txBody>
          <a:bodyPr wrap="square" lIns="0" tIns="0" rIns="0" bIns="0" anchor="ctr">
            <a:noAutofit/>
          </a:bodyPr>
          <a:lstStyle/>
          <a:p>
            <a:pPr algn="ctr"/>
            <a:r>
              <a:rPr lang="en-US" altLang="ru-RU" sz="1400" dirty="0" smtClean="0">
                <a:solidFill>
                  <a:srgbClr val="E4465A"/>
                </a:solidFill>
                <a:latin typeface="Segoe UI" panose="020B0502040204020203" pitchFamily="34" charset="0"/>
                <a:ea typeface="Roboto" panose="02000000000000000000" pitchFamily="2" charset="0"/>
              </a:rPr>
              <a:t>201</a:t>
            </a:r>
            <a:r>
              <a:rPr lang="ru-RU" altLang="ru-RU" sz="1400" dirty="0" smtClean="0">
                <a:solidFill>
                  <a:srgbClr val="E4465A"/>
                </a:solidFill>
                <a:latin typeface="Segoe UI" panose="020B0502040204020203" pitchFamily="34" charset="0"/>
                <a:ea typeface="Roboto" panose="02000000000000000000" pitchFamily="2" charset="0"/>
              </a:rPr>
              <a:t>8</a:t>
            </a:r>
            <a:endParaRPr lang="ru-RU" sz="1400" dirty="0">
              <a:solidFill>
                <a:srgbClr val="E4465A"/>
              </a:solidFill>
              <a:latin typeface="Segoe UI" panose="020B0502040204020203" pitchFamily="34" charset="0"/>
            </a:endParaRPr>
          </a:p>
        </p:txBody>
      </p:sp>
    </p:spTree>
    <p:extLst>
      <p:ext uri="{BB962C8B-B14F-4D97-AF65-F5344CB8AC3E}">
        <p14:creationId xmlns:p14="http://schemas.microsoft.com/office/powerpoint/2010/main" val="184730163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Адресный блок">
    <p:spTree>
      <p:nvGrpSpPr>
        <p:cNvPr id="1" name=""/>
        <p:cNvGrpSpPr/>
        <p:nvPr/>
      </p:nvGrpSpPr>
      <p:grpSpPr>
        <a:xfrm>
          <a:off x="0" y="0"/>
          <a:ext cx="0" cy="0"/>
          <a:chOff x="0" y="0"/>
          <a:chExt cx="0" cy="0"/>
        </a:xfrm>
      </p:grpSpPr>
      <p:pic>
        <p:nvPicPr>
          <p:cNvPr id="29" name="Рисунок 28"/>
          <p:cNvPicPr>
            <a:picLocks noChangeAspect="1"/>
          </p:cNvPicPr>
          <p:nvPr userDrawn="1"/>
        </p:nvPicPr>
        <p:blipFill rotWithShape="1">
          <a:blip r:embed="rId2">
            <a:extLst>
              <a:ext uri="{28A0092B-C50C-407E-A947-70E740481C1C}">
                <a14:useLocalDpi xmlns:a14="http://schemas.microsoft.com/office/drawing/2010/main" val="0"/>
              </a:ext>
            </a:extLst>
          </a:blip>
          <a:srcRect b="6383"/>
          <a:stretch/>
        </p:blipFill>
        <p:spPr>
          <a:xfrm>
            <a:off x="359199" y="1034545"/>
            <a:ext cx="10817924" cy="5277890"/>
          </a:xfrm>
          <a:prstGeom prst="rect">
            <a:avLst/>
          </a:prstGeom>
        </p:spPr>
      </p:pic>
      <p:sp>
        <p:nvSpPr>
          <p:cNvPr id="30" name="AutoShape 7"/>
          <p:cNvSpPr>
            <a:spLocks noChangeArrowheads="1"/>
          </p:cNvSpPr>
          <p:nvPr userDrawn="1"/>
        </p:nvSpPr>
        <p:spPr bwMode="auto">
          <a:xfrm>
            <a:off x="5441742" y="4030124"/>
            <a:ext cx="3669190" cy="550654"/>
          </a:xfrm>
          <a:prstGeom prst="roundRect">
            <a:avLst>
              <a:gd name="adj" fmla="val 7173"/>
            </a:avLst>
          </a:prstGeom>
          <a:noFill/>
          <a:ln w="19050" cap="sq">
            <a:noFill/>
            <a:prstDash val="sysDot"/>
            <a:miter lim="800000"/>
            <a:headEnd/>
            <a:tailEnd/>
          </a:ln>
          <a:effectLst/>
          <a:extLst/>
        </p:spPr>
        <p:txBody>
          <a:bodyPr wrap="square" lIns="0" tIns="0" rIns="0" bIns="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nSpc>
                <a:spcPct val="110000"/>
              </a:lnSpc>
              <a:defRPr/>
            </a:pPr>
            <a:r>
              <a:rPr lang="en-US" sz="2300" dirty="0" smtClean="0">
                <a:solidFill>
                  <a:schemeClr val="tx1"/>
                </a:solidFill>
                <a:latin typeface="Segoe UI" panose="020B0502040204020203" pitchFamily="34" charset="0"/>
                <a:ea typeface="+mn-ea"/>
                <a:cs typeface="Segoe UI" panose="020B0502040204020203" pitchFamily="34" charset="0"/>
              </a:rPr>
              <a:t>8 800 77 55 8</a:t>
            </a:r>
            <a:r>
              <a:rPr lang="ru-RU" sz="2300" dirty="0" smtClean="0">
                <a:solidFill>
                  <a:schemeClr val="tx1"/>
                </a:solidFill>
                <a:latin typeface="Segoe UI" panose="020B0502040204020203" pitchFamily="34" charset="0"/>
                <a:ea typeface="+mn-ea"/>
                <a:cs typeface="Segoe UI" panose="020B0502040204020203" pitchFamily="34" charset="0"/>
              </a:rPr>
              <a:t>0</a:t>
            </a:r>
            <a:r>
              <a:rPr lang="en-US" sz="2300" dirty="0" smtClean="0">
                <a:solidFill>
                  <a:schemeClr val="tx1"/>
                </a:solidFill>
                <a:latin typeface="Segoe UI" panose="020B0502040204020203" pitchFamily="34" charset="0"/>
                <a:ea typeface="+mn-ea"/>
                <a:cs typeface="Segoe UI" panose="020B0502040204020203" pitchFamily="34" charset="0"/>
              </a:rPr>
              <a:t>0</a:t>
            </a:r>
          </a:p>
          <a:p>
            <a:pPr>
              <a:lnSpc>
                <a:spcPct val="110000"/>
              </a:lnSpc>
              <a:defRPr/>
            </a:pPr>
            <a:r>
              <a:rPr lang="ru-RU" sz="970" dirty="0" smtClean="0">
                <a:solidFill>
                  <a:schemeClr val="tx1"/>
                </a:solidFill>
                <a:latin typeface="Segoe UI" panose="020B0502040204020203" pitchFamily="34" charset="0"/>
                <a:ea typeface="+mn-ea"/>
                <a:cs typeface="Segoe UI" panose="020B0502040204020203" pitchFamily="34" charset="0"/>
              </a:rPr>
              <a:t>ЗВОНОК ПО РОССИИ БЕСПЛАТНЫЙ</a:t>
            </a:r>
            <a:endParaRPr lang="ru-RU" sz="970" dirty="0">
              <a:solidFill>
                <a:schemeClr val="tx1"/>
              </a:solidFill>
              <a:latin typeface="Segoe UI" panose="020B0502040204020203" pitchFamily="34" charset="0"/>
              <a:ea typeface="+mn-ea"/>
              <a:cs typeface="Segoe UI" panose="020B0502040204020203" pitchFamily="34" charset="0"/>
            </a:endParaRPr>
          </a:p>
        </p:txBody>
      </p:sp>
      <p:sp>
        <p:nvSpPr>
          <p:cNvPr id="31" name="TextBox 30"/>
          <p:cNvSpPr txBox="1"/>
          <p:nvPr userDrawn="1"/>
        </p:nvSpPr>
        <p:spPr>
          <a:xfrm>
            <a:off x="5089828" y="3432316"/>
            <a:ext cx="2726072" cy="446276"/>
          </a:xfrm>
          <a:prstGeom prst="rect">
            <a:avLst/>
          </a:prstGeom>
          <a:noFill/>
        </p:spPr>
        <p:txBody>
          <a:bodyPr wrap="square" rtlCol="0">
            <a:spAutoFit/>
          </a:bodyPr>
          <a:lstStyle/>
          <a:p>
            <a:pPr algn="ctr"/>
            <a:r>
              <a:rPr lang="en-US" sz="2300" u="sng" dirty="0" smtClean="0">
                <a:latin typeface="Segoe UI Light" panose="020B0502040204020203" pitchFamily="34" charset="0"/>
                <a:cs typeface="Segoe UI Light" panose="020B0502040204020203" pitchFamily="34" charset="0"/>
                <a:hlinkClick r:id="rId3"/>
              </a:rPr>
              <a:t>www.rts-tender.ru</a:t>
            </a:r>
            <a:endParaRPr lang="ru-RU" sz="2300" u="sng" dirty="0">
              <a:latin typeface="Segoe UI Light" panose="020B0502040204020203" pitchFamily="34" charset="0"/>
              <a:cs typeface="Segoe UI Light" panose="020B0502040204020203" pitchFamily="34" charset="0"/>
            </a:endParaRPr>
          </a:p>
        </p:txBody>
      </p:sp>
      <p:sp>
        <p:nvSpPr>
          <p:cNvPr id="44" name="TextBox 43"/>
          <p:cNvSpPr txBox="1"/>
          <p:nvPr userDrawn="1"/>
        </p:nvSpPr>
        <p:spPr>
          <a:xfrm>
            <a:off x="5385626" y="4650099"/>
            <a:ext cx="2812840" cy="630942"/>
          </a:xfrm>
          <a:prstGeom prst="rect">
            <a:avLst/>
          </a:prstGeom>
          <a:noFill/>
        </p:spPr>
        <p:txBody>
          <a:bodyPr wrap="square" rtlCol="0">
            <a:spAutoFit/>
          </a:bodyPr>
          <a:lstStyle/>
          <a:p>
            <a:pPr algn="l">
              <a:buClr>
                <a:srgbClr val="000000"/>
              </a:buClr>
              <a:buSzPct val="100000"/>
              <a:defRPr/>
            </a:pPr>
            <a:r>
              <a:rPr lang="en-US" sz="1500" kern="1200" dirty="0" smtClean="0">
                <a:solidFill>
                  <a:schemeClr val="tx1"/>
                </a:solidFill>
                <a:latin typeface="Segoe UI" panose="020B0502040204020203" pitchFamily="34" charset="0"/>
                <a:ea typeface="+mn-ea"/>
                <a:cs typeface="Segoe UI" panose="020B0502040204020203" pitchFamily="34" charset="0"/>
              </a:rPr>
              <a:t>education</a:t>
            </a:r>
            <a:r>
              <a:rPr lang="ru-RU" sz="1500" kern="1200" dirty="0" smtClean="0">
                <a:solidFill>
                  <a:schemeClr val="tx1"/>
                </a:solidFill>
                <a:latin typeface="Segoe UI" panose="020B0502040204020203" pitchFamily="34" charset="0"/>
                <a:ea typeface="+mn-ea"/>
                <a:cs typeface="Segoe UI" panose="020B0502040204020203" pitchFamily="34" charset="0"/>
              </a:rPr>
              <a:t>@</a:t>
            </a:r>
            <a:r>
              <a:rPr lang="en-US" sz="1500" kern="1200" dirty="0" err="1" smtClean="0">
                <a:solidFill>
                  <a:schemeClr val="tx1"/>
                </a:solidFill>
                <a:latin typeface="Segoe UI" panose="020B0502040204020203" pitchFamily="34" charset="0"/>
                <a:ea typeface="+mn-ea"/>
                <a:cs typeface="Segoe UI" panose="020B0502040204020203" pitchFamily="34" charset="0"/>
              </a:rPr>
              <a:t>rts</a:t>
            </a:r>
            <a:r>
              <a:rPr lang="ru-RU" sz="1500" kern="1200" dirty="0" smtClean="0">
                <a:solidFill>
                  <a:schemeClr val="tx1"/>
                </a:solidFill>
                <a:latin typeface="Segoe UI" panose="020B0502040204020203" pitchFamily="34" charset="0"/>
                <a:ea typeface="+mn-ea"/>
                <a:cs typeface="Segoe UI" panose="020B0502040204020203" pitchFamily="34" charset="0"/>
              </a:rPr>
              <a:t>-</a:t>
            </a:r>
            <a:r>
              <a:rPr lang="en-US" sz="1500" kern="1200" dirty="0" smtClean="0">
                <a:solidFill>
                  <a:schemeClr val="tx1"/>
                </a:solidFill>
                <a:latin typeface="Segoe UI" panose="020B0502040204020203" pitchFamily="34" charset="0"/>
                <a:ea typeface="+mn-ea"/>
                <a:cs typeface="Segoe UI" panose="020B0502040204020203" pitchFamily="34" charset="0"/>
              </a:rPr>
              <a:t>tender</a:t>
            </a:r>
            <a:r>
              <a:rPr lang="ru-RU" sz="1500" kern="1200" dirty="0" smtClean="0">
                <a:solidFill>
                  <a:schemeClr val="tx1"/>
                </a:solidFill>
                <a:latin typeface="Segoe UI" panose="020B0502040204020203" pitchFamily="34" charset="0"/>
                <a:ea typeface="+mn-ea"/>
                <a:cs typeface="Segoe UI" panose="020B0502040204020203" pitchFamily="34" charset="0"/>
              </a:rPr>
              <a:t>.</a:t>
            </a:r>
            <a:r>
              <a:rPr lang="en-US" sz="1500" kern="1200" dirty="0" err="1" smtClean="0">
                <a:solidFill>
                  <a:schemeClr val="tx1"/>
                </a:solidFill>
                <a:latin typeface="Segoe UI" panose="020B0502040204020203" pitchFamily="34" charset="0"/>
                <a:ea typeface="+mn-ea"/>
                <a:cs typeface="Segoe UI" panose="020B0502040204020203" pitchFamily="34" charset="0"/>
              </a:rPr>
              <a:t>ru</a:t>
            </a:r>
            <a:endParaRPr lang="en-US" altLang="ru-RU" sz="1500" kern="1200" dirty="0" smtClean="0">
              <a:solidFill>
                <a:schemeClr val="tx1"/>
              </a:solidFill>
              <a:latin typeface="Segoe UI" panose="020B0502040204020203" pitchFamily="34" charset="0"/>
              <a:ea typeface="+mn-ea"/>
              <a:cs typeface="Segoe UI" panose="020B0502040204020203" pitchFamily="34" charset="0"/>
            </a:endParaRPr>
          </a:p>
          <a:p>
            <a:pPr algn="l">
              <a:buClr>
                <a:srgbClr val="000000"/>
              </a:buClr>
              <a:buSzPct val="100000"/>
            </a:pPr>
            <a:r>
              <a:rPr lang="en-US" altLang="ru-RU" sz="2000" kern="1200" dirty="0" smtClean="0">
                <a:solidFill>
                  <a:schemeClr val="tx1"/>
                </a:solidFill>
                <a:latin typeface="Segoe UI" panose="020B0502040204020203" pitchFamily="34" charset="0"/>
                <a:ea typeface="+mn-ea"/>
                <a:cs typeface="Segoe UI" panose="020B0502040204020203" pitchFamily="34" charset="0"/>
              </a:rPr>
              <a:t>info@rts-tender.ru</a:t>
            </a:r>
          </a:p>
        </p:txBody>
      </p:sp>
      <p:pic>
        <p:nvPicPr>
          <p:cNvPr id="45" name="Рисунок 4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86894" y="3511475"/>
            <a:ext cx="331345" cy="339297"/>
          </a:xfrm>
          <a:prstGeom prst="rect">
            <a:avLst/>
          </a:prstGeom>
        </p:spPr>
      </p:pic>
      <p:pic>
        <p:nvPicPr>
          <p:cNvPr id="46" name="Рисунок 4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924157" y="4786362"/>
            <a:ext cx="331345" cy="339297"/>
          </a:xfrm>
          <a:prstGeom prst="rect">
            <a:avLst/>
          </a:prstGeom>
        </p:spPr>
      </p:pic>
      <p:pic>
        <p:nvPicPr>
          <p:cNvPr id="47" name="Рисунок 4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924156" y="4135803"/>
            <a:ext cx="331345" cy="339297"/>
          </a:xfrm>
          <a:prstGeom prst="rect">
            <a:avLst/>
          </a:prstGeom>
        </p:spPr>
      </p:pic>
      <p:sp>
        <p:nvSpPr>
          <p:cNvPr id="48" name="TextBox 47"/>
          <p:cNvSpPr txBox="1"/>
          <p:nvPr userDrawn="1"/>
        </p:nvSpPr>
        <p:spPr>
          <a:xfrm rot="16200000">
            <a:off x="-2109746" y="3308863"/>
            <a:ext cx="5522666" cy="584775"/>
          </a:xfrm>
          <a:prstGeom prst="rect">
            <a:avLst/>
          </a:prstGeom>
          <a:noFill/>
          <a:ln w="25400" cap="flat" cmpd="sng" algn="ctr">
            <a:noFill/>
            <a:prstDash val="solid"/>
          </a:ln>
          <a:effectLst/>
        </p:spPr>
        <p:txBody>
          <a:bodyPr wrap="none" rtlCol="0">
            <a:spAutoFit/>
          </a:bodyPr>
          <a:lstStyle/>
          <a:p>
            <a:pPr lvl="0"/>
            <a:r>
              <a:rPr lang="ru-RU" sz="3200" b="1" kern="0" dirty="0" smtClean="0">
                <a:solidFill>
                  <a:srgbClr val="D9D9D9"/>
                </a:solidFill>
                <a:latin typeface="Segoe UI" panose="020B0502040204020203" pitchFamily="34" charset="0"/>
                <a:cs typeface="Segoe UI" panose="020B0502040204020203" pitchFamily="34" charset="0"/>
              </a:rPr>
              <a:t>НА ВСЕЙ ТЕРРИТОРИИ РФ</a:t>
            </a:r>
            <a:endParaRPr lang="ru-RU" sz="3200" b="1" kern="0" dirty="0">
              <a:solidFill>
                <a:srgbClr val="D9D9D9"/>
              </a:solidFill>
              <a:latin typeface="Segoe UI" panose="020B0502040204020203" pitchFamily="34" charset="0"/>
              <a:cs typeface="Segoe UI" panose="020B0502040204020203" pitchFamily="34" charset="0"/>
            </a:endParaRPr>
          </a:p>
        </p:txBody>
      </p:sp>
      <p:sp>
        <p:nvSpPr>
          <p:cNvPr id="28" name="Прямоугольник 27"/>
          <p:cNvSpPr/>
          <p:nvPr userDrawn="1"/>
        </p:nvSpPr>
        <p:spPr>
          <a:xfrm>
            <a:off x="0" y="0"/>
            <a:ext cx="1800225" cy="666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4" name="Текст 3"/>
          <p:cNvSpPr>
            <a:spLocks noGrp="1"/>
          </p:cNvSpPr>
          <p:nvPr>
            <p:ph type="body" sz="quarter" idx="10"/>
          </p:nvPr>
        </p:nvSpPr>
        <p:spPr>
          <a:xfrm>
            <a:off x="1222311" y="1082675"/>
            <a:ext cx="9745792" cy="923925"/>
          </a:xfrm>
        </p:spPr>
        <p:txBody>
          <a:bodyPr lIns="0" tIns="0" rIns="0" bIns="0" anchor="t">
            <a:noAutofit/>
          </a:bodyPr>
          <a:lstStyle>
            <a:lvl1pPr>
              <a:defRPr lang="ru-RU" sz="1800" smtClean="0">
                <a:solidFill>
                  <a:srgbClr val="444444"/>
                </a:solidFill>
                <a:cs typeface="Segoe UI" panose="020B0502040204020203" pitchFamily="34" charset="0"/>
              </a:defRPr>
            </a:lvl1pPr>
            <a:lvl2pPr>
              <a:defRPr lang="ru-RU" sz="1800" smtClean="0">
                <a:latin typeface="+mn-lt"/>
              </a:defRPr>
            </a:lvl2pPr>
            <a:lvl3pPr>
              <a:defRPr lang="ru-RU" sz="1800" smtClean="0">
                <a:latin typeface="+mn-lt"/>
              </a:defRPr>
            </a:lvl3pPr>
            <a:lvl4pPr>
              <a:defRPr lang="ru-RU" sz="1800" smtClean="0">
                <a:latin typeface="+mn-lt"/>
              </a:defRPr>
            </a:lvl4pPr>
            <a:lvl5pPr>
              <a:defRPr lang="ru-RU" sz="1800">
                <a:latin typeface="+mn-lt"/>
              </a:defRPr>
            </a:lvl5pPr>
          </a:lstStyle>
          <a:p>
            <a:pPr lvl="0" algn="ctr" defTabSz="449171" fontAlgn="base">
              <a:spcBef>
                <a:spcPct val="0"/>
              </a:spcBef>
              <a:spcAft>
                <a:spcPct val="0"/>
              </a:spcAft>
              <a:buClr>
                <a:srgbClr val="000000"/>
              </a:buClr>
              <a:buSzPct val="100000"/>
            </a:pPr>
            <a:r>
              <a:rPr lang="ru-RU" dirty="0"/>
              <a:t>Образец текста</a:t>
            </a:r>
          </a:p>
        </p:txBody>
      </p:sp>
    </p:spTree>
    <p:extLst>
      <p:ext uri="{BB962C8B-B14F-4D97-AF65-F5344CB8AC3E}">
        <p14:creationId xmlns:p14="http://schemas.microsoft.com/office/powerpoint/2010/main" val="52093839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Адресный блок">
    <p:spTree>
      <p:nvGrpSpPr>
        <p:cNvPr id="1" name=""/>
        <p:cNvGrpSpPr/>
        <p:nvPr/>
      </p:nvGrpSpPr>
      <p:grpSpPr>
        <a:xfrm>
          <a:off x="0" y="0"/>
          <a:ext cx="0" cy="0"/>
          <a:chOff x="0" y="0"/>
          <a:chExt cx="0" cy="0"/>
        </a:xfrm>
      </p:grpSpPr>
      <p:grpSp>
        <p:nvGrpSpPr>
          <p:cNvPr id="2" name="Группа 1"/>
          <p:cNvGrpSpPr/>
          <p:nvPr userDrawn="1"/>
        </p:nvGrpSpPr>
        <p:grpSpPr>
          <a:xfrm>
            <a:off x="9588614" y="4404560"/>
            <a:ext cx="2603386" cy="2084166"/>
            <a:chOff x="9588614" y="4404560"/>
            <a:chExt cx="2603386" cy="2084166"/>
          </a:xfrm>
        </p:grpSpPr>
        <p:sp>
          <p:nvSpPr>
            <p:cNvPr id="15" name="Прямоугольник: скругленные верхние углы 14"/>
            <p:cNvSpPr/>
            <p:nvPr/>
          </p:nvSpPr>
          <p:spPr>
            <a:xfrm rot="16200000">
              <a:off x="10959211" y="5255937"/>
              <a:ext cx="2084165" cy="381411"/>
            </a:xfrm>
            <a:prstGeom prst="round2SameRect">
              <a:avLst>
                <a:gd name="adj1" fmla="val 19171"/>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6" name="Прямоугольник: скругленные верхние углы 15"/>
            <p:cNvSpPr/>
            <p:nvPr/>
          </p:nvSpPr>
          <p:spPr>
            <a:xfrm rot="16200000">
              <a:off x="10917814" y="5214539"/>
              <a:ext cx="1789968" cy="758404"/>
            </a:xfrm>
            <a:prstGeom prst="round2SameRect">
              <a:avLst>
                <a:gd name="adj1" fmla="val 11723"/>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7" name="Прямоугольник: скругленные верхние углы 16"/>
            <p:cNvSpPr/>
            <p:nvPr/>
          </p:nvSpPr>
          <p:spPr>
            <a:xfrm rot="16200000">
              <a:off x="10878857" y="5175584"/>
              <a:ext cx="1500383" cy="1125898"/>
            </a:xfrm>
            <a:prstGeom prst="round2SameRect">
              <a:avLst>
                <a:gd name="adj1" fmla="val 7571"/>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8" name="Прямоугольник: скругленные верхние углы 17"/>
            <p:cNvSpPr/>
            <p:nvPr/>
          </p:nvSpPr>
          <p:spPr>
            <a:xfrm rot="16200000">
              <a:off x="10856120" y="5152847"/>
              <a:ext cx="1186847" cy="1484908"/>
            </a:xfrm>
            <a:prstGeom prst="round2SameRect">
              <a:avLst>
                <a:gd name="adj1" fmla="val 8467"/>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9" name="Прямоугольник: скругленные верхние углы 18"/>
            <p:cNvSpPr/>
            <p:nvPr userDrawn="1"/>
          </p:nvSpPr>
          <p:spPr>
            <a:xfrm>
              <a:off x="9956327" y="5889076"/>
              <a:ext cx="2235670" cy="599650"/>
            </a:xfrm>
            <a:prstGeom prst="round2SameRect">
              <a:avLst>
                <a:gd name="adj1" fmla="val 13718"/>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20" name="Прямоугольник: скругленные верхние углы 19"/>
            <p:cNvSpPr/>
            <p:nvPr userDrawn="1"/>
          </p:nvSpPr>
          <p:spPr>
            <a:xfrm>
              <a:off x="10323815" y="5598074"/>
              <a:ext cx="1868182" cy="890651"/>
            </a:xfrm>
            <a:prstGeom prst="round2SameRect">
              <a:avLst>
                <a:gd name="adj1" fmla="val 9178"/>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21" name="Прямоугольник: скругленные верхние углы 20"/>
            <p:cNvSpPr/>
            <p:nvPr userDrawn="1"/>
          </p:nvSpPr>
          <p:spPr>
            <a:xfrm>
              <a:off x="9588614" y="6194575"/>
              <a:ext cx="2603384" cy="294150"/>
            </a:xfrm>
            <a:prstGeom prst="round2SameRect">
              <a:avLst>
                <a:gd name="adj1" fmla="val 36568"/>
                <a:gd name="adj2" fmla="val 0"/>
              </a:avLst>
            </a:prstGeom>
            <a:solidFill>
              <a:schemeClr val="accent2">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grpSp>
      <p:grpSp>
        <p:nvGrpSpPr>
          <p:cNvPr id="53" name="Группа 52"/>
          <p:cNvGrpSpPr/>
          <p:nvPr userDrawn="1"/>
        </p:nvGrpSpPr>
        <p:grpSpPr>
          <a:xfrm>
            <a:off x="2955925" y="4045986"/>
            <a:ext cx="6278563" cy="1305539"/>
            <a:chOff x="2955925" y="4199076"/>
            <a:chExt cx="6278563" cy="1305539"/>
          </a:xfrm>
        </p:grpSpPr>
        <p:sp>
          <p:nvSpPr>
            <p:cNvPr id="23" name="Прямоугольник 22"/>
            <p:cNvSpPr/>
            <p:nvPr userDrawn="1"/>
          </p:nvSpPr>
          <p:spPr>
            <a:xfrm>
              <a:off x="2955925" y="4199076"/>
              <a:ext cx="6278563" cy="410965"/>
            </a:xfrm>
            <a:prstGeom prst="rect">
              <a:avLst/>
            </a:prstGeom>
          </p:spPr>
          <p:txBody>
            <a:bodyPr lIns="0" tIns="0" rIns="0" bIns="0" anchor="ctr">
              <a:noAutofit/>
            </a:bodyPr>
            <a:lstStyle/>
            <a:p>
              <a:pPr algn="ctr">
                <a:buClr>
                  <a:srgbClr val="000000"/>
                </a:buClr>
                <a:buSzPct val="100000"/>
              </a:pPr>
              <a:r>
                <a:rPr lang="en-US" altLang="ru-RU" sz="4200" dirty="0">
                  <a:solidFill>
                    <a:srgbClr val="0291A0"/>
                  </a:solidFill>
                  <a:latin typeface="Segoe UI" panose="020B0502040204020203" pitchFamily="34" charset="0"/>
                </a:rPr>
                <a:t>www.rts-tender.ru</a:t>
              </a:r>
              <a:endParaRPr lang="ru-RU" altLang="ru-RU" sz="4200" u="sng" dirty="0">
                <a:solidFill>
                  <a:srgbClr val="0291A0"/>
                </a:solidFill>
                <a:latin typeface="Segoe UI" panose="020B0502040204020203" pitchFamily="34" charset="0"/>
              </a:endParaRPr>
            </a:p>
          </p:txBody>
        </p:sp>
        <p:sp>
          <p:nvSpPr>
            <p:cNvPr id="25" name="Прямоугольник 24"/>
            <p:cNvSpPr/>
            <p:nvPr userDrawn="1"/>
          </p:nvSpPr>
          <p:spPr>
            <a:xfrm>
              <a:off x="2955925" y="4638081"/>
              <a:ext cx="6278563" cy="619190"/>
            </a:xfrm>
            <a:prstGeom prst="rect">
              <a:avLst/>
            </a:prstGeom>
          </p:spPr>
          <p:txBody>
            <a:bodyPr lIns="0" tIns="0" rIns="0" bIns="0">
              <a:noAutofit/>
            </a:bodyPr>
            <a:lstStyle/>
            <a:p>
              <a:pPr algn="ctr">
                <a:buClr>
                  <a:srgbClr val="000000"/>
                </a:buClr>
                <a:buSzPct val="100000"/>
              </a:pPr>
              <a:r>
                <a:rPr lang="ru-RU" sz="3800" b="1" dirty="0">
                  <a:solidFill>
                    <a:srgbClr val="E4465A"/>
                  </a:solidFill>
                  <a:latin typeface="Segoe UI" panose="020B0502040204020203" pitchFamily="34" charset="0"/>
                </a:rPr>
                <a:t>+7 (499) 653-9-900</a:t>
              </a:r>
              <a:endParaRPr lang="ru-RU" altLang="ru-RU" sz="3800" b="1" u="sng" dirty="0">
                <a:solidFill>
                  <a:srgbClr val="E4465A"/>
                </a:solidFill>
                <a:latin typeface="Segoe UI" panose="020B0502040204020203" pitchFamily="34" charset="0"/>
              </a:endParaRPr>
            </a:p>
          </p:txBody>
        </p:sp>
        <p:sp>
          <p:nvSpPr>
            <p:cNvPr id="26" name="Прямоугольник 25"/>
            <p:cNvSpPr/>
            <p:nvPr userDrawn="1"/>
          </p:nvSpPr>
          <p:spPr>
            <a:xfrm>
              <a:off x="2955925" y="5212227"/>
              <a:ext cx="6278563" cy="292388"/>
            </a:xfrm>
            <a:prstGeom prst="rect">
              <a:avLst/>
            </a:prstGeom>
          </p:spPr>
          <p:txBody>
            <a:bodyPr lIns="0" tIns="0" rIns="0" bIns="0">
              <a:noAutofit/>
            </a:bodyPr>
            <a:lstStyle/>
            <a:p>
              <a:pPr algn="ctr">
                <a:buClr>
                  <a:srgbClr val="000000"/>
                </a:buClr>
                <a:buSzPct val="100000"/>
              </a:pPr>
              <a:r>
                <a:rPr lang="ru-RU" altLang="ru-RU" sz="1950" dirty="0">
                  <a:solidFill>
                    <a:srgbClr val="F1C900"/>
                  </a:solidFill>
                  <a:latin typeface="Segoe UI" panose="020B0502040204020203" pitchFamily="34" charset="0"/>
                </a:rPr>
                <a:t>ЗВОНОК ПО РОССИИ БЕСПЛАТНЫЙ</a:t>
              </a:r>
              <a:endParaRPr lang="ru-RU" altLang="ru-RU" sz="1950" u="sng" dirty="0">
                <a:solidFill>
                  <a:srgbClr val="F1C900"/>
                </a:solidFill>
                <a:latin typeface="Segoe UI" panose="020B0502040204020203" pitchFamily="34" charset="0"/>
              </a:endParaRPr>
            </a:p>
          </p:txBody>
        </p:sp>
      </p:grpSp>
      <p:sp>
        <p:nvSpPr>
          <p:cNvPr id="27" name="Прямоугольник 26"/>
          <p:cNvSpPr/>
          <p:nvPr userDrawn="1"/>
        </p:nvSpPr>
        <p:spPr>
          <a:xfrm>
            <a:off x="2955925" y="5889077"/>
            <a:ext cx="6278563" cy="523656"/>
          </a:xfrm>
          <a:prstGeom prst="rect">
            <a:avLst/>
          </a:prstGeom>
        </p:spPr>
        <p:txBody>
          <a:bodyPr lIns="0" tIns="0" rIns="0" bIns="0" anchor="b">
            <a:noAutofit/>
          </a:bodyPr>
          <a:lstStyle/>
          <a:p>
            <a:pPr algn="ctr">
              <a:buClr>
                <a:srgbClr val="000000"/>
              </a:buClr>
              <a:buSzPct val="100000"/>
            </a:pPr>
            <a:r>
              <a:rPr lang="en-US" altLang="ru-RU" dirty="0">
                <a:solidFill>
                  <a:srgbClr val="0291A0"/>
                </a:solidFill>
                <a:latin typeface="Segoe UI" panose="020B0502040204020203" pitchFamily="34" charset="0"/>
              </a:rPr>
              <a:t>support223@rts-tender.ru</a:t>
            </a:r>
          </a:p>
          <a:p>
            <a:pPr algn="ctr">
              <a:buClr>
                <a:srgbClr val="000000"/>
              </a:buClr>
              <a:buSzPct val="100000"/>
            </a:pPr>
            <a:r>
              <a:rPr lang="en-US" altLang="ru-RU" dirty="0">
                <a:solidFill>
                  <a:srgbClr val="0291A0"/>
                </a:solidFill>
                <a:latin typeface="Segoe UI" panose="020B0502040204020203" pitchFamily="34" charset="0"/>
              </a:rPr>
              <a:t>info223@rts-tender.ru</a:t>
            </a:r>
          </a:p>
        </p:txBody>
      </p:sp>
      <p:sp>
        <p:nvSpPr>
          <p:cNvPr id="28" name="Прямоугольник 27"/>
          <p:cNvSpPr/>
          <p:nvPr userDrawn="1"/>
        </p:nvSpPr>
        <p:spPr>
          <a:xfrm>
            <a:off x="0" y="0"/>
            <a:ext cx="1800225" cy="666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grpSp>
        <p:nvGrpSpPr>
          <p:cNvPr id="32" name="Group 4"/>
          <p:cNvGrpSpPr>
            <a:grpSpLocks noChangeAspect="1"/>
          </p:cNvGrpSpPr>
          <p:nvPr userDrawn="1"/>
        </p:nvGrpSpPr>
        <p:grpSpPr bwMode="auto">
          <a:xfrm>
            <a:off x="5248524" y="2118070"/>
            <a:ext cx="1644152" cy="1640843"/>
            <a:chOff x="3322" y="1632"/>
            <a:chExt cx="497" cy="496"/>
          </a:xfrm>
        </p:grpSpPr>
        <p:sp>
          <p:nvSpPr>
            <p:cNvPr id="33" name="AutoShape 3"/>
            <p:cNvSpPr>
              <a:spLocks noChangeAspect="1" noChangeArrowheads="1" noTextEdit="1"/>
            </p:cNvSpPr>
            <p:nvPr userDrawn="1"/>
          </p:nvSpPr>
          <p:spPr bwMode="auto">
            <a:xfrm>
              <a:off x="3322" y="1632"/>
              <a:ext cx="497" cy="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34" name="Freeform 5"/>
            <p:cNvSpPr>
              <a:spLocks/>
            </p:cNvSpPr>
            <p:nvPr userDrawn="1"/>
          </p:nvSpPr>
          <p:spPr bwMode="auto">
            <a:xfrm>
              <a:off x="3324" y="1634"/>
              <a:ext cx="495" cy="494"/>
            </a:xfrm>
            <a:custGeom>
              <a:avLst/>
              <a:gdLst>
                <a:gd name="T0" fmla="*/ 239 w 239"/>
                <a:gd name="T1" fmla="*/ 219 h 239"/>
                <a:gd name="T2" fmla="*/ 219 w 239"/>
                <a:gd name="T3" fmla="*/ 239 h 239"/>
                <a:gd name="T4" fmla="*/ 20 w 239"/>
                <a:gd name="T5" fmla="*/ 239 h 239"/>
                <a:gd name="T6" fmla="*/ 0 w 239"/>
                <a:gd name="T7" fmla="*/ 219 h 239"/>
                <a:gd name="T8" fmla="*/ 0 w 239"/>
                <a:gd name="T9" fmla="*/ 20 h 239"/>
                <a:gd name="T10" fmla="*/ 20 w 239"/>
                <a:gd name="T11" fmla="*/ 0 h 239"/>
                <a:gd name="T12" fmla="*/ 219 w 239"/>
                <a:gd name="T13" fmla="*/ 0 h 239"/>
                <a:gd name="T14" fmla="*/ 239 w 239"/>
                <a:gd name="T15" fmla="*/ 20 h 239"/>
                <a:gd name="T16" fmla="*/ 239 w 239"/>
                <a:gd name="T17" fmla="*/ 21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9" h="239">
                  <a:moveTo>
                    <a:pt x="239" y="219"/>
                  </a:moveTo>
                  <a:cubicBezTo>
                    <a:pt x="239" y="230"/>
                    <a:pt x="230" y="239"/>
                    <a:pt x="219" y="239"/>
                  </a:cubicBezTo>
                  <a:cubicBezTo>
                    <a:pt x="20" y="239"/>
                    <a:pt x="20" y="239"/>
                    <a:pt x="20" y="239"/>
                  </a:cubicBezTo>
                  <a:cubicBezTo>
                    <a:pt x="9" y="239"/>
                    <a:pt x="0" y="230"/>
                    <a:pt x="0" y="219"/>
                  </a:cubicBezTo>
                  <a:cubicBezTo>
                    <a:pt x="0" y="20"/>
                    <a:pt x="0" y="20"/>
                    <a:pt x="0" y="20"/>
                  </a:cubicBezTo>
                  <a:cubicBezTo>
                    <a:pt x="0" y="9"/>
                    <a:pt x="9" y="0"/>
                    <a:pt x="20" y="0"/>
                  </a:cubicBezTo>
                  <a:cubicBezTo>
                    <a:pt x="219" y="0"/>
                    <a:pt x="219" y="0"/>
                    <a:pt x="219" y="0"/>
                  </a:cubicBezTo>
                  <a:cubicBezTo>
                    <a:pt x="230" y="0"/>
                    <a:pt x="239" y="9"/>
                    <a:pt x="239" y="20"/>
                  </a:cubicBezTo>
                  <a:lnTo>
                    <a:pt x="239" y="219"/>
                  </a:ln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35" name="Freeform 6"/>
            <p:cNvSpPr>
              <a:spLocks noEditPoints="1"/>
            </p:cNvSpPr>
            <p:nvPr userDrawn="1"/>
          </p:nvSpPr>
          <p:spPr bwMode="auto">
            <a:xfrm>
              <a:off x="3432" y="1830"/>
              <a:ext cx="93" cy="116"/>
            </a:xfrm>
            <a:custGeom>
              <a:avLst/>
              <a:gdLst>
                <a:gd name="T0" fmla="*/ 0 w 45"/>
                <a:gd name="T1" fmla="*/ 0 h 56"/>
                <a:gd name="T2" fmla="*/ 24 w 45"/>
                <a:gd name="T3" fmla="*/ 0 h 56"/>
                <a:gd name="T4" fmla="*/ 45 w 45"/>
                <a:gd name="T5" fmla="*/ 18 h 56"/>
                <a:gd name="T6" fmla="*/ 24 w 45"/>
                <a:gd name="T7" fmla="*/ 37 h 56"/>
                <a:gd name="T8" fmla="*/ 16 w 45"/>
                <a:gd name="T9" fmla="*/ 37 h 56"/>
                <a:gd name="T10" fmla="*/ 16 w 45"/>
                <a:gd name="T11" fmla="*/ 56 h 56"/>
                <a:gd name="T12" fmla="*/ 0 w 45"/>
                <a:gd name="T13" fmla="*/ 56 h 56"/>
                <a:gd name="T14" fmla="*/ 0 w 45"/>
                <a:gd name="T15" fmla="*/ 0 h 56"/>
                <a:gd name="T16" fmla="*/ 16 w 45"/>
                <a:gd name="T17" fmla="*/ 25 h 56"/>
                <a:gd name="T18" fmla="*/ 21 w 45"/>
                <a:gd name="T19" fmla="*/ 25 h 56"/>
                <a:gd name="T20" fmla="*/ 28 w 45"/>
                <a:gd name="T21" fmla="*/ 18 h 56"/>
                <a:gd name="T22" fmla="*/ 21 w 45"/>
                <a:gd name="T23" fmla="*/ 12 h 56"/>
                <a:gd name="T24" fmla="*/ 16 w 45"/>
                <a:gd name="T25" fmla="*/ 12 h 56"/>
                <a:gd name="T26" fmla="*/ 16 w 45"/>
                <a:gd name="T27" fmla="*/ 2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56">
                  <a:moveTo>
                    <a:pt x="0" y="0"/>
                  </a:moveTo>
                  <a:cubicBezTo>
                    <a:pt x="24" y="0"/>
                    <a:pt x="24" y="0"/>
                    <a:pt x="24" y="0"/>
                  </a:cubicBezTo>
                  <a:cubicBezTo>
                    <a:pt x="40" y="0"/>
                    <a:pt x="45" y="11"/>
                    <a:pt x="45" y="18"/>
                  </a:cubicBezTo>
                  <a:cubicBezTo>
                    <a:pt x="45" y="26"/>
                    <a:pt x="40" y="37"/>
                    <a:pt x="24" y="37"/>
                  </a:cubicBezTo>
                  <a:cubicBezTo>
                    <a:pt x="16" y="37"/>
                    <a:pt x="16" y="37"/>
                    <a:pt x="16" y="37"/>
                  </a:cubicBezTo>
                  <a:cubicBezTo>
                    <a:pt x="16" y="56"/>
                    <a:pt x="16" y="56"/>
                    <a:pt x="16" y="56"/>
                  </a:cubicBezTo>
                  <a:cubicBezTo>
                    <a:pt x="0" y="56"/>
                    <a:pt x="0" y="56"/>
                    <a:pt x="0" y="56"/>
                  </a:cubicBezTo>
                  <a:lnTo>
                    <a:pt x="0" y="0"/>
                  </a:lnTo>
                  <a:close/>
                  <a:moveTo>
                    <a:pt x="16" y="25"/>
                  </a:moveTo>
                  <a:cubicBezTo>
                    <a:pt x="21" y="25"/>
                    <a:pt x="21" y="25"/>
                    <a:pt x="21" y="25"/>
                  </a:cubicBezTo>
                  <a:cubicBezTo>
                    <a:pt x="28" y="25"/>
                    <a:pt x="28" y="21"/>
                    <a:pt x="28" y="18"/>
                  </a:cubicBezTo>
                  <a:cubicBezTo>
                    <a:pt x="28" y="16"/>
                    <a:pt x="27" y="12"/>
                    <a:pt x="21" y="12"/>
                  </a:cubicBezTo>
                  <a:cubicBezTo>
                    <a:pt x="16" y="12"/>
                    <a:pt x="16" y="12"/>
                    <a:pt x="16" y="12"/>
                  </a:cubicBezTo>
                  <a:lnTo>
                    <a:pt x="16" y="25"/>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36" name="Freeform 7"/>
            <p:cNvSpPr>
              <a:spLocks/>
            </p:cNvSpPr>
            <p:nvPr userDrawn="1"/>
          </p:nvSpPr>
          <p:spPr bwMode="auto">
            <a:xfrm>
              <a:off x="3531" y="1830"/>
              <a:ext cx="83" cy="116"/>
            </a:xfrm>
            <a:custGeom>
              <a:avLst/>
              <a:gdLst>
                <a:gd name="T0" fmla="*/ 25 w 83"/>
                <a:gd name="T1" fmla="*/ 27 h 116"/>
                <a:gd name="T2" fmla="*/ 0 w 83"/>
                <a:gd name="T3" fmla="*/ 27 h 116"/>
                <a:gd name="T4" fmla="*/ 0 w 83"/>
                <a:gd name="T5" fmla="*/ 0 h 116"/>
                <a:gd name="T6" fmla="*/ 83 w 83"/>
                <a:gd name="T7" fmla="*/ 0 h 116"/>
                <a:gd name="T8" fmla="*/ 83 w 83"/>
                <a:gd name="T9" fmla="*/ 27 h 116"/>
                <a:gd name="T10" fmla="*/ 58 w 83"/>
                <a:gd name="T11" fmla="*/ 27 h 116"/>
                <a:gd name="T12" fmla="*/ 58 w 83"/>
                <a:gd name="T13" fmla="*/ 116 h 116"/>
                <a:gd name="T14" fmla="*/ 25 w 83"/>
                <a:gd name="T15" fmla="*/ 116 h 116"/>
                <a:gd name="T16" fmla="*/ 25 w 83"/>
                <a:gd name="T17" fmla="*/ 2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116">
                  <a:moveTo>
                    <a:pt x="25" y="27"/>
                  </a:moveTo>
                  <a:lnTo>
                    <a:pt x="0" y="27"/>
                  </a:lnTo>
                  <a:lnTo>
                    <a:pt x="0" y="0"/>
                  </a:lnTo>
                  <a:lnTo>
                    <a:pt x="83" y="0"/>
                  </a:lnTo>
                  <a:lnTo>
                    <a:pt x="83" y="27"/>
                  </a:lnTo>
                  <a:lnTo>
                    <a:pt x="58" y="27"/>
                  </a:lnTo>
                  <a:lnTo>
                    <a:pt x="58" y="116"/>
                  </a:lnTo>
                  <a:lnTo>
                    <a:pt x="25" y="116"/>
                  </a:lnTo>
                  <a:lnTo>
                    <a:pt x="25" y="27"/>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37" name="Freeform 8"/>
            <p:cNvSpPr>
              <a:spLocks/>
            </p:cNvSpPr>
            <p:nvPr userDrawn="1"/>
          </p:nvSpPr>
          <p:spPr bwMode="auto">
            <a:xfrm>
              <a:off x="3620" y="1826"/>
              <a:ext cx="93" cy="124"/>
            </a:xfrm>
            <a:custGeom>
              <a:avLst/>
              <a:gdLst>
                <a:gd name="T0" fmla="*/ 45 w 45"/>
                <a:gd name="T1" fmla="*/ 56 h 60"/>
                <a:gd name="T2" fmla="*/ 29 w 45"/>
                <a:gd name="T3" fmla="*/ 60 h 60"/>
                <a:gd name="T4" fmla="*/ 0 w 45"/>
                <a:gd name="T5" fmla="*/ 30 h 60"/>
                <a:gd name="T6" fmla="*/ 29 w 45"/>
                <a:gd name="T7" fmla="*/ 0 h 60"/>
                <a:gd name="T8" fmla="*/ 45 w 45"/>
                <a:gd name="T9" fmla="*/ 4 h 60"/>
                <a:gd name="T10" fmla="*/ 45 w 45"/>
                <a:gd name="T11" fmla="*/ 21 h 60"/>
                <a:gd name="T12" fmla="*/ 31 w 45"/>
                <a:gd name="T13" fmla="*/ 14 h 60"/>
                <a:gd name="T14" fmla="*/ 17 w 45"/>
                <a:gd name="T15" fmla="*/ 30 h 60"/>
                <a:gd name="T16" fmla="*/ 31 w 45"/>
                <a:gd name="T17" fmla="*/ 46 h 60"/>
                <a:gd name="T18" fmla="*/ 45 w 45"/>
                <a:gd name="T19" fmla="*/ 39 h 60"/>
                <a:gd name="T20" fmla="*/ 45 w 45"/>
                <a:gd name="T2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60">
                  <a:moveTo>
                    <a:pt x="45" y="56"/>
                  </a:moveTo>
                  <a:cubicBezTo>
                    <a:pt x="40" y="59"/>
                    <a:pt x="34" y="60"/>
                    <a:pt x="29" y="60"/>
                  </a:cubicBezTo>
                  <a:cubicBezTo>
                    <a:pt x="13" y="60"/>
                    <a:pt x="0" y="48"/>
                    <a:pt x="0" y="30"/>
                  </a:cubicBezTo>
                  <a:cubicBezTo>
                    <a:pt x="0" y="11"/>
                    <a:pt x="14" y="0"/>
                    <a:pt x="29" y="0"/>
                  </a:cubicBezTo>
                  <a:cubicBezTo>
                    <a:pt x="34" y="0"/>
                    <a:pt x="40" y="1"/>
                    <a:pt x="45" y="4"/>
                  </a:cubicBezTo>
                  <a:cubicBezTo>
                    <a:pt x="45" y="21"/>
                    <a:pt x="45" y="21"/>
                    <a:pt x="45" y="21"/>
                  </a:cubicBezTo>
                  <a:cubicBezTo>
                    <a:pt x="42" y="17"/>
                    <a:pt x="37" y="14"/>
                    <a:pt x="31" y="14"/>
                  </a:cubicBezTo>
                  <a:cubicBezTo>
                    <a:pt x="22" y="14"/>
                    <a:pt x="17" y="21"/>
                    <a:pt x="17" y="30"/>
                  </a:cubicBezTo>
                  <a:cubicBezTo>
                    <a:pt x="17" y="39"/>
                    <a:pt x="22" y="46"/>
                    <a:pt x="31" y="46"/>
                  </a:cubicBezTo>
                  <a:cubicBezTo>
                    <a:pt x="37" y="46"/>
                    <a:pt x="42" y="42"/>
                    <a:pt x="45" y="39"/>
                  </a:cubicBezTo>
                  <a:lnTo>
                    <a:pt x="45" y="56"/>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38" name="Freeform 9"/>
            <p:cNvSpPr>
              <a:spLocks/>
            </p:cNvSpPr>
            <p:nvPr userDrawn="1"/>
          </p:nvSpPr>
          <p:spPr bwMode="auto">
            <a:xfrm>
              <a:off x="3492" y="1764"/>
              <a:ext cx="29" cy="33"/>
            </a:xfrm>
            <a:custGeom>
              <a:avLst/>
              <a:gdLst>
                <a:gd name="T0" fmla="*/ 12 w 29"/>
                <a:gd name="T1" fmla="*/ 4 h 33"/>
                <a:gd name="T2" fmla="*/ 0 w 29"/>
                <a:gd name="T3" fmla="*/ 4 h 33"/>
                <a:gd name="T4" fmla="*/ 0 w 29"/>
                <a:gd name="T5" fmla="*/ 0 h 33"/>
                <a:gd name="T6" fmla="*/ 29 w 29"/>
                <a:gd name="T7" fmla="*/ 0 h 33"/>
                <a:gd name="T8" fmla="*/ 29 w 29"/>
                <a:gd name="T9" fmla="*/ 4 h 33"/>
                <a:gd name="T10" fmla="*/ 16 w 29"/>
                <a:gd name="T11" fmla="*/ 4 h 33"/>
                <a:gd name="T12" fmla="*/ 16 w 29"/>
                <a:gd name="T13" fmla="*/ 33 h 33"/>
                <a:gd name="T14" fmla="*/ 12 w 29"/>
                <a:gd name="T15" fmla="*/ 33 h 33"/>
                <a:gd name="T16" fmla="*/ 12 w 29"/>
                <a:gd name="T17" fmla="*/ 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33">
                  <a:moveTo>
                    <a:pt x="12" y="4"/>
                  </a:moveTo>
                  <a:lnTo>
                    <a:pt x="0" y="4"/>
                  </a:lnTo>
                  <a:lnTo>
                    <a:pt x="0" y="0"/>
                  </a:lnTo>
                  <a:lnTo>
                    <a:pt x="29" y="0"/>
                  </a:lnTo>
                  <a:lnTo>
                    <a:pt x="29" y="4"/>
                  </a:lnTo>
                  <a:lnTo>
                    <a:pt x="16" y="4"/>
                  </a:lnTo>
                  <a:lnTo>
                    <a:pt x="16" y="33"/>
                  </a:lnTo>
                  <a:lnTo>
                    <a:pt x="12" y="33"/>
                  </a:lnTo>
                  <a:lnTo>
                    <a:pt x="12" y="4"/>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39" name="Freeform 10"/>
            <p:cNvSpPr>
              <a:spLocks noEditPoints="1"/>
            </p:cNvSpPr>
            <p:nvPr userDrawn="1"/>
          </p:nvSpPr>
          <p:spPr bwMode="auto">
            <a:xfrm>
              <a:off x="3525" y="1762"/>
              <a:ext cx="33" cy="37"/>
            </a:xfrm>
            <a:custGeom>
              <a:avLst/>
              <a:gdLst>
                <a:gd name="T0" fmla="*/ 16 w 16"/>
                <a:gd name="T1" fmla="*/ 13 h 18"/>
                <a:gd name="T2" fmla="*/ 8 w 16"/>
                <a:gd name="T3" fmla="*/ 18 h 18"/>
                <a:gd name="T4" fmla="*/ 0 w 16"/>
                <a:gd name="T5" fmla="*/ 9 h 18"/>
                <a:gd name="T6" fmla="*/ 8 w 16"/>
                <a:gd name="T7" fmla="*/ 0 h 18"/>
                <a:gd name="T8" fmla="*/ 16 w 16"/>
                <a:gd name="T9" fmla="*/ 8 h 18"/>
                <a:gd name="T10" fmla="*/ 16 w 16"/>
                <a:gd name="T11" fmla="*/ 9 h 18"/>
                <a:gd name="T12" fmla="*/ 2 w 16"/>
                <a:gd name="T13" fmla="*/ 9 h 18"/>
                <a:gd name="T14" fmla="*/ 8 w 16"/>
                <a:gd name="T15" fmla="*/ 16 h 18"/>
                <a:gd name="T16" fmla="*/ 14 w 16"/>
                <a:gd name="T17" fmla="*/ 12 h 18"/>
                <a:gd name="T18" fmla="*/ 16 w 16"/>
                <a:gd name="T19" fmla="*/ 13 h 18"/>
                <a:gd name="T20" fmla="*/ 14 w 16"/>
                <a:gd name="T21" fmla="*/ 7 h 18"/>
                <a:gd name="T22" fmla="*/ 8 w 16"/>
                <a:gd name="T23" fmla="*/ 2 h 18"/>
                <a:gd name="T24" fmla="*/ 3 w 16"/>
                <a:gd name="T25" fmla="*/ 7 h 18"/>
                <a:gd name="T26" fmla="*/ 14 w 16"/>
                <a:gd name="T27"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8">
                  <a:moveTo>
                    <a:pt x="16" y="13"/>
                  </a:moveTo>
                  <a:cubicBezTo>
                    <a:pt x="15" y="16"/>
                    <a:pt x="12" y="18"/>
                    <a:pt x="8" y="18"/>
                  </a:cubicBezTo>
                  <a:cubicBezTo>
                    <a:pt x="3" y="18"/>
                    <a:pt x="0" y="14"/>
                    <a:pt x="0" y="9"/>
                  </a:cubicBezTo>
                  <a:cubicBezTo>
                    <a:pt x="0" y="4"/>
                    <a:pt x="3" y="0"/>
                    <a:pt x="8" y="0"/>
                  </a:cubicBezTo>
                  <a:cubicBezTo>
                    <a:pt x="14" y="0"/>
                    <a:pt x="16" y="5"/>
                    <a:pt x="16" y="8"/>
                  </a:cubicBezTo>
                  <a:cubicBezTo>
                    <a:pt x="16" y="9"/>
                    <a:pt x="16" y="9"/>
                    <a:pt x="16" y="9"/>
                  </a:cubicBezTo>
                  <a:cubicBezTo>
                    <a:pt x="2" y="9"/>
                    <a:pt x="2" y="9"/>
                    <a:pt x="2" y="9"/>
                  </a:cubicBezTo>
                  <a:cubicBezTo>
                    <a:pt x="2" y="12"/>
                    <a:pt x="4" y="16"/>
                    <a:pt x="8" y="16"/>
                  </a:cubicBezTo>
                  <a:cubicBezTo>
                    <a:pt x="10" y="16"/>
                    <a:pt x="12" y="16"/>
                    <a:pt x="14" y="12"/>
                  </a:cubicBezTo>
                  <a:lnTo>
                    <a:pt x="16" y="13"/>
                  </a:lnTo>
                  <a:close/>
                  <a:moveTo>
                    <a:pt x="14" y="7"/>
                  </a:moveTo>
                  <a:cubicBezTo>
                    <a:pt x="14" y="5"/>
                    <a:pt x="12" y="2"/>
                    <a:pt x="8" y="2"/>
                  </a:cubicBezTo>
                  <a:cubicBezTo>
                    <a:pt x="5" y="2"/>
                    <a:pt x="3" y="4"/>
                    <a:pt x="3" y="7"/>
                  </a:cubicBezTo>
                  <a:lnTo>
                    <a:pt x="14" y="7"/>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40" name="Freeform 11"/>
            <p:cNvSpPr>
              <a:spLocks/>
            </p:cNvSpPr>
            <p:nvPr userDrawn="1"/>
          </p:nvSpPr>
          <p:spPr bwMode="auto">
            <a:xfrm>
              <a:off x="3568" y="1764"/>
              <a:ext cx="29" cy="33"/>
            </a:xfrm>
            <a:custGeom>
              <a:avLst/>
              <a:gdLst>
                <a:gd name="T0" fmla="*/ 0 w 29"/>
                <a:gd name="T1" fmla="*/ 0 h 33"/>
                <a:gd name="T2" fmla="*/ 5 w 29"/>
                <a:gd name="T3" fmla="*/ 0 h 33"/>
                <a:gd name="T4" fmla="*/ 5 w 29"/>
                <a:gd name="T5" fmla="*/ 15 h 33"/>
                <a:gd name="T6" fmla="*/ 23 w 29"/>
                <a:gd name="T7" fmla="*/ 15 h 33"/>
                <a:gd name="T8" fmla="*/ 23 w 29"/>
                <a:gd name="T9" fmla="*/ 0 h 33"/>
                <a:gd name="T10" fmla="*/ 29 w 29"/>
                <a:gd name="T11" fmla="*/ 0 h 33"/>
                <a:gd name="T12" fmla="*/ 29 w 29"/>
                <a:gd name="T13" fmla="*/ 33 h 33"/>
                <a:gd name="T14" fmla="*/ 23 w 29"/>
                <a:gd name="T15" fmla="*/ 33 h 33"/>
                <a:gd name="T16" fmla="*/ 23 w 29"/>
                <a:gd name="T17" fmla="*/ 19 h 33"/>
                <a:gd name="T18" fmla="*/ 5 w 29"/>
                <a:gd name="T19" fmla="*/ 19 h 33"/>
                <a:gd name="T20" fmla="*/ 5 w 29"/>
                <a:gd name="T21" fmla="*/ 33 h 33"/>
                <a:gd name="T22" fmla="*/ 0 w 29"/>
                <a:gd name="T23" fmla="*/ 33 h 33"/>
                <a:gd name="T24" fmla="*/ 0 w 29"/>
                <a:gd name="T25" fmla="*/ 0 h 33"/>
                <a:gd name="connsiteX0" fmla="*/ 0 w 10000"/>
                <a:gd name="connsiteY0" fmla="*/ 0 h 10000"/>
                <a:gd name="connsiteX1" fmla="*/ 1724 w 10000"/>
                <a:gd name="connsiteY1" fmla="*/ 0 h 10000"/>
                <a:gd name="connsiteX2" fmla="*/ 1724 w 10000"/>
                <a:gd name="connsiteY2" fmla="*/ 4545 h 10000"/>
                <a:gd name="connsiteX3" fmla="*/ 7931 w 10000"/>
                <a:gd name="connsiteY3" fmla="*/ 4545 h 10000"/>
                <a:gd name="connsiteX4" fmla="*/ 7931 w 10000"/>
                <a:gd name="connsiteY4" fmla="*/ 0 h 10000"/>
                <a:gd name="connsiteX5" fmla="*/ 9851 w 10000"/>
                <a:gd name="connsiteY5" fmla="*/ 0 h 10000"/>
                <a:gd name="connsiteX6" fmla="*/ 10000 w 10000"/>
                <a:gd name="connsiteY6" fmla="*/ 10000 h 10000"/>
                <a:gd name="connsiteX7" fmla="*/ 7931 w 10000"/>
                <a:gd name="connsiteY7" fmla="*/ 10000 h 10000"/>
                <a:gd name="connsiteX8" fmla="*/ 7931 w 10000"/>
                <a:gd name="connsiteY8" fmla="*/ 5758 h 10000"/>
                <a:gd name="connsiteX9" fmla="*/ 1724 w 10000"/>
                <a:gd name="connsiteY9" fmla="*/ 5758 h 10000"/>
                <a:gd name="connsiteX10" fmla="*/ 1724 w 10000"/>
                <a:gd name="connsiteY10" fmla="*/ 10000 h 10000"/>
                <a:gd name="connsiteX11" fmla="*/ 0 w 10000"/>
                <a:gd name="connsiteY11" fmla="*/ 10000 h 10000"/>
                <a:gd name="connsiteX12" fmla="*/ 0 w 10000"/>
                <a:gd name="connsiteY12" fmla="*/ 0 h 10000"/>
                <a:gd name="connsiteX0" fmla="*/ 0 w 9857"/>
                <a:gd name="connsiteY0" fmla="*/ 0 h 10000"/>
                <a:gd name="connsiteX1" fmla="*/ 1724 w 9857"/>
                <a:gd name="connsiteY1" fmla="*/ 0 h 10000"/>
                <a:gd name="connsiteX2" fmla="*/ 1724 w 9857"/>
                <a:gd name="connsiteY2" fmla="*/ 4545 h 10000"/>
                <a:gd name="connsiteX3" fmla="*/ 7931 w 9857"/>
                <a:gd name="connsiteY3" fmla="*/ 4545 h 10000"/>
                <a:gd name="connsiteX4" fmla="*/ 7931 w 9857"/>
                <a:gd name="connsiteY4" fmla="*/ 0 h 10000"/>
                <a:gd name="connsiteX5" fmla="*/ 9851 w 9857"/>
                <a:gd name="connsiteY5" fmla="*/ 0 h 10000"/>
                <a:gd name="connsiteX6" fmla="*/ 9703 w 9857"/>
                <a:gd name="connsiteY6" fmla="*/ 10000 h 10000"/>
                <a:gd name="connsiteX7" fmla="*/ 7931 w 9857"/>
                <a:gd name="connsiteY7" fmla="*/ 10000 h 10000"/>
                <a:gd name="connsiteX8" fmla="*/ 7931 w 9857"/>
                <a:gd name="connsiteY8" fmla="*/ 5758 h 10000"/>
                <a:gd name="connsiteX9" fmla="*/ 1724 w 9857"/>
                <a:gd name="connsiteY9" fmla="*/ 5758 h 10000"/>
                <a:gd name="connsiteX10" fmla="*/ 1724 w 9857"/>
                <a:gd name="connsiteY10" fmla="*/ 10000 h 10000"/>
                <a:gd name="connsiteX11" fmla="*/ 0 w 9857"/>
                <a:gd name="connsiteY11" fmla="*/ 10000 h 10000"/>
                <a:gd name="connsiteX12" fmla="*/ 0 w 9857"/>
                <a:gd name="connsiteY12"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57" h="10000">
                  <a:moveTo>
                    <a:pt x="0" y="0"/>
                  </a:moveTo>
                  <a:lnTo>
                    <a:pt x="1724" y="0"/>
                  </a:lnTo>
                  <a:lnTo>
                    <a:pt x="1724" y="4545"/>
                  </a:lnTo>
                  <a:lnTo>
                    <a:pt x="7931" y="4545"/>
                  </a:lnTo>
                  <a:lnTo>
                    <a:pt x="7931" y="0"/>
                  </a:lnTo>
                  <a:lnTo>
                    <a:pt x="9851" y="0"/>
                  </a:lnTo>
                  <a:cubicBezTo>
                    <a:pt x="9901" y="3333"/>
                    <a:pt x="9653" y="6667"/>
                    <a:pt x="9703" y="10000"/>
                  </a:cubicBezTo>
                  <a:lnTo>
                    <a:pt x="7931" y="10000"/>
                  </a:lnTo>
                  <a:lnTo>
                    <a:pt x="7931" y="5758"/>
                  </a:lnTo>
                  <a:lnTo>
                    <a:pt x="1724" y="5758"/>
                  </a:lnTo>
                  <a:lnTo>
                    <a:pt x="1724" y="10000"/>
                  </a:lnTo>
                  <a:lnTo>
                    <a:pt x="0" y="10000"/>
                  </a:lnTo>
                  <a:lnTo>
                    <a:pt x="0" y="0"/>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41" name="Freeform 12"/>
            <p:cNvSpPr>
              <a:spLocks noEditPoints="1"/>
            </p:cNvSpPr>
            <p:nvPr userDrawn="1"/>
          </p:nvSpPr>
          <p:spPr bwMode="auto">
            <a:xfrm>
              <a:off x="3604" y="1764"/>
              <a:ext cx="35" cy="44"/>
            </a:xfrm>
            <a:custGeom>
              <a:avLst/>
              <a:gdLst>
                <a:gd name="T0" fmla="*/ 14 w 17"/>
                <a:gd name="T1" fmla="*/ 0 h 21"/>
                <a:gd name="T2" fmla="*/ 14 w 17"/>
                <a:gd name="T3" fmla="*/ 14 h 21"/>
                <a:gd name="T4" fmla="*/ 17 w 17"/>
                <a:gd name="T5" fmla="*/ 14 h 21"/>
                <a:gd name="T6" fmla="*/ 17 w 17"/>
                <a:gd name="T7" fmla="*/ 21 h 21"/>
                <a:gd name="T8" fmla="*/ 15 w 17"/>
                <a:gd name="T9" fmla="*/ 21 h 21"/>
                <a:gd name="T10" fmla="*/ 15 w 17"/>
                <a:gd name="T11" fmla="*/ 16 h 21"/>
                <a:gd name="T12" fmla="*/ 2 w 17"/>
                <a:gd name="T13" fmla="*/ 16 h 21"/>
                <a:gd name="T14" fmla="*/ 2 w 17"/>
                <a:gd name="T15" fmla="*/ 21 h 21"/>
                <a:gd name="T16" fmla="*/ 0 w 17"/>
                <a:gd name="T17" fmla="*/ 21 h 21"/>
                <a:gd name="T18" fmla="*/ 0 w 17"/>
                <a:gd name="T19" fmla="*/ 14 h 21"/>
                <a:gd name="T20" fmla="*/ 4 w 17"/>
                <a:gd name="T21" fmla="*/ 8 h 21"/>
                <a:gd name="T22" fmla="*/ 4 w 17"/>
                <a:gd name="T23" fmla="*/ 0 h 21"/>
                <a:gd name="T24" fmla="*/ 14 w 17"/>
                <a:gd name="T25" fmla="*/ 0 h 21"/>
                <a:gd name="T26" fmla="*/ 12 w 17"/>
                <a:gd name="T27" fmla="*/ 2 h 21"/>
                <a:gd name="T28" fmla="*/ 6 w 17"/>
                <a:gd name="T29" fmla="*/ 2 h 21"/>
                <a:gd name="T30" fmla="*/ 6 w 17"/>
                <a:gd name="T31" fmla="*/ 9 h 21"/>
                <a:gd name="T32" fmla="*/ 4 w 17"/>
                <a:gd name="T33" fmla="*/ 14 h 21"/>
                <a:gd name="T34" fmla="*/ 12 w 17"/>
                <a:gd name="T35" fmla="*/ 14 h 21"/>
                <a:gd name="T36" fmla="*/ 12 w 17"/>
                <a:gd name="T3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 h="21">
                  <a:moveTo>
                    <a:pt x="14" y="0"/>
                  </a:moveTo>
                  <a:cubicBezTo>
                    <a:pt x="14" y="14"/>
                    <a:pt x="14" y="14"/>
                    <a:pt x="14" y="14"/>
                  </a:cubicBezTo>
                  <a:cubicBezTo>
                    <a:pt x="17" y="14"/>
                    <a:pt x="17" y="14"/>
                    <a:pt x="17" y="14"/>
                  </a:cubicBezTo>
                  <a:cubicBezTo>
                    <a:pt x="17" y="21"/>
                    <a:pt x="17" y="21"/>
                    <a:pt x="17" y="21"/>
                  </a:cubicBezTo>
                  <a:cubicBezTo>
                    <a:pt x="15" y="21"/>
                    <a:pt x="15" y="21"/>
                    <a:pt x="15" y="21"/>
                  </a:cubicBezTo>
                  <a:cubicBezTo>
                    <a:pt x="15" y="16"/>
                    <a:pt x="15" y="16"/>
                    <a:pt x="15" y="16"/>
                  </a:cubicBezTo>
                  <a:cubicBezTo>
                    <a:pt x="2" y="16"/>
                    <a:pt x="2" y="16"/>
                    <a:pt x="2" y="16"/>
                  </a:cubicBezTo>
                  <a:cubicBezTo>
                    <a:pt x="2" y="21"/>
                    <a:pt x="2" y="21"/>
                    <a:pt x="2" y="21"/>
                  </a:cubicBezTo>
                  <a:cubicBezTo>
                    <a:pt x="0" y="21"/>
                    <a:pt x="0" y="21"/>
                    <a:pt x="0" y="21"/>
                  </a:cubicBezTo>
                  <a:cubicBezTo>
                    <a:pt x="0" y="14"/>
                    <a:pt x="0" y="14"/>
                    <a:pt x="0" y="14"/>
                  </a:cubicBezTo>
                  <a:cubicBezTo>
                    <a:pt x="3" y="14"/>
                    <a:pt x="4" y="11"/>
                    <a:pt x="4" y="8"/>
                  </a:cubicBezTo>
                  <a:cubicBezTo>
                    <a:pt x="4" y="0"/>
                    <a:pt x="4" y="0"/>
                    <a:pt x="4" y="0"/>
                  </a:cubicBezTo>
                  <a:lnTo>
                    <a:pt x="14" y="0"/>
                  </a:lnTo>
                  <a:close/>
                  <a:moveTo>
                    <a:pt x="12" y="2"/>
                  </a:moveTo>
                  <a:cubicBezTo>
                    <a:pt x="6" y="2"/>
                    <a:pt x="6" y="2"/>
                    <a:pt x="6" y="2"/>
                  </a:cubicBezTo>
                  <a:cubicBezTo>
                    <a:pt x="6" y="9"/>
                    <a:pt x="6" y="9"/>
                    <a:pt x="6" y="9"/>
                  </a:cubicBezTo>
                  <a:cubicBezTo>
                    <a:pt x="6" y="12"/>
                    <a:pt x="5" y="13"/>
                    <a:pt x="4" y="14"/>
                  </a:cubicBezTo>
                  <a:cubicBezTo>
                    <a:pt x="12" y="14"/>
                    <a:pt x="12" y="14"/>
                    <a:pt x="12" y="14"/>
                  </a:cubicBezTo>
                  <a:lnTo>
                    <a:pt x="12" y="2"/>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42" name="Freeform 13"/>
            <p:cNvSpPr>
              <a:spLocks noEditPoints="1"/>
            </p:cNvSpPr>
            <p:nvPr userDrawn="1"/>
          </p:nvSpPr>
          <p:spPr bwMode="auto">
            <a:xfrm>
              <a:off x="3643" y="1762"/>
              <a:ext cx="35" cy="37"/>
            </a:xfrm>
            <a:custGeom>
              <a:avLst/>
              <a:gdLst>
                <a:gd name="T0" fmla="*/ 17 w 17"/>
                <a:gd name="T1" fmla="*/ 13 h 18"/>
                <a:gd name="T2" fmla="*/ 9 w 17"/>
                <a:gd name="T3" fmla="*/ 18 h 18"/>
                <a:gd name="T4" fmla="*/ 0 w 17"/>
                <a:gd name="T5" fmla="*/ 9 h 18"/>
                <a:gd name="T6" fmla="*/ 9 w 17"/>
                <a:gd name="T7" fmla="*/ 0 h 18"/>
                <a:gd name="T8" fmla="*/ 17 w 17"/>
                <a:gd name="T9" fmla="*/ 8 h 18"/>
                <a:gd name="T10" fmla="*/ 17 w 17"/>
                <a:gd name="T11" fmla="*/ 9 h 18"/>
                <a:gd name="T12" fmla="*/ 3 w 17"/>
                <a:gd name="T13" fmla="*/ 9 h 18"/>
                <a:gd name="T14" fmla="*/ 9 w 17"/>
                <a:gd name="T15" fmla="*/ 16 h 18"/>
                <a:gd name="T16" fmla="*/ 15 w 17"/>
                <a:gd name="T17" fmla="*/ 12 h 18"/>
                <a:gd name="T18" fmla="*/ 17 w 17"/>
                <a:gd name="T19" fmla="*/ 13 h 18"/>
                <a:gd name="T20" fmla="*/ 14 w 17"/>
                <a:gd name="T21" fmla="*/ 7 h 18"/>
                <a:gd name="T22" fmla="*/ 9 w 17"/>
                <a:gd name="T23" fmla="*/ 2 h 18"/>
                <a:gd name="T24" fmla="*/ 3 w 17"/>
                <a:gd name="T25" fmla="*/ 7 h 18"/>
                <a:gd name="T26" fmla="*/ 14 w 17"/>
                <a:gd name="T27"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8">
                  <a:moveTo>
                    <a:pt x="17" y="13"/>
                  </a:moveTo>
                  <a:cubicBezTo>
                    <a:pt x="15" y="16"/>
                    <a:pt x="13" y="18"/>
                    <a:pt x="9" y="18"/>
                  </a:cubicBezTo>
                  <a:cubicBezTo>
                    <a:pt x="3" y="18"/>
                    <a:pt x="0" y="14"/>
                    <a:pt x="0" y="9"/>
                  </a:cubicBezTo>
                  <a:cubicBezTo>
                    <a:pt x="0" y="4"/>
                    <a:pt x="3" y="0"/>
                    <a:pt x="9" y="0"/>
                  </a:cubicBezTo>
                  <a:cubicBezTo>
                    <a:pt x="15" y="0"/>
                    <a:pt x="17" y="5"/>
                    <a:pt x="17" y="8"/>
                  </a:cubicBezTo>
                  <a:cubicBezTo>
                    <a:pt x="17" y="9"/>
                    <a:pt x="17" y="9"/>
                    <a:pt x="17" y="9"/>
                  </a:cubicBezTo>
                  <a:cubicBezTo>
                    <a:pt x="3" y="9"/>
                    <a:pt x="3" y="9"/>
                    <a:pt x="3" y="9"/>
                  </a:cubicBezTo>
                  <a:cubicBezTo>
                    <a:pt x="3" y="12"/>
                    <a:pt x="5" y="16"/>
                    <a:pt x="9" y="16"/>
                  </a:cubicBezTo>
                  <a:cubicBezTo>
                    <a:pt x="10" y="16"/>
                    <a:pt x="13" y="16"/>
                    <a:pt x="15" y="12"/>
                  </a:cubicBezTo>
                  <a:lnTo>
                    <a:pt x="17" y="13"/>
                  </a:lnTo>
                  <a:close/>
                  <a:moveTo>
                    <a:pt x="14" y="7"/>
                  </a:moveTo>
                  <a:cubicBezTo>
                    <a:pt x="14" y="5"/>
                    <a:pt x="12" y="2"/>
                    <a:pt x="9" y="2"/>
                  </a:cubicBezTo>
                  <a:cubicBezTo>
                    <a:pt x="6" y="2"/>
                    <a:pt x="3" y="4"/>
                    <a:pt x="3" y="7"/>
                  </a:cubicBezTo>
                  <a:lnTo>
                    <a:pt x="14" y="7"/>
                  </a:ln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sp>
          <p:nvSpPr>
            <p:cNvPr id="43" name="Freeform 14"/>
            <p:cNvSpPr>
              <a:spLocks noEditPoints="1"/>
            </p:cNvSpPr>
            <p:nvPr userDrawn="1"/>
          </p:nvSpPr>
          <p:spPr bwMode="auto">
            <a:xfrm>
              <a:off x="3686" y="1762"/>
              <a:ext cx="36" cy="52"/>
            </a:xfrm>
            <a:custGeom>
              <a:avLst/>
              <a:gdLst>
                <a:gd name="T0" fmla="*/ 2 w 17"/>
                <a:gd name="T1" fmla="*/ 1 h 25"/>
                <a:gd name="T2" fmla="*/ 2 w 17"/>
                <a:gd name="T3" fmla="*/ 4 h 25"/>
                <a:gd name="T4" fmla="*/ 8 w 17"/>
                <a:gd name="T5" fmla="*/ 0 h 25"/>
                <a:gd name="T6" fmla="*/ 17 w 17"/>
                <a:gd name="T7" fmla="*/ 9 h 25"/>
                <a:gd name="T8" fmla="*/ 9 w 17"/>
                <a:gd name="T9" fmla="*/ 18 h 25"/>
                <a:gd name="T10" fmla="*/ 2 w 17"/>
                <a:gd name="T11" fmla="*/ 15 h 25"/>
                <a:gd name="T12" fmla="*/ 2 w 17"/>
                <a:gd name="T13" fmla="*/ 25 h 25"/>
                <a:gd name="T14" fmla="*/ 0 w 17"/>
                <a:gd name="T15" fmla="*/ 25 h 25"/>
                <a:gd name="T16" fmla="*/ 0 w 17"/>
                <a:gd name="T17" fmla="*/ 1 h 25"/>
                <a:gd name="T18" fmla="*/ 2 w 17"/>
                <a:gd name="T19" fmla="*/ 1 h 25"/>
                <a:gd name="T20" fmla="*/ 15 w 17"/>
                <a:gd name="T21" fmla="*/ 9 h 25"/>
                <a:gd name="T22" fmla="*/ 8 w 17"/>
                <a:gd name="T23" fmla="*/ 2 h 25"/>
                <a:gd name="T24" fmla="*/ 2 w 17"/>
                <a:gd name="T25" fmla="*/ 9 h 25"/>
                <a:gd name="T26" fmla="*/ 9 w 17"/>
                <a:gd name="T27" fmla="*/ 16 h 25"/>
                <a:gd name="T28" fmla="*/ 15 w 17"/>
                <a:gd name="T29" fmla="*/ 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25">
                  <a:moveTo>
                    <a:pt x="2" y="1"/>
                  </a:moveTo>
                  <a:cubicBezTo>
                    <a:pt x="2" y="4"/>
                    <a:pt x="2" y="4"/>
                    <a:pt x="2" y="4"/>
                  </a:cubicBezTo>
                  <a:cubicBezTo>
                    <a:pt x="3" y="2"/>
                    <a:pt x="5" y="0"/>
                    <a:pt x="8" y="0"/>
                  </a:cubicBezTo>
                  <a:cubicBezTo>
                    <a:pt x="14" y="0"/>
                    <a:pt x="17" y="4"/>
                    <a:pt x="17" y="9"/>
                  </a:cubicBezTo>
                  <a:cubicBezTo>
                    <a:pt x="17" y="14"/>
                    <a:pt x="14" y="18"/>
                    <a:pt x="9" y="18"/>
                  </a:cubicBezTo>
                  <a:cubicBezTo>
                    <a:pt x="5" y="18"/>
                    <a:pt x="3" y="16"/>
                    <a:pt x="2" y="15"/>
                  </a:cubicBezTo>
                  <a:cubicBezTo>
                    <a:pt x="2" y="25"/>
                    <a:pt x="2" y="25"/>
                    <a:pt x="2" y="25"/>
                  </a:cubicBezTo>
                  <a:cubicBezTo>
                    <a:pt x="0" y="25"/>
                    <a:pt x="0" y="25"/>
                    <a:pt x="0" y="25"/>
                  </a:cubicBezTo>
                  <a:cubicBezTo>
                    <a:pt x="0" y="1"/>
                    <a:pt x="0" y="1"/>
                    <a:pt x="0" y="1"/>
                  </a:cubicBezTo>
                  <a:lnTo>
                    <a:pt x="2" y="1"/>
                  </a:lnTo>
                  <a:close/>
                  <a:moveTo>
                    <a:pt x="15" y="9"/>
                  </a:moveTo>
                  <a:cubicBezTo>
                    <a:pt x="15" y="6"/>
                    <a:pt x="13" y="2"/>
                    <a:pt x="8" y="2"/>
                  </a:cubicBezTo>
                  <a:cubicBezTo>
                    <a:pt x="5" y="2"/>
                    <a:pt x="2" y="5"/>
                    <a:pt x="2" y="9"/>
                  </a:cubicBezTo>
                  <a:cubicBezTo>
                    <a:pt x="2" y="14"/>
                    <a:pt x="5" y="16"/>
                    <a:pt x="9" y="16"/>
                  </a:cubicBezTo>
                  <a:cubicBezTo>
                    <a:pt x="12" y="16"/>
                    <a:pt x="15" y="13"/>
                    <a:pt x="15" y="9"/>
                  </a:cubicBezTo>
                  <a:close/>
                </a:path>
              </a:pathLst>
            </a:custGeom>
            <a:solidFill>
              <a:srgbClr val="EB1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solidFill>
                  <a:srgbClr val="444444"/>
                </a:solidFill>
                <a:latin typeface="Segoe UI" panose="020B0502040204020203" pitchFamily="34" charset="0"/>
              </a:endParaRPr>
            </a:p>
          </p:txBody>
        </p:sp>
      </p:grpSp>
      <p:sp>
        <p:nvSpPr>
          <p:cNvPr id="30" name="Текст 3"/>
          <p:cNvSpPr>
            <a:spLocks noGrp="1"/>
          </p:cNvSpPr>
          <p:nvPr>
            <p:ph type="body" sz="quarter" idx="10"/>
          </p:nvPr>
        </p:nvSpPr>
        <p:spPr>
          <a:xfrm>
            <a:off x="360363" y="1082675"/>
            <a:ext cx="11469687" cy="923925"/>
          </a:xfrm>
        </p:spPr>
        <p:txBody>
          <a:bodyPr lIns="0" tIns="0" rIns="0" bIns="0" anchor="t">
            <a:noAutofit/>
          </a:bodyPr>
          <a:lstStyle>
            <a:lvl1pPr>
              <a:defRPr lang="ru-RU" sz="1800" smtClean="0">
                <a:solidFill>
                  <a:srgbClr val="444444"/>
                </a:solidFill>
                <a:cs typeface="Segoe UI" panose="020B0502040204020203" pitchFamily="34" charset="0"/>
              </a:defRPr>
            </a:lvl1pPr>
            <a:lvl2pPr>
              <a:defRPr lang="ru-RU" sz="1800" smtClean="0">
                <a:latin typeface="+mn-lt"/>
              </a:defRPr>
            </a:lvl2pPr>
            <a:lvl3pPr>
              <a:defRPr lang="ru-RU" sz="1800" smtClean="0">
                <a:latin typeface="+mn-lt"/>
              </a:defRPr>
            </a:lvl3pPr>
            <a:lvl4pPr>
              <a:defRPr lang="ru-RU" sz="1800" smtClean="0">
                <a:latin typeface="+mn-lt"/>
              </a:defRPr>
            </a:lvl4pPr>
            <a:lvl5pPr>
              <a:defRPr lang="ru-RU" sz="1800">
                <a:latin typeface="+mn-lt"/>
              </a:defRPr>
            </a:lvl5pPr>
          </a:lstStyle>
          <a:p>
            <a:pPr lvl="0" algn="ctr" defTabSz="449171" fontAlgn="base">
              <a:spcBef>
                <a:spcPct val="0"/>
              </a:spcBef>
              <a:spcAft>
                <a:spcPct val="0"/>
              </a:spcAft>
              <a:buClr>
                <a:srgbClr val="000000"/>
              </a:buClr>
              <a:buSzPct val="100000"/>
            </a:pPr>
            <a:r>
              <a:rPr lang="ru-RU" dirty="0"/>
              <a:t>Образец текста</a:t>
            </a:r>
          </a:p>
        </p:txBody>
      </p:sp>
    </p:spTree>
    <p:extLst>
      <p:ext uri="{BB962C8B-B14F-4D97-AF65-F5344CB8AC3E}">
        <p14:creationId xmlns:p14="http://schemas.microsoft.com/office/powerpoint/2010/main" val="279831838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7979" y="0"/>
            <a:ext cx="8270696" cy="694951"/>
          </a:xfrm>
        </p:spPr>
        <p:txBody>
          <a:bodyPr/>
          <a:lstStyle>
            <a:lvl1pPr>
              <a:defRPr/>
            </a:lvl1pPr>
          </a:lstStyle>
          <a:p>
            <a:r>
              <a:rPr lang="ru-RU" dirty="0"/>
              <a:t>Образец заголовка</a:t>
            </a:r>
          </a:p>
        </p:txBody>
      </p:sp>
      <p:sp>
        <p:nvSpPr>
          <p:cNvPr id="3" name="Объект 2"/>
          <p:cNvSpPr>
            <a:spLocks noGrp="1"/>
          </p:cNvSpPr>
          <p:nvPr>
            <p:ph idx="1"/>
          </p:nvPr>
        </p:nvSpPr>
        <p:spPr>
          <a:xfrm>
            <a:off x="360363" y="1082675"/>
            <a:ext cx="11469687" cy="5232400"/>
          </a:xfrm>
        </p:spPr>
        <p:txBody>
          <a:bodyPr/>
          <a:lstStyle>
            <a:lvl1pPr>
              <a:defRPr>
                <a:solidFill>
                  <a:schemeClr val="tx1"/>
                </a:solidFill>
                <a:latin typeface="Segoe UI" panose="020B0502040204020203" pitchFamily="34" charset="0"/>
              </a:defRPr>
            </a:lvl1pPr>
            <a:lvl2pPr>
              <a:buClr>
                <a:schemeClr val="accent1"/>
              </a:buClr>
              <a:defRPr>
                <a:solidFill>
                  <a:schemeClr val="tx1"/>
                </a:solidFill>
                <a:latin typeface="Segoe UI" panose="020B0502040204020203" pitchFamily="34" charset="0"/>
              </a:defRPr>
            </a:lvl2pPr>
            <a:lvl3pPr>
              <a:buClr>
                <a:schemeClr val="accent1"/>
              </a:buClr>
              <a:defRPr>
                <a:solidFill>
                  <a:schemeClr val="tx1"/>
                </a:solidFill>
                <a:latin typeface="Segoe UI" panose="020B0502040204020203" pitchFamily="34" charset="0"/>
              </a:defRPr>
            </a:lvl3pPr>
            <a:lvl4pPr>
              <a:buClr>
                <a:schemeClr val="accent1"/>
              </a:buClr>
              <a:defRPr>
                <a:solidFill>
                  <a:schemeClr val="tx1"/>
                </a:solidFill>
                <a:latin typeface="Segoe UI" panose="020B0502040204020203" pitchFamily="34" charset="0"/>
              </a:defRPr>
            </a:lvl4pPr>
            <a:lvl5pPr>
              <a:buClr>
                <a:schemeClr val="accent1"/>
              </a:buClr>
              <a:defRPr>
                <a:solidFill>
                  <a:schemeClr val="tx1"/>
                </a:solidFill>
                <a:latin typeface="Segoe UI" panose="020B0502040204020203"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5" name="Нижний колонтитул 4"/>
          <p:cNvSpPr>
            <a:spLocks noGrp="1"/>
          </p:cNvSpPr>
          <p:nvPr>
            <p:ph type="ftr" sz="quarter" idx="11"/>
          </p:nvPr>
        </p:nvSpPr>
        <p:spPr/>
        <p:txBody>
          <a:bodyPr/>
          <a:lstStyle>
            <a:lvl1pPr>
              <a:defRPr>
                <a:latin typeface="Segoe UI" panose="020B0502040204020203" pitchFamily="34" charset="0"/>
              </a:defRPr>
            </a:lvl1pPr>
          </a:lstStyle>
          <a:p>
            <a:endParaRPr lang="ru-RU" dirty="0">
              <a:solidFill>
                <a:srgbClr val="444444">
                  <a:lumMod val="60000"/>
                  <a:lumOff val="40000"/>
                </a:srgbClr>
              </a:solidFill>
            </a:endParaRPr>
          </a:p>
        </p:txBody>
      </p:sp>
      <p:sp>
        <p:nvSpPr>
          <p:cNvPr id="6" name="Номер слайда 5"/>
          <p:cNvSpPr>
            <a:spLocks noGrp="1"/>
          </p:cNvSpPr>
          <p:nvPr>
            <p:ph type="sldNum" sz="quarter" idx="12"/>
          </p:nvPr>
        </p:nvSpPr>
        <p:spPr/>
        <p:txBody>
          <a:bodyPr/>
          <a:lstStyle>
            <a:lvl1pPr>
              <a:defRPr>
                <a:latin typeface="Segoe UI" panose="020B0502040204020203" pitchFamily="34" charset="0"/>
              </a:defRPr>
            </a:lvl1pPr>
          </a:lstStyle>
          <a:p>
            <a:fld id="{01D45CEE-34A4-4662-B092-562F1FC220D0}" type="slidenum">
              <a:rPr lang="ru-RU" smtClean="0">
                <a:solidFill>
                  <a:srgbClr val="444444">
                    <a:lumMod val="60000"/>
                    <a:lumOff val="40000"/>
                  </a:srgbClr>
                </a:solidFill>
              </a:rPr>
              <a:pPr/>
              <a:t>‹#›</a:t>
            </a:fld>
            <a:endParaRPr lang="ru-RU" dirty="0">
              <a:solidFill>
                <a:srgbClr val="444444">
                  <a:lumMod val="60000"/>
                  <a:lumOff val="40000"/>
                </a:srgbClr>
              </a:solidFill>
            </a:endParaRPr>
          </a:p>
        </p:txBody>
      </p:sp>
    </p:spTree>
    <p:extLst>
      <p:ext uri="{BB962C8B-B14F-4D97-AF65-F5344CB8AC3E}">
        <p14:creationId xmlns:p14="http://schemas.microsoft.com/office/powerpoint/2010/main" val="1183126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dirty="0"/>
              <a:t>Образец заголовка</a:t>
            </a:r>
          </a:p>
        </p:txBody>
      </p:sp>
      <p:sp>
        <p:nvSpPr>
          <p:cNvPr id="3" name="Объект 2"/>
          <p:cNvSpPr>
            <a:spLocks noGrp="1"/>
          </p:cNvSpPr>
          <p:nvPr>
            <p:ph sz="half" idx="1"/>
          </p:nvPr>
        </p:nvSpPr>
        <p:spPr>
          <a:xfrm>
            <a:off x="360364" y="1082675"/>
            <a:ext cx="5549899" cy="5232400"/>
          </a:xfrm>
        </p:spPr>
        <p:txBody>
          <a:bodyPr/>
          <a:lstStyle>
            <a:lvl1pPr>
              <a:defRPr>
                <a:latin typeface="Segoe UI" panose="020B0502040204020203" pitchFamily="34" charset="0"/>
              </a:defRPr>
            </a:lvl1pPr>
            <a:lvl2pPr>
              <a:defRPr>
                <a:latin typeface="Segoe UI" panose="020B0502040204020203" pitchFamily="34" charset="0"/>
              </a:defRPr>
            </a:lvl2pPr>
            <a:lvl3pPr>
              <a:defRPr>
                <a:latin typeface="Segoe UI" panose="020B0502040204020203" pitchFamily="34" charset="0"/>
              </a:defRPr>
            </a:lvl3pPr>
            <a:lvl4pPr>
              <a:defRPr>
                <a:latin typeface="Segoe UI" panose="020B0502040204020203" pitchFamily="34" charset="0"/>
              </a:defRPr>
            </a:lvl4pPr>
            <a:lvl5pPr>
              <a:defRPr>
                <a:latin typeface="Segoe UI" panose="020B0502040204020203"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Объект 3"/>
          <p:cNvSpPr>
            <a:spLocks noGrp="1"/>
          </p:cNvSpPr>
          <p:nvPr>
            <p:ph sz="half" idx="2"/>
          </p:nvPr>
        </p:nvSpPr>
        <p:spPr>
          <a:xfrm>
            <a:off x="6276974" y="1082675"/>
            <a:ext cx="5553075" cy="5232400"/>
          </a:xfrm>
        </p:spPr>
        <p:txBody>
          <a:bodyPr/>
          <a:lstStyle>
            <a:lvl1pPr>
              <a:defRPr>
                <a:latin typeface="Segoe UI" panose="020B0502040204020203" pitchFamily="34" charset="0"/>
              </a:defRPr>
            </a:lvl1pPr>
            <a:lvl2pPr>
              <a:defRPr>
                <a:latin typeface="Segoe UI" panose="020B0502040204020203" pitchFamily="34" charset="0"/>
              </a:defRPr>
            </a:lvl2pPr>
            <a:lvl3pPr>
              <a:defRPr>
                <a:latin typeface="Segoe UI" panose="020B0502040204020203" pitchFamily="34" charset="0"/>
              </a:defRPr>
            </a:lvl3pPr>
            <a:lvl4pPr>
              <a:defRPr>
                <a:latin typeface="Segoe UI" panose="020B0502040204020203" pitchFamily="34" charset="0"/>
              </a:defRPr>
            </a:lvl4pPr>
            <a:lvl5pPr>
              <a:defRPr>
                <a:latin typeface="Segoe UI" panose="020B0502040204020203"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ижний колонтитул 5"/>
          <p:cNvSpPr>
            <a:spLocks noGrp="1"/>
          </p:cNvSpPr>
          <p:nvPr>
            <p:ph type="ftr" sz="quarter" idx="11"/>
          </p:nvPr>
        </p:nvSpPr>
        <p:spPr/>
        <p:txBody>
          <a:bodyPr/>
          <a:lstStyle>
            <a:lvl1pPr>
              <a:defRPr>
                <a:latin typeface="Segoe UI" panose="020B0502040204020203" pitchFamily="34" charset="0"/>
              </a:defRPr>
            </a:lvl1pPr>
          </a:lstStyle>
          <a:p>
            <a:endParaRPr lang="ru-RU" dirty="0">
              <a:solidFill>
                <a:srgbClr val="444444">
                  <a:lumMod val="60000"/>
                  <a:lumOff val="40000"/>
                </a:srgbClr>
              </a:solidFill>
            </a:endParaRPr>
          </a:p>
        </p:txBody>
      </p:sp>
      <p:sp>
        <p:nvSpPr>
          <p:cNvPr id="7" name="Номер слайда 6"/>
          <p:cNvSpPr>
            <a:spLocks noGrp="1"/>
          </p:cNvSpPr>
          <p:nvPr>
            <p:ph type="sldNum" sz="quarter" idx="12"/>
          </p:nvPr>
        </p:nvSpPr>
        <p:spPr/>
        <p:txBody>
          <a:bodyPr/>
          <a:lstStyle>
            <a:lvl1pPr>
              <a:defRPr>
                <a:latin typeface="Segoe UI" panose="020B0502040204020203" pitchFamily="34" charset="0"/>
              </a:defRPr>
            </a:lvl1pPr>
          </a:lstStyle>
          <a:p>
            <a:fld id="{01D45CEE-34A4-4662-B092-562F1FC220D0}" type="slidenum">
              <a:rPr lang="ru-RU" smtClean="0">
                <a:solidFill>
                  <a:srgbClr val="444444">
                    <a:lumMod val="60000"/>
                    <a:lumOff val="40000"/>
                  </a:srgbClr>
                </a:solidFill>
              </a:rPr>
              <a:pPr/>
              <a:t>‹#›</a:t>
            </a:fld>
            <a:endParaRPr lang="ru-RU" dirty="0">
              <a:solidFill>
                <a:srgbClr val="444444">
                  <a:lumMod val="60000"/>
                  <a:lumOff val="40000"/>
                </a:srgbClr>
              </a:solidFill>
            </a:endParaRPr>
          </a:p>
        </p:txBody>
      </p:sp>
    </p:spTree>
    <p:extLst>
      <p:ext uri="{BB962C8B-B14F-4D97-AF65-F5344CB8AC3E}">
        <p14:creationId xmlns:p14="http://schemas.microsoft.com/office/powerpoint/2010/main" val="10749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4200" y="1"/>
            <a:ext cx="8166100" cy="698499"/>
          </a:xfrm>
        </p:spPr>
        <p:txBody>
          <a:bodyPr/>
          <a:lstStyle>
            <a:lvl1pPr>
              <a:defRPr/>
            </a:lvl1pPr>
          </a:lstStyle>
          <a:p>
            <a:r>
              <a:rPr lang="ru-RU" dirty="0"/>
              <a:t>Образец заголовка</a:t>
            </a:r>
          </a:p>
        </p:txBody>
      </p:sp>
      <p:sp>
        <p:nvSpPr>
          <p:cNvPr id="3" name="Текст 2"/>
          <p:cNvSpPr>
            <a:spLocks noGrp="1"/>
          </p:cNvSpPr>
          <p:nvPr>
            <p:ph type="body" idx="1"/>
          </p:nvPr>
        </p:nvSpPr>
        <p:spPr>
          <a:xfrm>
            <a:off x="360364" y="1082675"/>
            <a:ext cx="5549899" cy="349250"/>
          </a:xfrm>
        </p:spPr>
        <p:txBody>
          <a:bodyPr anchor="b"/>
          <a:lstStyle>
            <a:lvl1pPr marL="0" indent="0">
              <a:buNone/>
              <a:defRPr sz="2400" b="1">
                <a:latin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a:t>Образец текста</a:t>
            </a:r>
          </a:p>
        </p:txBody>
      </p:sp>
      <p:sp>
        <p:nvSpPr>
          <p:cNvPr id="4" name="Объект 3"/>
          <p:cNvSpPr>
            <a:spLocks noGrp="1"/>
          </p:cNvSpPr>
          <p:nvPr>
            <p:ph sz="half" idx="2"/>
          </p:nvPr>
        </p:nvSpPr>
        <p:spPr>
          <a:xfrm>
            <a:off x="360364" y="1816099"/>
            <a:ext cx="5549899" cy="4498975"/>
          </a:xfrm>
        </p:spPr>
        <p:txBody>
          <a:bodyPr/>
          <a:lstStyle>
            <a:lvl1pPr>
              <a:defRPr>
                <a:latin typeface="Segoe UI" panose="020B0502040204020203" pitchFamily="34" charset="0"/>
              </a:defRPr>
            </a:lvl1pPr>
            <a:lvl2pPr>
              <a:defRPr>
                <a:latin typeface="Segoe UI" panose="020B0502040204020203" pitchFamily="34" charset="0"/>
              </a:defRPr>
            </a:lvl2pPr>
            <a:lvl3pPr>
              <a:defRPr>
                <a:latin typeface="Segoe UI" panose="020B0502040204020203" pitchFamily="34" charset="0"/>
              </a:defRPr>
            </a:lvl3pPr>
            <a:lvl4pPr>
              <a:defRPr>
                <a:latin typeface="Segoe UI" panose="020B0502040204020203" pitchFamily="34" charset="0"/>
              </a:defRPr>
            </a:lvl4pPr>
            <a:lvl5pPr>
              <a:defRPr>
                <a:latin typeface="Segoe UI" panose="020B0502040204020203"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5" name="Текст 4"/>
          <p:cNvSpPr>
            <a:spLocks noGrp="1"/>
          </p:cNvSpPr>
          <p:nvPr>
            <p:ph type="body" sz="quarter" idx="3"/>
          </p:nvPr>
        </p:nvSpPr>
        <p:spPr>
          <a:xfrm>
            <a:off x="6276974" y="1082675"/>
            <a:ext cx="5553075" cy="349250"/>
          </a:xfrm>
        </p:spPr>
        <p:txBody>
          <a:bodyPr anchor="b"/>
          <a:lstStyle>
            <a:lvl1pPr marL="0" indent="0">
              <a:buNone/>
              <a:defRPr sz="2400" b="1">
                <a:latin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a:t>Образец текста</a:t>
            </a:r>
          </a:p>
        </p:txBody>
      </p:sp>
      <p:sp>
        <p:nvSpPr>
          <p:cNvPr id="6" name="Объект 5"/>
          <p:cNvSpPr>
            <a:spLocks noGrp="1"/>
          </p:cNvSpPr>
          <p:nvPr>
            <p:ph sz="quarter" idx="4"/>
          </p:nvPr>
        </p:nvSpPr>
        <p:spPr>
          <a:xfrm>
            <a:off x="6276974" y="1816099"/>
            <a:ext cx="5553075" cy="4498975"/>
          </a:xfrm>
        </p:spPr>
        <p:txBody>
          <a:bodyPr/>
          <a:lstStyle>
            <a:lvl1pPr>
              <a:defRPr>
                <a:latin typeface="Segoe UI" panose="020B0502040204020203" pitchFamily="34" charset="0"/>
              </a:defRPr>
            </a:lvl1pPr>
            <a:lvl2pPr>
              <a:defRPr>
                <a:latin typeface="Segoe UI" panose="020B0502040204020203" pitchFamily="34" charset="0"/>
              </a:defRPr>
            </a:lvl2pPr>
            <a:lvl3pPr>
              <a:defRPr>
                <a:latin typeface="Segoe UI" panose="020B0502040204020203" pitchFamily="34" charset="0"/>
              </a:defRPr>
            </a:lvl3pPr>
            <a:lvl4pPr>
              <a:defRPr>
                <a:latin typeface="Segoe UI" panose="020B0502040204020203" pitchFamily="34" charset="0"/>
              </a:defRPr>
            </a:lvl4pPr>
            <a:lvl5pPr>
              <a:defRPr>
                <a:latin typeface="Segoe UI" panose="020B0502040204020203"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8" name="Нижний колонтитул 7"/>
          <p:cNvSpPr>
            <a:spLocks noGrp="1"/>
          </p:cNvSpPr>
          <p:nvPr>
            <p:ph type="ftr" sz="quarter" idx="11"/>
          </p:nvPr>
        </p:nvSpPr>
        <p:spPr/>
        <p:txBody>
          <a:bodyPr/>
          <a:lstStyle>
            <a:lvl1pPr>
              <a:defRPr>
                <a:latin typeface="Segoe UI" panose="020B0502040204020203" pitchFamily="34" charset="0"/>
              </a:defRPr>
            </a:lvl1pPr>
          </a:lstStyle>
          <a:p>
            <a:endParaRPr lang="ru-RU" dirty="0">
              <a:solidFill>
                <a:srgbClr val="444444">
                  <a:lumMod val="60000"/>
                  <a:lumOff val="40000"/>
                </a:srgbClr>
              </a:solidFill>
            </a:endParaRPr>
          </a:p>
        </p:txBody>
      </p:sp>
      <p:sp>
        <p:nvSpPr>
          <p:cNvPr id="9" name="Номер слайда 8"/>
          <p:cNvSpPr>
            <a:spLocks noGrp="1"/>
          </p:cNvSpPr>
          <p:nvPr>
            <p:ph type="sldNum" sz="quarter" idx="12"/>
          </p:nvPr>
        </p:nvSpPr>
        <p:spPr/>
        <p:txBody>
          <a:bodyPr/>
          <a:lstStyle>
            <a:lvl1pPr>
              <a:defRPr>
                <a:latin typeface="Segoe UI" panose="020B0502040204020203" pitchFamily="34" charset="0"/>
              </a:defRPr>
            </a:lvl1pPr>
          </a:lstStyle>
          <a:p>
            <a:fld id="{01D45CEE-34A4-4662-B092-562F1FC220D0}" type="slidenum">
              <a:rPr lang="ru-RU" smtClean="0">
                <a:solidFill>
                  <a:srgbClr val="444444">
                    <a:lumMod val="60000"/>
                    <a:lumOff val="40000"/>
                  </a:srgbClr>
                </a:solidFill>
              </a:rPr>
              <a:pPr/>
              <a:t>‹#›</a:t>
            </a:fld>
            <a:endParaRPr lang="ru-RU" dirty="0">
              <a:solidFill>
                <a:srgbClr val="444444">
                  <a:lumMod val="60000"/>
                  <a:lumOff val="40000"/>
                </a:srgbClr>
              </a:solidFill>
            </a:endParaRPr>
          </a:p>
        </p:txBody>
      </p:sp>
    </p:spTree>
    <p:extLst>
      <p:ext uri="{BB962C8B-B14F-4D97-AF65-F5344CB8AC3E}">
        <p14:creationId xmlns:p14="http://schemas.microsoft.com/office/powerpoint/2010/main" val="3170071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3" name="Нижний колонтитул 2"/>
          <p:cNvSpPr>
            <a:spLocks noGrp="1"/>
          </p:cNvSpPr>
          <p:nvPr>
            <p:ph type="ftr" sz="quarter" idx="11"/>
          </p:nvPr>
        </p:nvSpPr>
        <p:spPr/>
        <p:txBody>
          <a:bodyPr/>
          <a:lstStyle>
            <a:lvl1pPr>
              <a:defRPr>
                <a:latin typeface="Segoe UI" panose="020B0502040204020203" pitchFamily="34" charset="0"/>
              </a:defRPr>
            </a:lvl1pPr>
          </a:lstStyle>
          <a:p>
            <a:endParaRPr lang="ru-RU" dirty="0">
              <a:solidFill>
                <a:srgbClr val="444444">
                  <a:lumMod val="60000"/>
                  <a:lumOff val="40000"/>
                </a:srgbClr>
              </a:solidFill>
            </a:endParaRPr>
          </a:p>
        </p:txBody>
      </p:sp>
      <p:sp>
        <p:nvSpPr>
          <p:cNvPr id="4" name="Номер слайда 3"/>
          <p:cNvSpPr>
            <a:spLocks noGrp="1"/>
          </p:cNvSpPr>
          <p:nvPr>
            <p:ph type="sldNum" sz="quarter" idx="12"/>
          </p:nvPr>
        </p:nvSpPr>
        <p:spPr/>
        <p:txBody>
          <a:bodyPr/>
          <a:lstStyle>
            <a:lvl1pPr>
              <a:defRPr>
                <a:latin typeface="Segoe UI" panose="020B0502040204020203" pitchFamily="34" charset="0"/>
              </a:defRPr>
            </a:lvl1pPr>
          </a:lstStyle>
          <a:p>
            <a:fld id="{01D45CEE-34A4-4662-B092-562F1FC220D0}" type="slidenum">
              <a:rPr lang="ru-RU" smtClean="0">
                <a:solidFill>
                  <a:srgbClr val="444444">
                    <a:lumMod val="60000"/>
                    <a:lumOff val="40000"/>
                  </a:srgbClr>
                </a:solidFill>
              </a:rPr>
              <a:pPr/>
              <a:t>‹#›</a:t>
            </a:fld>
            <a:endParaRPr lang="ru-RU" dirty="0">
              <a:solidFill>
                <a:srgbClr val="444444">
                  <a:lumMod val="60000"/>
                  <a:lumOff val="40000"/>
                </a:srgbClr>
              </a:solidFill>
            </a:endParaRPr>
          </a:p>
        </p:txBody>
      </p:sp>
    </p:spTree>
    <p:extLst>
      <p:ext uri="{BB962C8B-B14F-4D97-AF65-F5344CB8AC3E}">
        <p14:creationId xmlns:p14="http://schemas.microsoft.com/office/powerpoint/2010/main" val="3811879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print">
            <a:extLst>
              <a:ext uri="{28A0092B-C50C-407E-A947-70E740481C1C}">
                <a14:useLocalDpi xmlns:a14="http://schemas.microsoft.com/office/drawing/2010/main" val="0"/>
              </a:ext>
            </a:extLst>
          </a:blip>
          <a:srcRect l="14301" t="372" r="12689" b="7004"/>
          <a:stretch/>
        </p:blipFill>
        <p:spPr>
          <a:xfrm>
            <a:off x="-10277" y="716756"/>
            <a:ext cx="12202277" cy="5776913"/>
          </a:xfrm>
          <a:prstGeom prst="rect">
            <a:avLst/>
          </a:prstGeom>
        </p:spPr>
      </p:pic>
      <p:sp>
        <p:nvSpPr>
          <p:cNvPr id="2" name="Заголовок 1"/>
          <p:cNvSpPr>
            <a:spLocks noGrp="1"/>
          </p:cNvSpPr>
          <p:nvPr userDrawn="1">
            <p:ph type="ctrTitle"/>
          </p:nvPr>
        </p:nvSpPr>
        <p:spPr>
          <a:xfrm>
            <a:off x="1524000" y="3848100"/>
            <a:ext cx="9144000" cy="1881188"/>
          </a:xfrm>
          <a:noFill/>
        </p:spPr>
        <p:txBody>
          <a:bodyPr anchor="b"/>
          <a:lstStyle>
            <a:lvl1pPr marL="0" algn="ctr" defTabSz="914400" rtl="0" eaLnBrk="1" latinLnBrk="0" hangingPunct="1">
              <a:defRPr lang="ru-RU" sz="2800" b="1" kern="1200" cap="all" dirty="0">
                <a:solidFill>
                  <a:schemeClr val="bg1"/>
                </a:solidFill>
                <a:latin typeface="Segoe UI" panose="020B0502040204020203" pitchFamily="34" charset="0"/>
                <a:ea typeface="Arial Unicode MS" pitchFamily="34" charset="-128"/>
                <a:cs typeface="Segoe UI" panose="020B0502040204020203" pitchFamily="34" charset="0"/>
              </a:defRPr>
            </a:lvl1pPr>
          </a:lstStyle>
          <a:p>
            <a:r>
              <a:rPr lang="ru-RU" dirty="0"/>
              <a:t>Образец заголовка</a:t>
            </a:r>
          </a:p>
        </p:txBody>
      </p:sp>
      <p:sp>
        <p:nvSpPr>
          <p:cNvPr id="3" name="Подзаголовок 2"/>
          <p:cNvSpPr>
            <a:spLocks noGrp="1"/>
          </p:cNvSpPr>
          <p:nvPr userDrawn="1">
            <p:ph type="subTitle" idx="1"/>
          </p:nvPr>
        </p:nvSpPr>
        <p:spPr>
          <a:xfrm>
            <a:off x="1524000" y="5729288"/>
            <a:ext cx="9144000" cy="738187"/>
          </a:xfrm>
          <a:noFill/>
        </p:spPr>
        <p:txBody>
          <a:bodyPr>
            <a:normAutofit/>
          </a:bodyPr>
          <a:lstStyle>
            <a:lvl1pPr marL="0" indent="0" algn="ctr" defTabSz="914400" rtl="0" eaLnBrk="1" latinLnBrk="0" hangingPunct="1">
              <a:buNone/>
              <a:defRPr lang="ru-RU" sz="1800" b="1" kern="1200" cap="all" baseline="0" dirty="0">
                <a:solidFill>
                  <a:schemeClr val="bg1"/>
                </a:solidFill>
                <a:latin typeface="Segoe UI" panose="020B0502040204020203" pitchFamily="34"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a:t>Образец подзаголовка</a:t>
            </a:r>
          </a:p>
        </p:txBody>
      </p:sp>
      <p:sp>
        <p:nvSpPr>
          <p:cNvPr id="4" name="Прямоугольник 3"/>
          <p:cNvSpPr/>
          <p:nvPr userDrawn="1"/>
        </p:nvSpPr>
        <p:spPr>
          <a:xfrm>
            <a:off x="0" y="0"/>
            <a:ext cx="1800225" cy="666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grpSp>
        <p:nvGrpSpPr>
          <p:cNvPr id="6" name="Группа 5"/>
          <p:cNvGrpSpPr/>
          <p:nvPr userDrawn="1"/>
        </p:nvGrpSpPr>
        <p:grpSpPr>
          <a:xfrm>
            <a:off x="-10275" y="740565"/>
            <a:ext cx="4137658" cy="3642745"/>
            <a:chOff x="-10275" y="740565"/>
            <a:chExt cx="4137658" cy="3642745"/>
          </a:xfrm>
        </p:grpSpPr>
        <p:sp>
          <p:nvSpPr>
            <p:cNvPr id="17" name="Прямоугольник: скругленные верхние углы 16"/>
            <p:cNvSpPr/>
            <p:nvPr/>
          </p:nvSpPr>
          <p:spPr>
            <a:xfrm rot="5400000">
              <a:off x="-873801" y="1604101"/>
              <a:ext cx="3642737" cy="1915682"/>
            </a:xfrm>
            <a:prstGeom prst="round2SameRect">
              <a:avLst>
                <a:gd name="adj1" fmla="val 4187"/>
                <a:gd name="adj2" fmla="val 0"/>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8" name="Прямоугольник: скругленные верхние углы 17"/>
            <p:cNvSpPr/>
            <p:nvPr/>
          </p:nvSpPr>
          <p:spPr>
            <a:xfrm rot="5400000">
              <a:off x="-538206" y="1268506"/>
              <a:ext cx="3348541" cy="2292676"/>
            </a:xfrm>
            <a:prstGeom prst="round2SameRect">
              <a:avLst>
                <a:gd name="adj1" fmla="val 4187"/>
                <a:gd name="adj2" fmla="val 0"/>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9" name="Прямоугольник: скругленные верхние углы 18"/>
            <p:cNvSpPr/>
            <p:nvPr/>
          </p:nvSpPr>
          <p:spPr>
            <a:xfrm rot="5400000">
              <a:off x="-209667" y="939966"/>
              <a:ext cx="3058957" cy="2660171"/>
            </a:xfrm>
            <a:prstGeom prst="round2SameRect">
              <a:avLst>
                <a:gd name="adj1" fmla="val 4187"/>
                <a:gd name="adj2" fmla="val 0"/>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20" name="Прямоугольник: скругленные верхние углы 19"/>
            <p:cNvSpPr/>
            <p:nvPr/>
          </p:nvSpPr>
          <p:spPr>
            <a:xfrm rot="5400000">
              <a:off x="126607" y="603693"/>
              <a:ext cx="2745422" cy="3019180"/>
            </a:xfrm>
            <a:prstGeom prst="round2SameRect">
              <a:avLst>
                <a:gd name="adj1" fmla="val 4187"/>
                <a:gd name="adj2" fmla="val 0"/>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28" name="Прямоугольник: скругленные верхние углы 27"/>
            <p:cNvSpPr/>
            <p:nvPr userDrawn="1"/>
          </p:nvSpPr>
          <p:spPr>
            <a:xfrm rot="10800000">
              <a:off x="-10275" y="740570"/>
              <a:ext cx="3769945" cy="2158227"/>
            </a:xfrm>
            <a:prstGeom prst="round2SameRect">
              <a:avLst>
                <a:gd name="adj1" fmla="val 4187"/>
                <a:gd name="adj2" fmla="val 0"/>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29" name="Прямоугольник: скругленные верхние углы 28"/>
            <p:cNvSpPr/>
            <p:nvPr userDrawn="1"/>
          </p:nvSpPr>
          <p:spPr>
            <a:xfrm rot="10800000">
              <a:off x="-10275" y="740565"/>
              <a:ext cx="3402456" cy="2449233"/>
            </a:xfrm>
            <a:prstGeom prst="round2SameRect">
              <a:avLst>
                <a:gd name="adj1" fmla="val 4187"/>
                <a:gd name="adj2" fmla="val 0"/>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26" name="Прямоугольник: скругленные верхние углы 25"/>
            <p:cNvSpPr/>
            <p:nvPr userDrawn="1"/>
          </p:nvSpPr>
          <p:spPr>
            <a:xfrm rot="10800000">
              <a:off x="-10274" y="740569"/>
              <a:ext cx="4137657" cy="1852728"/>
            </a:xfrm>
            <a:prstGeom prst="round2SameRect">
              <a:avLst>
                <a:gd name="adj1" fmla="val 4187"/>
                <a:gd name="adj2" fmla="val 0"/>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grpSp>
      <p:pic>
        <p:nvPicPr>
          <p:cNvPr id="24" name="Рисунок 2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363" y="1434301"/>
            <a:ext cx="2561830" cy="1105139"/>
          </a:xfrm>
          <a:prstGeom prst="rect">
            <a:avLst/>
          </a:prstGeom>
        </p:spPr>
      </p:pic>
      <p:grpSp>
        <p:nvGrpSpPr>
          <p:cNvPr id="48" name="Группа 47"/>
          <p:cNvGrpSpPr/>
          <p:nvPr userDrawn="1"/>
        </p:nvGrpSpPr>
        <p:grpSpPr>
          <a:xfrm>
            <a:off x="9588614" y="4383309"/>
            <a:ext cx="2603386" cy="2084166"/>
            <a:chOff x="9588614" y="4383309"/>
            <a:chExt cx="2603386" cy="2084166"/>
          </a:xfrm>
        </p:grpSpPr>
        <p:sp>
          <p:nvSpPr>
            <p:cNvPr id="33" name="Прямоугольник: скругленные верхние углы 32"/>
            <p:cNvSpPr/>
            <p:nvPr/>
          </p:nvSpPr>
          <p:spPr>
            <a:xfrm rot="16200000">
              <a:off x="10959211" y="5234686"/>
              <a:ext cx="2084165" cy="381411"/>
            </a:xfrm>
            <a:prstGeom prst="round2SameRect">
              <a:avLst>
                <a:gd name="adj1" fmla="val 19171"/>
                <a:gd name="adj2" fmla="val 0"/>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34" name="Прямоугольник: скругленные верхние углы 33"/>
            <p:cNvSpPr/>
            <p:nvPr/>
          </p:nvSpPr>
          <p:spPr>
            <a:xfrm rot="16200000">
              <a:off x="10917814" y="5193288"/>
              <a:ext cx="1789968" cy="758404"/>
            </a:xfrm>
            <a:prstGeom prst="round2SameRect">
              <a:avLst>
                <a:gd name="adj1" fmla="val 11723"/>
                <a:gd name="adj2" fmla="val 0"/>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35" name="Прямоугольник: скругленные верхние углы 34"/>
            <p:cNvSpPr/>
            <p:nvPr/>
          </p:nvSpPr>
          <p:spPr>
            <a:xfrm rot="16200000">
              <a:off x="10878857" y="5154333"/>
              <a:ext cx="1500383" cy="1125898"/>
            </a:xfrm>
            <a:prstGeom prst="round2SameRect">
              <a:avLst>
                <a:gd name="adj1" fmla="val 7571"/>
                <a:gd name="adj2" fmla="val 0"/>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36" name="Прямоугольник: скругленные верхние углы 35"/>
            <p:cNvSpPr/>
            <p:nvPr/>
          </p:nvSpPr>
          <p:spPr>
            <a:xfrm rot="16200000">
              <a:off x="10856120" y="5131596"/>
              <a:ext cx="1186847" cy="1484908"/>
            </a:xfrm>
            <a:prstGeom prst="round2SameRect">
              <a:avLst>
                <a:gd name="adj1" fmla="val 8467"/>
                <a:gd name="adj2" fmla="val 0"/>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37" name="Прямоугольник: скругленные верхние углы 36"/>
            <p:cNvSpPr/>
            <p:nvPr userDrawn="1"/>
          </p:nvSpPr>
          <p:spPr>
            <a:xfrm>
              <a:off x="9956327" y="5867825"/>
              <a:ext cx="2235670" cy="599650"/>
            </a:xfrm>
            <a:prstGeom prst="round2SameRect">
              <a:avLst>
                <a:gd name="adj1" fmla="val 13718"/>
                <a:gd name="adj2" fmla="val 0"/>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38" name="Прямоугольник: скругленные верхние углы 37"/>
            <p:cNvSpPr/>
            <p:nvPr userDrawn="1"/>
          </p:nvSpPr>
          <p:spPr>
            <a:xfrm>
              <a:off x="10323815" y="5576823"/>
              <a:ext cx="1868182" cy="890651"/>
            </a:xfrm>
            <a:prstGeom prst="round2SameRect">
              <a:avLst>
                <a:gd name="adj1" fmla="val 9178"/>
                <a:gd name="adj2" fmla="val 0"/>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39" name="Прямоугольник: скругленные верхние углы 38"/>
            <p:cNvSpPr/>
            <p:nvPr userDrawn="1"/>
          </p:nvSpPr>
          <p:spPr>
            <a:xfrm>
              <a:off x="9588614" y="6173324"/>
              <a:ext cx="2603384" cy="294150"/>
            </a:xfrm>
            <a:prstGeom prst="round2SameRect">
              <a:avLst>
                <a:gd name="adj1" fmla="val 36568"/>
                <a:gd name="adj2" fmla="val 0"/>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grpSp>
      <p:sp>
        <p:nvSpPr>
          <p:cNvPr id="42" name="Прямоугольник 41"/>
          <p:cNvSpPr/>
          <p:nvPr userDrawn="1"/>
        </p:nvSpPr>
        <p:spPr>
          <a:xfrm>
            <a:off x="-1" y="694951"/>
            <a:ext cx="4129089" cy="48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43" name="Прямоугольник 42"/>
          <p:cNvSpPr/>
          <p:nvPr userDrawn="1"/>
        </p:nvSpPr>
        <p:spPr>
          <a:xfrm>
            <a:off x="8072438" y="694951"/>
            <a:ext cx="4119863" cy="48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44" name="Прямоугольник 43"/>
          <p:cNvSpPr/>
          <p:nvPr userDrawn="1"/>
        </p:nvSpPr>
        <p:spPr>
          <a:xfrm>
            <a:off x="4129088" y="694951"/>
            <a:ext cx="3943350" cy="4869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45" name="Прямоугольник 44"/>
          <p:cNvSpPr/>
          <p:nvPr userDrawn="1"/>
        </p:nvSpPr>
        <p:spPr>
          <a:xfrm>
            <a:off x="-1" y="6472125"/>
            <a:ext cx="4129089" cy="48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46" name="Прямоугольник 45"/>
          <p:cNvSpPr/>
          <p:nvPr userDrawn="1"/>
        </p:nvSpPr>
        <p:spPr>
          <a:xfrm>
            <a:off x="8072438" y="6472125"/>
            <a:ext cx="4119863" cy="48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47" name="Прямоугольник 46"/>
          <p:cNvSpPr/>
          <p:nvPr userDrawn="1"/>
        </p:nvSpPr>
        <p:spPr>
          <a:xfrm>
            <a:off x="4129088" y="6472125"/>
            <a:ext cx="3943350" cy="4869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49" name="Прямоугольник 48"/>
          <p:cNvSpPr/>
          <p:nvPr userDrawn="1"/>
        </p:nvSpPr>
        <p:spPr>
          <a:xfrm>
            <a:off x="4127383" y="6515475"/>
            <a:ext cx="3905965" cy="334542"/>
          </a:xfrm>
          <a:prstGeom prst="rect">
            <a:avLst/>
          </a:prstGeom>
        </p:spPr>
        <p:txBody>
          <a:bodyPr wrap="square" lIns="0" tIns="0" rIns="0" bIns="0" anchor="ctr">
            <a:noAutofit/>
          </a:bodyPr>
          <a:lstStyle/>
          <a:p>
            <a:pPr algn="ctr"/>
            <a:r>
              <a:rPr lang="ru-RU" altLang="ru-RU" sz="1400" dirty="0" smtClean="0">
                <a:solidFill>
                  <a:schemeClr val="bg1">
                    <a:lumMod val="65000"/>
                  </a:schemeClr>
                </a:solidFill>
                <a:latin typeface="Segoe UI" panose="020B0502040204020203" pitchFamily="34" charset="0"/>
                <a:ea typeface="Roboto" panose="02000000000000000000" pitchFamily="2" charset="0"/>
              </a:rPr>
              <a:t>2018</a:t>
            </a:r>
            <a:endParaRPr lang="ru-RU" sz="1400" dirty="0">
              <a:solidFill>
                <a:schemeClr val="bg1">
                  <a:lumMod val="65000"/>
                </a:schemeClr>
              </a:solidFill>
              <a:latin typeface="Segoe UI" panose="020B0502040204020203" pitchFamily="34" charset="0"/>
            </a:endParaRPr>
          </a:p>
        </p:txBody>
      </p:sp>
    </p:spTree>
    <p:extLst>
      <p:ext uri="{BB962C8B-B14F-4D97-AF65-F5344CB8AC3E}">
        <p14:creationId xmlns:p14="http://schemas.microsoft.com/office/powerpoint/2010/main" val="276427500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dirty="0"/>
              <a:t>Образец заголовка</a:t>
            </a:r>
          </a:p>
        </p:txBody>
      </p:sp>
      <p:sp>
        <p:nvSpPr>
          <p:cNvPr id="4" name="Нижний колонтитул 3"/>
          <p:cNvSpPr>
            <a:spLocks noGrp="1"/>
          </p:cNvSpPr>
          <p:nvPr>
            <p:ph type="ftr" sz="quarter" idx="11"/>
          </p:nvPr>
        </p:nvSpPr>
        <p:spPr/>
        <p:txBody>
          <a:bodyPr/>
          <a:lstStyle>
            <a:lvl1pPr>
              <a:defRPr>
                <a:latin typeface="Segoe UI" panose="020B0502040204020203" pitchFamily="34" charset="0"/>
              </a:defRPr>
            </a:lvl1pPr>
          </a:lstStyle>
          <a:p>
            <a:r>
              <a:rPr lang="ru-RU" dirty="0" smtClean="0">
                <a:solidFill>
                  <a:srgbClr val="444444">
                    <a:lumMod val="60000"/>
                    <a:lumOff val="40000"/>
                  </a:srgbClr>
                </a:solidFill>
              </a:rPr>
              <a:t>Анатолий Галимский</a:t>
            </a:r>
            <a:endParaRPr lang="ru-RU" dirty="0">
              <a:solidFill>
                <a:srgbClr val="444444">
                  <a:lumMod val="60000"/>
                  <a:lumOff val="40000"/>
                </a:srgbClr>
              </a:solidFill>
            </a:endParaRPr>
          </a:p>
        </p:txBody>
      </p:sp>
      <p:sp>
        <p:nvSpPr>
          <p:cNvPr id="5" name="Номер слайда 4"/>
          <p:cNvSpPr>
            <a:spLocks noGrp="1"/>
          </p:cNvSpPr>
          <p:nvPr>
            <p:ph type="sldNum" sz="quarter" idx="12"/>
          </p:nvPr>
        </p:nvSpPr>
        <p:spPr/>
        <p:txBody>
          <a:bodyPr/>
          <a:lstStyle>
            <a:lvl1pPr>
              <a:defRPr>
                <a:latin typeface="Segoe UI" panose="020B0502040204020203" pitchFamily="34" charset="0"/>
              </a:defRPr>
            </a:lvl1pPr>
          </a:lstStyle>
          <a:p>
            <a:r>
              <a:rPr lang="ru-RU" dirty="0" smtClean="0">
                <a:solidFill>
                  <a:srgbClr val="444444">
                    <a:lumMod val="60000"/>
                    <a:lumOff val="40000"/>
                  </a:srgbClr>
                </a:solidFill>
              </a:rPr>
              <a:t>2018</a:t>
            </a:r>
            <a:endParaRPr lang="ru-RU" dirty="0">
              <a:solidFill>
                <a:srgbClr val="444444">
                  <a:lumMod val="60000"/>
                  <a:lumOff val="40000"/>
                </a:srgbClr>
              </a:solidFill>
            </a:endParaRPr>
          </a:p>
        </p:txBody>
      </p:sp>
    </p:spTree>
    <p:extLst>
      <p:ext uri="{BB962C8B-B14F-4D97-AF65-F5344CB8AC3E}">
        <p14:creationId xmlns:p14="http://schemas.microsoft.com/office/powerpoint/2010/main" val="299863458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image" Target="../media/image2.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image" Target="../media/image1.png"/><Relationship Id="rId5" Type="http://schemas.openxmlformats.org/officeDocument/2006/relationships/slideLayout" Target="../slideLayouts/slideLayout12.xml"/><Relationship Id="rId10" Type="http://schemas.openxmlformats.org/officeDocument/2006/relationships/theme" Target="../theme/theme2.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7979" y="0"/>
            <a:ext cx="8270696" cy="694951"/>
          </a:xfrm>
          <a:prstGeom prst="rect">
            <a:avLst/>
          </a:prstGeom>
          <a:noFill/>
        </p:spPr>
        <p:txBody>
          <a:bodyPr wrap="square" rtlCol="0" anchor="ctr">
            <a:noAutofit/>
          </a:bodyPr>
          <a:lstStyle/>
          <a:p>
            <a:pPr lvl="0"/>
            <a:endParaRPr lang="ru-RU" dirty="0"/>
          </a:p>
        </p:txBody>
      </p:sp>
      <p:sp>
        <p:nvSpPr>
          <p:cNvPr id="3" name="Текст 2"/>
          <p:cNvSpPr>
            <a:spLocks noGrp="1"/>
          </p:cNvSpPr>
          <p:nvPr>
            <p:ph type="body" idx="1"/>
          </p:nvPr>
        </p:nvSpPr>
        <p:spPr>
          <a:xfrm>
            <a:off x="360363" y="1082675"/>
            <a:ext cx="11469687" cy="5232400"/>
          </a:xfrm>
          <a:prstGeom prst="rect">
            <a:avLst/>
          </a:prstGeom>
        </p:spPr>
        <p:txBody>
          <a:bodyPr vert="horz" lIns="0" tIns="0" rIns="0" bIns="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5" name="Нижний колонтитул 4"/>
          <p:cNvSpPr>
            <a:spLocks noGrp="1"/>
          </p:cNvSpPr>
          <p:nvPr>
            <p:ph type="ftr" sz="quarter" idx="3"/>
          </p:nvPr>
        </p:nvSpPr>
        <p:spPr>
          <a:xfrm>
            <a:off x="360362" y="6520816"/>
            <a:ext cx="7712075" cy="333462"/>
          </a:xfrm>
          <a:prstGeom prst="rect">
            <a:avLst/>
          </a:prstGeom>
        </p:spPr>
        <p:txBody>
          <a:bodyPr vert="horz" lIns="0" tIns="0" rIns="0" bIns="0" rtlCol="0" anchor="ctr"/>
          <a:lstStyle>
            <a:lvl1pPr algn="l">
              <a:defRPr sz="1200">
                <a:solidFill>
                  <a:schemeClr val="tx1">
                    <a:lumMod val="60000"/>
                    <a:lumOff val="40000"/>
                  </a:schemeClr>
                </a:solidFill>
                <a:latin typeface="Segoe UI" panose="020B0502040204020203" pitchFamily="34" charset="0"/>
              </a:defRPr>
            </a:lvl1pPr>
          </a:lstStyle>
          <a:p>
            <a:r>
              <a:rPr lang="ru-RU" dirty="0" smtClean="0">
                <a:solidFill>
                  <a:srgbClr val="444444">
                    <a:lumMod val="60000"/>
                    <a:lumOff val="40000"/>
                  </a:srgbClr>
                </a:solidFill>
              </a:rPr>
              <a:t>Анатолий Галимский</a:t>
            </a:r>
            <a:endParaRPr lang="ru-RU" dirty="0">
              <a:solidFill>
                <a:srgbClr val="444444">
                  <a:lumMod val="60000"/>
                  <a:lumOff val="40000"/>
                </a:srgbClr>
              </a:solidFill>
            </a:endParaRPr>
          </a:p>
        </p:txBody>
      </p:sp>
      <p:sp>
        <p:nvSpPr>
          <p:cNvPr id="6" name="Номер слайда 5"/>
          <p:cNvSpPr>
            <a:spLocks noGrp="1"/>
          </p:cNvSpPr>
          <p:nvPr>
            <p:ph type="sldNum" sz="quarter" idx="4"/>
          </p:nvPr>
        </p:nvSpPr>
        <p:spPr>
          <a:xfrm>
            <a:off x="9086849" y="6520815"/>
            <a:ext cx="2743200" cy="333462"/>
          </a:xfrm>
          <a:prstGeom prst="rect">
            <a:avLst/>
          </a:prstGeom>
        </p:spPr>
        <p:txBody>
          <a:bodyPr vert="horz" lIns="0" tIns="0" rIns="0" bIns="0" rtlCol="0" anchor="ctr"/>
          <a:lstStyle>
            <a:lvl1pPr algn="r">
              <a:defRPr sz="1200">
                <a:solidFill>
                  <a:schemeClr val="tx1">
                    <a:lumMod val="60000"/>
                    <a:lumOff val="40000"/>
                  </a:schemeClr>
                </a:solidFill>
                <a:latin typeface="Segoe UI" panose="020B0502040204020203" pitchFamily="34" charset="0"/>
              </a:defRPr>
            </a:lvl1pPr>
          </a:lstStyle>
          <a:p>
            <a:r>
              <a:rPr lang="ru-RU" dirty="0" smtClean="0">
                <a:solidFill>
                  <a:srgbClr val="444444">
                    <a:lumMod val="60000"/>
                    <a:lumOff val="40000"/>
                  </a:srgbClr>
                </a:solidFill>
              </a:rPr>
              <a:t>2018</a:t>
            </a:r>
            <a:endParaRPr lang="ru-RU" dirty="0">
              <a:solidFill>
                <a:srgbClr val="444444">
                  <a:lumMod val="60000"/>
                  <a:lumOff val="40000"/>
                </a:srgbClr>
              </a:solidFill>
            </a:endParaRPr>
          </a:p>
        </p:txBody>
      </p:sp>
      <p:pic>
        <p:nvPicPr>
          <p:cNvPr id="11" name="Рисунок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0363" y="76579"/>
            <a:ext cx="1254125" cy="541013"/>
          </a:xfrm>
          <a:prstGeom prst="rect">
            <a:avLst/>
          </a:prstGeom>
        </p:spPr>
      </p:pic>
      <p:sp>
        <p:nvSpPr>
          <p:cNvPr id="16" name="Прямоугольник 15"/>
          <p:cNvSpPr/>
          <p:nvPr/>
        </p:nvSpPr>
        <p:spPr>
          <a:xfrm>
            <a:off x="-1" y="694951"/>
            <a:ext cx="4129089" cy="48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7" name="Прямоугольник 16"/>
          <p:cNvSpPr/>
          <p:nvPr/>
        </p:nvSpPr>
        <p:spPr>
          <a:xfrm>
            <a:off x="8072438" y="694951"/>
            <a:ext cx="4119863" cy="48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8" name="Прямоугольник 17"/>
          <p:cNvSpPr/>
          <p:nvPr/>
        </p:nvSpPr>
        <p:spPr>
          <a:xfrm>
            <a:off x="4129088" y="694951"/>
            <a:ext cx="3943350" cy="4869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33" name="Прямоугольник 32"/>
          <p:cNvSpPr/>
          <p:nvPr/>
        </p:nvSpPr>
        <p:spPr>
          <a:xfrm>
            <a:off x="-1" y="6472125"/>
            <a:ext cx="4129089" cy="48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34" name="Прямоугольник 33"/>
          <p:cNvSpPr/>
          <p:nvPr/>
        </p:nvSpPr>
        <p:spPr>
          <a:xfrm>
            <a:off x="8072438" y="6472125"/>
            <a:ext cx="4119863" cy="48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35" name="Прямоугольник 34"/>
          <p:cNvSpPr/>
          <p:nvPr/>
        </p:nvSpPr>
        <p:spPr>
          <a:xfrm>
            <a:off x="4129088" y="6472125"/>
            <a:ext cx="3943350" cy="4869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pic>
        <p:nvPicPr>
          <p:cNvPr id="25" name="Рисунок 2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340470" y="115674"/>
            <a:ext cx="1496287" cy="462822"/>
          </a:xfrm>
          <a:prstGeom prst="rect">
            <a:avLst/>
          </a:prstGeom>
        </p:spPr>
      </p:pic>
    </p:spTree>
    <p:extLst>
      <p:ext uri="{BB962C8B-B14F-4D97-AF65-F5344CB8AC3E}">
        <p14:creationId xmlns:p14="http://schemas.microsoft.com/office/powerpoint/2010/main" val="1855179574"/>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Lst>
  <p:timing>
    <p:tnLst>
      <p:par>
        <p:cTn id="1" dur="indefinite" restart="never" nodeType="tmRoot"/>
      </p:par>
    </p:tnLst>
  </p:timing>
  <p:txStyles>
    <p:titleStyle>
      <a:lvl1pPr marL="0" algn="ctr" defTabSz="449263" rtl="0" eaLnBrk="1" fontAlgn="base" latinLnBrk="0" hangingPunct="0">
        <a:lnSpc>
          <a:spcPct val="90000"/>
        </a:lnSpc>
        <a:spcBef>
          <a:spcPct val="0"/>
        </a:spcBef>
        <a:spcAft>
          <a:spcPct val="0"/>
        </a:spcAft>
        <a:buNone/>
        <a:defRPr lang="ru-RU" sz="2000" b="1" kern="1200" cap="all" baseline="0" dirty="0" smtClean="0">
          <a:solidFill>
            <a:srgbClr val="E4465A"/>
          </a:solidFill>
          <a:latin typeface="Segoe UI" panose="020B0502040204020203" pitchFamily="34" charset="0"/>
          <a:ea typeface="Segoe UI Black" panose="020B0A02040204020203" pitchFamily="34" charset="0"/>
          <a:cs typeface="Adobe Arabic" panose="02040503050201020203" pitchFamily="18" charset="-78"/>
        </a:defRPr>
      </a:lvl1pPr>
    </p:titleStyle>
    <p:bodyStyle>
      <a:lvl1pPr marL="0" indent="0" algn="l" defTabSz="914400" rtl="0" eaLnBrk="1" latinLnBrk="0" hangingPunct="1">
        <a:lnSpc>
          <a:spcPct val="110000"/>
        </a:lnSpc>
        <a:spcBef>
          <a:spcPts val="1000"/>
        </a:spcBef>
        <a:buFont typeface="Arial" panose="020B0500000000000000" pitchFamily="34" charset="0"/>
        <a:buNone/>
        <a:defRPr sz="2000" kern="1200">
          <a:solidFill>
            <a:schemeClr val="tx1"/>
          </a:solidFill>
          <a:latin typeface="Segoe UI" panose="020B0502040204020203" pitchFamily="34" charset="0"/>
          <a:ea typeface="+mn-ea"/>
          <a:cs typeface="+mn-cs"/>
        </a:defRPr>
      </a:lvl1pPr>
      <a:lvl2pPr marL="360363" indent="-358775" algn="l" defTabSz="914400" rtl="0" eaLnBrk="1" latinLnBrk="0" hangingPunct="1">
        <a:lnSpc>
          <a:spcPct val="110000"/>
        </a:lnSpc>
        <a:spcBef>
          <a:spcPts val="500"/>
        </a:spcBef>
        <a:buClr>
          <a:schemeClr val="accent1"/>
        </a:buClr>
        <a:buFont typeface="Arial" panose="020B0500000000000000" pitchFamily="34" charset="0"/>
        <a:buChar char="•"/>
        <a:defRPr sz="2000" kern="1200">
          <a:solidFill>
            <a:schemeClr val="tx1"/>
          </a:solidFill>
          <a:latin typeface="Segoe UI" panose="020B0502040204020203" pitchFamily="34" charset="0"/>
          <a:ea typeface="+mn-ea"/>
          <a:cs typeface="+mn-cs"/>
        </a:defRPr>
      </a:lvl2pPr>
      <a:lvl3pPr marL="719138" indent="-360363" algn="l" defTabSz="914400" rtl="0" eaLnBrk="1" latinLnBrk="0" hangingPunct="1">
        <a:lnSpc>
          <a:spcPct val="110000"/>
        </a:lnSpc>
        <a:spcBef>
          <a:spcPts val="500"/>
        </a:spcBef>
        <a:buClr>
          <a:schemeClr val="accent1"/>
        </a:buClr>
        <a:buFont typeface="Arial" panose="020B0500000000000000" pitchFamily="34" charset="0"/>
        <a:buChar char="•"/>
        <a:defRPr sz="2000" kern="1200">
          <a:solidFill>
            <a:schemeClr val="tx1"/>
          </a:solidFill>
          <a:latin typeface="Segoe UI" panose="020B0502040204020203" pitchFamily="34" charset="0"/>
          <a:ea typeface="+mn-ea"/>
          <a:cs typeface="+mn-cs"/>
        </a:defRPr>
      </a:lvl3pPr>
      <a:lvl4pPr marL="1079500" indent="-358775" algn="l" defTabSz="914400" rtl="0" eaLnBrk="1" latinLnBrk="0" hangingPunct="1">
        <a:lnSpc>
          <a:spcPct val="110000"/>
        </a:lnSpc>
        <a:spcBef>
          <a:spcPts val="500"/>
        </a:spcBef>
        <a:buClr>
          <a:schemeClr val="accent1"/>
        </a:buClr>
        <a:buFont typeface="Arial" panose="020B0500000000000000" pitchFamily="34" charset="0"/>
        <a:buChar char="•"/>
        <a:tabLst/>
        <a:defRPr sz="2000" kern="1200">
          <a:solidFill>
            <a:schemeClr val="tx1"/>
          </a:solidFill>
          <a:latin typeface="Segoe UI" panose="020B0502040204020203" pitchFamily="34" charset="0"/>
          <a:ea typeface="+mn-ea"/>
          <a:cs typeface="+mn-cs"/>
        </a:defRPr>
      </a:lvl4pPr>
      <a:lvl5pPr marL="1438275" indent="-360363" algn="l" defTabSz="914400" rtl="0" eaLnBrk="1" latinLnBrk="0" hangingPunct="1">
        <a:lnSpc>
          <a:spcPct val="110000"/>
        </a:lnSpc>
        <a:spcBef>
          <a:spcPts val="500"/>
        </a:spcBef>
        <a:buClr>
          <a:schemeClr val="accent1"/>
        </a:buClr>
        <a:buFont typeface="Arial" panose="020B0500000000000000" pitchFamily="34" charset="0"/>
        <a:buChar char="•"/>
        <a:defRPr sz="2000" kern="1200">
          <a:solidFill>
            <a:schemeClr val="tx1"/>
          </a:solidFill>
          <a:latin typeface="Segoe UI"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500000000000000"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500000000000000"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500000000000000"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500000000000000"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27">
          <p15:clr>
            <a:srgbClr val="F26B43"/>
          </p15:clr>
        </p15:guide>
        <p15:guide id="2" orient="horz" pos="682">
          <p15:clr>
            <a:srgbClr val="F26B43"/>
          </p15:clr>
        </p15:guide>
        <p15:guide id="3" pos="7452">
          <p15:clr>
            <a:srgbClr val="F26B43"/>
          </p15:clr>
        </p15:guide>
        <p15:guide id="4" pos="3723">
          <p15:clr>
            <a:srgbClr val="F26B43"/>
          </p15:clr>
        </p15:guide>
        <p15:guide id="5" pos="3954">
          <p15:clr>
            <a:srgbClr val="F26B43"/>
          </p15:clr>
        </p15:guide>
        <p15:guide id="6" pos="2712">
          <p15:clr>
            <a:srgbClr val="F26B43"/>
          </p15:clr>
        </p15:guide>
        <p15:guide id="7" pos="2482">
          <p15:clr>
            <a:srgbClr val="F26B43"/>
          </p15:clr>
        </p15:guide>
        <p15:guide id="8" pos="4968">
          <p15:clr>
            <a:srgbClr val="F26B43"/>
          </p15:clr>
        </p15:guide>
        <p15:guide id="9" pos="5198">
          <p15:clr>
            <a:srgbClr val="F26B43"/>
          </p15:clr>
        </p15:guide>
        <p15:guide id="10" pos="2091">
          <p15:clr>
            <a:srgbClr val="F26B43"/>
          </p15:clr>
        </p15:guide>
        <p15:guide id="11" pos="1862">
          <p15:clr>
            <a:srgbClr val="F26B43"/>
          </p15:clr>
        </p15:guide>
        <p15:guide id="12" pos="5589">
          <p15:clr>
            <a:srgbClr val="F26B43"/>
          </p15:clr>
        </p15:guide>
        <p15:guide id="13" pos="5817">
          <p15:clr>
            <a:srgbClr val="F26B43"/>
          </p15:clr>
        </p15:guide>
        <p15:guide id="14" orient="horz" pos="3978">
          <p15:clr>
            <a:srgbClr val="F26B43"/>
          </p15:clr>
        </p15:guide>
        <p15:guide id="15" orient="horz" pos="90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7979" y="0"/>
            <a:ext cx="8270696" cy="694951"/>
          </a:xfrm>
          <a:prstGeom prst="rect">
            <a:avLst/>
          </a:prstGeom>
          <a:noFill/>
        </p:spPr>
        <p:txBody>
          <a:bodyPr wrap="square" rtlCol="0" anchor="ctr">
            <a:noAutofit/>
          </a:bodyPr>
          <a:lstStyle/>
          <a:p>
            <a:pPr lvl="0"/>
            <a:endParaRPr lang="ru-RU" dirty="0"/>
          </a:p>
        </p:txBody>
      </p:sp>
      <p:sp>
        <p:nvSpPr>
          <p:cNvPr id="3" name="Текст 2"/>
          <p:cNvSpPr>
            <a:spLocks noGrp="1"/>
          </p:cNvSpPr>
          <p:nvPr>
            <p:ph type="body" idx="1"/>
          </p:nvPr>
        </p:nvSpPr>
        <p:spPr>
          <a:xfrm>
            <a:off x="360363" y="1082675"/>
            <a:ext cx="11469687" cy="5232400"/>
          </a:xfrm>
          <a:prstGeom prst="rect">
            <a:avLst/>
          </a:prstGeom>
        </p:spPr>
        <p:txBody>
          <a:bodyPr vert="horz" lIns="0" tIns="0" rIns="0" bIns="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pic>
        <p:nvPicPr>
          <p:cNvPr id="11" name="Рисунок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0363" y="76579"/>
            <a:ext cx="1254125" cy="541013"/>
          </a:xfrm>
          <a:prstGeom prst="rect">
            <a:avLst/>
          </a:prstGeom>
        </p:spPr>
      </p:pic>
      <p:sp>
        <p:nvSpPr>
          <p:cNvPr id="16" name="Прямоугольник 15"/>
          <p:cNvSpPr/>
          <p:nvPr/>
        </p:nvSpPr>
        <p:spPr>
          <a:xfrm>
            <a:off x="-1" y="694951"/>
            <a:ext cx="4129089" cy="48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7" name="Прямоугольник 16"/>
          <p:cNvSpPr/>
          <p:nvPr/>
        </p:nvSpPr>
        <p:spPr>
          <a:xfrm>
            <a:off x="8072438" y="694951"/>
            <a:ext cx="4119863" cy="48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18" name="Прямоугольник 17"/>
          <p:cNvSpPr/>
          <p:nvPr/>
        </p:nvSpPr>
        <p:spPr>
          <a:xfrm>
            <a:off x="4129088" y="694951"/>
            <a:ext cx="3943350" cy="4869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33" name="Прямоугольник 32"/>
          <p:cNvSpPr/>
          <p:nvPr/>
        </p:nvSpPr>
        <p:spPr>
          <a:xfrm>
            <a:off x="-1" y="6472125"/>
            <a:ext cx="4129089" cy="48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34" name="Прямоугольник 33"/>
          <p:cNvSpPr/>
          <p:nvPr/>
        </p:nvSpPr>
        <p:spPr>
          <a:xfrm>
            <a:off x="8072438" y="6472125"/>
            <a:ext cx="4119863" cy="48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sp>
        <p:nvSpPr>
          <p:cNvPr id="35" name="Прямоугольник 34"/>
          <p:cNvSpPr/>
          <p:nvPr/>
        </p:nvSpPr>
        <p:spPr>
          <a:xfrm>
            <a:off x="4129088" y="6472125"/>
            <a:ext cx="3943350" cy="4869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Segoe UI" panose="020B0502040204020203" pitchFamily="34" charset="0"/>
            </a:endParaRPr>
          </a:p>
        </p:txBody>
      </p:sp>
      <p:pic>
        <p:nvPicPr>
          <p:cNvPr id="25" name="Рисунок 2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340470" y="115674"/>
            <a:ext cx="1496287" cy="462822"/>
          </a:xfrm>
          <a:prstGeom prst="rect">
            <a:avLst/>
          </a:prstGeom>
        </p:spPr>
      </p:pic>
      <p:sp>
        <p:nvSpPr>
          <p:cNvPr id="5" name="Нижний колонтитул 4"/>
          <p:cNvSpPr>
            <a:spLocks noGrp="1"/>
          </p:cNvSpPr>
          <p:nvPr>
            <p:ph type="ftr" sz="quarter" idx="3"/>
          </p:nvPr>
        </p:nvSpPr>
        <p:spPr>
          <a:xfrm>
            <a:off x="360362" y="6520816"/>
            <a:ext cx="7712075" cy="333462"/>
          </a:xfrm>
          <a:prstGeom prst="rect">
            <a:avLst/>
          </a:prstGeom>
        </p:spPr>
        <p:txBody>
          <a:bodyPr vert="horz" lIns="0" tIns="0" rIns="0" bIns="0" rtlCol="0" anchor="ctr"/>
          <a:lstStyle>
            <a:lvl1pPr algn="l">
              <a:defRPr sz="1200">
                <a:solidFill>
                  <a:srgbClr val="E4465A"/>
                </a:solidFill>
                <a:latin typeface="Segoe UI" panose="020B0502040204020203" pitchFamily="34" charset="0"/>
              </a:defRPr>
            </a:lvl1pPr>
          </a:lstStyle>
          <a:p>
            <a:r>
              <a:rPr lang="ru-RU" dirty="0" smtClean="0"/>
              <a:t>Анатолий Галимский</a:t>
            </a:r>
            <a:endParaRPr lang="ru-RU" dirty="0"/>
          </a:p>
        </p:txBody>
      </p:sp>
      <p:sp>
        <p:nvSpPr>
          <p:cNvPr id="6" name="Номер слайда 5"/>
          <p:cNvSpPr>
            <a:spLocks noGrp="1"/>
          </p:cNvSpPr>
          <p:nvPr>
            <p:ph type="sldNum" sz="quarter" idx="4"/>
          </p:nvPr>
        </p:nvSpPr>
        <p:spPr>
          <a:xfrm>
            <a:off x="9086849" y="6520815"/>
            <a:ext cx="2743200" cy="333462"/>
          </a:xfrm>
          <a:prstGeom prst="rect">
            <a:avLst/>
          </a:prstGeom>
        </p:spPr>
        <p:txBody>
          <a:bodyPr vert="horz" lIns="0" tIns="0" rIns="0" bIns="0" rtlCol="0" anchor="ctr"/>
          <a:lstStyle>
            <a:lvl1pPr algn="r">
              <a:defRPr sz="1200">
                <a:solidFill>
                  <a:srgbClr val="E4465A"/>
                </a:solidFill>
                <a:latin typeface="Segoe UI" panose="020B0502040204020203" pitchFamily="34" charset="0"/>
              </a:defRPr>
            </a:lvl1pPr>
          </a:lstStyle>
          <a:p>
            <a:r>
              <a:rPr lang="ru-RU" dirty="0" smtClean="0"/>
              <a:t>2018</a:t>
            </a:r>
            <a:endParaRPr lang="ru-RU" dirty="0"/>
          </a:p>
        </p:txBody>
      </p:sp>
    </p:spTree>
    <p:extLst>
      <p:ext uri="{BB962C8B-B14F-4D97-AF65-F5344CB8AC3E}">
        <p14:creationId xmlns:p14="http://schemas.microsoft.com/office/powerpoint/2010/main" val="189708590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timing>
    <p:tnLst>
      <p:par>
        <p:cTn id="1" dur="indefinite" restart="never" nodeType="tmRoot"/>
      </p:par>
    </p:tnLst>
  </p:timing>
  <p:txStyles>
    <p:titleStyle>
      <a:lvl1pPr marL="0" algn="ctr" defTabSz="449263" rtl="0" eaLnBrk="1" fontAlgn="base" latinLnBrk="0" hangingPunct="0">
        <a:lnSpc>
          <a:spcPct val="90000"/>
        </a:lnSpc>
        <a:spcBef>
          <a:spcPct val="0"/>
        </a:spcBef>
        <a:spcAft>
          <a:spcPct val="0"/>
        </a:spcAft>
        <a:buNone/>
        <a:defRPr lang="ru-RU" sz="2000" b="1" kern="1200" cap="all" baseline="0" dirty="0" smtClean="0">
          <a:solidFill>
            <a:srgbClr val="E4465A"/>
          </a:solidFill>
          <a:latin typeface="Segoe UI" panose="020B0502040204020203" pitchFamily="34" charset="0"/>
          <a:ea typeface="Segoe UI Black" panose="020B0A02040204020203" pitchFamily="34" charset="0"/>
          <a:cs typeface="Adobe Arabic" panose="02040503050201020203" pitchFamily="18" charset="-78"/>
        </a:defRPr>
      </a:lvl1pPr>
    </p:titleStyle>
    <p:bodyStyle>
      <a:lvl1pPr marL="0" indent="0" algn="l" defTabSz="914400" rtl="0" eaLnBrk="1" latinLnBrk="0" hangingPunct="1">
        <a:lnSpc>
          <a:spcPct val="110000"/>
        </a:lnSpc>
        <a:spcBef>
          <a:spcPts val="1000"/>
        </a:spcBef>
        <a:buFont typeface="Arial" panose="020B0500000000000000" pitchFamily="34" charset="0"/>
        <a:buNone/>
        <a:defRPr sz="2000" kern="1200">
          <a:solidFill>
            <a:schemeClr val="tx1"/>
          </a:solidFill>
          <a:latin typeface="Segoe UI" panose="020B0502040204020203" pitchFamily="34" charset="0"/>
          <a:ea typeface="+mn-ea"/>
          <a:cs typeface="+mn-cs"/>
        </a:defRPr>
      </a:lvl1pPr>
      <a:lvl2pPr marL="360363" indent="-358775" algn="l" defTabSz="914400" rtl="0" eaLnBrk="1" latinLnBrk="0" hangingPunct="1">
        <a:lnSpc>
          <a:spcPct val="110000"/>
        </a:lnSpc>
        <a:spcBef>
          <a:spcPts val="500"/>
        </a:spcBef>
        <a:buClr>
          <a:schemeClr val="accent1"/>
        </a:buClr>
        <a:buFont typeface="Arial" panose="020B0500000000000000" pitchFamily="34" charset="0"/>
        <a:buChar char="•"/>
        <a:defRPr sz="2000" kern="1200">
          <a:solidFill>
            <a:schemeClr val="tx1"/>
          </a:solidFill>
          <a:latin typeface="Segoe UI" panose="020B0502040204020203" pitchFamily="34" charset="0"/>
          <a:ea typeface="+mn-ea"/>
          <a:cs typeface="+mn-cs"/>
        </a:defRPr>
      </a:lvl2pPr>
      <a:lvl3pPr marL="719138" indent="-360363" algn="l" defTabSz="914400" rtl="0" eaLnBrk="1" latinLnBrk="0" hangingPunct="1">
        <a:lnSpc>
          <a:spcPct val="110000"/>
        </a:lnSpc>
        <a:spcBef>
          <a:spcPts val="500"/>
        </a:spcBef>
        <a:buClr>
          <a:schemeClr val="accent1"/>
        </a:buClr>
        <a:buFont typeface="Arial" panose="020B0500000000000000" pitchFamily="34" charset="0"/>
        <a:buChar char="•"/>
        <a:defRPr sz="2000" kern="1200">
          <a:solidFill>
            <a:schemeClr val="tx1"/>
          </a:solidFill>
          <a:latin typeface="Segoe UI" panose="020B0502040204020203" pitchFamily="34" charset="0"/>
          <a:ea typeface="+mn-ea"/>
          <a:cs typeface="+mn-cs"/>
        </a:defRPr>
      </a:lvl3pPr>
      <a:lvl4pPr marL="1079500" indent="-358775" algn="l" defTabSz="914400" rtl="0" eaLnBrk="1" latinLnBrk="0" hangingPunct="1">
        <a:lnSpc>
          <a:spcPct val="110000"/>
        </a:lnSpc>
        <a:spcBef>
          <a:spcPts val="500"/>
        </a:spcBef>
        <a:buClr>
          <a:schemeClr val="accent1"/>
        </a:buClr>
        <a:buFont typeface="Arial" panose="020B0500000000000000" pitchFamily="34" charset="0"/>
        <a:buChar char="•"/>
        <a:tabLst/>
        <a:defRPr sz="2000" kern="1200">
          <a:solidFill>
            <a:schemeClr val="tx1"/>
          </a:solidFill>
          <a:latin typeface="Segoe UI" panose="020B0502040204020203" pitchFamily="34" charset="0"/>
          <a:ea typeface="+mn-ea"/>
          <a:cs typeface="+mn-cs"/>
        </a:defRPr>
      </a:lvl4pPr>
      <a:lvl5pPr marL="1438275" indent="-360363" algn="l" defTabSz="914400" rtl="0" eaLnBrk="1" latinLnBrk="0" hangingPunct="1">
        <a:lnSpc>
          <a:spcPct val="110000"/>
        </a:lnSpc>
        <a:spcBef>
          <a:spcPts val="500"/>
        </a:spcBef>
        <a:buClr>
          <a:schemeClr val="accent1"/>
        </a:buClr>
        <a:buFont typeface="Arial" panose="020B0500000000000000" pitchFamily="34" charset="0"/>
        <a:buChar char="•"/>
        <a:defRPr sz="2000" kern="1200">
          <a:solidFill>
            <a:schemeClr val="tx1"/>
          </a:solidFill>
          <a:latin typeface="Segoe UI"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500000000000000"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500000000000000"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500000000000000"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500000000000000"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27">
          <p15:clr>
            <a:srgbClr val="F26B43"/>
          </p15:clr>
        </p15:guide>
        <p15:guide id="2" orient="horz" pos="682">
          <p15:clr>
            <a:srgbClr val="F26B43"/>
          </p15:clr>
        </p15:guide>
        <p15:guide id="3" pos="7452">
          <p15:clr>
            <a:srgbClr val="F26B43"/>
          </p15:clr>
        </p15:guide>
        <p15:guide id="4" pos="3723">
          <p15:clr>
            <a:srgbClr val="F26B43"/>
          </p15:clr>
        </p15:guide>
        <p15:guide id="5" pos="3954">
          <p15:clr>
            <a:srgbClr val="F26B43"/>
          </p15:clr>
        </p15:guide>
        <p15:guide id="6" pos="2712">
          <p15:clr>
            <a:srgbClr val="F26B43"/>
          </p15:clr>
        </p15:guide>
        <p15:guide id="7" pos="2482">
          <p15:clr>
            <a:srgbClr val="F26B43"/>
          </p15:clr>
        </p15:guide>
        <p15:guide id="8" pos="4968">
          <p15:clr>
            <a:srgbClr val="F26B43"/>
          </p15:clr>
        </p15:guide>
        <p15:guide id="9" pos="5198">
          <p15:clr>
            <a:srgbClr val="F26B43"/>
          </p15:clr>
        </p15:guide>
        <p15:guide id="10" pos="2091">
          <p15:clr>
            <a:srgbClr val="F26B43"/>
          </p15:clr>
        </p15:guide>
        <p15:guide id="11" pos="1862">
          <p15:clr>
            <a:srgbClr val="F26B43"/>
          </p15:clr>
        </p15:guide>
        <p15:guide id="12" pos="5589">
          <p15:clr>
            <a:srgbClr val="F26B43"/>
          </p15:clr>
        </p15:guide>
        <p15:guide id="13" pos="5817">
          <p15:clr>
            <a:srgbClr val="F26B43"/>
          </p15:clr>
        </p15:guide>
        <p15:guide id="14" orient="horz" pos="3978">
          <p15:clr>
            <a:srgbClr val="F26B43"/>
          </p15:clr>
        </p15:guide>
        <p15:guide id="15" orient="horz" pos="90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hyperlink" Target="https://vk.com/rtstender"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www.facebook.com/RTS.tender/"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1524000" y="3848100"/>
            <a:ext cx="9144000" cy="2470150"/>
          </a:xfrm>
        </p:spPr>
        <p:txBody>
          <a:bodyPr/>
          <a:lstStyle/>
          <a:p>
            <a:r>
              <a:rPr lang="ru-RU" dirty="0" smtClean="0"/>
              <a:t>Кейс проведения закупки по 223-ФЗ</a:t>
            </a:r>
            <a:endParaRPr lang="ru-RU" dirty="0"/>
          </a:p>
        </p:txBody>
      </p:sp>
      <p:sp>
        <p:nvSpPr>
          <p:cNvPr id="6" name="Подзаголовок 5"/>
          <p:cNvSpPr>
            <a:spLocks noGrp="1"/>
          </p:cNvSpPr>
          <p:nvPr>
            <p:ph type="subTitle" idx="1"/>
          </p:nvPr>
        </p:nvSpPr>
        <p:spPr/>
        <p:txBody>
          <a:bodyPr/>
          <a:lstStyle/>
          <a:p>
            <a:r>
              <a:rPr lang="en-US" dirty="0"/>
              <a:t> </a:t>
            </a:r>
            <a:endParaRPr lang="ru-RU" dirty="0"/>
          </a:p>
        </p:txBody>
      </p:sp>
    </p:spTree>
    <p:extLst>
      <p:ext uri="{BB962C8B-B14F-4D97-AF65-F5344CB8AC3E}">
        <p14:creationId xmlns:p14="http://schemas.microsoft.com/office/powerpoint/2010/main" val="2472761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Стрелка: пятиугольник 6"/>
          <p:cNvSpPr/>
          <p:nvPr/>
        </p:nvSpPr>
        <p:spPr>
          <a:xfrm rot="5400000">
            <a:off x="-32043" y="1138854"/>
            <a:ext cx="1604862" cy="820057"/>
          </a:xfrm>
          <a:prstGeom prst="homePlate">
            <a:avLst>
              <a:gd name="adj" fmla="val 17496"/>
            </a:avLst>
          </a:prstGeom>
          <a:solidFill>
            <a:srgbClr val="E44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4" name="Заголовок 3"/>
          <p:cNvSpPr>
            <a:spLocks noGrp="1"/>
          </p:cNvSpPr>
          <p:nvPr>
            <p:ph type="title"/>
          </p:nvPr>
        </p:nvSpPr>
        <p:spPr/>
        <p:txBody>
          <a:bodyPr>
            <a:normAutofit/>
          </a:bodyPr>
          <a:lstStyle/>
          <a:p>
            <a:r>
              <a:rPr lang="ru-RU" altLang="ru-RU" dirty="0" smtClean="0">
                <a:cs typeface="Segoe UI" panose="020B0502040204020203" pitchFamily="34" charset="0"/>
              </a:rPr>
              <a:t>Пример формулировки. Этапы</a:t>
            </a:r>
            <a:endParaRPr lang="ru-RU" altLang="ru-RU" dirty="0">
              <a:latin typeface="Segoe UI" panose="020B0502040204020203" pitchFamily="34" charset="0"/>
              <a:cs typeface="Segoe UI" panose="020B0502040204020203" pitchFamily="34" charset="0"/>
            </a:endParaRPr>
          </a:p>
        </p:txBody>
      </p:sp>
      <p:sp>
        <p:nvSpPr>
          <p:cNvPr id="2" name="Прямоугольник 1"/>
          <p:cNvSpPr/>
          <p:nvPr/>
        </p:nvSpPr>
        <p:spPr>
          <a:xfrm>
            <a:off x="1487276" y="1270660"/>
            <a:ext cx="10342773" cy="4093428"/>
          </a:xfrm>
          <a:prstGeom prst="rect">
            <a:avLst/>
          </a:prstGeom>
        </p:spPr>
        <p:txBody>
          <a:bodyPr wrap="square">
            <a:spAutoFit/>
          </a:bodyPr>
          <a:lstStyle/>
          <a:p>
            <a:pPr marL="285750" indent="-285750" algn="just" defTabSz="447675">
              <a:spcBef>
                <a:spcPts val="1200"/>
              </a:spcBef>
              <a:buClr>
                <a:srgbClr val="E4465A"/>
              </a:buClr>
              <a:buSzPct val="120000"/>
              <a:buFont typeface="Wingdings" panose="05000000000000000000" pitchFamily="2" charset="2"/>
              <a:buChar char="§"/>
            </a:pPr>
            <a:r>
              <a:rPr lang="ru-RU" sz="1600" dirty="0">
                <a:latin typeface="Segoe UI" panose="020B0502040204020203" pitchFamily="34" charset="0"/>
                <a:cs typeface="Segoe UI" panose="020B0502040204020203" pitchFamily="34" charset="0"/>
              </a:rPr>
              <a:t>Закупка состоит из следующих этапов: открытие доступа к поданным заявкам, рассмотрение заявок, оценка заявок. По результатам каждого этапа закупки составляется отдельный протокол, за исключением случаев, прямо предусмотренных настоящим Положением. Оценка заявок является заключительным этапом закупки, и протокол, составленный по результатам такого этапа, является итоговым, за исключением случая совмещения этапов, а также за исключением случаев признания закупки несостоявшимся.</a:t>
            </a:r>
          </a:p>
          <a:p>
            <a:pPr marL="285750" indent="-285750" algn="just" defTabSz="447675">
              <a:spcBef>
                <a:spcPts val="1200"/>
              </a:spcBef>
              <a:buClr>
                <a:srgbClr val="E4465A"/>
              </a:buClr>
              <a:buSzPct val="120000"/>
              <a:buFont typeface="Wingdings" panose="05000000000000000000" pitchFamily="2" charset="2"/>
              <a:buChar char="§"/>
            </a:pPr>
            <a:r>
              <a:rPr lang="ru-RU" sz="1600" dirty="0">
                <a:latin typeface="Segoe UI" panose="020B0502040204020203" pitchFamily="34" charset="0"/>
                <a:cs typeface="Segoe UI" panose="020B0502040204020203" pitchFamily="34" charset="0"/>
              </a:rPr>
              <a:t>Подача (прием) заявок, а также заключение договора с победителем закупки (или с участником закупки, с которым заказчиком принято решение заключить договор в соответствии с требованиями настоящего Положения), не являются этапами в понимании пункта </a:t>
            </a:r>
            <a:r>
              <a:rPr lang="ru-RU" sz="1600" dirty="0" smtClean="0">
                <a:latin typeface="Segoe UI" panose="020B0502040204020203" pitchFamily="34" charset="0"/>
                <a:cs typeface="Segoe UI" panose="020B0502040204020203" pitchFamily="34" charset="0"/>
              </a:rPr>
              <a:t>1, однако </a:t>
            </a:r>
            <a:r>
              <a:rPr lang="ru-RU" sz="1600" dirty="0">
                <a:latin typeface="Segoe UI" panose="020B0502040204020203" pitchFamily="34" charset="0"/>
                <a:cs typeface="Segoe UI" panose="020B0502040204020203" pitchFamily="34" charset="0"/>
              </a:rPr>
              <a:t>являются процедурами (действиями), осуществление которых необходимо при проведении закупки.</a:t>
            </a:r>
          </a:p>
          <a:p>
            <a:pPr marL="285750" indent="-285750" algn="just" defTabSz="447675">
              <a:spcBef>
                <a:spcPts val="1200"/>
              </a:spcBef>
              <a:buClr>
                <a:srgbClr val="E4465A"/>
              </a:buClr>
              <a:buSzPct val="120000"/>
              <a:buFont typeface="Wingdings" panose="05000000000000000000" pitchFamily="2" charset="2"/>
              <a:buChar char="§"/>
            </a:pPr>
            <a:r>
              <a:rPr lang="ru-RU" sz="1600" dirty="0">
                <a:latin typeface="Segoe UI" panose="020B0502040204020203" pitchFamily="34" charset="0"/>
                <a:cs typeface="Segoe UI" panose="020B0502040204020203" pitchFamily="34" charset="0"/>
              </a:rPr>
              <a:t>По усмотрению заказчика рассмотрение заявок и оценка заявок могут быть совмещены (объединены) в один этап. В этом случае в ходе проведения закупки вместо двух протоколов будет составлен один протокол (рассмотрения и оценки заявок), и такой протокол будет являться итоговым. При этом содержание такого протокола должно соответствовать требованиям к содержанию протокола оценки заявок.</a:t>
            </a:r>
          </a:p>
        </p:txBody>
      </p:sp>
      <p:sp>
        <p:nvSpPr>
          <p:cNvPr id="9" name="Freeform 37"/>
          <p:cNvSpPr>
            <a:spLocks noEditPoints="1"/>
          </p:cNvSpPr>
          <p:nvPr/>
        </p:nvSpPr>
        <p:spPr bwMode="auto">
          <a:xfrm>
            <a:off x="541177" y="1586204"/>
            <a:ext cx="541336" cy="504531"/>
          </a:xfrm>
          <a:custGeom>
            <a:avLst/>
            <a:gdLst>
              <a:gd name="T0" fmla="*/ 2147483646 w 1251"/>
              <a:gd name="T1" fmla="*/ 2147483646 h 1038"/>
              <a:gd name="T2" fmla="*/ 2147483646 w 1251"/>
              <a:gd name="T3" fmla="*/ 2147483646 h 1038"/>
              <a:gd name="T4" fmla="*/ 2147483646 w 1251"/>
              <a:gd name="T5" fmla="*/ 2147483646 h 1038"/>
              <a:gd name="T6" fmla="*/ 2147483646 w 1251"/>
              <a:gd name="T7" fmla="*/ 2147483646 h 1038"/>
              <a:gd name="T8" fmla="*/ 2147483646 w 1251"/>
              <a:gd name="T9" fmla="*/ 2147483646 h 1038"/>
              <a:gd name="T10" fmla="*/ 2147483646 w 1251"/>
              <a:gd name="T11" fmla="*/ 2147483646 h 1038"/>
              <a:gd name="T12" fmla="*/ 2147483646 w 1251"/>
              <a:gd name="T13" fmla="*/ 2147483646 h 1038"/>
              <a:gd name="T14" fmla="*/ 2147483646 w 1251"/>
              <a:gd name="T15" fmla="*/ 2147483646 h 1038"/>
              <a:gd name="T16" fmla="*/ 2147483646 w 1251"/>
              <a:gd name="T17" fmla="*/ 2147483646 h 1038"/>
              <a:gd name="T18" fmla="*/ 2147483646 w 1251"/>
              <a:gd name="T19" fmla="*/ 2147483646 h 1038"/>
              <a:gd name="T20" fmla="*/ 2147483646 w 1251"/>
              <a:gd name="T21" fmla="*/ 2147483646 h 1038"/>
              <a:gd name="T22" fmla="*/ 2147483646 w 1251"/>
              <a:gd name="T23" fmla="*/ 2147483646 h 1038"/>
              <a:gd name="T24" fmla="*/ 2147483646 w 1251"/>
              <a:gd name="T25" fmla="*/ 2147483646 h 1038"/>
              <a:gd name="T26" fmla="*/ 2147483646 w 1251"/>
              <a:gd name="T27" fmla="*/ 2147483646 h 1038"/>
              <a:gd name="T28" fmla="*/ 2147483646 w 1251"/>
              <a:gd name="T29" fmla="*/ 2147483646 h 1038"/>
              <a:gd name="T30" fmla="*/ 2147483646 w 1251"/>
              <a:gd name="T31" fmla="*/ 2147483646 h 1038"/>
              <a:gd name="T32" fmla="*/ 2147483646 w 1251"/>
              <a:gd name="T33" fmla="*/ 2147483646 h 1038"/>
              <a:gd name="T34" fmla="*/ 2147483646 w 1251"/>
              <a:gd name="T35" fmla="*/ 2147483646 h 1038"/>
              <a:gd name="T36" fmla="*/ 2147483646 w 1251"/>
              <a:gd name="T37" fmla="*/ 2147483646 h 1038"/>
              <a:gd name="T38" fmla="*/ 0 w 1251"/>
              <a:gd name="T39" fmla="*/ 2147483646 h 1038"/>
              <a:gd name="T40" fmla="*/ 2147483646 w 1251"/>
              <a:gd name="T41" fmla="*/ 2147483646 h 1038"/>
              <a:gd name="T42" fmla="*/ 2147483646 w 1251"/>
              <a:gd name="T43" fmla="*/ 2147483646 h 1038"/>
              <a:gd name="T44" fmla="*/ 2147483646 w 1251"/>
              <a:gd name="T45" fmla="*/ 2147483646 h 1038"/>
              <a:gd name="T46" fmla="*/ 2147483646 w 1251"/>
              <a:gd name="T47" fmla="*/ 2147483646 h 1038"/>
              <a:gd name="T48" fmla="*/ 2147483646 w 1251"/>
              <a:gd name="T49" fmla="*/ 2147483646 h 1038"/>
              <a:gd name="T50" fmla="*/ 2147483646 w 1251"/>
              <a:gd name="T51" fmla="*/ 2147483646 h 1038"/>
              <a:gd name="T52" fmla="*/ 2147483646 w 1251"/>
              <a:gd name="T53" fmla="*/ 2147483646 h 1038"/>
              <a:gd name="T54" fmla="*/ 2147483646 w 1251"/>
              <a:gd name="T55" fmla="*/ 2147483646 h 1038"/>
              <a:gd name="T56" fmla="*/ 2147483646 w 1251"/>
              <a:gd name="T57" fmla="*/ 2147483646 h 1038"/>
              <a:gd name="T58" fmla="*/ 2147483646 w 1251"/>
              <a:gd name="T59" fmla="*/ 2147483646 h 1038"/>
              <a:gd name="T60" fmla="*/ 2147483646 w 1251"/>
              <a:gd name="T61" fmla="*/ 2147483646 h 1038"/>
              <a:gd name="T62" fmla="*/ 2147483646 w 1251"/>
              <a:gd name="T63" fmla="*/ 2147483646 h 1038"/>
              <a:gd name="T64" fmla="*/ 2147483646 w 1251"/>
              <a:gd name="T65" fmla="*/ 2147483646 h 1038"/>
              <a:gd name="T66" fmla="*/ 2147483646 w 1251"/>
              <a:gd name="T67" fmla="*/ 2147483646 h 1038"/>
              <a:gd name="T68" fmla="*/ 2147483646 w 1251"/>
              <a:gd name="T69" fmla="*/ 2147483646 h 1038"/>
              <a:gd name="T70" fmla="*/ 2147483646 w 1251"/>
              <a:gd name="T71" fmla="*/ 2147483646 h 1038"/>
              <a:gd name="T72" fmla="*/ 2147483646 w 1251"/>
              <a:gd name="T73" fmla="*/ 2147483646 h 1038"/>
              <a:gd name="T74" fmla="*/ 2147483646 w 1251"/>
              <a:gd name="T75" fmla="*/ 2147483646 h 1038"/>
              <a:gd name="T76" fmla="*/ 2147483646 w 1251"/>
              <a:gd name="T77" fmla="*/ 2147483646 h 1038"/>
              <a:gd name="T78" fmla="*/ 2147483646 w 1251"/>
              <a:gd name="T79" fmla="*/ 2147483646 h 1038"/>
              <a:gd name="T80" fmla="*/ 2147483646 w 1251"/>
              <a:gd name="T81" fmla="*/ 2147483646 h 1038"/>
              <a:gd name="T82" fmla="*/ 2147483646 w 1251"/>
              <a:gd name="T83" fmla="*/ 2147483646 h 1038"/>
              <a:gd name="T84" fmla="*/ 2147483646 w 1251"/>
              <a:gd name="T85" fmla="*/ 2147483646 h 1038"/>
              <a:gd name="T86" fmla="*/ 2147483646 w 1251"/>
              <a:gd name="T87" fmla="*/ 2147483646 h 1038"/>
              <a:gd name="T88" fmla="*/ 2147483646 w 1251"/>
              <a:gd name="T89" fmla="*/ 2147483646 h 1038"/>
              <a:gd name="T90" fmla="*/ 2147483646 w 1251"/>
              <a:gd name="T91" fmla="*/ 2147483646 h 1038"/>
              <a:gd name="T92" fmla="*/ 2147483646 w 1251"/>
              <a:gd name="T93" fmla="*/ 2147483646 h 1038"/>
              <a:gd name="T94" fmla="*/ 2147483646 w 1251"/>
              <a:gd name="T95" fmla="*/ 2147483646 h 1038"/>
              <a:gd name="T96" fmla="*/ 2147483646 w 1251"/>
              <a:gd name="T97" fmla="*/ 2147483646 h 1038"/>
              <a:gd name="T98" fmla="*/ 2147483646 w 1251"/>
              <a:gd name="T99" fmla="*/ 2147483646 h 1038"/>
              <a:gd name="T100" fmla="*/ 2147483646 w 1251"/>
              <a:gd name="T101" fmla="*/ 2147483646 h 1038"/>
              <a:gd name="T102" fmla="*/ 2147483646 w 1251"/>
              <a:gd name="T103" fmla="*/ 2147483646 h 1038"/>
              <a:gd name="T104" fmla="*/ 2147483646 w 1251"/>
              <a:gd name="T105" fmla="*/ 2147483646 h 1038"/>
              <a:gd name="T106" fmla="*/ 2147483646 w 1251"/>
              <a:gd name="T107" fmla="*/ 2147483646 h 1038"/>
              <a:gd name="T108" fmla="*/ 2147483646 w 1251"/>
              <a:gd name="T109" fmla="*/ 2147483646 h 1038"/>
              <a:gd name="T110" fmla="*/ 2147483646 w 1251"/>
              <a:gd name="T111" fmla="*/ 2147483646 h 1038"/>
              <a:gd name="T112" fmla="*/ 2147483646 w 1251"/>
              <a:gd name="T113" fmla="*/ 2147483646 h 1038"/>
              <a:gd name="T114" fmla="*/ 2147483646 w 1251"/>
              <a:gd name="T115" fmla="*/ 2147483646 h 1038"/>
              <a:gd name="T116" fmla="*/ 2147483646 w 1251"/>
              <a:gd name="T117" fmla="*/ 2147483646 h 10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251" h="1038">
                <a:moveTo>
                  <a:pt x="1114" y="9"/>
                </a:moveTo>
                <a:lnTo>
                  <a:pt x="1242" y="144"/>
                </a:lnTo>
                <a:lnTo>
                  <a:pt x="1246" y="149"/>
                </a:lnTo>
                <a:lnTo>
                  <a:pt x="1249" y="155"/>
                </a:lnTo>
                <a:lnTo>
                  <a:pt x="1251" y="161"/>
                </a:lnTo>
                <a:lnTo>
                  <a:pt x="1251" y="167"/>
                </a:lnTo>
                <a:lnTo>
                  <a:pt x="1251" y="173"/>
                </a:lnTo>
                <a:lnTo>
                  <a:pt x="1249" y="180"/>
                </a:lnTo>
                <a:lnTo>
                  <a:pt x="1246" y="185"/>
                </a:lnTo>
                <a:lnTo>
                  <a:pt x="1243" y="190"/>
                </a:lnTo>
                <a:lnTo>
                  <a:pt x="745" y="801"/>
                </a:lnTo>
                <a:lnTo>
                  <a:pt x="742" y="805"/>
                </a:lnTo>
                <a:lnTo>
                  <a:pt x="738" y="808"/>
                </a:lnTo>
                <a:lnTo>
                  <a:pt x="734" y="810"/>
                </a:lnTo>
                <a:lnTo>
                  <a:pt x="730" y="811"/>
                </a:lnTo>
                <a:lnTo>
                  <a:pt x="550" y="873"/>
                </a:lnTo>
                <a:lnTo>
                  <a:pt x="544" y="874"/>
                </a:lnTo>
                <a:lnTo>
                  <a:pt x="538" y="874"/>
                </a:lnTo>
                <a:lnTo>
                  <a:pt x="533" y="873"/>
                </a:lnTo>
                <a:lnTo>
                  <a:pt x="526" y="871"/>
                </a:lnTo>
                <a:lnTo>
                  <a:pt x="522" y="867"/>
                </a:lnTo>
                <a:lnTo>
                  <a:pt x="517" y="863"/>
                </a:lnTo>
                <a:lnTo>
                  <a:pt x="514" y="857"/>
                </a:lnTo>
                <a:lnTo>
                  <a:pt x="512" y="851"/>
                </a:lnTo>
                <a:lnTo>
                  <a:pt x="510" y="844"/>
                </a:lnTo>
                <a:lnTo>
                  <a:pt x="511" y="836"/>
                </a:lnTo>
                <a:lnTo>
                  <a:pt x="535" y="645"/>
                </a:lnTo>
                <a:lnTo>
                  <a:pt x="536" y="640"/>
                </a:lnTo>
                <a:lnTo>
                  <a:pt x="537" y="635"/>
                </a:lnTo>
                <a:lnTo>
                  <a:pt x="539" y="630"/>
                </a:lnTo>
                <a:lnTo>
                  <a:pt x="542" y="627"/>
                </a:lnTo>
                <a:lnTo>
                  <a:pt x="1069" y="10"/>
                </a:lnTo>
                <a:lnTo>
                  <a:pt x="1073" y="6"/>
                </a:lnTo>
                <a:lnTo>
                  <a:pt x="1078" y="3"/>
                </a:lnTo>
                <a:lnTo>
                  <a:pt x="1085" y="1"/>
                </a:lnTo>
                <a:lnTo>
                  <a:pt x="1090" y="0"/>
                </a:lnTo>
                <a:lnTo>
                  <a:pt x="1096" y="0"/>
                </a:lnTo>
                <a:lnTo>
                  <a:pt x="1102" y="2"/>
                </a:lnTo>
                <a:lnTo>
                  <a:pt x="1108" y="4"/>
                </a:lnTo>
                <a:lnTo>
                  <a:pt x="1113" y="8"/>
                </a:lnTo>
                <a:lnTo>
                  <a:pt x="1113" y="9"/>
                </a:lnTo>
                <a:lnTo>
                  <a:pt x="1114" y="9"/>
                </a:lnTo>
                <a:close/>
                <a:moveTo>
                  <a:pt x="788" y="58"/>
                </a:moveTo>
                <a:lnTo>
                  <a:pt x="794" y="58"/>
                </a:lnTo>
                <a:lnTo>
                  <a:pt x="799" y="61"/>
                </a:lnTo>
                <a:lnTo>
                  <a:pt x="804" y="64"/>
                </a:lnTo>
                <a:lnTo>
                  <a:pt x="810" y="68"/>
                </a:lnTo>
                <a:lnTo>
                  <a:pt x="813" y="73"/>
                </a:lnTo>
                <a:lnTo>
                  <a:pt x="816" y="78"/>
                </a:lnTo>
                <a:lnTo>
                  <a:pt x="818" y="85"/>
                </a:lnTo>
                <a:lnTo>
                  <a:pt x="819" y="91"/>
                </a:lnTo>
                <a:lnTo>
                  <a:pt x="818" y="98"/>
                </a:lnTo>
                <a:lnTo>
                  <a:pt x="816" y="104"/>
                </a:lnTo>
                <a:lnTo>
                  <a:pt x="813" y="110"/>
                </a:lnTo>
                <a:lnTo>
                  <a:pt x="810" y="115"/>
                </a:lnTo>
                <a:lnTo>
                  <a:pt x="804" y="118"/>
                </a:lnTo>
                <a:lnTo>
                  <a:pt x="799" y="121"/>
                </a:lnTo>
                <a:lnTo>
                  <a:pt x="794" y="123"/>
                </a:lnTo>
                <a:lnTo>
                  <a:pt x="788" y="124"/>
                </a:lnTo>
                <a:lnTo>
                  <a:pt x="63" y="124"/>
                </a:lnTo>
                <a:lnTo>
                  <a:pt x="63" y="972"/>
                </a:lnTo>
                <a:lnTo>
                  <a:pt x="937" y="972"/>
                </a:lnTo>
                <a:lnTo>
                  <a:pt x="937" y="683"/>
                </a:lnTo>
                <a:lnTo>
                  <a:pt x="938" y="676"/>
                </a:lnTo>
                <a:lnTo>
                  <a:pt x="939" y="670"/>
                </a:lnTo>
                <a:lnTo>
                  <a:pt x="942" y="665"/>
                </a:lnTo>
                <a:lnTo>
                  <a:pt x="947" y="660"/>
                </a:lnTo>
                <a:lnTo>
                  <a:pt x="951" y="656"/>
                </a:lnTo>
                <a:lnTo>
                  <a:pt x="956" y="652"/>
                </a:lnTo>
                <a:lnTo>
                  <a:pt x="962" y="650"/>
                </a:lnTo>
                <a:lnTo>
                  <a:pt x="969" y="650"/>
                </a:lnTo>
                <a:lnTo>
                  <a:pt x="975" y="650"/>
                </a:lnTo>
                <a:lnTo>
                  <a:pt x="981" y="652"/>
                </a:lnTo>
                <a:lnTo>
                  <a:pt x="986" y="656"/>
                </a:lnTo>
                <a:lnTo>
                  <a:pt x="991" y="660"/>
                </a:lnTo>
                <a:lnTo>
                  <a:pt x="995" y="665"/>
                </a:lnTo>
                <a:lnTo>
                  <a:pt x="998" y="670"/>
                </a:lnTo>
                <a:lnTo>
                  <a:pt x="999" y="676"/>
                </a:lnTo>
                <a:lnTo>
                  <a:pt x="1000" y="683"/>
                </a:lnTo>
                <a:lnTo>
                  <a:pt x="1000" y="1006"/>
                </a:lnTo>
                <a:lnTo>
                  <a:pt x="999" y="1012"/>
                </a:lnTo>
                <a:lnTo>
                  <a:pt x="998" y="1018"/>
                </a:lnTo>
                <a:lnTo>
                  <a:pt x="995" y="1024"/>
                </a:lnTo>
                <a:lnTo>
                  <a:pt x="991" y="1029"/>
                </a:lnTo>
                <a:lnTo>
                  <a:pt x="986" y="1033"/>
                </a:lnTo>
                <a:lnTo>
                  <a:pt x="981" y="1036"/>
                </a:lnTo>
                <a:lnTo>
                  <a:pt x="975" y="1038"/>
                </a:lnTo>
                <a:lnTo>
                  <a:pt x="969" y="1038"/>
                </a:lnTo>
                <a:lnTo>
                  <a:pt x="32" y="1038"/>
                </a:lnTo>
                <a:lnTo>
                  <a:pt x="25" y="1038"/>
                </a:lnTo>
                <a:lnTo>
                  <a:pt x="20" y="1036"/>
                </a:lnTo>
                <a:lnTo>
                  <a:pt x="14" y="1033"/>
                </a:lnTo>
                <a:lnTo>
                  <a:pt x="10" y="1029"/>
                </a:lnTo>
                <a:lnTo>
                  <a:pt x="6" y="1024"/>
                </a:lnTo>
                <a:lnTo>
                  <a:pt x="3" y="1018"/>
                </a:lnTo>
                <a:lnTo>
                  <a:pt x="1" y="1012"/>
                </a:lnTo>
                <a:lnTo>
                  <a:pt x="0" y="1006"/>
                </a:lnTo>
                <a:lnTo>
                  <a:pt x="0" y="91"/>
                </a:lnTo>
                <a:lnTo>
                  <a:pt x="1" y="85"/>
                </a:lnTo>
                <a:lnTo>
                  <a:pt x="3" y="78"/>
                </a:lnTo>
                <a:lnTo>
                  <a:pt x="6" y="73"/>
                </a:lnTo>
                <a:lnTo>
                  <a:pt x="10" y="68"/>
                </a:lnTo>
                <a:lnTo>
                  <a:pt x="14" y="64"/>
                </a:lnTo>
                <a:lnTo>
                  <a:pt x="20" y="61"/>
                </a:lnTo>
                <a:lnTo>
                  <a:pt x="25" y="58"/>
                </a:lnTo>
                <a:lnTo>
                  <a:pt x="32" y="58"/>
                </a:lnTo>
                <a:lnTo>
                  <a:pt x="788" y="58"/>
                </a:lnTo>
                <a:close/>
                <a:moveTo>
                  <a:pt x="140" y="269"/>
                </a:moveTo>
                <a:lnTo>
                  <a:pt x="133" y="269"/>
                </a:lnTo>
                <a:lnTo>
                  <a:pt x="128" y="267"/>
                </a:lnTo>
                <a:lnTo>
                  <a:pt x="123" y="263"/>
                </a:lnTo>
                <a:lnTo>
                  <a:pt x="117" y="259"/>
                </a:lnTo>
                <a:lnTo>
                  <a:pt x="114" y="255"/>
                </a:lnTo>
                <a:lnTo>
                  <a:pt x="111" y="249"/>
                </a:lnTo>
                <a:lnTo>
                  <a:pt x="109" y="242"/>
                </a:lnTo>
                <a:lnTo>
                  <a:pt x="109" y="236"/>
                </a:lnTo>
                <a:lnTo>
                  <a:pt x="109" y="230"/>
                </a:lnTo>
                <a:lnTo>
                  <a:pt x="111" y="224"/>
                </a:lnTo>
                <a:lnTo>
                  <a:pt x="114" y="217"/>
                </a:lnTo>
                <a:lnTo>
                  <a:pt x="117" y="213"/>
                </a:lnTo>
                <a:lnTo>
                  <a:pt x="123" y="209"/>
                </a:lnTo>
                <a:lnTo>
                  <a:pt x="128" y="206"/>
                </a:lnTo>
                <a:lnTo>
                  <a:pt x="133" y="204"/>
                </a:lnTo>
                <a:lnTo>
                  <a:pt x="140" y="203"/>
                </a:lnTo>
                <a:lnTo>
                  <a:pt x="561" y="203"/>
                </a:lnTo>
                <a:lnTo>
                  <a:pt x="567" y="204"/>
                </a:lnTo>
                <a:lnTo>
                  <a:pt x="573" y="206"/>
                </a:lnTo>
                <a:lnTo>
                  <a:pt x="579" y="209"/>
                </a:lnTo>
                <a:lnTo>
                  <a:pt x="583" y="213"/>
                </a:lnTo>
                <a:lnTo>
                  <a:pt x="587" y="217"/>
                </a:lnTo>
                <a:lnTo>
                  <a:pt x="589" y="224"/>
                </a:lnTo>
                <a:lnTo>
                  <a:pt x="591" y="230"/>
                </a:lnTo>
                <a:lnTo>
                  <a:pt x="592" y="236"/>
                </a:lnTo>
                <a:lnTo>
                  <a:pt x="591" y="242"/>
                </a:lnTo>
                <a:lnTo>
                  <a:pt x="589" y="249"/>
                </a:lnTo>
                <a:lnTo>
                  <a:pt x="587" y="255"/>
                </a:lnTo>
                <a:lnTo>
                  <a:pt x="583" y="259"/>
                </a:lnTo>
                <a:lnTo>
                  <a:pt x="579" y="263"/>
                </a:lnTo>
                <a:lnTo>
                  <a:pt x="573" y="267"/>
                </a:lnTo>
                <a:lnTo>
                  <a:pt x="567" y="269"/>
                </a:lnTo>
                <a:lnTo>
                  <a:pt x="561" y="269"/>
                </a:lnTo>
                <a:lnTo>
                  <a:pt x="140" y="269"/>
                </a:lnTo>
                <a:close/>
                <a:moveTo>
                  <a:pt x="140" y="424"/>
                </a:moveTo>
                <a:lnTo>
                  <a:pt x="133" y="424"/>
                </a:lnTo>
                <a:lnTo>
                  <a:pt x="128" y="422"/>
                </a:lnTo>
                <a:lnTo>
                  <a:pt x="123" y="419"/>
                </a:lnTo>
                <a:lnTo>
                  <a:pt x="117" y="415"/>
                </a:lnTo>
                <a:lnTo>
                  <a:pt x="114" y="410"/>
                </a:lnTo>
                <a:lnTo>
                  <a:pt x="111" y="405"/>
                </a:lnTo>
                <a:lnTo>
                  <a:pt x="109" y="398"/>
                </a:lnTo>
                <a:lnTo>
                  <a:pt x="109" y="392"/>
                </a:lnTo>
                <a:lnTo>
                  <a:pt x="109" y="385"/>
                </a:lnTo>
                <a:lnTo>
                  <a:pt x="111" y="378"/>
                </a:lnTo>
                <a:lnTo>
                  <a:pt x="114" y="373"/>
                </a:lnTo>
                <a:lnTo>
                  <a:pt x="117" y="368"/>
                </a:lnTo>
                <a:lnTo>
                  <a:pt x="123" y="365"/>
                </a:lnTo>
                <a:lnTo>
                  <a:pt x="128" y="362"/>
                </a:lnTo>
                <a:lnTo>
                  <a:pt x="133" y="360"/>
                </a:lnTo>
                <a:lnTo>
                  <a:pt x="140" y="359"/>
                </a:lnTo>
                <a:lnTo>
                  <a:pt x="327" y="359"/>
                </a:lnTo>
                <a:lnTo>
                  <a:pt x="333" y="360"/>
                </a:lnTo>
                <a:lnTo>
                  <a:pt x="339" y="362"/>
                </a:lnTo>
                <a:lnTo>
                  <a:pt x="344" y="365"/>
                </a:lnTo>
                <a:lnTo>
                  <a:pt x="350" y="368"/>
                </a:lnTo>
                <a:lnTo>
                  <a:pt x="353" y="373"/>
                </a:lnTo>
                <a:lnTo>
                  <a:pt x="356" y="378"/>
                </a:lnTo>
                <a:lnTo>
                  <a:pt x="358" y="385"/>
                </a:lnTo>
                <a:lnTo>
                  <a:pt x="358" y="392"/>
                </a:lnTo>
                <a:lnTo>
                  <a:pt x="358" y="398"/>
                </a:lnTo>
                <a:lnTo>
                  <a:pt x="356" y="405"/>
                </a:lnTo>
                <a:lnTo>
                  <a:pt x="353" y="410"/>
                </a:lnTo>
                <a:lnTo>
                  <a:pt x="350" y="415"/>
                </a:lnTo>
                <a:lnTo>
                  <a:pt x="344" y="419"/>
                </a:lnTo>
                <a:lnTo>
                  <a:pt x="339" y="422"/>
                </a:lnTo>
                <a:lnTo>
                  <a:pt x="333" y="424"/>
                </a:lnTo>
                <a:lnTo>
                  <a:pt x="327" y="424"/>
                </a:lnTo>
                <a:lnTo>
                  <a:pt x="140" y="424"/>
                </a:lnTo>
                <a:close/>
                <a:moveTo>
                  <a:pt x="140" y="581"/>
                </a:moveTo>
                <a:lnTo>
                  <a:pt x="133" y="580"/>
                </a:lnTo>
                <a:lnTo>
                  <a:pt x="128" y="579"/>
                </a:lnTo>
                <a:lnTo>
                  <a:pt x="123" y="576"/>
                </a:lnTo>
                <a:lnTo>
                  <a:pt x="117" y="572"/>
                </a:lnTo>
                <a:lnTo>
                  <a:pt x="114" y="567"/>
                </a:lnTo>
                <a:lnTo>
                  <a:pt x="111" y="561"/>
                </a:lnTo>
                <a:lnTo>
                  <a:pt x="109" y="555"/>
                </a:lnTo>
                <a:lnTo>
                  <a:pt x="109" y="549"/>
                </a:lnTo>
                <a:lnTo>
                  <a:pt x="109" y="542"/>
                </a:lnTo>
                <a:lnTo>
                  <a:pt x="111" y="535"/>
                </a:lnTo>
                <a:lnTo>
                  <a:pt x="114" y="530"/>
                </a:lnTo>
                <a:lnTo>
                  <a:pt x="117" y="525"/>
                </a:lnTo>
                <a:lnTo>
                  <a:pt x="123" y="522"/>
                </a:lnTo>
                <a:lnTo>
                  <a:pt x="128" y="519"/>
                </a:lnTo>
                <a:lnTo>
                  <a:pt x="133" y="516"/>
                </a:lnTo>
                <a:lnTo>
                  <a:pt x="140" y="515"/>
                </a:lnTo>
                <a:lnTo>
                  <a:pt x="476" y="515"/>
                </a:lnTo>
                <a:lnTo>
                  <a:pt x="482" y="516"/>
                </a:lnTo>
                <a:lnTo>
                  <a:pt x="488" y="519"/>
                </a:lnTo>
                <a:lnTo>
                  <a:pt x="493" y="522"/>
                </a:lnTo>
                <a:lnTo>
                  <a:pt x="498" y="525"/>
                </a:lnTo>
                <a:lnTo>
                  <a:pt x="502" y="530"/>
                </a:lnTo>
                <a:lnTo>
                  <a:pt x="504" y="535"/>
                </a:lnTo>
                <a:lnTo>
                  <a:pt x="506" y="542"/>
                </a:lnTo>
                <a:lnTo>
                  <a:pt x="507" y="549"/>
                </a:lnTo>
                <a:lnTo>
                  <a:pt x="506" y="555"/>
                </a:lnTo>
                <a:lnTo>
                  <a:pt x="504" y="561"/>
                </a:lnTo>
                <a:lnTo>
                  <a:pt x="502" y="567"/>
                </a:lnTo>
                <a:lnTo>
                  <a:pt x="498" y="572"/>
                </a:lnTo>
                <a:lnTo>
                  <a:pt x="493" y="576"/>
                </a:lnTo>
                <a:lnTo>
                  <a:pt x="488" y="579"/>
                </a:lnTo>
                <a:lnTo>
                  <a:pt x="482" y="580"/>
                </a:lnTo>
                <a:lnTo>
                  <a:pt x="476" y="581"/>
                </a:lnTo>
                <a:lnTo>
                  <a:pt x="140" y="581"/>
                </a:lnTo>
                <a:close/>
                <a:moveTo>
                  <a:pt x="140" y="736"/>
                </a:moveTo>
                <a:lnTo>
                  <a:pt x="133" y="735"/>
                </a:lnTo>
                <a:lnTo>
                  <a:pt x="128" y="733"/>
                </a:lnTo>
                <a:lnTo>
                  <a:pt x="123" y="730"/>
                </a:lnTo>
                <a:lnTo>
                  <a:pt x="117" y="727"/>
                </a:lnTo>
                <a:lnTo>
                  <a:pt x="114" y="721"/>
                </a:lnTo>
                <a:lnTo>
                  <a:pt x="111" y="715"/>
                </a:lnTo>
                <a:lnTo>
                  <a:pt x="109" y="710"/>
                </a:lnTo>
                <a:lnTo>
                  <a:pt x="109" y="703"/>
                </a:lnTo>
                <a:lnTo>
                  <a:pt x="109" y="696"/>
                </a:lnTo>
                <a:lnTo>
                  <a:pt x="111" y="690"/>
                </a:lnTo>
                <a:lnTo>
                  <a:pt x="114" y="685"/>
                </a:lnTo>
                <a:lnTo>
                  <a:pt x="117" y="680"/>
                </a:lnTo>
                <a:lnTo>
                  <a:pt x="123" y="675"/>
                </a:lnTo>
                <a:lnTo>
                  <a:pt x="128" y="672"/>
                </a:lnTo>
                <a:lnTo>
                  <a:pt x="133" y="670"/>
                </a:lnTo>
                <a:lnTo>
                  <a:pt x="140" y="670"/>
                </a:lnTo>
                <a:lnTo>
                  <a:pt x="327" y="670"/>
                </a:lnTo>
                <a:lnTo>
                  <a:pt x="333" y="670"/>
                </a:lnTo>
                <a:lnTo>
                  <a:pt x="339" y="672"/>
                </a:lnTo>
                <a:lnTo>
                  <a:pt x="344" y="675"/>
                </a:lnTo>
                <a:lnTo>
                  <a:pt x="350" y="680"/>
                </a:lnTo>
                <a:lnTo>
                  <a:pt x="353" y="685"/>
                </a:lnTo>
                <a:lnTo>
                  <a:pt x="356" y="690"/>
                </a:lnTo>
                <a:lnTo>
                  <a:pt x="358" y="696"/>
                </a:lnTo>
                <a:lnTo>
                  <a:pt x="358" y="703"/>
                </a:lnTo>
                <a:lnTo>
                  <a:pt x="358" y="710"/>
                </a:lnTo>
                <a:lnTo>
                  <a:pt x="356" y="715"/>
                </a:lnTo>
                <a:lnTo>
                  <a:pt x="353" y="721"/>
                </a:lnTo>
                <a:lnTo>
                  <a:pt x="350" y="727"/>
                </a:lnTo>
                <a:lnTo>
                  <a:pt x="344" y="730"/>
                </a:lnTo>
                <a:lnTo>
                  <a:pt x="339" y="733"/>
                </a:lnTo>
                <a:lnTo>
                  <a:pt x="333" y="735"/>
                </a:lnTo>
                <a:lnTo>
                  <a:pt x="327" y="736"/>
                </a:lnTo>
                <a:lnTo>
                  <a:pt x="140" y="736"/>
                </a:lnTo>
                <a:close/>
                <a:moveTo>
                  <a:pt x="140" y="888"/>
                </a:moveTo>
                <a:lnTo>
                  <a:pt x="133" y="887"/>
                </a:lnTo>
                <a:lnTo>
                  <a:pt x="128" y="886"/>
                </a:lnTo>
                <a:lnTo>
                  <a:pt x="123" y="882"/>
                </a:lnTo>
                <a:lnTo>
                  <a:pt x="117" y="878"/>
                </a:lnTo>
                <a:lnTo>
                  <a:pt x="114" y="873"/>
                </a:lnTo>
                <a:lnTo>
                  <a:pt x="111" y="868"/>
                </a:lnTo>
                <a:lnTo>
                  <a:pt x="109" y="862"/>
                </a:lnTo>
                <a:lnTo>
                  <a:pt x="109" y="855"/>
                </a:lnTo>
                <a:lnTo>
                  <a:pt x="109" y="848"/>
                </a:lnTo>
                <a:lnTo>
                  <a:pt x="111" y="842"/>
                </a:lnTo>
                <a:lnTo>
                  <a:pt x="114" y="836"/>
                </a:lnTo>
                <a:lnTo>
                  <a:pt x="117" y="831"/>
                </a:lnTo>
                <a:lnTo>
                  <a:pt x="123" y="827"/>
                </a:lnTo>
                <a:lnTo>
                  <a:pt x="128" y="825"/>
                </a:lnTo>
                <a:lnTo>
                  <a:pt x="133" y="823"/>
                </a:lnTo>
                <a:lnTo>
                  <a:pt x="140" y="822"/>
                </a:lnTo>
                <a:lnTo>
                  <a:pt x="350" y="822"/>
                </a:lnTo>
                <a:lnTo>
                  <a:pt x="356" y="823"/>
                </a:lnTo>
                <a:lnTo>
                  <a:pt x="361" y="825"/>
                </a:lnTo>
                <a:lnTo>
                  <a:pt x="366" y="827"/>
                </a:lnTo>
                <a:lnTo>
                  <a:pt x="372" y="831"/>
                </a:lnTo>
                <a:lnTo>
                  <a:pt x="375" y="836"/>
                </a:lnTo>
                <a:lnTo>
                  <a:pt x="378" y="842"/>
                </a:lnTo>
                <a:lnTo>
                  <a:pt x="380" y="848"/>
                </a:lnTo>
                <a:lnTo>
                  <a:pt x="381" y="855"/>
                </a:lnTo>
                <a:lnTo>
                  <a:pt x="380" y="862"/>
                </a:lnTo>
                <a:lnTo>
                  <a:pt x="378" y="868"/>
                </a:lnTo>
                <a:lnTo>
                  <a:pt x="375" y="873"/>
                </a:lnTo>
                <a:lnTo>
                  <a:pt x="372" y="878"/>
                </a:lnTo>
                <a:lnTo>
                  <a:pt x="366" y="882"/>
                </a:lnTo>
                <a:lnTo>
                  <a:pt x="361" y="886"/>
                </a:lnTo>
                <a:lnTo>
                  <a:pt x="356" y="887"/>
                </a:lnTo>
                <a:lnTo>
                  <a:pt x="350" y="888"/>
                </a:lnTo>
                <a:lnTo>
                  <a:pt x="140" y="888"/>
                </a:lnTo>
                <a:close/>
                <a:moveTo>
                  <a:pt x="611" y="645"/>
                </a:moveTo>
                <a:lnTo>
                  <a:pt x="717" y="735"/>
                </a:lnTo>
                <a:lnTo>
                  <a:pt x="1092" y="274"/>
                </a:lnTo>
                <a:lnTo>
                  <a:pt x="1005" y="183"/>
                </a:lnTo>
                <a:lnTo>
                  <a:pt x="611" y="645"/>
                </a:lnTo>
                <a:close/>
                <a:moveTo>
                  <a:pt x="656" y="767"/>
                </a:moveTo>
                <a:lnTo>
                  <a:pt x="589" y="711"/>
                </a:lnTo>
                <a:lnTo>
                  <a:pt x="579" y="794"/>
                </a:lnTo>
                <a:lnTo>
                  <a:pt x="656" y="767"/>
                </a:lnTo>
                <a:close/>
                <a:moveTo>
                  <a:pt x="1178" y="169"/>
                </a:moveTo>
                <a:lnTo>
                  <a:pt x="1093" y="80"/>
                </a:lnTo>
                <a:lnTo>
                  <a:pt x="1047" y="134"/>
                </a:lnTo>
                <a:lnTo>
                  <a:pt x="1133" y="224"/>
                </a:lnTo>
                <a:lnTo>
                  <a:pt x="1178" y="16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9" name="Нижний колонтитул 4"/>
          <p:cNvSpPr>
            <a:spLocks noGrp="1"/>
          </p:cNvSpPr>
          <p:nvPr>
            <p:ph type="ftr" sz="quarter" idx="11"/>
          </p:nvPr>
        </p:nvSpPr>
        <p:spPr>
          <a:xfrm>
            <a:off x="360362" y="6520816"/>
            <a:ext cx="7712075" cy="333462"/>
          </a:xfrm>
        </p:spPr>
        <p:txBody>
          <a:bodyPr/>
          <a:lstStyle>
            <a:lvl1pPr>
              <a:defRPr>
                <a:solidFill>
                  <a:srgbClr val="E4465A"/>
                </a:solidFill>
                <a:latin typeface="Segoe UI" panose="020B0502040204020203" pitchFamily="34" charset="0"/>
              </a:defRPr>
            </a:lvl1pPr>
          </a:lstStyle>
          <a:p>
            <a:r>
              <a:rPr lang="ru-RU" dirty="0" smtClean="0"/>
              <a:t>Анатолий Галимский</a:t>
            </a:r>
            <a:endParaRPr lang="ru-RU" dirty="0"/>
          </a:p>
        </p:txBody>
      </p:sp>
      <p:sp>
        <p:nvSpPr>
          <p:cNvPr id="50" name="Номер слайда 5"/>
          <p:cNvSpPr>
            <a:spLocks noGrp="1"/>
          </p:cNvSpPr>
          <p:nvPr>
            <p:ph type="sldNum" sz="quarter" idx="12"/>
          </p:nvPr>
        </p:nvSpPr>
        <p:spPr>
          <a:xfrm>
            <a:off x="9086849" y="6520815"/>
            <a:ext cx="2743200" cy="333462"/>
          </a:xfrm>
        </p:spPr>
        <p:txBody>
          <a:bodyPr/>
          <a:lstStyle>
            <a:lvl1pPr>
              <a:defRPr>
                <a:solidFill>
                  <a:srgbClr val="E4465A"/>
                </a:solidFill>
                <a:latin typeface="Segoe UI" panose="020B0502040204020203" pitchFamily="34" charset="0"/>
              </a:defRPr>
            </a:lvl1pPr>
          </a:lstStyle>
          <a:p>
            <a:r>
              <a:rPr lang="ru-RU" dirty="0" smtClean="0"/>
              <a:t>2018</a:t>
            </a:r>
            <a:endParaRPr lang="ru-RU" dirty="0"/>
          </a:p>
        </p:txBody>
      </p:sp>
    </p:spTree>
    <p:extLst>
      <p:ext uri="{BB962C8B-B14F-4D97-AF65-F5344CB8AC3E}">
        <p14:creationId xmlns:p14="http://schemas.microsoft.com/office/powerpoint/2010/main" val="1101405093"/>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Стрелка: пятиугольник 6"/>
          <p:cNvSpPr/>
          <p:nvPr/>
        </p:nvSpPr>
        <p:spPr>
          <a:xfrm rot="5400000">
            <a:off x="-32043" y="1138854"/>
            <a:ext cx="1604862" cy="820057"/>
          </a:xfrm>
          <a:prstGeom prst="homePlate">
            <a:avLst>
              <a:gd name="adj" fmla="val 17496"/>
            </a:avLst>
          </a:prstGeom>
          <a:solidFill>
            <a:srgbClr val="E44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4" name="Заголовок 3"/>
          <p:cNvSpPr>
            <a:spLocks noGrp="1"/>
          </p:cNvSpPr>
          <p:nvPr>
            <p:ph type="title"/>
          </p:nvPr>
        </p:nvSpPr>
        <p:spPr/>
        <p:txBody>
          <a:bodyPr>
            <a:normAutofit/>
          </a:bodyPr>
          <a:lstStyle/>
          <a:p>
            <a:r>
              <a:rPr lang="ru-RU" altLang="ru-RU" dirty="0" smtClean="0">
                <a:cs typeface="Segoe UI" panose="020B0502040204020203" pitchFamily="34" charset="0"/>
              </a:rPr>
              <a:t>Пример формулировк</a:t>
            </a:r>
            <a:r>
              <a:rPr lang="ru-RU" altLang="ru-RU" dirty="0" smtClean="0">
                <a:cs typeface="Segoe UI" panose="020B0502040204020203" pitchFamily="34" charset="0"/>
              </a:rPr>
              <a:t>и. Закрываем противоречия</a:t>
            </a:r>
            <a:endParaRPr lang="ru-RU" altLang="ru-RU" dirty="0">
              <a:latin typeface="Segoe UI" panose="020B0502040204020203" pitchFamily="34" charset="0"/>
              <a:cs typeface="Segoe UI" panose="020B0502040204020203" pitchFamily="34" charset="0"/>
            </a:endParaRPr>
          </a:p>
        </p:txBody>
      </p:sp>
      <p:sp>
        <p:nvSpPr>
          <p:cNvPr id="2" name="Прямоугольник 1"/>
          <p:cNvSpPr/>
          <p:nvPr/>
        </p:nvSpPr>
        <p:spPr>
          <a:xfrm>
            <a:off x="1487276" y="1270660"/>
            <a:ext cx="10342773" cy="3108543"/>
          </a:xfrm>
          <a:prstGeom prst="rect">
            <a:avLst/>
          </a:prstGeom>
        </p:spPr>
        <p:txBody>
          <a:bodyPr wrap="square">
            <a:spAutoFit/>
          </a:bodyPr>
          <a:lstStyle/>
          <a:p>
            <a:pPr marL="285750" indent="-285750" algn="just" defTabSz="447675">
              <a:spcBef>
                <a:spcPts val="1200"/>
              </a:spcBef>
              <a:buClr>
                <a:srgbClr val="E4465A"/>
              </a:buClr>
              <a:buSzPct val="120000"/>
              <a:buFont typeface="Wingdings" panose="05000000000000000000" pitchFamily="2" charset="2"/>
              <a:buChar char="§"/>
            </a:pPr>
            <a:r>
              <a:rPr lang="ru-RU" sz="1600" dirty="0">
                <a:latin typeface="Segoe UI" panose="020B0502040204020203" pitchFamily="34" charset="0"/>
                <a:cs typeface="Segoe UI" panose="020B0502040204020203" pitchFamily="34" charset="0"/>
              </a:rPr>
              <a:t>В случае наличия противоречий между сведениями, указанными в информации о закупке на ЭП, и сведениями, указанными в файлах закупочной документации, приоритет имеют сведения, указанные в файлах закупочной документации.</a:t>
            </a:r>
          </a:p>
          <a:p>
            <a:pPr marL="285750" indent="-285750" algn="just" defTabSz="447675">
              <a:spcBef>
                <a:spcPts val="1200"/>
              </a:spcBef>
              <a:buClr>
                <a:srgbClr val="E4465A"/>
              </a:buClr>
              <a:buSzPct val="120000"/>
              <a:buFont typeface="Wingdings" panose="05000000000000000000" pitchFamily="2" charset="2"/>
              <a:buChar char="§"/>
            </a:pPr>
            <a:r>
              <a:rPr lang="ru-RU" sz="1600" dirty="0">
                <a:latin typeface="Segoe UI" panose="020B0502040204020203" pitchFamily="34" charset="0"/>
                <a:cs typeface="Segoe UI" panose="020B0502040204020203" pitchFamily="34" charset="0"/>
              </a:rPr>
              <a:t>В случае наличия противоречий между сведениями, указанными в информации о закупке на ЭП и сведениями, указанными в информации о закупке в ЕИС, приоритет имеют сведения, указанные в информации о закупке в ЕИС.</a:t>
            </a:r>
          </a:p>
          <a:p>
            <a:pPr marL="285750" indent="-285750" algn="just" defTabSz="447675">
              <a:spcBef>
                <a:spcPts val="1200"/>
              </a:spcBef>
              <a:buClr>
                <a:srgbClr val="E4465A"/>
              </a:buClr>
              <a:buSzPct val="120000"/>
              <a:buFont typeface="Wingdings" panose="05000000000000000000" pitchFamily="2" charset="2"/>
              <a:buChar char="§"/>
            </a:pPr>
            <a:r>
              <a:rPr lang="ru-RU" sz="1600" dirty="0">
                <a:latin typeface="Segoe UI" panose="020B0502040204020203" pitchFamily="34" charset="0"/>
                <a:cs typeface="Segoe UI" panose="020B0502040204020203" pitchFamily="34" charset="0"/>
              </a:rPr>
              <a:t>В случае если в ходе рассмотрения и (или) оценки заявки на участие в конкурентной закупке, проводимой в электронной форме, выявлено несоответствие сведений о предложениях участника об условиях исполнения договора, в том числе о цене договора, указанных в информации о заявке на ЭП, аналогичным сведениям, указанным в составе документов заявки, заказчик рассматривает такую заявку, опираясь на сведения, указанные в документах заявки.</a:t>
            </a:r>
          </a:p>
        </p:txBody>
      </p:sp>
      <p:sp>
        <p:nvSpPr>
          <p:cNvPr id="9" name="Freeform 37"/>
          <p:cNvSpPr>
            <a:spLocks noEditPoints="1"/>
          </p:cNvSpPr>
          <p:nvPr/>
        </p:nvSpPr>
        <p:spPr bwMode="auto">
          <a:xfrm>
            <a:off x="541177" y="1586204"/>
            <a:ext cx="541336" cy="504531"/>
          </a:xfrm>
          <a:custGeom>
            <a:avLst/>
            <a:gdLst>
              <a:gd name="T0" fmla="*/ 2147483646 w 1251"/>
              <a:gd name="T1" fmla="*/ 2147483646 h 1038"/>
              <a:gd name="T2" fmla="*/ 2147483646 w 1251"/>
              <a:gd name="T3" fmla="*/ 2147483646 h 1038"/>
              <a:gd name="T4" fmla="*/ 2147483646 w 1251"/>
              <a:gd name="T5" fmla="*/ 2147483646 h 1038"/>
              <a:gd name="T6" fmla="*/ 2147483646 w 1251"/>
              <a:gd name="T7" fmla="*/ 2147483646 h 1038"/>
              <a:gd name="T8" fmla="*/ 2147483646 w 1251"/>
              <a:gd name="T9" fmla="*/ 2147483646 h 1038"/>
              <a:gd name="T10" fmla="*/ 2147483646 w 1251"/>
              <a:gd name="T11" fmla="*/ 2147483646 h 1038"/>
              <a:gd name="T12" fmla="*/ 2147483646 w 1251"/>
              <a:gd name="T13" fmla="*/ 2147483646 h 1038"/>
              <a:gd name="T14" fmla="*/ 2147483646 w 1251"/>
              <a:gd name="T15" fmla="*/ 2147483646 h 1038"/>
              <a:gd name="T16" fmla="*/ 2147483646 w 1251"/>
              <a:gd name="T17" fmla="*/ 2147483646 h 1038"/>
              <a:gd name="T18" fmla="*/ 2147483646 w 1251"/>
              <a:gd name="T19" fmla="*/ 2147483646 h 1038"/>
              <a:gd name="T20" fmla="*/ 2147483646 w 1251"/>
              <a:gd name="T21" fmla="*/ 2147483646 h 1038"/>
              <a:gd name="T22" fmla="*/ 2147483646 w 1251"/>
              <a:gd name="T23" fmla="*/ 2147483646 h 1038"/>
              <a:gd name="T24" fmla="*/ 2147483646 w 1251"/>
              <a:gd name="T25" fmla="*/ 2147483646 h 1038"/>
              <a:gd name="T26" fmla="*/ 2147483646 w 1251"/>
              <a:gd name="T27" fmla="*/ 2147483646 h 1038"/>
              <a:gd name="T28" fmla="*/ 2147483646 w 1251"/>
              <a:gd name="T29" fmla="*/ 2147483646 h 1038"/>
              <a:gd name="T30" fmla="*/ 2147483646 w 1251"/>
              <a:gd name="T31" fmla="*/ 2147483646 h 1038"/>
              <a:gd name="T32" fmla="*/ 2147483646 w 1251"/>
              <a:gd name="T33" fmla="*/ 2147483646 h 1038"/>
              <a:gd name="T34" fmla="*/ 2147483646 w 1251"/>
              <a:gd name="T35" fmla="*/ 2147483646 h 1038"/>
              <a:gd name="T36" fmla="*/ 2147483646 w 1251"/>
              <a:gd name="T37" fmla="*/ 2147483646 h 1038"/>
              <a:gd name="T38" fmla="*/ 0 w 1251"/>
              <a:gd name="T39" fmla="*/ 2147483646 h 1038"/>
              <a:gd name="T40" fmla="*/ 2147483646 w 1251"/>
              <a:gd name="T41" fmla="*/ 2147483646 h 1038"/>
              <a:gd name="T42" fmla="*/ 2147483646 w 1251"/>
              <a:gd name="T43" fmla="*/ 2147483646 h 1038"/>
              <a:gd name="T44" fmla="*/ 2147483646 w 1251"/>
              <a:gd name="T45" fmla="*/ 2147483646 h 1038"/>
              <a:gd name="T46" fmla="*/ 2147483646 w 1251"/>
              <a:gd name="T47" fmla="*/ 2147483646 h 1038"/>
              <a:gd name="T48" fmla="*/ 2147483646 w 1251"/>
              <a:gd name="T49" fmla="*/ 2147483646 h 1038"/>
              <a:gd name="T50" fmla="*/ 2147483646 w 1251"/>
              <a:gd name="T51" fmla="*/ 2147483646 h 1038"/>
              <a:gd name="T52" fmla="*/ 2147483646 w 1251"/>
              <a:gd name="T53" fmla="*/ 2147483646 h 1038"/>
              <a:gd name="T54" fmla="*/ 2147483646 w 1251"/>
              <a:gd name="T55" fmla="*/ 2147483646 h 1038"/>
              <a:gd name="T56" fmla="*/ 2147483646 w 1251"/>
              <a:gd name="T57" fmla="*/ 2147483646 h 1038"/>
              <a:gd name="T58" fmla="*/ 2147483646 w 1251"/>
              <a:gd name="T59" fmla="*/ 2147483646 h 1038"/>
              <a:gd name="T60" fmla="*/ 2147483646 w 1251"/>
              <a:gd name="T61" fmla="*/ 2147483646 h 1038"/>
              <a:gd name="T62" fmla="*/ 2147483646 w 1251"/>
              <a:gd name="T63" fmla="*/ 2147483646 h 1038"/>
              <a:gd name="T64" fmla="*/ 2147483646 w 1251"/>
              <a:gd name="T65" fmla="*/ 2147483646 h 1038"/>
              <a:gd name="T66" fmla="*/ 2147483646 w 1251"/>
              <a:gd name="T67" fmla="*/ 2147483646 h 1038"/>
              <a:gd name="T68" fmla="*/ 2147483646 w 1251"/>
              <a:gd name="T69" fmla="*/ 2147483646 h 1038"/>
              <a:gd name="T70" fmla="*/ 2147483646 w 1251"/>
              <a:gd name="T71" fmla="*/ 2147483646 h 1038"/>
              <a:gd name="T72" fmla="*/ 2147483646 w 1251"/>
              <a:gd name="T73" fmla="*/ 2147483646 h 1038"/>
              <a:gd name="T74" fmla="*/ 2147483646 w 1251"/>
              <a:gd name="T75" fmla="*/ 2147483646 h 1038"/>
              <a:gd name="T76" fmla="*/ 2147483646 w 1251"/>
              <a:gd name="T77" fmla="*/ 2147483646 h 1038"/>
              <a:gd name="T78" fmla="*/ 2147483646 w 1251"/>
              <a:gd name="T79" fmla="*/ 2147483646 h 1038"/>
              <a:gd name="T80" fmla="*/ 2147483646 w 1251"/>
              <a:gd name="T81" fmla="*/ 2147483646 h 1038"/>
              <a:gd name="T82" fmla="*/ 2147483646 w 1251"/>
              <a:gd name="T83" fmla="*/ 2147483646 h 1038"/>
              <a:gd name="T84" fmla="*/ 2147483646 w 1251"/>
              <a:gd name="T85" fmla="*/ 2147483646 h 1038"/>
              <a:gd name="T86" fmla="*/ 2147483646 w 1251"/>
              <a:gd name="T87" fmla="*/ 2147483646 h 1038"/>
              <a:gd name="T88" fmla="*/ 2147483646 w 1251"/>
              <a:gd name="T89" fmla="*/ 2147483646 h 1038"/>
              <a:gd name="T90" fmla="*/ 2147483646 w 1251"/>
              <a:gd name="T91" fmla="*/ 2147483646 h 1038"/>
              <a:gd name="T92" fmla="*/ 2147483646 w 1251"/>
              <a:gd name="T93" fmla="*/ 2147483646 h 1038"/>
              <a:gd name="T94" fmla="*/ 2147483646 w 1251"/>
              <a:gd name="T95" fmla="*/ 2147483646 h 1038"/>
              <a:gd name="T96" fmla="*/ 2147483646 w 1251"/>
              <a:gd name="T97" fmla="*/ 2147483646 h 1038"/>
              <a:gd name="T98" fmla="*/ 2147483646 w 1251"/>
              <a:gd name="T99" fmla="*/ 2147483646 h 1038"/>
              <a:gd name="T100" fmla="*/ 2147483646 w 1251"/>
              <a:gd name="T101" fmla="*/ 2147483646 h 1038"/>
              <a:gd name="T102" fmla="*/ 2147483646 w 1251"/>
              <a:gd name="T103" fmla="*/ 2147483646 h 1038"/>
              <a:gd name="T104" fmla="*/ 2147483646 w 1251"/>
              <a:gd name="T105" fmla="*/ 2147483646 h 1038"/>
              <a:gd name="T106" fmla="*/ 2147483646 w 1251"/>
              <a:gd name="T107" fmla="*/ 2147483646 h 1038"/>
              <a:gd name="T108" fmla="*/ 2147483646 w 1251"/>
              <a:gd name="T109" fmla="*/ 2147483646 h 1038"/>
              <a:gd name="T110" fmla="*/ 2147483646 w 1251"/>
              <a:gd name="T111" fmla="*/ 2147483646 h 1038"/>
              <a:gd name="T112" fmla="*/ 2147483646 w 1251"/>
              <a:gd name="T113" fmla="*/ 2147483646 h 1038"/>
              <a:gd name="T114" fmla="*/ 2147483646 w 1251"/>
              <a:gd name="T115" fmla="*/ 2147483646 h 1038"/>
              <a:gd name="T116" fmla="*/ 2147483646 w 1251"/>
              <a:gd name="T117" fmla="*/ 2147483646 h 10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251" h="1038">
                <a:moveTo>
                  <a:pt x="1114" y="9"/>
                </a:moveTo>
                <a:lnTo>
                  <a:pt x="1242" y="144"/>
                </a:lnTo>
                <a:lnTo>
                  <a:pt x="1246" y="149"/>
                </a:lnTo>
                <a:lnTo>
                  <a:pt x="1249" y="155"/>
                </a:lnTo>
                <a:lnTo>
                  <a:pt x="1251" y="161"/>
                </a:lnTo>
                <a:lnTo>
                  <a:pt x="1251" y="167"/>
                </a:lnTo>
                <a:lnTo>
                  <a:pt x="1251" y="173"/>
                </a:lnTo>
                <a:lnTo>
                  <a:pt x="1249" y="180"/>
                </a:lnTo>
                <a:lnTo>
                  <a:pt x="1246" y="185"/>
                </a:lnTo>
                <a:lnTo>
                  <a:pt x="1243" y="190"/>
                </a:lnTo>
                <a:lnTo>
                  <a:pt x="745" y="801"/>
                </a:lnTo>
                <a:lnTo>
                  <a:pt x="742" y="805"/>
                </a:lnTo>
                <a:lnTo>
                  <a:pt x="738" y="808"/>
                </a:lnTo>
                <a:lnTo>
                  <a:pt x="734" y="810"/>
                </a:lnTo>
                <a:lnTo>
                  <a:pt x="730" y="811"/>
                </a:lnTo>
                <a:lnTo>
                  <a:pt x="550" y="873"/>
                </a:lnTo>
                <a:lnTo>
                  <a:pt x="544" y="874"/>
                </a:lnTo>
                <a:lnTo>
                  <a:pt x="538" y="874"/>
                </a:lnTo>
                <a:lnTo>
                  <a:pt x="533" y="873"/>
                </a:lnTo>
                <a:lnTo>
                  <a:pt x="526" y="871"/>
                </a:lnTo>
                <a:lnTo>
                  <a:pt x="522" y="867"/>
                </a:lnTo>
                <a:lnTo>
                  <a:pt x="517" y="863"/>
                </a:lnTo>
                <a:lnTo>
                  <a:pt x="514" y="857"/>
                </a:lnTo>
                <a:lnTo>
                  <a:pt x="512" y="851"/>
                </a:lnTo>
                <a:lnTo>
                  <a:pt x="510" y="844"/>
                </a:lnTo>
                <a:lnTo>
                  <a:pt x="511" y="836"/>
                </a:lnTo>
                <a:lnTo>
                  <a:pt x="535" y="645"/>
                </a:lnTo>
                <a:lnTo>
                  <a:pt x="536" y="640"/>
                </a:lnTo>
                <a:lnTo>
                  <a:pt x="537" y="635"/>
                </a:lnTo>
                <a:lnTo>
                  <a:pt x="539" y="630"/>
                </a:lnTo>
                <a:lnTo>
                  <a:pt x="542" y="627"/>
                </a:lnTo>
                <a:lnTo>
                  <a:pt x="1069" y="10"/>
                </a:lnTo>
                <a:lnTo>
                  <a:pt x="1073" y="6"/>
                </a:lnTo>
                <a:lnTo>
                  <a:pt x="1078" y="3"/>
                </a:lnTo>
                <a:lnTo>
                  <a:pt x="1085" y="1"/>
                </a:lnTo>
                <a:lnTo>
                  <a:pt x="1090" y="0"/>
                </a:lnTo>
                <a:lnTo>
                  <a:pt x="1096" y="0"/>
                </a:lnTo>
                <a:lnTo>
                  <a:pt x="1102" y="2"/>
                </a:lnTo>
                <a:lnTo>
                  <a:pt x="1108" y="4"/>
                </a:lnTo>
                <a:lnTo>
                  <a:pt x="1113" y="8"/>
                </a:lnTo>
                <a:lnTo>
                  <a:pt x="1113" y="9"/>
                </a:lnTo>
                <a:lnTo>
                  <a:pt x="1114" y="9"/>
                </a:lnTo>
                <a:close/>
                <a:moveTo>
                  <a:pt x="788" y="58"/>
                </a:moveTo>
                <a:lnTo>
                  <a:pt x="794" y="58"/>
                </a:lnTo>
                <a:lnTo>
                  <a:pt x="799" y="61"/>
                </a:lnTo>
                <a:lnTo>
                  <a:pt x="804" y="64"/>
                </a:lnTo>
                <a:lnTo>
                  <a:pt x="810" y="68"/>
                </a:lnTo>
                <a:lnTo>
                  <a:pt x="813" y="73"/>
                </a:lnTo>
                <a:lnTo>
                  <a:pt x="816" y="78"/>
                </a:lnTo>
                <a:lnTo>
                  <a:pt x="818" y="85"/>
                </a:lnTo>
                <a:lnTo>
                  <a:pt x="819" y="91"/>
                </a:lnTo>
                <a:lnTo>
                  <a:pt x="818" y="98"/>
                </a:lnTo>
                <a:lnTo>
                  <a:pt x="816" y="104"/>
                </a:lnTo>
                <a:lnTo>
                  <a:pt x="813" y="110"/>
                </a:lnTo>
                <a:lnTo>
                  <a:pt x="810" y="115"/>
                </a:lnTo>
                <a:lnTo>
                  <a:pt x="804" y="118"/>
                </a:lnTo>
                <a:lnTo>
                  <a:pt x="799" y="121"/>
                </a:lnTo>
                <a:lnTo>
                  <a:pt x="794" y="123"/>
                </a:lnTo>
                <a:lnTo>
                  <a:pt x="788" y="124"/>
                </a:lnTo>
                <a:lnTo>
                  <a:pt x="63" y="124"/>
                </a:lnTo>
                <a:lnTo>
                  <a:pt x="63" y="972"/>
                </a:lnTo>
                <a:lnTo>
                  <a:pt x="937" y="972"/>
                </a:lnTo>
                <a:lnTo>
                  <a:pt x="937" y="683"/>
                </a:lnTo>
                <a:lnTo>
                  <a:pt x="938" y="676"/>
                </a:lnTo>
                <a:lnTo>
                  <a:pt x="939" y="670"/>
                </a:lnTo>
                <a:lnTo>
                  <a:pt x="942" y="665"/>
                </a:lnTo>
                <a:lnTo>
                  <a:pt x="947" y="660"/>
                </a:lnTo>
                <a:lnTo>
                  <a:pt x="951" y="656"/>
                </a:lnTo>
                <a:lnTo>
                  <a:pt x="956" y="652"/>
                </a:lnTo>
                <a:lnTo>
                  <a:pt x="962" y="650"/>
                </a:lnTo>
                <a:lnTo>
                  <a:pt x="969" y="650"/>
                </a:lnTo>
                <a:lnTo>
                  <a:pt x="975" y="650"/>
                </a:lnTo>
                <a:lnTo>
                  <a:pt x="981" y="652"/>
                </a:lnTo>
                <a:lnTo>
                  <a:pt x="986" y="656"/>
                </a:lnTo>
                <a:lnTo>
                  <a:pt x="991" y="660"/>
                </a:lnTo>
                <a:lnTo>
                  <a:pt x="995" y="665"/>
                </a:lnTo>
                <a:lnTo>
                  <a:pt x="998" y="670"/>
                </a:lnTo>
                <a:lnTo>
                  <a:pt x="999" y="676"/>
                </a:lnTo>
                <a:lnTo>
                  <a:pt x="1000" y="683"/>
                </a:lnTo>
                <a:lnTo>
                  <a:pt x="1000" y="1006"/>
                </a:lnTo>
                <a:lnTo>
                  <a:pt x="999" y="1012"/>
                </a:lnTo>
                <a:lnTo>
                  <a:pt x="998" y="1018"/>
                </a:lnTo>
                <a:lnTo>
                  <a:pt x="995" y="1024"/>
                </a:lnTo>
                <a:lnTo>
                  <a:pt x="991" y="1029"/>
                </a:lnTo>
                <a:lnTo>
                  <a:pt x="986" y="1033"/>
                </a:lnTo>
                <a:lnTo>
                  <a:pt x="981" y="1036"/>
                </a:lnTo>
                <a:lnTo>
                  <a:pt x="975" y="1038"/>
                </a:lnTo>
                <a:lnTo>
                  <a:pt x="969" y="1038"/>
                </a:lnTo>
                <a:lnTo>
                  <a:pt x="32" y="1038"/>
                </a:lnTo>
                <a:lnTo>
                  <a:pt x="25" y="1038"/>
                </a:lnTo>
                <a:lnTo>
                  <a:pt x="20" y="1036"/>
                </a:lnTo>
                <a:lnTo>
                  <a:pt x="14" y="1033"/>
                </a:lnTo>
                <a:lnTo>
                  <a:pt x="10" y="1029"/>
                </a:lnTo>
                <a:lnTo>
                  <a:pt x="6" y="1024"/>
                </a:lnTo>
                <a:lnTo>
                  <a:pt x="3" y="1018"/>
                </a:lnTo>
                <a:lnTo>
                  <a:pt x="1" y="1012"/>
                </a:lnTo>
                <a:lnTo>
                  <a:pt x="0" y="1006"/>
                </a:lnTo>
                <a:lnTo>
                  <a:pt x="0" y="91"/>
                </a:lnTo>
                <a:lnTo>
                  <a:pt x="1" y="85"/>
                </a:lnTo>
                <a:lnTo>
                  <a:pt x="3" y="78"/>
                </a:lnTo>
                <a:lnTo>
                  <a:pt x="6" y="73"/>
                </a:lnTo>
                <a:lnTo>
                  <a:pt x="10" y="68"/>
                </a:lnTo>
                <a:lnTo>
                  <a:pt x="14" y="64"/>
                </a:lnTo>
                <a:lnTo>
                  <a:pt x="20" y="61"/>
                </a:lnTo>
                <a:lnTo>
                  <a:pt x="25" y="58"/>
                </a:lnTo>
                <a:lnTo>
                  <a:pt x="32" y="58"/>
                </a:lnTo>
                <a:lnTo>
                  <a:pt x="788" y="58"/>
                </a:lnTo>
                <a:close/>
                <a:moveTo>
                  <a:pt x="140" y="269"/>
                </a:moveTo>
                <a:lnTo>
                  <a:pt x="133" y="269"/>
                </a:lnTo>
                <a:lnTo>
                  <a:pt x="128" y="267"/>
                </a:lnTo>
                <a:lnTo>
                  <a:pt x="123" y="263"/>
                </a:lnTo>
                <a:lnTo>
                  <a:pt x="117" y="259"/>
                </a:lnTo>
                <a:lnTo>
                  <a:pt x="114" y="255"/>
                </a:lnTo>
                <a:lnTo>
                  <a:pt x="111" y="249"/>
                </a:lnTo>
                <a:lnTo>
                  <a:pt x="109" y="242"/>
                </a:lnTo>
                <a:lnTo>
                  <a:pt x="109" y="236"/>
                </a:lnTo>
                <a:lnTo>
                  <a:pt x="109" y="230"/>
                </a:lnTo>
                <a:lnTo>
                  <a:pt x="111" y="224"/>
                </a:lnTo>
                <a:lnTo>
                  <a:pt x="114" y="217"/>
                </a:lnTo>
                <a:lnTo>
                  <a:pt x="117" y="213"/>
                </a:lnTo>
                <a:lnTo>
                  <a:pt x="123" y="209"/>
                </a:lnTo>
                <a:lnTo>
                  <a:pt x="128" y="206"/>
                </a:lnTo>
                <a:lnTo>
                  <a:pt x="133" y="204"/>
                </a:lnTo>
                <a:lnTo>
                  <a:pt x="140" y="203"/>
                </a:lnTo>
                <a:lnTo>
                  <a:pt x="561" y="203"/>
                </a:lnTo>
                <a:lnTo>
                  <a:pt x="567" y="204"/>
                </a:lnTo>
                <a:lnTo>
                  <a:pt x="573" y="206"/>
                </a:lnTo>
                <a:lnTo>
                  <a:pt x="579" y="209"/>
                </a:lnTo>
                <a:lnTo>
                  <a:pt x="583" y="213"/>
                </a:lnTo>
                <a:lnTo>
                  <a:pt x="587" y="217"/>
                </a:lnTo>
                <a:lnTo>
                  <a:pt x="589" y="224"/>
                </a:lnTo>
                <a:lnTo>
                  <a:pt x="591" y="230"/>
                </a:lnTo>
                <a:lnTo>
                  <a:pt x="592" y="236"/>
                </a:lnTo>
                <a:lnTo>
                  <a:pt x="591" y="242"/>
                </a:lnTo>
                <a:lnTo>
                  <a:pt x="589" y="249"/>
                </a:lnTo>
                <a:lnTo>
                  <a:pt x="587" y="255"/>
                </a:lnTo>
                <a:lnTo>
                  <a:pt x="583" y="259"/>
                </a:lnTo>
                <a:lnTo>
                  <a:pt x="579" y="263"/>
                </a:lnTo>
                <a:lnTo>
                  <a:pt x="573" y="267"/>
                </a:lnTo>
                <a:lnTo>
                  <a:pt x="567" y="269"/>
                </a:lnTo>
                <a:lnTo>
                  <a:pt x="561" y="269"/>
                </a:lnTo>
                <a:lnTo>
                  <a:pt x="140" y="269"/>
                </a:lnTo>
                <a:close/>
                <a:moveTo>
                  <a:pt x="140" y="424"/>
                </a:moveTo>
                <a:lnTo>
                  <a:pt x="133" y="424"/>
                </a:lnTo>
                <a:lnTo>
                  <a:pt x="128" y="422"/>
                </a:lnTo>
                <a:lnTo>
                  <a:pt x="123" y="419"/>
                </a:lnTo>
                <a:lnTo>
                  <a:pt x="117" y="415"/>
                </a:lnTo>
                <a:lnTo>
                  <a:pt x="114" y="410"/>
                </a:lnTo>
                <a:lnTo>
                  <a:pt x="111" y="405"/>
                </a:lnTo>
                <a:lnTo>
                  <a:pt x="109" y="398"/>
                </a:lnTo>
                <a:lnTo>
                  <a:pt x="109" y="392"/>
                </a:lnTo>
                <a:lnTo>
                  <a:pt x="109" y="385"/>
                </a:lnTo>
                <a:lnTo>
                  <a:pt x="111" y="378"/>
                </a:lnTo>
                <a:lnTo>
                  <a:pt x="114" y="373"/>
                </a:lnTo>
                <a:lnTo>
                  <a:pt x="117" y="368"/>
                </a:lnTo>
                <a:lnTo>
                  <a:pt x="123" y="365"/>
                </a:lnTo>
                <a:lnTo>
                  <a:pt x="128" y="362"/>
                </a:lnTo>
                <a:lnTo>
                  <a:pt x="133" y="360"/>
                </a:lnTo>
                <a:lnTo>
                  <a:pt x="140" y="359"/>
                </a:lnTo>
                <a:lnTo>
                  <a:pt x="327" y="359"/>
                </a:lnTo>
                <a:lnTo>
                  <a:pt x="333" y="360"/>
                </a:lnTo>
                <a:lnTo>
                  <a:pt x="339" y="362"/>
                </a:lnTo>
                <a:lnTo>
                  <a:pt x="344" y="365"/>
                </a:lnTo>
                <a:lnTo>
                  <a:pt x="350" y="368"/>
                </a:lnTo>
                <a:lnTo>
                  <a:pt x="353" y="373"/>
                </a:lnTo>
                <a:lnTo>
                  <a:pt x="356" y="378"/>
                </a:lnTo>
                <a:lnTo>
                  <a:pt x="358" y="385"/>
                </a:lnTo>
                <a:lnTo>
                  <a:pt x="358" y="392"/>
                </a:lnTo>
                <a:lnTo>
                  <a:pt x="358" y="398"/>
                </a:lnTo>
                <a:lnTo>
                  <a:pt x="356" y="405"/>
                </a:lnTo>
                <a:lnTo>
                  <a:pt x="353" y="410"/>
                </a:lnTo>
                <a:lnTo>
                  <a:pt x="350" y="415"/>
                </a:lnTo>
                <a:lnTo>
                  <a:pt x="344" y="419"/>
                </a:lnTo>
                <a:lnTo>
                  <a:pt x="339" y="422"/>
                </a:lnTo>
                <a:lnTo>
                  <a:pt x="333" y="424"/>
                </a:lnTo>
                <a:lnTo>
                  <a:pt x="327" y="424"/>
                </a:lnTo>
                <a:lnTo>
                  <a:pt x="140" y="424"/>
                </a:lnTo>
                <a:close/>
                <a:moveTo>
                  <a:pt x="140" y="581"/>
                </a:moveTo>
                <a:lnTo>
                  <a:pt x="133" y="580"/>
                </a:lnTo>
                <a:lnTo>
                  <a:pt x="128" y="579"/>
                </a:lnTo>
                <a:lnTo>
                  <a:pt x="123" y="576"/>
                </a:lnTo>
                <a:lnTo>
                  <a:pt x="117" y="572"/>
                </a:lnTo>
                <a:lnTo>
                  <a:pt x="114" y="567"/>
                </a:lnTo>
                <a:lnTo>
                  <a:pt x="111" y="561"/>
                </a:lnTo>
                <a:lnTo>
                  <a:pt x="109" y="555"/>
                </a:lnTo>
                <a:lnTo>
                  <a:pt x="109" y="549"/>
                </a:lnTo>
                <a:lnTo>
                  <a:pt x="109" y="542"/>
                </a:lnTo>
                <a:lnTo>
                  <a:pt x="111" y="535"/>
                </a:lnTo>
                <a:lnTo>
                  <a:pt x="114" y="530"/>
                </a:lnTo>
                <a:lnTo>
                  <a:pt x="117" y="525"/>
                </a:lnTo>
                <a:lnTo>
                  <a:pt x="123" y="522"/>
                </a:lnTo>
                <a:lnTo>
                  <a:pt x="128" y="519"/>
                </a:lnTo>
                <a:lnTo>
                  <a:pt x="133" y="516"/>
                </a:lnTo>
                <a:lnTo>
                  <a:pt x="140" y="515"/>
                </a:lnTo>
                <a:lnTo>
                  <a:pt x="476" y="515"/>
                </a:lnTo>
                <a:lnTo>
                  <a:pt x="482" y="516"/>
                </a:lnTo>
                <a:lnTo>
                  <a:pt x="488" y="519"/>
                </a:lnTo>
                <a:lnTo>
                  <a:pt x="493" y="522"/>
                </a:lnTo>
                <a:lnTo>
                  <a:pt x="498" y="525"/>
                </a:lnTo>
                <a:lnTo>
                  <a:pt x="502" y="530"/>
                </a:lnTo>
                <a:lnTo>
                  <a:pt x="504" y="535"/>
                </a:lnTo>
                <a:lnTo>
                  <a:pt x="506" y="542"/>
                </a:lnTo>
                <a:lnTo>
                  <a:pt x="507" y="549"/>
                </a:lnTo>
                <a:lnTo>
                  <a:pt x="506" y="555"/>
                </a:lnTo>
                <a:lnTo>
                  <a:pt x="504" y="561"/>
                </a:lnTo>
                <a:lnTo>
                  <a:pt x="502" y="567"/>
                </a:lnTo>
                <a:lnTo>
                  <a:pt x="498" y="572"/>
                </a:lnTo>
                <a:lnTo>
                  <a:pt x="493" y="576"/>
                </a:lnTo>
                <a:lnTo>
                  <a:pt x="488" y="579"/>
                </a:lnTo>
                <a:lnTo>
                  <a:pt x="482" y="580"/>
                </a:lnTo>
                <a:lnTo>
                  <a:pt x="476" y="581"/>
                </a:lnTo>
                <a:lnTo>
                  <a:pt x="140" y="581"/>
                </a:lnTo>
                <a:close/>
                <a:moveTo>
                  <a:pt x="140" y="736"/>
                </a:moveTo>
                <a:lnTo>
                  <a:pt x="133" y="735"/>
                </a:lnTo>
                <a:lnTo>
                  <a:pt x="128" y="733"/>
                </a:lnTo>
                <a:lnTo>
                  <a:pt x="123" y="730"/>
                </a:lnTo>
                <a:lnTo>
                  <a:pt x="117" y="727"/>
                </a:lnTo>
                <a:lnTo>
                  <a:pt x="114" y="721"/>
                </a:lnTo>
                <a:lnTo>
                  <a:pt x="111" y="715"/>
                </a:lnTo>
                <a:lnTo>
                  <a:pt x="109" y="710"/>
                </a:lnTo>
                <a:lnTo>
                  <a:pt x="109" y="703"/>
                </a:lnTo>
                <a:lnTo>
                  <a:pt x="109" y="696"/>
                </a:lnTo>
                <a:lnTo>
                  <a:pt x="111" y="690"/>
                </a:lnTo>
                <a:lnTo>
                  <a:pt x="114" y="685"/>
                </a:lnTo>
                <a:lnTo>
                  <a:pt x="117" y="680"/>
                </a:lnTo>
                <a:lnTo>
                  <a:pt x="123" y="675"/>
                </a:lnTo>
                <a:lnTo>
                  <a:pt x="128" y="672"/>
                </a:lnTo>
                <a:lnTo>
                  <a:pt x="133" y="670"/>
                </a:lnTo>
                <a:lnTo>
                  <a:pt x="140" y="670"/>
                </a:lnTo>
                <a:lnTo>
                  <a:pt x="327" y="670"/>
                </a:lnTo>
                <a:lnTo>
                  <a:pt x="333" y="670"/>
                </a:lnTo>
                <a:lnTo>
                  <a:pt x="339" y="672"/>
                </a:lnTo>
                <a:lnTo>
                  <a:pt x="344" y="675"/>
                </a:lnTo>
                <a:lnTo>
                  <a:pt x="350" y="680"/>
                </a:lnTo>
                <a:lnTo>
                  <a:pt x="353" y="685"/>
                </a:lnTo>
                <a:lnTo>
                  <a:pt x="356" y="690"/>
                </a:lnTo>
                <a:lnTo>
                  <a:pt x="358" y="696"/>
                </a:lnTo>
                <a:lnTo>
                  <a:pt x="358" y="703"/>
                </a:lnTo>
                <a:lnTo>
                  <a:pt x="358" y="710"/>
                </a:lnTo>
                <a:lnTo>
                  <a:pt x="356" y="715"/>
                </a:lnTo>
                <a:lnTo>
                  <a:pt x="353" y="721"/>
                </a:lnTo>
                <a:lnTo>
                  <a:pt x="350" y="727"/>
                </a:lnTo>
                <a:lnTo>
                  <a:pt x="344" y="730"/>
                </a:lnTo>
                <a:lnTo>
                  <a:pt x="339" y="733"/>
                </a:lnTo>
                <a:lnTo>
                  <a:pt x="333" y="735"/>
                </a:lnTo>
                <a:lnTo>
                  <a:pt x="327" y="736"/>
                </a:lnTo>
                <a:lnTo>
                  <a:pt x="140" y="736"/>
                </a:lnTo>
                <a:close/>
                <a:moveTo>
                  <a:pt x="140" y="888"/>
                </a:moveTo>
                <a:lnTo>
                  <a:pt x="133" y="887"/>
                </a:lnTo>
                <a:lnTo>
                  <a:pt x="128" y="886"/>
                </a:lnTo>
                <a:lnTo>
                  <a:pt x="123" y="882"/>
                </a:lnTo>
                <a:lnTo>
                  <a:pt x="117" y="878"/>
                </a:lnTo>
                <a:lnTo>
                  <a:pt x="114" y="873"/>
                </a:lnTo>
                <a:lnTo>
                  <a:pt x="111" y="868"/>
                </a:lnTo>
                <a:lnTo>
                  <a:pt x="109" y="862"/>
                </a:lnTo>
                <a:lnTo>
                  <a:pt x="109" y="855"/>
                </a:lnTo>
                <a:lnTo>
                  <a:pt x="109" y="848"/>
                </a:lnTo>
                <a:lnTo>
                  <a:pt x="111" y="842"/>
                </a:lnTo>
                <a:lnTo>
                  <a:pt x="114" y="836"/>
                </a:lnTo>
                <a:lnTo>
                  <a:pt x="117" y="831"/>
                </a:lnTo>
                <a:lnTo>
                  <a:pt x="123" y="827"/>
                </a:lnTo>
                <a:lnTo>
                  <a:pt x="128" y="825"/>
                </a:lnTo>
                <a:lnTo>
                  <a:pt x="133" y="823"/>
                </a:lnTo>
                <a:lnTo>
                  <a:pt x="140" y="822"/>
                </a:lnTo>
                <a:lnTo>
                  <a:pt x="350" y="822"/>
                </a:lnTo>
                <a:lnTo>
                  <a:pt x="356" y="823"/>
                </a:lnTo>
                <a:lnTo>
                  <a:pt x="361" y="825"/>
                </a:lnTo>
                <a:lnTo>
                  <a:pt x="366" y="827"/>
                </a:lnTo>
                <a:lnTo>
                  <a:pt x="372" y="831"/>
                </a:lnTo>
                <a:lnTo>
                  <a:pt x="375" y="836"/>
                </a:lnTo>
                <a:lnTo>
                  <a:pt x="378" y="842"/>
                </a:lnTo>
                <a:lnTo>
                  <a:pt x="380" y="848"/>
                </a:lnTo>
                <a:lnTo>
                  <a:pt x="381" y="855"/>
                </a:lnTo>
                <a:lnTo>
                  <a:pt x="380" y="862"/>
                </a:lnTo>
                <a:lnTo>
                  <a:pt x="378" y="868"/>
                </a:lnTo>
                <a:lnTo>
                  <a:pt x="375" y="873"/>
                </a:lnTo>
                <a:lnTo>
                  <a:pt x="372" y="878"/>
                </a:lnTo>
                <a:lnTo>
                  <a:pt x="366" y="882"/>
                </a:lnTo>
                <a:lnTo>
                  <a:pt x="361" y="886"/>
                </a:lnTo>
                <a:lnTo>
                  <a:pt x="356" y="887"/>
                </a:lnTo>
                <a:lnTo>
                  <a:pt x="350" y="888"/>
                </a:lnTo>
                <a:lnTo>
                  <a:pt x="140" y="888"/>
                </a:lnTo>
                <a:close/>
                <a:moveTo>
                  <a:pt x="611" y="645"/>
                </a:moveTo>
                <a:lnTo>
                  <a:pt x="717" y="735"/>
                </a:lnTo>
                <a:lnTo>
                  <a:pt x="1092" y="274"/>
                </a:lnTo>
                <a:lnTo>
                  <a:pt x="1005" y="183"/>
                </a:lnTo>
                <a:lnTo>
                  <a:pt x="611" y="645"/>
                </a:lnTo>
                <a:close/>
                <a:moveTo>
                  <a:pt x="656" y="767"/>
                </a:moveTo>
                <a:lnTo>
                  <a:pt x="589" y="711"/>
                </a:lnTo>
                <a:lnTo>
                  <a:pt x="579" y="794"/>
                </a:lnTo>
                <a:lnTo>
                  <a:pt x="656" y="767"/>
                </a:lnTo>
                <a:close/>
                <a:moveTo>
                  <a:pt x="1178" y="169"/>
                </a:moveTo>
                <a:lnTo>
                  <a:pt x="1093" y="80"/>
                </a:lnTo>
                <a:lnTo>
                  <a:pt x="1047" y="134"/>
                </a:lnTo>
                <a:lnTo>
                  <a:pt x="1133" y="224"/>
                </a:lnTo>
                <a:lnTo>
                  <a:pt x="1178" y="16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9" name="Нижний колонтитул 4"/>
          <p:cNvSpPr>
            <a:spLocks noGrp="1"/>
          </p:cNvSpPr>
          <p:nvPr>
            <p:ph type="ftr" sz="quarter" idx="11"/>
          </p:nvPr>
        </p:nvSpPr>
        <p:spPr>
          <a:xfrm>
            <a:off x="360362" y="6520816"/>
            <a:ext cx="7712075" cy="333462"/>
          </a:xfrm>
        </p:spPr>
        <p:txBody>
          <a:bodyPr/>
          <a:lstStyle>
            <a:lvl1pPr>
              <a:defRPr>
                <a:solidFill>
                  <a:srgbClr val="E4465A"/>
                </a:solidFill>
                <a:latin typeface="Segoe UI" panose="020B0502040204020203" pitchFamily="34" charset="0"/>
              </a:defRPr>
            </a:lvl1pPr>
          </a:lstStyle>
          <a:p>
            <a:r>
              <a:rPr lang="ru-RU" dirty="0" smtClean="0"/>
              <a:t>Анатолий Галимский</a:t>
            </a:r>
            <a:endParaRPr lang="ru-RU" dirty="0"/>
          </a:p>
        </p:txBody>
      </p:sp>
      <p:sp>
        <p:nvSpPr>
          <p:cNvPr id="50" name="Номер слайда 5"/>
          <p:cNvSpPr>
            <a:spLocks noGrp="1"/>
          </p:cNvSpPr>
          <p:nvPr>
            <p:ph type="sldNum" sz="quarter" idx="12"/>
          </p:nvPr>
        </p:nvSpPr>
        <p:spPr>
          <a:xfrm>
            <a:off x="9086849" y="6520815"/>
            <a:ext cx="2743200" cy="333462"/>
          </a:xfrm>
        </p:spPr>
        <p:txBody>
          <a:bodyPr/>
          <a:lstStyle>
            <a:lvl1pPr>
              <a:defRPr>
                <a:solidFill>
                  <a:srgbClr val="E4465A"/>
                </a:solidFill>
                <a:latin typeface="Segoe UI" panose="020B0502040204020203" pitchFamily="34" charset="0"/>
              </a:defRPr>
            </a:lvl1pPr>
          </a:lstStyle>
          <a:p>
            <a:r>
              <a:rPr lang="ru-RU" dirty="0" smtClean="0"/>
              <a:t>2018</a:t>
            </a:r>
            <a:endParaRPr lang="ru-RU" dirty="0"/>
          </a:p>
        </p:txBody>
      </p:sp>
    </p:spTree>
    <p:extLst>
      <p:ext uri="{BB962C8B-B14F-4D97-AF65-F5344CB8AC3E}">
        <p14:creationId xmlns:p14="http://schemas.microsoft.com/office/powerpoint/2010/main" val="197110873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Стрелка: пятиугольник 6"/>
          <p:cNvSpPr/>
          <p:nvPr/>
        </p:nvSpPr>
        <p:spPr>
          <a:xfrm rot="5400000">
            <a:off x="-32043" y="1138854"/>
            <a:ext cx="1604862" cy="820057"/>
          </a:xfrm>
          <a:prstGeom prst="homePlate">
            <a:avLst>
              <a:gd name="adj" fmla="val 17496"/>
            </a:avLst>
          </a:prstGeom>
          <a:solidFill>
            <a:srgbClr val="E44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4" name="Заголовок 3"/>
          <p:cNvSpPr>
            <a:spLocks noGrp="1"/>
          </p:cNvSpPr>
          <p:nvPr>
            <p:ph type="title"/>
          </p:nvPr>
        </p:nvSpPr>
        <p:spPr/>
        <p:txBody>
          <a:bodyPr>
            <a:normAutofit/>
          </a:bodyPr>
          <a:lstStyle/>
          <a:p>
            <a:r>
              <a:rPr lang="ru-RU" altLang="ru-RU" dirty="0" smtClean="0">
                <a:cs typeface="Segoe UI" panose="020B0502040204020203" pitchFamily="34" charset="0"/>
              </a:rPr>
              <a:t>Пример формулировк</a:t>
            </a:r>
            <a:r>
              <a:rPr lang="ru-RU" altLang="ru-RU" dirty="0" smtClean="0">
                <a:cs typeface="Segoe UI" panose="020B0502040204020203" pitchFamily="34" charset="0"/>
              </a:rPr>
              <a:t>и. Используем ресурс площадки для своего удобства</a:t>
            </a:r>
            <a:endParaRPr lang="ru-RU" altLang="ru-RU" dirty="0">
              <a:latin typeface="Segoe UI" panose="020B0502040204020203" pitchFamily="34" charset="0"/>
              <a:cs typeface="Segoe UI" panose="020B0502040204020203" pitchFamily="34" charset="0"/>
            </a:endParaRPr>
          </a:p>
        </p:txBody>
      </p:sp>
      <p:sp>
        <p:nvSpPr>
          <p:cNvPr id="2" name="Прямоугольник 1"/>
          <p:cNvSpPr/>
          <p:nvPr/>
        </p:nvSpPr>
        <p:spPr>
          <a:xfrm>
            <a:off x="1487276" y="1270660"/>
            <a:ext cx="10342773" cy="4585871"/>
          </a:xfrm>
          <a:prstGeom prst="rect">
            <a:avLst/>
          </a:prstGeom>
        </p:spPr>
        <p:txBody>
          <a:bodyPr wrap="square">
            <a:spAutoFit/>
          </a:bodyPr>
          <a:lstStyle/>
          <a:p>
            <a:pPr marL="285750" indent="-285750" algn="just" defTabSz="447675">
              <a:spcBef>
                <a:spcPts val="1200"/>
              </a:spcBef>
              <a:buClr>
                <a:srgbClr val="E4465A"/>
              </a:buClr>
              <a:buSzPct val="120000"/>
              <a:buFont typeface="Wingdings" panose="05000000000000000000" pitchFamily="2" charset="2"/>
              <a:buChar char="§"/>
            </a:pPr>
            <a:r>
              <a:rPr lang="ru-RU" sz="1600" dirty="0">
                <a:latin typeface="Segoe UI" panose="020B0502040204020203" pitchFamily="34" charset="0"/>
                <a:cs typeface="Segoe UI" panose="020B0502040204020203" pitchFamily="34" charset="0"/>
              </a:rPr>
              <a:t>В случае если в ходе рассмотрения и (или) оценки единственной поданной заявки на участие в конкурентной закупке, проводимой в электронной форме, заказчиком выявлено отсутствие в такой заявке документов, предоставление которых одновременно требовалось оператором ЭП для прохождения (получения) аккредитации на ЭП таким участником закупки (например, учредительные документы, доверенность на осуществление действий от имени юридического лица, решение об одобрении крупной сделки и (или) иные документы, требуемые оператором ЭП для прохождения аккредитации) заказчик имеет право самостоятельно, посредством функционала ЭП, выгрузить такие документы из </a:t>
            </a:r>
            <a:r>
              <a:rPr lang="ru-RU" sz="1600" dirty="0" err="1">
                <a:latin typeface="Segoe UI" panose="020B0502040204020203" pitchFamily="34" charset="0"/>
                <a:cs typeface="Segoe UI" panose="020B0502040204020203" pitchFamily="34" charset="0"/>
              </a:rPr>
              <a:t>аккредитационных</a:t>
            </a:r>
            <a:r>
              <a:rPr lang="ru-RU" sz="1600" dirty="0">
                <a:latin typeface="Segoe UI" panose="020B0502040204020203" pitchFamily="34" charset="0"/>
                <a:cs typeface="Segoe UI" panose="020B0502040204020203" pitchFamily="34" charset="0"/>
              </a:rPr>
              <a:t> сведений участника закупки, подавшего такую заявку, на ЭП и принять их к рассмотрению заявки на участие в закупке, при условии, что предоставление таких документов в составе заявки является обязательным в соответствии с требованиями документации, а также при условии, что функциональные возможности ЭП дают возможность заказчику осуществить указанные в настоящем пункте действия.</a:t>
            </a:r>
          </a:p>
          <a:p>
            <a:pPr marL="285750" indent="-285750" algn="just" defTabSz="447675">
              <a:spcBef>
                <a:spcPts val="1200"/>
              </a:spcBef>
              <a:buClr>
                <a:srgbClr val="E4465A"/>
              </a:buClr>
              <a:buSzPct val="120000"/>
              <a:buFont typeface="Wingdings" panose="05000000000000000000" pitchFamily="2" charset="2"/>
              <a:buChar char="§"/>
            </a:pPr>
            <a:r>
              <a:rPr lang="ru-RU" sz="1600" dirty="0">
                <a:latin typeface="Segoe UI" panose="020B0502040204020203" pitchFamily="34" charset="0"/>
                <a:cs typeface="Segoe UI" panose="020B0502040204020203" pitchFamily="34" charset="0"/>
              </a:rPr>
              <a:t>Действия, описанные в пункте </a:t>
            </a:r>
            <a:r>
              <a:rPr lang="ru-RU" sz="1600" dirty="0" smtClean="0">
                <a:latin typeface="Segoe UI" panose="020B0502040204020203" pitchFamily="34" charset="0"/>
                <a:cs typeface="Segoe UI" panose="020B0502040204020203" pitchFamily="34" charset="0"/>
              </a:rPr>
              <a:t>1, могут </a:t>
            </a:r>
            <a:r>
              <a:rPr lang="ru-RU" sz="1600" dirty="0">
                <a:latin typeface="Segoe UI" panose="020B0502040204020203" pitchFamily="34" charset="0"/>
                <a:cs typeface="Segoe UI" panose="020B0502040204020203" pitchFamily="34" charset="0"/>
              </a:rPr>
              <a:t>быть осуществлены также в случае, если подано несколько заявок, и во всех таких заявках отсутствует одни и те же документы (например, в заявках всех участников закупки отсутствуют учредительные документы). </a:t>
            </a:r>
          </a:p>
          <a:p>
            <a:pPr marL="285750" indent="-285750" algn="just" defTabSz="447675">
              <a:spcBef>
                <a:spcPts val="1200"/>
              </a:spcBef>
              <a:buClr>
                <a:srgbClr val="E4465A"/>
              </a:buClr>
              <a:buSzPct val="120000"/>
              <a:buFont typeface="Wingdings" panose="05000000000000000000" pitchFamily="2" charset="2"/>
              <a:buChar char="§"/>
            </a:pPr>
            <a:r>
              <a:rPr lang="ru-RU" sz="1600" dirty="0">
                <a:latin typeface="Segoe UI" panose="020B0502040204020203" pitchFamily="34" charset="0"/>
                <a:cs typeface="Segoe UI" panose="020B0502040204020203" pitchFamily="34" charset="0"/>
              </a:rPr>
              <a:t>Не допускается применение пункта </a:t>
            </a:r>
            <a:r>
              <a:rPr lang="ru-RU" sz="1600" dirty="0" smtClean="0">
                <a:latin typeface="Segoe UI" panose="020B0502040204020203" pitchFamily="34" charset="0"/>
                <a:cs typeface="Segoe UI" panose="020B0502040204020203" pitchFamily="34" charset="0"/>
              </a:rPr>
              <a:t>1 </a:t>
            </a:r>
            <a:r>
              <a:rPr lang="ru-RU" sz="1600" dirty="0">
                <a:latin typeface="Segoe UI" panose="020B0502040204020203" pitchFamily="34" charset="0"/>
                <a:cs typeface="Segoe UI" panose="020B0502040204020203" pitchFamily="34" charset="0"/>
              </a:rPr>
              <a:t>в случае, когда не у всех участников закупки отсутствуют упомянутые документы. </a:t>
            </a:r>
          </a:p>
        </p:txBody>
      </p:sp>
      <p:sp>
        <p:nvSpPr>
          <p:cNvPr id="9" name="Freeform 37"/>
          <p:cNvSpPr>
            <a:spLocks noEditPoints="1"/>
          </p:cNvSpPr>
          <p:nvPr/>
        </p:nvSpPr>
        <p:spPr bwMode="auto">
          <a:xfrm>
            <a:off x="541177" y="1586204"/>
            <a:ext cx="541336" cy="504531"/>
          </a:xfrm>
          <a:custGeom>
            <a:avLst/>
            <a:gdLst>
              <a:gd name="T0" fmla="*/ 2147483646 w 1251"/>
              <a:gd name="T1" fmla="*/ 2147483646 h 1038"/>
              <a:gd name="T2" fmla="*/ 2147483646 w 1251"/>
              <a:gd name="T3" fmla="*/ 2147483646 h 1038"/>
              <a:gd name="T4" fmla="*/ 2147483646 w 1251"/>
              <a:gd name="T5" fmla="*/ 2147483646 h 1038"/>
              <a:gd name="T6" fmla="*/ 2147483646 w 1251"/>
              <a:gd name="T7" fmla="*/ 2147483646 h 1038"/>
              <a:gd name="T8" fmla="*/ 2147483646 w 1251"/>
              <a:gd name="T9" fmla="*/ 2147483646 h 1038"/>
              <a:gd name="T10" fmla="*/ 2147483646 w 1251"/>
              <a:gd name="T11" fmla="*/ 2147483646 h 1038"/>
              <a:gd name="T12" fmla="*/ 2147483646 w 1251"/>
              <a:gd name="T13" fmla="*/ 2147483646 h 1038"/>
              <a:gd name="T14" fmla="*/ 2147483646 w 1251"/>
              <a:gd name="T15" fmla="*/ 2147483646 h 1038"/>
              <a:gd name="T16" fmla="*/ 2147483646 w 1251"/>
              <a:gd name="T17" fmla="*/ 2147483646 h 1038"/>
              <a:gd name="T18" fmla="*/ 2147483646 w 1251"/>
              <a:gd name="T19" fmla="*/ 2147483646 h 1038"/>
              <a:gd name="T20" fmla="*/ 2147483646 w 1251"/>
              <a:gd name="T21" fmla="*/ 2147483646 h 1038"/>
              <a:gd name="T22" fmla="*/ 2147483646 w 1251"/>
              <a:gd name="T23" fmla="*/ 2147483646 h 1038"/>
              <a:gd name="T24" fmla="*/ 2147483646 w 1251"/>
              <a:gd name="T25" fmla="*/ 2147483646 h 1038"/>
              <a:gd name="T26" fmla="*/ 2147483646 w 1251"/>
              <a:gd name="T27" fmla="*/ 2147483646 h 1038"/>
              <a:gd name="T28" fmla="*/ 2147483646 w 1251"/>
              <a:gd name="T29" fmla="*/ 2147483646 h 1038"/>
              <a:gd name="T30" fmla="*/ 2147483646 w 1251"/>
              <a:gd name="T31" fmla="*/ 2147483646 h 1038"/>
              <a:gd name="T32" fmla="*/ 2147483646 w 1251"/>
              <a:gd name="T33" fmla="*/ 2147483646 h 1038"/>
              <a:gd name="T34" fmla="*/ 2147483646 w 1251"/>
              <a:gd name="T35" fmla="*/ 2147483646 h 1038"/>
              <a:gd name="T36" fmla="*/ 2147483646 w 1251"/>
              <a:gd name="T37" fmla="*/ 2147483646 h 1038"/>
              <a:gd name="T38" fmla="*/ 0 w 1251"/>
              <a:gd name="T39" fmla="*/ 2147483646 h 1038"/>
              <a:gd name="T40" fmla="*/ 2147483646 w 1251"/>
              <a:gd name="T41" fmla="*/ 2147483646 h 1038"/>
              <a:gd name="T42" fmla="*/ 2147483646 w 1251"/>
              <a:gd name="T43" fmla="*/ 2147483646 h 1038"/>
              <a:gd name="T44" fmla="*/ 2147483646 w 1251"/>
              <a:gd name="T45" fmla="*/ 2147483646 h 1038"/>
              <a:gd name="T46" fmla="*/ 2147483646 w 1251"/>
              <a:gd name="T47" fmla="*/ 2147483646 h 1038"/>
              <a:gd name="T48" fmla="*/ 2147483646 w 1251"/>
              <a:gd name="T49" fmla="*/ 2147483646 h 1038"/>
              <a:gd name="T50" fmla="*/ 2147483646 w 1251"/>
              <a:gd name="T51" fmla="*/ 2147483646 h 1038"/>
              <a:gd name="T52" fmla="*/ 2147483646 w 1251"/>
              <a:gd name="T53" fmla="*/ 2147483646 h 1038"/>
              <a:gd name="T54" fmla="*/ 2147483646 w 1251"/>
              <a:gd name="T55" fmla="*/ 2147483646 h 1038"/>
              <a:gd name="T56" fmla="*/ 2147483646 w 1251"/>
              <a:gd name="T57" fmla="*/ 2147483646 h 1038"/>
              <a:gd name="T58" fmla="*/ 2147483646 w 1251"/>
              <a:gd name="T59" fmla="*/ 2147483646 h 1038"/>
              <a:gd name="T60" fmla="*/ 2147483646 w 1251"/>
              <a:gd name="T61" fmla="*/ 2147483646 h 1038"/>
              <a:gd name="T62" fmla="*/ 2147483646 w 1251"/>
              <a:gd name="T63" fmla="*/ 2147483646 h 1038"/>
              <a:gd name="T64" fmla="*/ 2147483646 w 1251"/>
              <a:gd name="T65" fmla="*/ 2147483646 h 1038"/>
              <a:gd name="T66" fmla="*/ 2147483646 w 1251"/>
              <a:gd name="T67" fmla="*/ 2147483646 h 1038"/>
              <a:gd name="T68" fmla="*/ 2147483646 w 1251"/>
              <a:gd name="T69" fmla="*/ 2147483646 h 1038"/>
              <a:gd name="T70" fmla="*/ 2147483646 w 1251"/>
              <a:gd name="T71" fmla="*/ 2147483646 h 1038"/>
              <a:gd name="T72" fmla="*/ 2147483646 w 1251"/>
              <a:gd name="T73" fmla="*/ 2147483646 h 1038"/>
              <a:gd name="T74" fmla="*/ 2147483646 w 1251"/>
              <a:gd name="T75" fmla="*/ 2147483646 h 1038"/>
              <a:gd name="T76" fmla="*/ 2147483646 w 1251"/>
              <a:gd name="T77" fmla="*/ 2147483646 h 1038"/>
              <a:gd name="T78" fmla="*/ 2147483646 w 1251"/>
              <a:gd name="T79" fmla="*/ 2147483646 h 1038"/>
              <a:gd name="T80" fmla="*/ 2147483646 w 1251"/>
              <a:gd name="T81" fmla="*/ 2147483646 h 1038"/>
              <a:gd name="T82" fmla="*/ 2147483646 w 1251"/>
              <a:gd name="T83" fmla="*/ 2147483646 h 1038"/>
              <a:gd name="T84" fmla="*/ 2147483646 w 1251"/>
              <a:gd name="T85" fmla="*/ 2147483646 h 1038"/>
              <a:gd name="T86" fmla="*/ 2147483646 w 1251"/>
              <a:gd name="T87" fmla="*/ 2147483646 h 1038"/>
              <a:gd name="T88" fmla="*/ 2147483646 w 1251"/>
              <a:gd name="T89" fmla="*/ 2147483646 h 1038"/>
              <a:gd name="T90" fmla="*/ 2147483646 w 1251"/>
              <a:gd name="T91" fmla="*/ 2147483646 h 1038"/>
              <a:gd name="T92" fmla="*/ 2147483646 w 1251"/>
              <a:gd name="T93" fmla="*/ 2147483646 h 1038"/>
              <a:gd name="T94" fmla="*/ 2147483646 w 1251"/>
              <a:gd name="T95" fmla="*/ 2147483646 h 1038"/>
              <a:gd name="T96" fmla="*/ 2147483646 w 1251"/>
              <a:gd name="T97" fmla="*/ 2147483646 h 1038"/>
              <a:gd name="T98" fmla="*/ 2147483646 w 1251"/>
              <a:gd name="T99" fmla="*/ 2147483646 h 1038"/>
              <a:gd name="T100" fmla="*/ 2147483646 w 1251"/>
              <a:gd name="T101" fmla="*/ 2147483646 h 1038"/>
              <a:gd name="T102" fmla="*/ 2147483646 w 1251"/>
              <a:gd name="T103" fmla="*/ 2147483646 h 1038"/>
              <a:gd name="T104" fmla="*/ 2147483646 w 1251"/>
              <a:gd name="T105" fmla="*/ 2147483646 h 1038"/>
              <a:gd name="T106" fmla="*/ 2147483646 w 1251"/>
              <a:gd name="T107" fmla="*/ 2147483646 h 1038"/>
              <a:gd name="T108" fmla="*/ 2147483646 w 1251"/>
              <a:gd name="T109" fmla="*/ 2147483646 h 1038"/>
              <a:gd name="T110" fmla="*/ 2147483646 w 1251"/>
              <a:gd name="T111" fmla="*/ 2147483646 h 1038"/>
              <a:gd name="T112" fmla="*/ 2147483646 w 1251"/>
              <a:gd name="T113" fmla="*/ 2147483646 h 1038"/>
              <a:gd name="T114" fmla="*/ 2147483646 w 1251"/>
              <a:gd name="T115" fmla="*/ 2147483646 h 1038"/>
              <a:gd name="T116" fmla="*/ 2147483646 w 1251"/>
              <a:gd name="T117" fmla="*/ 2147483646 h 10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251" h="1038">
                <a:moveTo>
                  <a:pt x="1114" y="9"/>
                </a:moveTo>
                <a:lnTo>
                  <a:pt x="1242" y="144"/>
                </a:lnTo>
                <a:lnTo>
                  <a:pt x="1246" y="149"/>
                </a:lnTo>
                <a:lnTo>
                  <a:pt x="1249" y="155"/>
                </a:lnTo>
                <a:lnTo>
                  <a:pt x="1251" y="161"/>
                </a:lnTo>
                <a:lnTo>
                  <a:pt x="1251" y="167"/>
                </a:lnTo>
                <a:lnTo>
                  <a:pt x="1251" y="173"/>
                </a:lnTo>
                <a:lnTo>
                  <a:pt x="1249" y="180"/>
                </a:lnTo>
                <a:lnTo>
                  <a:pt x="1246" y="185"/>
                </a:lnTo>
                <a:lnTo>
                  <a:pt x="1243" y="190"/>
                </a:lnTo>
                <a:lnTo>
                  <a:pt x="745" y="801"/>
                </a:lnTo>
                <a:lnTo>
                  <a:pt x="742" y="805"/>
                </a:lnTo>
                <a:lnTo>
                  <a:pt x="738" y="808"/>
                </a:lnTo>
                <a:lnTo>
                  <a:pt x="734" y="810"/>
                </a:lnTo>
                <a:lnTo>
                  <a:pt x="730" y="811"/>
                </a:lnTo>
                <a:lnTo>
                  <a:pt x="550" y="873"/>
                </a:lnTo>
                <a:lnTo>
                  <a:pt x="544" y="874"/>
                </a:lnTo>
                <a:lnTo>
                  <a:pt x="538" y="874"/>
                </a:lnTo>
                <a:lnTo>
                  <a:pt x="533" y="873"/>
                </a:lnTo>
                <a:lnTo>
                  <a:pt x="526" y="871"/>
                </a:lnTo>
                <a:lnTo>
                  <a:pt x="522" y="867"/>
                </a:lnTo>
                <a:lnTo>
                  <a:pt x="517" y="863"/>
                </a:lnTo>
                <a:lnTo>
                  <a:pt x="514" y="857"/>
                </a:lnTo>
                <a:lnTo>
                  <a:pt x="512" y="851"/>
                </a:lnTo>
                <a:lnTo>
                  <a:pt x="510" y="844"/>
                </a:lnTo>
                <a:lnTo>
                  <a:pt x="511" y="836"/>
                </a:lnTo>
                <a:lnTo>
                  <a:pt x="535" y="645"/>
                </a:lnTo>
                <a:lnTo>
                  <a:pt x="536" y="640"/>
                </a:lnTo>
                <a:lnTo>
                  <a:pt x="537" y="635"/>
                </a:lnTo>
                <a:lnTo>
                  <a:pt x="539" y="630"/>
                </a:lnTo>
                <a:lnTo>
                  <a:pt x="542" y="627"/>
                </a:lnTo>
                <a:lnTo>
                  <a:pt x="1069" y="10"/>
                </a:lnTo>
                <a:lnTo>
                  <a:pt x="1073" y="6"/>
                </a:lnTo>
                <a:lnTo>
                  <a:pt x="1078" y="3"/>
                </a:lnTo>
                <a:lnTo>
                  <a:pt x="1085" y="1"/>
                </a:lnTo>
                <a:lnTo>
                  <a:pt x="1090" y="0"/>
                </a:lnTo>
                <a:lnTo>
                  <a:pt x="1096" y="0"/>
                </a:lnTo>
                <a:lnTo>
                  <a:pt x="1102" y="2"/>
                </a:lnTo>
                <a:lnTo>
                  <a:pt x="1108" y="4"/>
                </a:lnTo>
                <a:lnTo>
                  <a:pt x="1113" y="8"/>
                </a:lnTo>
                <a:lnTo>
                  <a:pt x="1113" y="9"/>
                </a:lnTo>
                <a:lnTo>
                  <a:pt x="1114" y="9"/>
                </a:lnTo>
                <a:close/>
                <a:moveTo>
                  <a:pt x="788" y="58"/>
                </a:moveTo>
                <a:lnTo>
                  <a:pt x="794" y="58"/>
                </a:lnTo>
                <a:lnTo>
                  <a:pt x="799" y="61"/>
                </a:lnTo>
                <a:lnTo>
                  <a:pt x="804" y="64"/>
                </a:lnTo>
                <a:lnTo>
                  <a:pt x="810" y="68"/>
                </a:lnTo>
                <a:lnTo>
                  <a:pt x="813" y="73"/>
                </a:lnTo>
                <a:lnTo>
                  <a:pt x="816" y="78"/>
                </a:lnTo>
                <a:lnTo>
                  <a:pt x="818" y="85"/>
                </a:lnTo>
                <a:lnTo>
                  <a:pt x="819" y="91"/>
                </a:lnTo>
                <a:lnTo>
                  <a:pt x="818" y="98"/>
                </a:lnTo>
                <a:lnTo>
                  <a:pt x="816" y="104"/>
                </a:lnTo>
                <a:lnTo>
                  <a:pt x="813" y="110"/>
                </a:lnTo>
                <a:lnTo>
                  <a:pt x="810" y="115"/>
                </a:lnTo>
                <a:lnTo>
                  <a:pt x="804" y="118"/>
                </a:lnTo>
                <a:lnTo>
                  <a:pt x="799" y="121"/>
                </a:lnTo>
                <a:lnTo>
                  <a:pt x="794" y="123"/>
                </a:lnTo>
                <a:lnTo>
                  <a:pt x="788" y="124"/>
                </a:lnTo>
                <a:lnTo>
                  <a:pt x="63" y="124"/>
                </a:lnTo>
                <a:lnTo>
                  <a:pt x="63" y="972"/>
                </a:lnTo>
                <a:lnTo>
                  <a:pt x="937" y="972"/>
                </a:lnTo>
                <a:lnTo>
                  <a:pt x="937" y="683"/>
                </a:lnTo>
                <a:lnTo>
                  <a:pt x="938" y="676"/>
                </a:lnTo>
                <a:lnTo>
                  <a:pt x="939" y="670"/>
                </a:lnTo>
                <a:lnTo>
                  <a:pt x="942" y="665"/>
                </a:lnTo>
                <a:lnTo>
                  <a:pt x="947" y="660"/>
                </a:lnTo>
                <a:lnTo>
                  <a:pt x="951" y="656"/>
                </a:lnTo>
                <a:lnTo>
                  <a:pt x="956" y="652"/>
                </a:lnTo>
                <a:lnTo>
                  <a:pt x="962" y="650"/>
                </a:lnTo>
                <a:lnTo>
                  <a:pt x="969" y="650"/>
                </a:lnTo>
                <a:lnTo>
                  <a:pt x="975" y="650"/>
                </a:lnTo>
                <a:lnTo>
                  <a:pt x="981" y="652"/>
                </a:lnTo>
                <a:lnTo>
                  <a:pt x="986" y="656"/>
                </a:lnTo>
                <a:lnTo>
                  <a:pt x="991" y="660"/>
                </a:lnTo>
                <a:lnTo>
                  <a:pt x="995" y="665"/>
                </a:lnTo>
                <a:lnTo>
                  <a:pt x="998" y="670"/>
                </a:lnTo>
                <a:lnTo>
                  <a:pt x="999" y="676"/>
                </a:lnTo>
                <a:lnTo>
                  <a:pt x="1000" y="683"/>
                </a:lnTo>
                <a:lnTo>
                  <a:pt x="1000" y="1006"/>
                </a:lnTo>
                <a:lnTo>
                  <a:pt x="999" y="1012"/>
                </a:lnTo>
                <a:lnTo>
                  <a:pt x="998" y="1018"/>
                </a:lnTo>
                <a:lnTo>
                  <a:pt x="995" y="1024"/>
                </a:lnTo>
                <a:lnTo>
                  <a:pt x="991" y="1029"/>
                </a:lnTo>
                <a:lnTo>
                  <a:pt x="986" y="1033"/>
                </a:lnTo>
                <a:lnTo>
                  <a:pt x="981" y="1036"/>
                </a:lnTo>
                <a:lnTo>
                  <a:pt x="975" y="1038"/>
                </a:lnTo>
                <a:lnTo>
                  <a:pt x="969" y="1038"/>
                </a:lnTo>
                <a:lnTo>
                  <a:pt x="32" y="1038"/>
                </a:lnTo>
                <a:lnTo>
                  <a:pt x="25" y="1038"/>
                </a:lnTo>
                <a:lnTo>
                  <a:pt x="20" y="1036"/>
                </a:lnTo>
                <a:lnTo>
                  <a:pt x="14" y="1033"/>
                </a:lnTo>
                <a:lnTo>
                  <a:pt x="10" y="1029"/>
                </a:lnTo>
                <a:lnTo>
                  <a:pt x="6" y="1024"/>
                </a:lnTo>
                <a:lnTo>
                  <a:pt x="3" y="1018"/>
                </a:lnTo>
                <a:lnTo>
                  <a:pt x="1" y="1012"/>
                </a:lnTo>
                <a:lnTo>
                  <a:pt x="0" y="1006"/>
                </a:lnTo>
                <a:lnTo>
                  <a:pt x="0" y="91"/>
                </a:lnTo>
                <a:lnTo>
                  <a:pt x="1" y="85"/>
                </a:lnTo>
                <a:lnTo>
                  <a:pt x="3" y="78"/>
                </a:lnTo>
                <a:lnTo>
                  <a:pt x="6" y="73"/>
                </a:lnTo>
                <a:lnTo>
                  <a:pt x="10" y="68"/>
                </a:lnTo>
                <a:lnTo>
                  <a:pt x="14" y="64"/>
                </a:lnTo>
                <a:lnTo>
                  <a:pt x="20" y="61"/>
                </a:lnTo>
                <a:lnTo>
                  <a:pt x="25" y="58"/>
                </a:lnTo>
                <a:lnTo>
                  <a:pt x="32" y="58"/>
                </a:lnTo>
                <a:lnTo>
                  <a:pt x="788" y="58"/>
                </a:lnTo>
                <a:close/>
                <a:moveTo>
                  <a:pt x="140" y="269"/>
                </a:moveTo>
                <a:lnTo>
                  <a:pt x="133" y="269"/>
                </a:lnTo>
                <a:lnTo>
                  <a:pt x="128" y="267"/>
                </a:lnTo>
                <a:lnTo>
                  <a:pt x="123" y="263"/>
                </a:lnTo>
                <a:lnTo>
                  <a:pt x="117" y="259"/>
                </a:lnTo>
                <a:lnTo>
                  <a:pt x="114" y="255"/>
                </a:lnTo>
                <a:lnTo>
                  <a:pt x="111" y="249"/>
                </a:lnTo>
                <a:lnTo>
                  <a:pt x="109" y="242"/>
                </a:lnTo>
                <a:lnTo>
                  <a:pt x="109" y="236"/>
                </a:lnTo>
                <a:lnTo>
                  <a:pt x="109" y="230"/>
                </a:lnTo>
                <a:lnTo>
                  <a:pt x="111" y="224"/>
                </a:lnTo>
                <a:lnTo>
                  <a:pt x="114" y="217"/>
                </a:lnTo>
                <a:lnTo>
                  <a:pt x="117" y="213"/>
                </a:lnTo>
                <a:lnTo>
                  <a:pt x="123" y="209"/>
                </a:lnTo>
                <a:lnTo>
                  <a:pt x="128" y="206"/>
                </a:lnTo>
                <a:lnTo>
                  <a:pt x="133" y="204"/>
                </a:lnTo>
                <a:lnTo>
                  <a:pt x="140" y="203"/>
                </a:lnTo>
                <a:lnTo>
                  <a:pt x="561" y="203"/>
                </a:lnTo>
                <a:lnTo>
                  <a:pt x="567" y="204"/>
                </a:lnTo>
                <a:lnTo>
                  <a:pt x="573" y="206"/>
                </a:lnTo>
                <a:lnTo>
                  <a:pt x="579" y="209"/>
                </a:lnTo>
                <a:lnTo>
                  <a:pt x="583" y="213"/>
                </a:lnTo>
                <a:lnTo>
                  <a:pt x="587" y="217"/>
                </a:lnTo>
                <a:lnTo>
                  <a:pt x="589" y="224"/>
                </a:lnTo>
                <a:lnTo>
                  <a:pt x="591" y="230"/>
                </a:lnTo>
                <a:lnTo>
                  <a:pt x="592" y="236"/>
                </a:lnTo>
                <a:lnTo>
                  <a:pt x="591" y="242"/>
                </a:lnTo>
                <a:lnTo>
                  <a:pt x="589" y="249"/>
                </a:lnTo>
                <a:lnTo>
                  <a:pt x="587" y="255"/>
                </a:lnTo>
                <a:lnTo>
                  <a:pt x="583" y="259"/>
                </a:lnTo>
                <a:lnTo>
                  <a:pt x="579" y="263"/>
                </a:lnTo>
                <a:lnTo>
                  <a:pt x="573" y="267"/>
                </a:lnTo>
                <a:lnTo>
                  <a:pt x="567" y="269"/>
                </a:lnTo>
                <a:lnTo>
                  <a:pt x="561" y="269"/>
                </a:lnTo>
                <a:lnTo>
                  <a:pt x="140" y="269"/>
                </a:lnTo>
                <a:close/>
                <a:moveTo>
                  <a:pt x="140" y="424"/>
                </a:moveTo>
                <a:lnTo>
                  <a:pt x="133" y="424"/>
                </a:lnTo>
                <a:lnTo>
                  <a:pt x="128" y="422"/>
                </a:lnTo>
                <a:lnTo>
                  <a:pt x="123" y="419"/>
                </a:lnTo>
                <a:lnTo>
                  <a:pt x="117" y="415"/>
                </a:lnTo>
                <a:lnTo>
                  <a:pt x="114" y="410"/>
                </a:lnTo>
                <a:lnTo>
                  <a:pt x="111" y="405"/>
                </a:lnTo>
                <a:lnTo>
                  <a:pt x="109" y="398"/>
                </a:lnTo>
                <a:lnTo>
                  <a:pt x="109" y="392"/>
                </a:lnTo>
                <a:lnTo>
                  <a:pt x="109" y="385"/>
                </a:lnTo>
                <a:lnTo>
                  <a:pt x="111" y="378"/>
                </a:lnTo>
                <a:lnTo>
                  <a:pt x="114" y="373"/>
                </a:lnTo>
                <a:lnTo>
                  <a:pt x="117" y="368"/>
                </a:lnTo>
                <a:lnTo>
                  <a:pt x="123" y="365"/>
                </a:lnTo>
                <a:lnTo>
                  <a:pt x="128" y="362"/>
                </a:lnTo>
                <a:lnTo>
                  <a:pt x="133" y="360"/>
                </a:lnTo>
                <a:lnTo>
                  <a:pt x="140" y="359"/>
                </a:lnTo>
                <a:lnTo>
                  <a:pt x="327" y="359"/>
                </a:lnTo>
                <a:lnTo>
                  <a:pt x="333" y="360"/>
                </a:lnTo>
                <a:lnTo>
                  <a:pt x="339" y="362"/>
                </a:lnTo>
                <a:lnTo>
                  <a:pt x="344" y="365"/>
                </a:lnTo>
                <a:lnTo>
                  <a:pt x="350" y="368"/>
                </a:lnTo>
                <a:lnTo>
                  <a:pt x="353" y="373"/>
                </a:lnTo>
                <a:lnTo>
                  <a:pt x="356" y="378"/>
                </a:lnTo>
                <a:lnTo>
                  <a:pt x="358" y="385"/>
                </a:lnTo>
                <a:lnTo>
                  <a:pt x="358" y="392"/>
                </a:lnTo>
                <a:lnTo>
                  <a:pt x="358" y="398"/>
                </a:lnTo>
                <a:lnTo>
                  <a:pt x="356" y="405"/>
                </a:lnTo>
                <a:lnTo>
                  <a:pt x="353" y="410"/>
                </a:lnTo>
                <a:lnTo>
                  <a:pt x="350" y="415"/>
                </a:lnTo>
                <a:lnTo>
                  <a:pt x="344" y="419"/>
                </a:lnTo>
                <a:lnTo>
                  <a:pt x="339" y="422"/>
                </a:lnTo>
                <a:lnTo>
                  <a:pt x="333" y="424"/>
                </a:lnTo>
                <a:lnTo>
                  <a:pt x="327" y="424"/>
                </a:lnTo>
                <a:lnTo>
                  <a:pt x="140" y="424"/>
                </a:lnTo>
                <a:close/>
                <a:moveTo>
                  <a:pt x="140" y="581"/>
                </a:moveTo>
                <a:lnTo>
                  <a:pt x="133" y="580"/>
                </a:lnTo>
                <a:lnTo>
                  <a:pt x="128" y="579"/>
                </a:lnTo>
                <a:lnTo>
                  <a:pt x="123" y="576"/>
                </a:lnTo>
                <a:lnTo>
                  <a:pt x="117" y="572"/>
                </a:lnTo>
                <a:lnTo>
                  <a:pt x="114" y="567"/>
                </a:lnTo>
                <a:lnTo>
                  <a:pt x="111" y="561"/>
                </a:lnTo>
                <a:lnTo>
                  <a:pt x="109" y="555"/>
                </a:lnTo>
                <a:lnTo>
                  <a:pt x="109" y="549"/>
                </a:lnTo>
                <a:lnTo>
                  <a:pt x="109" y="542"/>
                </a:lnTo>
                <a:lnTo>
                  <a:pt x="111" y="535"/>
                </a:lnTo>
                <a:lnTo>
                  <a:pt x="114" y="530"/>
                </a:lnTo>
                <a:lnTo>
                  <a:pt x="117" y="525"/>
                </a:lnTo>
                <a:lnTo>
                  <a:pt x="123" y="522"/>
                </a:lnTo>
                <a:lnTo>
                  <a:pt x="128" y="519"/>
                </a:lnTo>
                <a:lnTo>
                  <a:pt x="133" y="516"/>
                </a:lnTo>
                <a:lnTo>
                  <a:pt x="140" y="515"/>
                </a:lnTo>
                <a:lnTo>
                  <a:pt x="476" y="515"/>
                </a:lnTo>
                <a:lnTo>
                  <a:pt x="482" y="516"/>
                </a:lnTo>
                <a:lnTo>
                  <a:pt x="488" y="519"/>
                </a:lnTo>
                <a:lnTo>
                  <a:pt x="493" y="522"/>
                </a:lnTo>
                <a:lnTo>
                  <a:pt x="498" y="525"/>
                </a:lnTo>
                <a:lnTo>
                  <a:pt x="502" y="530"/>
                </a:lnTo>
                <a:lnTo>
                  <a:pt x="504" y="535"/>
                </a:lnTo>
                <a:lnTo>
                  <a:pt x="506" y="542"/>
                </a:lnTo>
                <a:lnTo>
                  <a:pt x="507" y="549"/>
                </a:lnTo>
                <a:lnTo>
                  <a:pt x="506" y="555"/>
                </a:lnTo>
                <a:lnTo>
                  <a:pt x="504" y="561"/>
                </a:lnTo>
                <a:lnTo>
                  <a:pt x="502" y="567"/>
                </a:lnTo>
                <a:lnTo>
                  <a:pt x="498" y="572"/>
                </a:lnTo>
                <a:lnTo>
                  <a:pt x="493" y="576"/>
                </a:lnTo>
                <a:lnTo>
                  <a:pt x="488" y="579"/>
                </a:lnTo>
                <a:lnTo>
                  <a:pt x="482" y="580"/>
                </a:lnTo>
                <a:lnTo>
                  <a:pt x="476" y="581"/>
                </a:lnTo>
                <a:lnTo>
                  <a:pt x="140" y="581"/>
                </a:lnTo>
                <a:close/>
                <a:moveTo>
                  <a:pt x="140" y="736"/>
                </a:moveTo>
                <a:lnTo>
                  <a:pt x="133" y="735"/>
                </a:lnTo>
                <a:lnTo>
                  <a:pt x="128" y="733"/>
                </a:lnTo>
                <a:lnTo>
                  <a:pt x="123" y="730"/>
                </a:lnTo>
                <a:lnTo>
                  <a:pt x="117" y="727"/>
                </a:lnTo>
                <a:lnTo>
                  <a:pt x="114" y="721"/>
                </a:lnTo>
                <a:lnTo>
                  <a:pt x="111" y="715"/>
                </a:lnTo>
                <a:lnTo>
                  <a:pt x="109" y="710"/>
                </a:lnTo>
                <a:lnTo>
                  <a:pt x="109" y="703"/>
                </a:lnTo>
                <a:lnTo>
                  <a:pt x="109" y="696"/>
                </a:lnTo>
                <a:lnTo>
                  <a:pt x="111" y="690"/>
                </a:lnTo>
                <a:lnTo>
                  <a:pt x="114" y="685"/>
                </a:lnTo>
                <a:lnTo>
                  <a:pt x="117" y="680"/>
                </a:lnTo>
                <a:lnTo>
                  <a:pt x="123" y="675"/>
                </a:lnTo>
                <a:lnTo>
                  <a:pt x="128" y="672"/>
                </a:lnTo>
                <a:lnTo>
                  <a:pt x="133" y="670"/>
                </a:lnTo>
                <a:lnTo>
                  <a:pt x="140" y="670"/>
                </a:lnTo>
                <a:lnTo>
                  <a:pt x="327" y="670"/>
                </a:lnTo>
                <a:lnTo>
                  <a:pt x="333" y="670"/>
                </a:lnTo>
                <a:lnTo>
                  <a:pt x="339" y="672"/>
                </a:lnTo>
                <a:lnTo>
                  <a:pt x="344" y="675"/>
                </a:lnTo>
                <a:lnTo>
                  <a:pt x="350" y="680"/>
                </a:lnTo>
                <a:lnTo>
                  <a:pt x="353" y="685"/>
                </a:lnTo>
                <a:lnTo>
                  <a:pt x="356" y="690"/>
                </a:lnTo>
                <a:lnTo>
                  <a:pt x="358" y="696"/>
                </a:lnTo>
                <a:lnTo>
                  <a:pt x="358" y="703"/>
                </a:lnTo>
                <a:lnTo>
                  <a:pt x="358" y="710"/>
                </a:lnTo>
                <a:lnTo>
                  <a:pt x="356" y="715"/>
                </a:lnTo>
                <a:lnTo>
                  <a:pt x="353" y="721"/>
                </a:lnTo>
                <a:lnTo>
                  <a:pt x="350" y="727"/>
                </a:lnTo>
                <a:lnTo>
                  <a:pt x="344" y="730"/>
                </a:lnTo>
                <a:lnTo>
                  <a:pt x="339" y="733"/>
                </a:lnTo>
                <a:lnTo>
                  <a:pt x="333" y="735"/>
                </a:lnTo>
                <a:lnTo>
                  <a:pt x="327" y="736"/>
                </a:lnTo>
                <a:lnTo>
                  <a:pt x="140" y="736"/>
                </a:lnTo>
                <a:close/>
                <a:moveTo>
                  <a:pt x="140" y="888"/>
                </a:moveTo>
                <a:lnTo>
                  <a:pt x="133" y="887"/>
                </a:lnTo>
                <a:lnTo>
                  <a:pt x="128" y="886"/>
                </a:lnTo>
                <a:lnTo>
                  <a:pt x="123" y="882"/>
                </a:lnTo>
                <a:lnTo>
                  <a:pt x="117" y="878"/>
                </a:lnTo>
                <a:lnTo>
                  <a:pt x="114" y="873"/>
                </a:lnTo>
                <a:lnTo>
                  <a:pt x="111" y="868"/>
                </a:lnTo>
                <a:lnTo>
                  <a:pt x="109" y="862"/>
                </a:lnTo>
                <a:lnTo>
                  <a:pt x="109" y="855"/>
                </a:lnTo>
                <a:lnTo>
                  <a:pt x="109" y="848"/>
                </a:lnTo>
                <a:lnTo>
                  <a:pt x="111" y="842"/>
                </a:lnTo>
                <a:lnTo>
                  <a:pt x="114" y="836"/>
                </a:lnTo>
                <a:lnTo>
                  <a:pt x="117" y="831"/>
                </a:lnTo>
                <a:lnTo>
                  <a:pt x="123" y="827"/>
                </a:lnTo>
                <a:lnTo>
                  <a:pt x="128" y="825"/>
                </a:lnTo>
                <a:lnTo>
                  <a:pt x="133" y="823"/>
                </a:lnTo>
                <a:lnTo>
                  <a:pt x="140" y="822"/>
                </a:lnTo>
                <a:lnTo>
                  <a:pt x="350" y="822"/>
                </a:lnTo>
                <a:lnTo>
                  <a:pt x="356" y="823"/>
                </a:lnTo>
                <a:lnTo>
                  <a:pt x="361" y="825"/>
                </a:lnTo>
                <a:lnTo>
                  <a:pt x="366" y="827"/>
                </a:lnTo>
                <a:lnTo>
                  <a:pt x="372" y="831"/>
                </a:lnTo>
                <a:lnTo>
                  <a:pt x="375" y="836"/>
                </a:lnTo>
                <a:lnTo>
                  <a:pt x="378" y="842"/>
                </a:lnTo>
                <a:lnTo>
                  <a:pt x="380" y="848"/>
                </a:lnTo>
                <a:lnTo>
                  <a:pt x="381" y="855"/>
                </a:lnTo>
                <a:lnTo>
                  <a:pt x="380" y="862"/>
                </a:lnTo>
                <a:lnTo>
                  <a:pt x="378" y="868"/>
                </a:lnTo>
                <a:lnTo>
                  <a:pt x="375" y="873"/>
                </a:lnTo>
                <a:lnTo>
                  <a:pt x="372" y="878"/>
                </a:lnTo>
                <a:lnTo>
                  <a:pt x="366" y="882"/>
                </a:lnTo>
                <a:lnTo>
                  <a:pt x="361" y="886"/>
                </a:lnTo>
                <a:lnTo>
                  <a:pt x="356" y="887"/>
                </a:lnTo>
                <a:lnTo>
                  <a:pt x="350" y="888"/>
                </a:lnTo>
                <a:lnTo>
                  <a:pt x="140" y="888"/>
                </a:lnTo>
                <a:close/>
                <a:moveTo>
                  <a:pt x="611" y="645"/>
                </a:moveTo>
                <a:lnTo>
                  <a:pt x="717" y="735"/>
                </a:lnTo>
                <a:lnTo>
                  <a:pt x="1092" y="274"/>
                </a:lnTo>
                <a:lnTo>
                  <a:pt x="1005" y="183"/>
                </a:lnTo>
                <a:lnTo>
                  <a:pt x="611" y="645"/>
                </a:lnTo>
                <a:close/>
                <a:moveTo>
                  <a:pt x="656" y="767"/>
                </a:moveTo>
                <a:lnTo>
                  <a:pt x="589" y="711"/>
                </a:lnTo>
                <a:lnTo>
                  <a:pt x="579" y="794"/>
                </a:lnTo>
                <a:lnTo>
                  <a:pt x="656" y="767"/>
                </a:lnTo>
                <a:close/>
                <a:moveTo>
                  <a:pt x="1178" y="169"/>
                </a:moveTo>
                <a:lnTo>
                  <a:pt x="1093" y="80"/>
                </a:lnTo>
                <a:lnTo>
                  <a:pt x="1047" y="134"/>
                </a:lnTo>
                <a:lnTo>
                  <a:pt x="1133" y="224"/>
                </a:lnTo>
                <a:lnTo>
                  <a:pt x="1178" y="16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9" name="Нижний колонтитул 4"/>
          <p:cNvSpPr>
            <a:spLocks noGrp="1"/>
          </p:cNvSpPr>
          <p:nvPr>
            <p:ph type="ftr" sz="quarter" idx="11"/>
          </p:nvPr>
        </p:nvSpPr>
        <p:spPr>
          <a:xfrm>
            <a:off x="360362" y="6520816"/>
            <a:ext cx="7712075" cy="333462"/>
          </a:xfrm>
        </p:spPr>
        <p:txBody>
          <a:bodyPr/>
          <a:lstStyle>
            <a:lvl1pPr>
              <a:defRPr>
                <a:solidFill>
                  <a:srgbClr val="E4465A"/>
                </a:solidFill>
                <a:latin typeface="Segoe UI" panose="020B0502040204020203" pitchFamily="34" charset="0"/>
              </a:defRPr>
            </a:lvl1pPr>
          </a:lstStyle>
          <a:p>
            <a:r>
              <a:rPr lang="ru-RU" dirty="0" smtClean="0"/>
              <a:t>Анатолий Галимский</a:t>
            </a:r>
            <a:endParaRPr lang="ru-RU" dirty="0"/>
          </a:p>
        </p:txBody>
      </p:sp>
      <p:sp>
        <p:nvSpPr>
          <p:cNvPr id="50" name="Номер слайда 5"/>
          <p:cNvSpPr>
            <a:spLocks noGrp="1"/>
          </p:cNvSpPr>
          <p:nvPr>
            <p:ph type="sldNum" sz="quarter" idx="12"/>
          </p:nvPr>
        </p:nvSpPr>
        <p:spPr>
          <a:xfrm>
            <a:off x="9086849" y="6520815"/>
            <a:ext cx="2743200" cy="333462"/>
          </a:xfrm>
        </p:spPr>
        <p:txBody>
          <a:bodyPr/>
          <a:lstStyle>
            <a:lvl1pPr>
              <a:defRPr>
                <a:solidFill>
                  <a:srgbClr val="E4465A"/>
                </a:solidFill>
                <a:latin typeface="Segoe UI" panose="020B0502040204020203" pitchFamily="34" charset="0"/>
              </a:defRPr>
            </a:lvl1pPr>
          </a:lstStyle>
          <a:p>
            <a:r>
              <a:rPr lang="ru-RU" dirty="0" smtClean="0"/>
              <a:t>2018</a:t>
            </a:r>
            <a:endParaRPr lang="ru-RU" dirty="0"/>
          </a:p>
        </p:txBody>
      </p:sp>
    </p:spTree>
    <p:extLst>
      <p:ext uri="{BB962C8B-B14F-4D97-AF65-F5344CB8AC3E}">
        <p14:creationId xmlns:p14="http://schemas.microsoft.com/office/powerpoint/2010/main" val="2929446363"/>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0" y="1655124"/>
            <a:ext cx="4465320" cy="308547"/>
          </a:xfrm>
          <a:prstGeom prst="rect">
            <a:avLst/>
          </a:prstGeom>
          <a:solidFill>
            <a:srgbClr val="DBE1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10" name="Стрелка: пятиугольник 6"/>
          <p:cNvSpPr/>
          <p:nvPr/>
        </p:nvSpPr>
        <p:spPr>
          <a:xfrm rot="5400000">
            <a:off x="-32043" y="1138854"/>
            <a:ext cx="1604862" cy="820057"/>
          </a:xfrm>
          <a:prstGeom prst="homePlate">
            <a:avLst>
              <a:gd name="adj" fmla="val 17496"/>
            </a:avLst>
          </a:prstGeom>
          <a:solidFill>
            <a:srgbClr val="E44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11" name="Прямоугольник 10"/>
          <p:cNvSpPr/>
          <p:nvPr/>
        </p:nvSpPr>
        <p:spPr>
          <a:xfrm>
            <a:off x="1413798" y="1717450"/>
            <a:ext cx="4436496" cy="246221"/>
          </a:xfrm>
          <a:prstGeom prst="rect">
            <a:avLst/>
          </a:prstGeom>
        </p:spPr>
        <p:txBody>
          <a:bodyPr wrap="square" lIns="0" tIns="0" rIns="0" bIns="0">
            <a:spAutoFit/>
          </a:bodyPr>
          <a:lstStyle/>
          <a:p>
            <a:pPr lvl="0">
              <a:spcBef>
                <a:spcPts val="1000"/>
              </a:spcBef>
            </a:pPr>
            <a:r>
              <a:rPr lang="ru-RU" sz="1600" b="1" dirty="0" smtClean="0">
                <a:latin typeface="Segoe UI" panose="020B0502040204020203" pitchFamily="34" charset="0"/>
                <a:cs typeface="Segoe UI" panose="020B0502040204020203" pitchFamily="34" charset="0"/>
              </a:rPr>
              <a:t>Ч.6 ст.3.3 223-ФЗ</a:t>
            </a:r>
            <a:endParaRPr lang="ru-RU" sz="1600" b="1" dirty="0">
              <a:latin typeface="Segoe UI" panose="020B0502040204020203" pitchFamily="34" charset="0"/>
              <a:cs typeface="Segoe UI" panose="020B0502040204020203" pitchFamily="34" charset="0"/>
            </a:endParaRPr>
          </a:p>
        </p:txBody>
      </p:sp>
      <p:sp>
        <p:nvSpPr>
          <p:cNvPr id="4" name="Заголовок 3"/>
          <p:cNvSpPr>
            <a:spLocks noGrp="1"/>
          </p:cNvSpPr>
          <p:nvPr>
            <p:ph type="title"/>
          </p:nvPr>
        </p:nvSpPr>
        <p:spPr/>
        <p:txBody>
          <a:bodyPr>
            <a:normAutofit/>
          </a:bodyPr>
          <a:lstStyle/>
          <a:p>
            <a:r>
              <a:rPr lang="ru-RU" altLang="ru-RU" dirty="0" smtClean="0">
                <a:cs typeface="Segoe UI" panose="020B0502040204020203" pitchFamily="34" charset="0"/>
              </a:rPr>
              <a:t>Размещение информации о закупке</a:t>
            </a:r>
            <a:endParaRPr lang="ru-RU" altLang="ru-RU" dirty="0">
              <a:latin typeface="Segoe UI" panose="020B0502040204020203" pitchFamily="34" charset="0"/>
              <a:cs typeface="Segoe UI" panose="020B0502040204020203" pitchFamily="34" charset="0"/>
            </a:endParaRPr>
          </a:p>
        </p:txBody>
      </p:sp>
      <p:sp>
        <p:nvSpPr>
          <p:cNvPr id="2" name="Прямоугольник 1"/>
          <p:cNvSpPr/>
          <p:nvPr/>
        </p:nvSpPr>
        <p:spPr>
          <a:xfrm>
            <a:off x="1413797" y="2351314"/>
            <a:ext cx="10342773" cy="1631216"/>
          </a:xfrm>
          <a:prstGeom prst="rect">
            <a:avLst/>
          </a:prstGeom>
        </p:spPr>
        <p:txBody>
          <a:bodyPr wrap="square">
            <a:spAutoFit/>
          </a:bodyPr>
          <a:lstStyle/>
          <a:p>
            <a:pPr algn="just" defTabSz="447675">
              <a:spcBef>
                <a:spcPts val="1200"/>
              </a:spcBef>
              <a:buClr>
                <a:srgbClr val="E4465A"/>
              </a:buClr>
              <a:buSzPct val="120000"/>
            </a:pPr>
            <a:r>
              <a:rPr lang="ru-RU" sz="1600" dirty="0" smtClean="0">
                <a:latin typeface="Segoe UI" panose="020B0502040204020203" pitchFamily="34" charset="0"/>
                <a:cs typeface="Segoe UI" panose="020B0502040204020203" pitchFamily="34" charset="0"/>
              </a:rPr>
              <a:t>Информация, связанная с осуществлением конкурентной закупки в электронной форме, подлежит размещению в порядке, установленном настоящим Федеральным законом. </a:t>
            </a:r>
          </a:p>
          <a:p>
            <a:pPr algn="just" defTabSz="447675">
              <a:spcBef>
                <a:spcPts val="1200"/>
              </a:spcBef>
              <a:buClr>
                <a:srgbClr val="E4465A"/>
              </a:buClr>
              <a:buSzPct val="120000"/>
            </a:pPr>
            <a:endParaRPr lang="ru-RU" sz="1600" dirty="0" smtClean="0">
              <a:latin typeface="Segoe UI" panose="020B0502040204020203" pitchFamily="34" charset="0"/>
              <a:cs typeface="Segoe UI" panose="020B0502040204020203" pitchFamily="34" charset="0"/>
            </a:endParaRPr>
          </a:p>
          <a:p>
            <a:pPr algn="just" defTabSz="447675">
              <a:spcBef>
                <a:spcPts val="1200"/>
              </a:spcBef>
              <a:buClr>
                <a:srgbClr val="E4465A"/>
              </a:buClr>
              <a:buSzPct val="120000"/>
            </a:pPr>
            <a:r>
              <a:rPr lang="ru-RU" sz="1600" dirty="0" smtClean="0">
                <a:latin typeface="Segoe UI" panose="020B0502040204020203" pitchFamily="34" charset="0"/>
                <a:cs typeface="Segoe UI" panose="020B0502040204020203" pitchFamily="34" charset="0"/>
              </a:rPr>
              <a:t>В </a:t>
            </a:r>
            <a:r>
              <a:rPr lang="ru-RU" sz="1600" dirty="0">
                <a:latin typeface="Segoe UI" panose="020B0502040204020203" pitchFamily="34" charset="0"/>
                <a:cs typeface="Segoe UI" panose="020B0502040204020203" pitchFamily="34" charset="0"/>
              </a:rPr>
              <a:t>течение одного часа с момента </a:t>
            </a:r>
            <a:r>
              <a:rPr lang="ru-RU" sz="1600" dirty="0" smtClean="0">
                <a:latin typeface="Segoe UI" panose="020B0502040204020203" pitchFamily="34" charset="0"/>
                <a:cs typeface="Segoe UI" panose="020B0502040204020203" pitchFamily="34" charset="0"/>
              </a:rPr>
              <a:t>размещения такая </a:t>
            </a:r>
            <a:r>
              <a:rPr lang="ru-RU" sz="1600" dirty="0">
                <a:latin typeface="Segoe UI" panose="020B0502040204020203" pitchFamily="34" charset="0"/>
                <a:cs typeface="Segoe UI" panose="020B0502040204020203" pitchFamily="34" charset="0"/>
              </a:rPr>
              <a:t>информация должна быть размещена в </a:t>
            </a:r>
            <a:r>
              <a:rPr lang="ru-RU" sz="1600" dirty="0" smtClean="0">
                <a:latin typeface="Segoe UI" panose="020B0502040204020203" pitchFamily="34" charset="0"/>
                <a:cs typeface="Segoe UI" panose="020B0502040204020203" pitchFamily="34" charset="0"/>
              </a:rPr>
              <a:t>ЕИС и </a:t>
            </a:r>
            <a:r>
              <a:rPr lang="ru-RU" sz="1600" dirty="0">
                <a:latin typeface="Segoe UI" panose="020B0502040204020203" pitchFamily="34" charset="0"/>
                <a:cs typeface="Segoe UI" panose="020B0502040204020203" pitchFamily="34" charset="0"/>
              </a:rPr>
              <a:t>на электронной площадке. Такая информация должна быть доступна для ознакомления без взимания платы.</a:t>
            </a:r>
          </a:p>
        </p:txBody>
      </p:sp>
      <p:sp>
        <p:nvSpPr>
          <p:cNvPr id="9" name="Freeform 37"/>
          <p:cNvSpPr>
            <a:spLocks noEditPoints="1"/>
          </p:cNvSpPr>
          <p:nvPr/>
        </p:nvSpPr>
        <p:spPr bwMode="auto">
          <a:xfrm>
            <a:off x="541177" y="1586204"/>
            <a:ext cx="541336" cy="504531"/>
          </a:xfrm>
          <a:custGeom>
            <a:avLst/>
            <a:gdLst>
              <a:gd name="T0" fmla="*/ 2147483646 w 1251"/>
              <a:gd name="T1" fmla="*/ 2147483646 h 1038"/>
              <a:gd name="T2" fmla="*/ 2147483646 w 1251"/>
              <a:gd name="T3" fmla="*/ 2147483646 h 1038"/>
              <a:gd name="T4" fmla="*/ 2147483646 w 1251"/>
              <a:gd name="T5" fmla="*/ 2147483646 h 1038"/>
              <a:gd name="T6" fmla="*/ 2147483646 w 1251"/>
              <a:gd name="T7" fmla="*/ 2147483646 h 1038"/>
              <a:gd name="T8" fmla="*/ 2147483646 w 1251"/>
              <a:gd name="T9" fmla="*/ 2147483646 h 1038"/>
              <a:gd name="T10" fmla="*/ 2147483646 w 1251"/>
              <a:gd name="T11" fmla="*/ 2147483646 h 1038"/>
              <a:gd name="T12" fmla="*/ 2147483646 w 1251"/>
              <a:gd name="T13" fmla="*/ 2147483646 h 1038"/>
              <a:gd name="T14" fmla="*/ 2147483646 w 1251"/>
              <a:gd name="T15" fmla="*/ 2147483646 h 1038"/>
              <a:gd name="T16" fmla="*/ 2147483646 w 1251"/>
              <a:gd name="T17" fmla="*/ 2147483646 h 1038"/>
              <a:gd name="T18" fmla="*/ 2147483646 w 1251"/>
              <a:gd name="T19" fmla="*/ 2147483646 h 1038"/>
              <a:gd name="T20" fmla="*/ 2147483646 w 1251"/>
              <a:gd name="T21" fmla="*/ 2147483646 h 1038"/>
              <a:gd name="T22" fmla="*/ 2147483646 w 1251"/>
              <a:gd name="T23" fmla="*/ 2147483646 h 1038"/>
              <a:gd name="T24" fmla="*/ 2147483646 w 1251"/>
              <a:gd name="T25" fmla="*/ 2147483646 h 1038"/>
              <a:gd name="T26" fmla="*/ 2147483646 w 1251"/>
              <a:gd name="T27" fmla="*/ 2147483646 h 1038"/>
              <a:gd name="T28" fmla="*/ 2147483646 w 1251"/>
              <a:gd name="T29" fmla="*/ 2147483646 h 1038"/>
              <a:gd name="T30" fmla="*/ 2147483646 w 1251"/>
              <a:gd name="T31" fmla="*/ 2147483646 h 1038"/>
              <a:gd name="T32" fmla="*/ 2147483646 w 1251"/>
              <a:gd name="T33" fmla="*/ 2147483646 h 1038"/>
              <a:gd name="T34" fmla="*/ 2147483646 w 1251"/>
              <a:gd name="T35" fmla="*/ 2147483646 h 1038"/>
              <a:gd name="T36" fmla="*/ 2147483646 w 1251"/>
              <a:gd name="T37" fmla="*/ 2147483646 h 1038"/>
              <a:gd name="T38" fmla="*/ 0 w 1251"/>
              <a:gd name="T39" fmla="*/ 2147483646 h 1038"/>
              <a:gd name="T40" fmla="*/ 2147483646 w 1251"/>
              <a:gd name="T41" fmla="*/ 2147483646 h 1038"/>
              <a:gd name="T42" fmla="*/ 2147483646 w 1251"/>
              <a:gd name="T43" fmla="*/ 2147483646 h 1038"/>
              <a:gd name="T44" fmla="*/ 2147483646 w 1251"/>
              <a:gd name="T45" fmla="*/ 2147483646 h 1038"/>
              <a:gd name="T46" fmla="*/ 2147483646 w 1251"/>
              <a:gd name="T47" fmla="*/ 2147483646 h 1038"/>
              <a:gd name="T48" fmla="*/ 2147483646 w 1251"/>
              <a:gd name="T49" fmla="*/ 2147483646 h 1038"/>
              <a:gd name="T50" fmla="*/ 2147483646 w 1251"/>
              <a:gd name="T51" fmla="*/ 2147483646 h 1038"/>
              <a:gd name="T52" fmla="*/ 2147483646 w 1251"/>
              <a:gd name="T53" fmla="*/ 2147483646 h 1038"/>
              <a:gd name="T54" fmla="*/ 2147483646 w 1251"/>
              <a:gd name="T55" fmla="*/ 2147483646 h 1038"/>
              <a:gd name="T56" fmla="*/ 2147483646 w 1251"/>
              <a:gd name="T57" fmla="*/ 2147483646 h 1038"/>
              <a:gd name="T58" fmla="*/ 2147483646 w 1251"/>
              <a:gd name="T59" fmla="*/ 2147483646 h 1038"/>
              <a:gd name="T60" fmla="*/ 2147483646 w 1251"/>
              <a:gd name="T61" fmla="*/ 2147483646 h 1038"/>
              <a:gd name="T62" fmla="*/ 2147483646 w 1251"/>
              <a:gd name="T63" fmla="*/ 2147483646 h 1038"/>
              <a:gd name="T64" fmla="*/ 2147483646 w 1251"/>
              <a:gd name="T65" fmla="*/ 2147483646 h 1038"/>
              <a:gd name="T66" fmla="*/ 2147483646 w 1251"/>
              <a:gd name="T67" fmla="*/ 2147483646 h 1038"/>
              <a:gd name="T68" fmla="*/ 2147483646 w 1251"/>
              <a:gd name="T69" fmla="*/ 2147483646 h 1038"/>
              <a:gd name="T70" fmla="*/ 2147483646 w 1251"/>
              <a:gd name="T71" fmla="*/ 2147483646 h 1038"/>
              <a:gd name="T72" fmla="*/ 2147483646 w 1251"/>
              <a:gd name="T73" fmla="*/ 2147483646 h 1038"/>
              <a:gd name="T74" fmla="*/ 2147483646 w 1251"/>
              <a:gd name="T75" fmla="*/ 2147483646 h 1038"/>
              <a:gd name="T76" fmla="*/ 2147483646 w 1251"/>
              <a:gd name="T77" fmla="*/ 2147483646 h 1038"/>
              <a:gd name="T78" fmla="*/ 2147483646 w 1251"/>
              <a:gd name="T79" fmla="*/ 2147483646 h 1038"/>
              <a:gd name="T80" fmla="*/ 2147483646 w 1251"/>
              <a:gd name="T81" fmla="*/ 2147483646 h 1038"/>
              <a:gd name="T82" fmla="*/ 2147483646 w 1251"/>
              <a:gd name="T83" fmla="*/ 2147483646 h 1038"/>
              <a:gd name="T84" fmla="*/ 2147483646 w 1251"/>
              <a:gd name="T85" fmla="*/ 2147483646 h 1038"/>
              <a:gd name="T86" fmla="*/ 2147483646 w 1251"/>
              <a:gd name="T87" fmla="*/ 2147483646 h 1038"/>
              <a:gd name="T88" fmla="*/ 2147483646 w 1251"/>
              <a:gd name="T89" fmla="*/ 2147483646 h 1038"/>
              <a:gd name="T90" fmla="*/ 2147483646 w 1251"/>
              <a:gd name="T91" fmla="*/ 2147483646 h 1038"/>
              <a:gd name="T92" fmla="*/ 2147483646 w 1251"/>
              <a:gd name="T93" fmla="*/ 2147483646 h 1038"/>
              <a:gd name="T94" fmla="*/ 2147483646 w 1251"/>
              <a:gd name="T95" fmla="*/ 2147483646 h 1038"/>
              <a:gd name="T96" fmla="*/ 2147483646 w 1251"/>
              <a:gd name="T97" fmla="*/ 2147483646 h 1038"/>
              <a:gd name="T98" fmla="*/ 2147483646 w 1251"/>
              <a:gd name="T99" fmla="*/ 2147483646 h 1038"/>
              <a:gd name="T100" fmla="*/ 2147483646 w 1251"/>
              <a:gd name="T101" fmla="*/ 2147483646 h 1038"/>
              <a:gd name="T102" fmla="*/ 2147483646 w 1251"/>
              <a:gd name="T103" fmla="*/ 2147483646 h 1038"/>
              <a:gd name="T104" fmla="*/ 2147483646 w 1251"/>
              <a:gd name="T105" fmla="*/ 2147483646 h 1038"/>
              <a:gd name="T106" fmla="*/ 2147483646 w 1251"/>
              <a:gd name="T107" fmla="*/ 2147483646 h 1038"/>
              <a:gd name="T108" fmla="*/ 2147483646 w 1251"/>
              <a:gd name="T109" fmla="*/ 2147483646 h 1038"/>
              <a:gd name="T110" fmla="*/ 2147483646 w 1251"/>
              <a:gd name="T111" fmla="*/ 2147483646 h 1038"/>
              <a:gd name="T112" fmla="*/ 2147483646 w 1251"/>
              <a:gd name="T113" fmla="*/ 2147483646 h 1038"/>
              <a:gd name="T114" fmla="*/ 2147483646 w 1251"/>
              <a:gd name="T115" fmla="*/ 2147483646 h 1038"/>
              <a:gd name="T116" fmla="*/ 2147483646 w 1251"/>
              <a:gd name="T117" fmla="*/ 2147483646 h 10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251" h="1038">
                <a:moveTo>
                  <a:pt x="1114" y="9"/>
                </a:moveTo>
                <a:lnTo>
                  <a:pt x="1242" y="144"/>
                </a:lnTo>
                <a:lnTo>
                  <a:pt x="1246" y="149"/>
                </a:lnTo>
                <a:lnTo>
                  <a:pt x="1249" y="155"/>
                </a:lnTo>
                <a:lnTo>
                  <a:pt x="1251" y="161"/>
                </a:lnTo>
                <a:lnTo>
                  <a:pt x="1251" y="167"/>
                </a:lnTo>
                <a:lnTo>
                  <a:pt x="1251" y="173"/>
                </a:lnTo>
                <a:lnTo>
                  <a:pt x="1249" y="180"/>
                </a:lnTo>
                <a:lnTo>
                  <a:pt x="1246" y="185"/>
                </a:lnTo>
                <a:lnTo>
                  <a:pt x="1243" y="190"/>
                </a:lnTo>
                <a:lnTo>
                  <a:pt x="745" y="801"/>
                </a:lnTo>
                <a:lnTo>
                  <a:pt x="742" y="805"/>
                </a:lnTo>
                <a:lnTo>
                  <a:pt x="738" y="808"/>
                </a:lnTo>
                <a:lnTo>
                  <a:pt x="734" y="810"/>
                </a:lnTo>
                <a:lnTo>
                  <a:pt x="730" y="811"/>
                </a:lnTo>
                <a:lnTo>
                  <a:pt x="550" y="873"/>
                </a:lnTo>
                <a:lnTo>
                  <a:pt x="544" y="874"/>
                </a:lnTo>
                <a:lnTo>
                  <a:pt x="538" y="874"/>
                </a:lnTo>
                <a:lnTo>
                  <a:pt x="533" y="873"/>
                </a:lnTo>
                <a:lnTo>
                  <a:pt x="526" y="871"/>
                </a:lnTo>
                <a:lnTo>
                  <a:pt x="522" y="867"/>
                </a:lnTo>
                <a:lnTo>
                  <a:pt x="517" y="863"/>
                </a:lnTo>
                <a:lnTo>
                  <a:pt x="514" y="857"/>
                </a:lnTo>
                <a:lnTo>
                  <a:pt x="512" y="851"/>
                </a:lnTo>
                <a:lnTo>
                  <a:pt x="510" y="844"/>
                </a:lnTo>
                <a:lnTo>
                  <a:pt x="511" y="836"/>
                </a:lnTo>
                <a:lnTo>
                  <a:pt x="535" y="645"/>
                </a:lnTo>
                <a:lnTo>
                  <a:pt x="536" y="640"/>
                </a:lnTo>
                <a:lnTo>
                  <a:pt x="537" y="635"/>
                </a:lnTo>
                <a:lnTo>
                  <a:pt x="539" y="630"/>
                </a:lnTo>
                <a:lnTo>
                  <a:pt x="542" y="627"/>
                </a:lnTo>
                <a:lnTo>
                  <a:pt x="1069" y="10"/>
                </a:lnTo>
                <a:lnTo>
                  <a:pt x="1073" y="6"/>
                </a:lnTo>
                <a:lnTo>
                  <a:pt x="1078" y="3"/>
                </a:lnTo>
                <a:lnTo>
                  <a:pt x="1085" y="1"/>
                </a:lnTo>
                <a:lnTo>
                  <a:pt x="1090" y="0"/>
                </a:lnTo>
                <a:lnTo>
                  <a:pt x="1096" y="0"/>
                </a:lnTo>
                <a:lnTo>
                  <a:pt x="1102" y="2"/>
                </a:lnTo>
                <a:lnTo>
                  <a:pt x="1108" y="4"/>
                </a:lnTo>
                <a:lnTo>
                  <a:pt x="1113" y="8"/>
                </a:lnTo>
                <a:lnTo>
                  <a:pt x="1113" y="9"/>
                </a:lnTo>
                <a:lnTo>
                  <a:pt x="1114" y="9"/>
                </a:lnTo>
                <a:close/>
                <a:moveTo>
                  <a:pt x="788" y="58"/>
                </a:moveTo>
                <a:lnTo>
                  <a:pt x="794" y="58"/>
                </a:lnTo>
                <a:lnTo>
                  <a:pt x="799" y="61"/>
                </a:lnTo>
                <a:lnTo>
                  <a:pt x="804" y="64"/>
                </a:lnTo>
                <a:lnTo>
                  <a:pt x="810" y="68"/>
                </a:lnTo>
                <a:lnTo>
                  <a:pt x="813" y="73"/>
                </a:lnTo>
                <a:lnTo>
                  <a:pt x="816" y="78"/>
                </a:lnTo>
                <a:lnTo>
                  <a:pt x="818" y="85"/>
                </a:lnTo>
                <a:lnTo>
                  <a:pt x="819" y="91"/>
                </a:lnTo>
                <a:lnTo>
                  <a:pt x="818" y="98"/>
                </a:lnTo>
                <a:lnTo>
                  <a:pt x="816" y="104"/>
                </a:lnTo>
                <a:lnTo>
                  <a:pt x="813" y="110"/>
                </a:lnTo>
                <a:lnTo>
                  <a:pt x="810" y="115"/>
                </a:lnTo>
                <a:lnTo>
                  <a:pt x="804" y="118"/>
                </a:lnTo>
                <a:lnTo>
                  <a:pt x="799" y="121"/>
                </a:lnTo>
                <a:lnTo>
                  <a:pt x="794" y="123"/>
                </a:lnTo>
                <a:lnTo>
                  <a:pt x="788" y="124"/>
                </a:lnTo>
                <a:lnTo>
                  <a:pt x="63" y="124"/>
                </a:lnTo>
                <a:lnTo>
                  <a:pt x="63" y="972"/>
                </a:lnTo>
                <a:lnTo>
                  <a:pt x="937" y="972"/>
                </a:lnTo>
                <a:lnTo>
                  <a:pt x="937" y="683"/>
                </a:lnTo>
                <a:lnTo>
                  <a:pt x="938" y="676"/>
                </a:lnTo>
                <a:lnTo>
                  <a:pt x="939" y="670"/>
                </a:lnTo>
                <a:lnTo>
                  <a:pt x="942" y="665"/>
                </a:lnTo>
                <a:lnTo>
                  <a:pt x="947" y="660"/>
                </a:lnTo>
                <a:lnTo>
                  <a:pt x="951" y="656"/>
                </a:lnTo>
                <a:lnTo>
                  <a:pt x="956" y="652"/>
                </a:lnTo>
                <a:lnTo>
                  <a:pt x="962" y="650"/>
                </a:lnTo>
                <a:lnTo>
                  <a:pt x="969" y="650"/>
                </a:lnTo>
                <a:lnTo>
                  <a:pt x="975" y="650"/>
                </a:lnTo>
                <a:lnTo>
                  <a:pt x="981" y="652"/>
                </a:lnTo>
                <a:lnTo>
                  <a:pt x="986" y="656"/>
                </a:lnTo>
                <a:lnTo>
                  <a:pt x="991" y="660"/>
                </a:lnTo>
                <a:lnTo>
                  <a:pt x="995" y="665"/>
                </a:lnTo>
                <a:lnTo>
                  <a:pt x="998" y="670"/>
                </a:lnTo>
                <a:lnTo>
                  <a:pt x="999" y="676"/>
                </a:lnTo>
                <a:lnTo>
                  <a:pt x="1000" y="683"/>
                </a:lnTo>
                <a:lnTo>
                  <a:pt x="1000" y="1006"/>
                </a:lnTo>
                <a:lnTo>
                  <a:pt x="999" y="1012"/>
                </a:lnTo>
                <a:lnTo>
                  <a:pt x="998" y="1018"/>
                </a:lnTo>
                <a:lnTo>
                  <a:pt x="995" y="1024"/>
                </a:lnTo>
                <a:lnTo>
                  <a:pt x="991" y="1029"/>
                </a:lnTo>
                <a:lnTo>
                  <a:pt x="986" y="1033"/>
                </a:lnTo>
                <a:lnTo>
                  <a:pt x="981" y="1036"/>
                </a:lnTo>
                <a:lnTo>
                  <a:pt x="975" y="1038"/>
                </a:lnTo>
                <a:lnTo>
                  <a:pt x="969" y="1038"/>
                </a:lnTo>
                <a:lnTo>
                  <a:pt x="32" y="1038"/>
                </a:lnTo>
                <a:lnTo>
                  <a:pt x="25" y="1038"/>
                </a:lnTo>
                <a:lnTo>
                  <a:pt x="20" y="1036"/>
                </a:lnTo>
                <a:lnTo>
                  <a:pt x="14" y="1033"/>
                </a:lnTo>
                <a:lnTo>
                  <a:pt x="10" y="1029"/>
                </a:lnTo>
                <a:lnTo>
                  <a:pt x="6" y="1024"/>
                </a:lnTo>
                <a:lnTo>
                  <a:pt x="3" y="1018"/>
                </a:lnTo>
                <a:lnTo>
                  <a:pt x="1" y="1012"/>
                </a:lnTo>
                <a:lnTo>
                  <a:pt x="0" y="1006"/>
                </a:lnTo>
                <a:lnTo>
                  <a:pt x="0" y="91"/>
                </a:lnTo>
                <a:lnTo>
                  <a:pt x="1" y="85"/>
                </a:lnTo>
                <a:lnTo>
                  <a:pt x="3" y="78"/>
                </a:lnTo>
                <a:lnTo>
                  <a:pt x="6" y="73"/>
                </a:lnTo>
                <a:lnTo>
                  <a:pt x="10" y="68"/>
                </a:lnTo>
                <a:lnTo>
                  <a:pt x="14" y="64"/>
                </a:lnTo>
                <a:lnTo>
                  <a:pt x="20" y="61"/>
                </a:lnTo>
                <a:lnTo>
                  <a:pt x="25" y="58"/>
                </a:lnTo>
                <a:lnTo>
                  <a:pt x="32" y="58"/>
                </a:lnTo>
                <a:lnTo>
                  <a:pt x="788" y="58"/>
                </a:lnTo>
                <a:close/>
                <a:moveTo>
                  <a:pt x="140" y="269"/>
                </a:moveTo>
                <a:lnTo>
                  <a:pt x="133" y="269"/>
                </a:lnTo>
                <a:lnTo>
                  <a:pt x="128" y="267"/>
                </a:lnTo>
                <a:lnTo>
                  <a:pt x="123" y="263"/>
                </a:lnTo>
                <a:lnTo>
                  <a:pt x="117" y="259"/>
                </a:lnTo>
                <a:lnTo>
                  <a:pt x="114" y="255"/>
                </a:lnTo>
                <a:lnTo>
                  <a:pt x="111" y="249"/>
                </a:lnTo>
                <a:lnTo>
                  <a:pt x="109" y="242"/>
                </a:lnTo>
                <a:lnTo>
                  <a:pt x="109" y="236"/>
                </a:lnTo>
                <a:lnTo>
                  <a:pt x="109" y="230"/>
                </a:lnTo>
                <a:lnTo>
                  <a:pt x="111" y="224"/>
                </a:lnTo>
                <a:lnTo>
                  <a:pt x="114" y="217"/>
                </a:lnTo>
                <a:lnTo>
                  <a:pt x="117" y="213"/>
                </a:lnTo>
                <a:lnTo>
                  <a:pt x="123" y="209"/>
                </a:lnTo>
                <a:lnTo>
                  <a:pt x="128" y="206"/>
                </a:lnTo>
                <a:lnTo>
                  <a:pt x="133" y="204"/>
                </a:lnTo>
                <a:lnTo>
                  <a:pt x="140" y="203"/>
                </a:lnTo>
                <a:lnTo>
                  <a:pt x="561" y="203"/>
                </a:lnTo>
                <a:lnTo>
                  <a:pt x="567" y="204"/>
                </a:lnTo>
                <a:lnTo>
                  <a:pt x="573" y="206"/>
                </a:lnTo>
                <a:lnTo>
                  <a:pt x="579" y="209"/>
                </a:lnTo>
                <a:lnTo>
                  <a:pt x="583" y="213"/>
                </a:lnTo>
                <a:lnTo>
                  <a:pt x="587" y="217"/>
                </a:lnTo>
                <a:lnTo>
                  <a:pt x="589" y="224"/>
                </a:lnTo>
                <a:lnTo>
                  <a:pt x="591" y="230"/>
                </a:lnTo>
                <a:lnTo>
                  <a:pt x="592" y="236"/>
                </a:lnTo>
                <a:lnTo>
                  <a:pt x="591" y="242"/>
                </a:lnTo>
                <a:lnTo>
                  <a:pt x="589" y="249"/>
                </a:lnTo>
                <a:lnTo>
                  <a:pt x="587" y="255"/>
                </a:lnTo>
                <a:lnTo>
                  <a:pt x="583" y="259"/>
                </a:lnTo>
                <a:lnTo>
                  <a:pt x="579" y="263"/>
                </a:lnTo>
                <a:lnTo>
                  <a:pt x="573" y="267"/>
                </a:lnTo>
                <a:lnTo>
                  <a:pt x="567" y="269"/>
                </a:lnTo>
                <a:lnTo>
                  <a:pt x="561" y="269"/>
                </a:lnTo>
                <a:lnTo>
                  <a:pt x="140" y="269"/>
                </a:lnTo>
                <a:close/>
                <a:moveTo>
                  <a:pt x="140" y="424"/>
                </a:moveTo>
                <a:lnTo>
                  <a:pt x="133" y="424"/>
                </a:lnTo>
                <a:lnTo>
                  <a:pt x="128" y="422"/>
                </a:lnTo>
                <a:lnTo>
                  <a:pt x="123" y="419"/>
                </a:lnTo>
                <a:lnTo>
                  <a:pt x="117" y="415"/>
                </a:lnTo>
                <a:lnTo>
                  <a:pt x="114" y="410"/>
                </a:lnTo>
                <a:lnTo>
                  <a:pt x="111" y="405"/>
                </a:lnTo>
                <a:lnTo>
                  <a:pt x="109" y="398"/>
                </a:lnTo>
                <a:lnTo>
                  <a:pt x="109" y="392"/>
                </a:lnTo>
                <a:lnTo>
                  <a:pt x="109" y="385"/>
                </a:lnTo>
                <a:lnTo>
                  <a:pt x="111" y="378"/>
                </a:lnTo>
                <a:lnTo>
                  <a:pt x="114" y="373"/>
                </a:lnTo>
                <a:lnTo>
                  <a:pt x="117" y="368"/>
                </a:lnTo>
                <a:lnTo>
                  <a:pt x="123" y="365"/>
                </a:lnTo>
                <a:lnTo>
                  <a:pt x="128" y="362"/>
                </a:lnTo>
                <a:lnTo>
                  <a:pt x="133" y="360"/>
                </a:lnTo>
                <a:lnTo>
                  <a:pt x="140" y="359"/>
                </a:lnTo>
                <a:lnTo>
                  <a:pt x="327" y="359"/>
                </a:lnTo>
                <a:lnTo>
                  <a:pt x="333" y="360"/>
                </a:lnTo>
                <a:lnTo>
                  <a:pt x="339" y="362"/>
                </a:lnTo>
                <a:lnTo>
                  <a:pt x="344" y="365"/>
                </a:lnTo>
                <a:lnTo>
                  <a:pt x="350" y="368"/>
                </a:lnTo>
                <a:lnTo>
                  <a:pt x="353" y="373"/>
                </a:lnTo>
                <a:lnTo>
                  <a:pt x="356" y="378"/>
                </a:lnTo>
                <a:lnTo>
                  <a:pt x="358" y="385"/>
                </a:lnTo>
                <a:lnTo>
                  <a:pt x="358" y="392"/>
                </a:lnTo>
                <a:lnTo>
                  <a:pt x="358" y="398"/>
                </a:lnTo>
                <a:lnTo>
                  <a:pt x="356" y="405"/>
                </a:lnTo>
                <a:lnTo>
                  <a:pt x="353" y="410"/>
                </a:lnTo>
                <a:lnTo>
                  <a:pt x="350" y="415"/>
                </a:lnTo>
                <a:lnTo>
                  <a:pt x="344" y="419"/>
                </a:lnTo>
                <a:lnTo>
                  <a:pt x="339" y="422"/>
                </a:lnTo>
                <a:lnTo>
                  <a:pt x="333" y="424"/>
                </a:lnTo>
                <a:lnTo>
                  <a:pt x="327" y="424"/>
                </a:lnTo>
                <a:lnTo>
                  <a:pt x="140" y="424"/>
                </a:lnTo>
                <a:close/>
                <a:moveTo>
                  <a:pt x="140" y="581"/>
                </a:moveTo>
                <a:lnTo>
                  <a:pt x="133" y="580"/>
                </a:lnTo>
                <a:lnTo>
                  <a:pt x="128" y="579"/>
                </a:lnTo>
                <a:lnTo>
                  <a:pt x="123" y="576"/>
                </a:lnTo>
                <a:lnTo>
                  <a:pt x="117" y="572"/>
                </a:lnTo>
                <a:lnTo>
                  <a:pt x="114" y="567"/>
                </a:lnTo>
                <a:lnTo>
                  <a:pt x="111" y="561"/>
                </a:lnTo>
                <a:lnTo>
                  <a:pt x="109" y="555"/>
                </a:lnTo>
                <a:lnTo>
                  <a:pt x="109" y="549"/>
                </a:lnTo>
                <a:lnTo>
                  <a:pt x="109" y="542"/>
                </a:lnTo>
                <a:lnTo>
                  <a:pt x="111" y="535"/>
                </a:lnTo>
                <a:lnTo>
                  <a:pt x="114" y="530"/>
                </a:lnTo>
                <a:lnTo>
                  <a:pt x="117" y="525"/>
                </a:lnTo>
                <a:lnTo>
                  <a:pt x="123" y="522"/>
                </a:lnTo>
                <a:lnTo>
                  <a:pt x="128" y="519"/>
                </a:lnTo>
                <a:lnTo>
                  <a:pt x="133" y="516"/>
                </a:lnTo>
                <a:lnTo>
                  <a:pt x="140" y="515"/>
                </a:lnTo>
                <a:lnTo>
                  <a:pt x="476" y="515"/>
                </a:lnTo>
                <a:lnTo>
                  <a:pt x="482" y="516"/>
                </a:lnTo>
                <a:lnTo>
                  <a:pt x="488" y="519"/>
                </a:lnTo>
                <a:lnTo>
                  <a:pt x="493" y="522"/>
                </a:lnTo>
                <a:lnTo>
                  <a:pt x="498" y="525"/>
                </a:lnTo>
                <a:lnTo>
                  <a:pt x="502" y="530"/>
                </a:lnTo>
                <a:lnTo>
                  <a:pt x="504" y="535"/>
                </a:lnTo>
                <a:lnTo>
                  <a:pt x="506" y="542"/>
                </a:lnTo>
                <a:lnTo>
                  <a:pt x="507" y="549"/>
                </a:lnTo>
                <a:lnTo>
                  <a:pt x="506" y="555"/>
                </a:lnTo>
                <a:lnTo>
                  <a:pt x="504" y="561"/>
                </a:lnTo>
                <a:lnTo>
                  <a:pt x="502" y="567"/>
                </a:lnTo>
                <a:lnTo>
                  <a:pt x="498" y="572"/>
                </a:lnTo>
                <a:lnTo>
                  <a:pt x="493" y="576"/>
                </a:lnTo>
                <a:lnTo>
                  <a:pt x="488" y="579"/>
                </a:lnTo>
                <a:lnTo>
                  <a:pt x="482" y="580"/>
                </a:lnTo>
                <a:lnTo>
                  <a:pt x="476" y="581"/>
                </a:lnTo>
                <a:lnTo>
                  <a:pt x="140" y="581"/>
                </a:lnTo>
                <a:close/>
                <a:moveTo>
                  <a:pt x="140" y="736"/>
                </a:moveTo>
                <a:lnTo>
                  <a:pt x="133" y="735"/>
                </a:lnTo>
                <a:lnTo>
                  <a:pt x="128" y="733"/>
                </a:lnTo>
                <a:lnTo>
                  <a:pt x="123" y="730"/>
                </a:lnTo>
                <a:lnTo>
                  <a:pt x="117" y="727"/>
                </a:lnTo>
                <a:lnTo>
                  <a:pt x="114" y="721"/>
                </a:lnTo>
                <a:lnTo>
                  <a:pt x="111" y="715"/>
                </a:lnTo>
                <a:lnTo>
                  <a:pt x="109" y="710"/>
                </a:lnTo>
                <a:lnTo>
                  <a:pt x="109" y="703"/>
                </a:lnTo>
                <a:lnTo>
                  <a:pt x="109" y="696"/>
                </a:lnTo>
                <a:lnTo>
                  <a:pt x="111" y="690"/>
                </a:lnTo>
                <a:lnTo>
                  <a:pt x="114" y="685"/>
                </a:lnTo>
                <a:lnTo>
                  <a:pt x="117" y="680"/>
                </a:lnTo>
                <a:lnTo>
                  <a:pt x="123" y="675"/>
                </a:lnTo>
                <a:lnTo>
                  <a:pt x="128" y="672"/>
                </a:lnTo>
                <a:lnTo>
                  <a:pt x="133" y="670"/>
                </a:lnTo>
                <a:lnTo>
                  <a:pt x="140" y="670"/>
                </a:lnTo>
                <a:lnTo>
                  <a:pt x="327" y="670"/>
                </a:lnTo>
                <a:lnTo>
                  <a:pt x="333" y="670"/>
                </a:lnTo>
                <a:lnTo>
                  <a:pt x="339" y="672"/>
                </a:lnTo>
                <a:lnTo>
                  <a:pt x="344" y="675"/>
                </a:lnTo>
                <a:lnTo>
                  <a:pt x="350" y="680"/>
                </a:lnTo>
                <a:lnTo>
                  <a:pt x="353" y="685"/>
                </a:lnTo>
                <a:lnTo>
                  <a:pt x="356" y="690"/>
                </a:lnTo>
                <a:lnTo>
                  <a:pt x="358" y="696"/>
                </a:lnTo>
                <a:lnTo>
                  <a:pt x="358" y="703"/>
                </a:lnTo>
                <a:lnTo>
                  <a:pt x="358" y="710"/>
                </a:lnTo>
                <a:lnTo>
                  <a:pt x="356" y="715"/>
                </a:lnTo>
                <a:lnTo>
                  <a:pt x="353" y="721"/>
                </a:lnTo>
                <a:lnTo>
                  <a:pt x="350" y="727"/>
                </a:lnTo>
                <a:lnTo>
                  <a:pt x="344" y="730"/>
                </a:lnTo>
                <a:lnTo>
                  <a:pt x="339" y="733"/>
                </a:lnTo>
                <a:lnTo>
                  <a:pt x="333" y="735"/>
                </a:lnTo>
                <a:lnTo>
                  <a:pt x="327" y="736"/>
                </a:lnTo>
                <a:lnTo>
                  <a:pt x="140" y="736"/>
                </a:lnTo>
                <a:close/>
                <a:moveTo>
                  <a:pt x="140" y="888"/>
                </a:moveTo>
                <a:lnTo>
                  <a:pt x="133" y="887"/>
                </a:lnTo>
                <a:lnTo>
                  <a:pt x="128" y="886"/>
                </a:lnTo>
                <a:lnTo>
                  <a:pt x="123" y="882"/>
                </a:lnTo>
                <a:lnTo>
                  <a:pt x="117" y="878"/>
                </a:lnTo>
                <a:lnTo>
                  <a:pt x="114" y="873"/>
                </a:lnTo>
                <a:lnTo>
                  <a:pt x="111" y="868"/>
                </a:lnTo>
                <a:lnTo>
                  <a:pt x="109" y="862"/>
                </a:lnTo>
                <a:lnTo>
                  <a:pt x="109" y="855"/>
                </a:lnTo>
                <a:lnTo>
                  <a:pt x="109" y="848"/>
                </a:lnTo>
                <a:lnTo>
                  <a:pt x="111" y="842"/>
                </a:lnTo>
                <a:lnTo>
                  <a:pt x="114" y="836"/>
                </a:lnTo>
                <a:lnTo>
                  <a:pt x="117" y="831"/>
                </a:lnTo>
                <a:lnTo>
                  <a:pt x="123" y="827"/>
                </a:lnTo>
                <a:lnTo>
                  <a:pt x="128" y="825"/>
                </a:lnTo>
                <a:lnTo>
                  <a:pt x="133" y="823"/>
                </a:lnTo>
                <a:lnTo>
                  <a:pt x="140" y="822"/>
                </a:lnTo>
                <a:lnTo>
                  <a:pt x="350" y="822"/>
                </a:lnTo>
                <a:lnTo>
                  <a:pt x="356" y="823"/>
                </a:lnTo>
                <a:lnTo>
                  <a:pt x="361" y="825"/>
                </a:lnTo>
                <a:lnTo>
                  <a:pt x="366" y="827"/>
                </a:lnTo>
                <a:lnTo>
                  <a:pt x="372" y="831"/>
                </a:lnTo>
                <a:lnTo>
                  <a:pt x="375" y="836"/>
                </a:lnTo>
                <a:lnTo>
                  <a:pt x="378" y="842"/>
                </a:lnTo>
                <a:lnTo>
                  <a:pt x="380" y="848"/>
                </a:lnTo>
                <a:lnTo>
                  <a:pt x="381" y="855"/>
                </a:lnTo>
                <a:lnTo>
                  <a:pt x="380" y="862"/>
                </a:lnTo>
                <a:lnTo>
                  <a:pt x="378" y="868"/>
                </a:lnTo>
                <a:lnTo>
                  <a:pt x="375" y="873"/>
                </a:lnTo>
                <a:lnTo>
                  <a:pt x="372" y="878"/>
                </a:lnTo>
                <a:lnTo>
                  <a:pt x="366" y="882"/>
                </a:lnTo>
                <a:lnTo>
                  <a:pt x="361" y="886"/>
                </a:lnTo>
                <a:lnTo>
                  <a:pt x="356" y="887"/>
                </a:lnTo>
                <a:lnTo>
                  <a:pt x="350" y="888"/>
                </a:lnTo>
                <a:lnTo>
                  <a:pt x="140" y="888"/>
                </a:lnTo>
                <a:close/>
                <a:moveTo>
                  <a:pt x="611" y="645"/>
                </a:moveTo>
                <a:lnTo>
                  <a:pt x="717" y="735"/>
                </a:lnTo>
                <a:lnTo>
                  <a:pt x="1092" y="274"/>
                </a:lnTo>
                <a:lnTo>
                  <a:pt x="1005" y="183"/>
                </a:lnTo>
                <a:lnTo>
                  <a:pt x="611" y="645"/>
                </a:lnTo>
                <a:close/>
                <a:moveTo>
                  <a:pt x="656" y="767"/>
                </a:moveTo>
                <a:lnTo>
                  <a:pt x="589" y="711"/>
                </a:lnTo>
                <a:lnTo>
                  <a:pt x="579" y="794"/>
                </a:lnTo>
                <a:lnTo>
                  <a:pt x="656" y="767"/>
                </a:lnTo>
                <a:close/>
                <a:moveTo>
                  <a:pt x="1178" y="169"/>
                </a:moveTo>
                <a:lnTo>
                  <a:pt x="1093" y="80"/>
                </a:lnTo>
                <a:lnTo>
                  <a:pt x="1047" y="134"/>
                </a:lnTo>
                <a:lnTo>
                  <a:pt x="1133" y="224"/>
                </a:lnTo>
                <a:lnTo>
                  <a:pt x="1178" y="16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9" name="Нижний колонтитул 4"/>
          <p:cNvSpPr>
            <a:spLocks noGrp="1"/>
          </p:cNvSpPr>
          <p:nvPr>
            <p:ph type="ftr" sz="quarter" idx="11"/>
          </p:nvPr>
        </p:nvSpPr>
        <p:spPr>
          <a:xfrm>
            <a:off x="360362" y="6520816"/>
            <a:ext cx="7712075" cy="333462"/>
          </a:xfrm>
        </p:spPr>
        <p:txBody>
          <a:bodyPr/>
          <a:lstStyle>
            <a:lvl1pPr>
              <a:defRPr>
                <a:solidFill>
                  <a:srgbClr val="E4465A"/>
                </a:solidFill>
                <a:latin typeface="Segoe UI" panose="020B0502040204020203" pitchFamily="34" charset="0"/>
              </a:defRPr>
            </a:lvl1pPr>
          </a:lstStyle>
          <a:p>
            <a:r>
              <a:rPr lang="ru-RU" dirty="0" smtClean="0"/>
              <a:t>Анатолий Галимский</a:t>
            </a:r>
            <a:endParaRPr lang="ru-RU" dirty="0"/>
          </a:p>
        </p:txBody>
      </p:sp>
      <p:sp>
        <p:nvSpPr>
          <p:cNvPr id="50" name="Номер слайда 5"/>
          <p:cNvSpPr>
            <a:spLocks noGrp="1"/>
          </p:cNvSpPr>
          <p:nvPr>
            <p:ph type="sldNum" sz="quarter" idx="12"/>
          </p:nvPr>
        </p:nvSpPr>
        <p:spPr>
          <a:xfrm>
            <a:off x="9086849" y="6520815"/>
            <a:ext cx="2743200" cy="333462"/>
          </a:xfrm>
        </p:spPr>
        <p:txBody>
          <a:bodyPr/>
          <a:lstStyle>
            <a:lvl1pPr>
              <a:defRPr>
                <a:solidFill>
                  <a:srgbClr val="E4465A"/>
                </a:solidFill>
                <a:latin typeface="Segoe UI" panose="020B0502040204020203" pitchFamily="34" charset="0"/>
              </a:defRPr>
            </a:lvl1pPr>
          </a:lstStyle>
          <a:p>
            <a:r>
              <a:rPr lang="ru-RU" dirty="0" smtClean="0"/>
              <a:t>2018</a:t>
            </a:r>
            <a:endParaRPr lang="ru-RU" dirty="0"/>
          </a:p>
        </p:txBody>
      </p:sp>
    </p:spTree>
    <p:extLst>
      <p:ext uri="{BB962C8B-B14F-4D97-AF65-F5344CB8AC3E}">
        <p14:creationId xmlns:p14="http://schemas.microsoft.com/office/powerpoint/2010/main" val="302575460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p:bldP spid="2" grpId="0"/>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0" y="1655124"/>
            <a:ext cx="4465320" cy="308547"/>
          </a:xfrm>
          <a:prstGeom prst="rect">
            <a:avLst/>
          </a:prstGeom>
          <a:solidFill>
            <a:srgbClr val="DBE1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10" name="Стрелка: пятиугольник 6"/>
          <p:cNvSpPr/>
          <p:nvPr/>
        </p:nvSpPr>
        <p:spPr>
          <a:xfrm rot="5400000">
            <a:off x="-32043" y="1138854"/>
            <a:ext cx="1604862" cy="820057"/>
          </a:xfrm>
          <a:prstGeom prst="homePlate">
            <a:avLst>
              <a:gd name="adj" fmla="val 17496"/>
            </a:avLst>
          </a:prstGeom>
          <a:solidFill>
            <a:srgbClr val="E44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11" name="Прямоугольник 10"/>
          <p:cNvSpPr/>
          <p:nvPr/>
        </p:nvSpPr>
        <p:spPr>
          <a:xfrm>
            <a:off x="1413798" y="1717450"/>
            <a:ext cx="4436496" cy="246221"/>
          </a:xfrm>
          <a:prstGeom prst="rect">
            <a:avLst/>
          </a:prstGeom>
        </p:spPr>
        <p:txBody>
          <a:bodyPr wrap="square" lIns="0" tIns="0" rIns="0" bIns="0">
            <a:spAutoFit/>
          </a:bodyPr>
          <a:lstStyle/>
          <a:p>
            <a:pPr lvl="0">
              <a:spcBef>
                <a:spcPts val="1000"/>
              </a:spcBef>
            </a:pPr>
            <a:r>
              <a:rPr lang="ru-RU" sz="1600" b="1" dirty="0" smtClean="0">
                <a:latin typeface="Segoe UI" panose="020B0502040204020203" pitchFamily="34" charset="0"/>
                <a:cs typeface="Segoe UI" panose="020B0502040204020203" pitchFamily="34" charset="0"/>
              </a:rPr>
              <a:t>Ч.6 ст.3.3 223-ФЗ</a:t>
            </a:r>
            <a:endParaRPr lang="ru-RU" sz="1600" b="1" dirty="0">
              <a:latin typeface="Segoe UI" panose="020B0502040204020203" pitchFamily="34" charset="0"/>
              <a:cs typeface="Segoe UI" panose="020B0502040204020203" pitchFamily="34" charset="0"/>
            </a:endParaRPr>
          </a:p>
        </p:txBody>
      </p:sp>
      <p:sp>
        <p:nvSpPr>
          <p:cNvPr id="4" name="Заголовок 3"/>
          <p:cNvSpPr>
            <a:spLocks noGrp="1"/>
          </p:cNvSpPr>
          <p:nvPr>
            <p:ph type="title"/>
          </p:nvPr>
        </p:nvSpPr>
        <p:spPr/>
        <p:txBody>
          <a:bodyPr>
            <a:normAutofit/>
          </a:bodyPr>
          <a:lstStyle/>
          <a:p>
            <a:r>
              <a:rPr lang="ru-RU" altLang="ru-RU" dirty="0" smtClean="0">
                <a:cs typeface="Segoe UI" panose="020B0502040204020203" pitchFamily="34" charset="0"/>
              </a:rPr>
              <a:t>Размещение информации о закупке</a:t>
            </a:r>
            <a:endParaRPr lang="ru-RU" altLang="ru-RU" dirty="0">
              <a:latin typeface="Segoe UI" panose="020B0502040204020203" pitchFamily="34" charset="0"/>
              <a:cs typeface="Segoe UI" panose="020B0502040204020203" pitchFamily="34" charset="0"/>
            </a:endParaRPr>
          </a:p>
        </p:txBody>
      </p:sp>
      <p:sp>
        <p:nvSpPr>
          <p:cNvPr id="2" name="Прямоугольник 1"/>
          <p:cNvSpPr/>
          <p:nvPr/>
        </p:nvSpPr>
        <p:spPr>
          <a:xfrm>
            <a:off x="1413797" y="2351314"/>
            <a:ext cx="10342773" cy="2123658"/>
          </a:xfrm>
          <a:prstGeom prst="rect">
            <a:avLst/>
          </a:prstGeom>
        </p:spPr>
        <p:txBody>
          <a:bodyPr wrap="square">
            <a:spAutoFit/>
          </a:bodyPr>
          <a:lstStyle/>
          <a:p>
            <a:pPr algn="just" defTabSz="447675">
              <a:spcBef>
                <a:spcPts val="1200"/>
              </a:spcBef>
              <a:buClr>
                <a:srgbClr val="E4465A"/>
              </a:buClr>
              <a:buSzPct val="120000"/>
            </a:pPr>
            <a:r>
              <a:rPr lang="ru-RU" sz="1600" dirty="0" smtClean="0">
                <a:latin typeface="Segoe UI" panose="020B0502040204020203" pitchFamily="34" charset="0"/>
                <a:cs typeface="Segoe UI" panose="020B0502040204020203" pitchFamily="34" charset="0"/>
              </a:rPr>
              <a:t>Информация, связанная с осуществлением конкурентной закупки в электронной форме </a:t>
            </a:r>
            <a:r>
              <a:rPr lang="ru-RU" sz="1600" dirty="0" smtClean="0">
                <a:solidFill>
                  <a:srgbClr val="C00000"/>
                </a:solidFill>
                <a:latin typeface="Segoe UI" panose="020B0502040204020203" pitchFamily="34" charset="0"/>
                <a:cs typeface="Segoe UI" panose="020B0502040204020203" pitchFamily="34" charset="0"/>
              </a:rPr>
              <a:t>(имеется в виду любая, в том числе протоколы)</a:t>
            </a:r>
            <a:r>
              <a:rPr lang="ru-RU" sz="1600" dirty="0" smtClean="0">
                <a:latin typeface="Segoe UI" panose="020B0502040204020203" pitchFamily="34" charset="0"/>
                <a:cs typeface="Segoe UI" panose="020B0502040204020203" pitchFamily="34" charset="0"/>
              </a:rPr>
              <a:t>, подлежит размещению в порядке, установленном настоящим Федеральным законом. </a:t>
            </a:r>
          </a:p>
          <a:p>
            <a:pPr algn="just" defTabSz="447675">
              <a:spcBef>
                <a:spcPts val="1200"/>
              </a:spcBef>
              <a:buClr>
                <a:srgbClr val="E4465A"/>
              </a:buClr>
              <a:buSzPct val="120000"/>
            </a:pPr>
            <a:endParaRPr lang="ru-RU" sz="1600" dirty="0" smtClean="0">
              <a:latin typeface="Segoe UI" panose="020B0502040204020203" pitchFamily="34" charset="0"/>
              <a:cs typeface="Segoe UI" panose="020B0502040204020203" pitchFamily="34" charset="0"/>
            </a:endParaRPr>
          </a:p>
          <a:p>
            <a:pPr algn="just" defTabSz="447675">
              <a:spcBef>
                <a:spcPts val="1200"/>
              </a:spcBef>
              <a:buClr>
                <a:srgbClr val="E4465A"/>
              </a:buClr>
              <a:buSzPct val="120000"/>
            </a:pPr>
            <a:r>
              <a:rPr lang="ru-RU" sz="1600" dirty="0" smtClean="0">
                <a:latin typeface="Segoe UI" panose="020B0502040204020203" pitchFamily="34" charset="0"/>
                <a:cs typeface="Segoe UI" panose="020B0502040204020203" pitchFamily="34" charset="0"/>
              </a:rPr>
              <a:t>В течение одного часа с момента размещения </a:t>
            </a:r>
            <a:r>
              <a:rPr lang="ru-RU" sz="1600" dirty="0" smtClean="0">
                <a:solidFill>
                  <a:srgbClr val="C00000"/>
                </a:solidFill>
                <a:latin typeface="Segoe UI" panose="020B0502040204020203" pitchFamily="34" charset="0"/>
                <a:cs typeface="Segoe UI" panose="020B0502040204020203" pitchFamily="34" charset="0"/>
              </a:rPr>
              <a:t>(ГДЕ?) </a:t>
            </a:r>
            <a:r>
              <a:rPr lang="ru-RU" sz="1600" dirty="0" smtClean="0">
                <a:latin typeface="Segoe UI" panose="020B0502040204020203" pitchFamily="34" charset="0"/>
                <a:cs typeface="Segoe UI" panose="020B0502040204020203" pitchFamily="34" charset="0"/>
              </a:rPr>
              <a:t>такая информация </a:t>
            </a:r>
            <a:r>
              <a:rPr lang="ru-RU" sz="1600" dirty="0" smtClean="0">
                <a:solidFill>
                  <a:srgbClr val="C00000"/>
                </a:solidFill>
                <a:latin typeface="Segoe UI" panose="020B0502040204020203" pitchFamily="34" charset="0"/>
                <a:cs typeface="Segoe UI" panose="020B0502040204020203" pitchFamily="34" charset="0"/>
              </a:rPr>
              <a:t>должна быть размещена в ЕИС и на электронной площадке</a:t>
            </a:r>
            <a:r>
              <a:rPr lang="ru-RU" sz="1600" dirty="0" smtClean="0">
                <a:latin typeface="Segoe UI" panose="020B0502040204020203" pitchFamily="34" charset="0"/>
                <a:cs typeface="Segoe UI" panose="020B0502040204020203" pitchFamily="34" charset="0"/>
              </a:rPr>
              <a:t>. Такая информация должна быть доступна для ознакомления без взимания платы.</a:t>
            </a:r>
            <a:endParaRPr lang="ru-RU" sz="1600" dirty="0">
              <a:latin typeface="Segoe UI" panose="020B0502040204020203" pitchFamily="34" charset="0"/>
              <a:cs typeface="Segoe UI" panose="020B0502040204020203" pitchFamily="34" charset="0"/>
            </a:endParaRPr>
          </a:p>
        </p:txBody>
      </p:sp>
      <p:sp>
        <p:nvSpPr>
          <p:cNvPr id="9" name="Freeform 37"/>
          <p:cNvSpPr>
            <a:spLocks noEditPoints="1"/>
          </p:cNvSpPr>
          <p:nvPr/>
        </p:nvSpPr>
        <p:spPr bwMode="auto">
          <a:xfrm>
            <a:off x="541177" y="1586204"/>
            <a:ext cx="541336" cy="504531"/>
          </a:xfrm>
          <a:custGeom>
            <a:avLst/>
            <a:gdLst>
              <a:gd name="T0" fmla="*/ 2147483646 w 1251"/>
              <a:gd name="T1" fmla="*/ 2147483646 h 1038"/>
              <a:gd name="T2" fmla="*/ 2147483646 w 1251"/>
              <a:gd name="T3" fmla="*/ 2147483646 h 1038"/>
              <a:gd name="T4" fmla="*/ 2147483646 w 1251"/>
              <a:gd name="T5" fmla="*/ 2147483646 h 1038"/>
              <a:gd name="T6" fmla="*/ 2147483646 w 1251"/>
              <a:gd name="T7" fmla="*/ 2147483646 h 1038"/>
              <a:gd name="T8" fmla="*/ 2147483646 w 1251"/>
              <a:gd name="T9" fmla="*/ 2147483646 h 1038"/>
              <a:gd name="T10" fmla="*/ 2147483646 w 1251"/>
              <a:gd name="T11" fmla="*/ 2147483646 h 1038"/>
              <a:gd name="T12" fmla="*/ 2147483646 w 1251"/>
              <a:gd name="T13" fmla="*/ 2147483646 h 1038"/>
              <a:gd name="T14" fmla="*/ 2147483646 w 1251"/>
              <a:gd name="T15" fmla="*/ 2147483646 h 1038"/>
              <a:gd name="T16" fmla="*/ 2147483646 w 1251"/>
              <a:gd name="T17" fmla="*/ 2147483646 h 1038"/>
              <a:gd name="T18" fmla="*/ 2147483646 w 1251"/>
              <a:gd name="T19" fmla="*/ 2147483646 h 1038"/>
              <a:gd name="T20" fmla="*/ 2147483646 w 1251"/>
              <a:gd name="T21" fmla="*/ 2147483646 h 1038"/>
              <a:gd name="T22" fmla="*/ 2147483646 w 1251"/>
              <a:gd name="T23" fmla="*/ 2147483646 h 1038"/>
              <a:gd name="T24" fmla="*/ 2147483646 w 1251"/>
              <a:gd name="T25" fmla="*/ 2147483646 h 1038"/>
              <a:gd name="T26" fmla="*/ 2147483646 w 1251"/>
              <a:gd name="T27" fmla="*/ 2147483646 h 1038"/>
              <a:gd name="T28" fmla="*/ 2147483646 w 1251"/>
              <a:gd name="T29" fmla="*/ 2147483646 h 1038"/>
              <a:gd name="T30" fmla="*/ 2147483646 w 1251"/>
              <a:gd name="T31" fmla="*/ 2147483646 h 1038"/>
              <a:gd name="T32" fmla="*/ 2147483646 w 1251"/>
              <a:gd name="T33" fmla="*/ 2147483646 h 1038"/>
              <a:gd name="T34" fmla="*/ 2147483646 w 1251"/>
              <a:gd name="T35" fmla="*/ 2147483646 h 1038"/>
              <a:gd name="T36" fmla="*/ 2147483646 w 1251"/>
              <a:gd name="T37" fmla="*/ 2147483646 h 1038"/>
              <a:gd name="T38" fmla="*/ 0 w 1251"/>
              <a:gd name="T39" fmla="*/ 2147483646 h 1038"/>
              <a:gd name="T40" fmla="*/ 2147483646 w 1251"/>
              <a:gd name="T41" fmla="*/ 2147483646 h 1038"/>
              <a:gd name="T42" fmla="*/ 2147483646 w 1251"/>
              <a:gd name="T43" fmla="*/ 2147483646 h 1038"/>
              <a:gd name="T44" fmla="*/ 2147483646 w 1251"/>
              <a:gd name="T45" fmla="*/ 2147483646 h 1038"/>
              <a:gd name="T46" fmla="*/ 2147483646 w 1251"/>
              <a:gd name="T47" fmla="*/ 2147483646 h 1038"/>
              <a:gd name="T48" fmla="*/ 2147483646 w 1251"/>
              <a:gd name="T49" fmla="*/ 2147483646 h 1038"/>
              <a:gd name="T50" fmla="*/ 2147483646 w 1251"/>
              <a:gd name="T51" fmla="*/ 2147483646 h 1038"/>
              <a:gd name="T52" fmla="*/ 2147483646 w 1251"/>
              <a:gd name="T53" fmla="*/ 2147483646 h 1038"/>
              <a:gd name="T54" fmla="*/ 2147483646 w 1251"/>
              <a:gd name="T55" fmla="*/ 2147483646 h 1038"/>
              <a:gd name="T56" fmla="*/ 2147483646 w 1251"/>
              <a:gd name="T57" fmla="*/ 2147483646 h 1038"/>
              <a:gd name="T58" fmla="*/ 2147483646 w 1251"/>
              <a:gd name="T59" fmla="*/ 2147483646 h 1038"/>
              <a:gd name="T60" fmla="*/ 2147483646 w 1251"/>
              <a:gd name="T61" fmla="*/ 2147483646 h 1038"/>
              <a:gd name="T62" fmla="*/ 2147483646 w 1251"/>
              <a:gd name="T63" fmla="*/ 2147483646 h 1038"/>
              <a:gd name="T64" fmla="*/ 2147483646 w 1251"/>
              <a:gd name="T65" fmla="*/ 2147483646 h 1038"/>
              <a:gd name="T66" fmla="*/ 2147483646 w 1251"/>
              <a:gd name="T67" fmla="*/ 2147483646 h 1038"/>
              <a:gd name="T68" fmla="*/ 2147483646 w 1251"/>
              <a:gd name="T69" fmla="*/ 2147483646 h 1038"/>
              <a:gd name="T70" fmla="*/ 2147483646 w 1251"/>
              <a:gd name="T71" fmla="*/ 2147483646 h 1038"/>
              <a:gd name="T72" fmla="*/ 2147483646 w 1251"/>
              <a:gd name="T73" fmla="*/ 2147483646 h 1038"/>
              <a:gd name="T74" fmla="*/ 2147483646 w 1251"/>
              <a:gd name="T75" fmla="*/ 2147483646 h 1038"/>
              <a:gd name="T76" fmla="*/ 2147483646 w 1251"/>
              <a:gd name="T77" fmla="*/ 2147483646 h 1038"/>
              <a:gd name="T78" fmla="*/ 2147483646 w 1251"/>
              <a:gd name="T79" fmla="*/ 2147483646 h 1038"/>
              <a:gd name="T80" fmla="*/ 2147483646 w 1251"/>
              <a:gd name="T81" fmla="*/ 2147483646 h 1038"/>
              <a:gd name="T82" fmla="*/ 2147483646 w 1251"/>
              <a:gd name="T83" fmla="*/ 2147483646 h 1038"/>
              <a:gd name="T84" fmla="*/ 2147483646 w 1251"/>
              <a:gd name="T85" fmla="*/ 2147483646 h 1038"/>
              <a:gd name="T86" fmla="*/ 2147483646 w 1251"/>
              <a:gd name="T87" fmla="*/ 2147483646 h 1038"/>
              <a:gd name="T88" fmla="*/ 2147483646 w 1251"/>
              <a:gd name="T89" fmla="*/ 2147483646 h 1038"/>
              <a:gd name="T90" fmla="*/ 2147483646 w 1251"/>
              <a:gd name="T91" fmla="*/ 2147483646 h 1038"/>
              <a:gd name="T92" fmla="*/ 2147483646 w 1251"/>
              <a:gd name="T93" fmla="*/ 2147483646 h 1038"/>
              <a:gd name="T94" fmla="*/ 2147483646 w 1251"/>
              <a:gd name="T95" fmla="*/ 2147483646 h 1038"/>
              <a:gd name="T96" fmla="*/ 2147483646 w 1251"/>
              <a:gd name="T97" fmla="*/ 2147483646 h 1038"/>
              <a:gd name="T98" fmla="*/ 2147483646 w 1251"/>
              <a:gd name="T99" fmla="*/ 2147483646 h 1038"/>
              <a:gd name="T100" fmla="*/ 2147483646 w 1251"/>
              <a:gd name="T101" fmla="*/ 2147483646 h 1038"/>
              <a:gd name="T102" fmla="*/ 2147483646 w 1251"/>
              <a:gd name="T103" fmla="*/ 2147483646 h 1038"/>
              <a:gd name="T104" fmla="*/ 2147483646 w 1251"/>
              <a:gd name="T105" fmla="*/ 2147483646 h 1038"/>
              <a:gd name="T106" fmla="*/ 2147483646 w 1251"/>
              <a:gd name="T107" fmla="*/ 2147483646 h 1038"/>
              <a:gd name="T108" fmla="*/ 2147483646 w 1251"/>
              <a:gd name="T109" fmla="*/ 2147483646 h 1038"/>
              <a:gd name="T110" fmla="*/ 2147483646 w 1251"/>
              <a:gd name="T111" fmla="*/ 2147483646 h 1038"/>
              <a:gd name="T112" fmla="*/ 2147483646 w 1251"/>
              <a:gd name="T113" fmla="*/ 2147483646 h 1038"/>
              <a:gd name="T114" fmla="*/ 2147483646 w 1251"/>
              <a:gd name="T115" fmla="*/ 2147483646 h 1038"/>
              <a:gd name="T116" fmla="*/ 2147483646 w 1251"/>
              <a:gd name="T117" fmla="*/ 2147483646 h 10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251" h="1038">
                <a:moveTo>
                  <a:pt x="1114" y="9"/>
                </a:moveTo>
                <a:lnTo>
                  <a:pt x="1242" y="144"/>
                </a:lnTo>
                <a:lnTo>
                  <a:pt x="1246" y="149"/>
                </a:lnTo>
                <a:lnTo>
                  <a:pt x="1249" y="155"/>
                </a:lnTo>
                <a:lnTo>
                  <a:pt x="1251" y="161"/>
                </a:lnTo>
                <a:lnTo>
                  <a:pt x="1251" y="167"/>
                </a:lnTo>
                <a:lnTo>
                  <a:pt x="1251" y="173"/>
                </a:lnTo>
                <a:lnTo>
                  <a:pt x="1249" y="180"/>
                </a:lnTo>
                <a:lnTo>
                  <a:pt x="1246" y="185"/>
                </a:lnTo>
                <a:lnTo>
                  <a:pt x="1243" y="190"/>
                </a:lnTo>
                <a:lnTo>
                  <a:pt x="745" y="801"/>
                </a:lnTo>
                <a:lnTo>
                  <a:pt x="742" y="805"/>
                </a:lnTo>
                <a:lnTo>
                  <a:pt x="738" y="808"/>
                </a:lnTo>
                <a:lnTo>
                  <a:pt x="734" y="810"/>
                </a:lnTo>
                <a:lnTo>
                  <a:pt x="730" y="811"/>
                </a:lnTo>
                <a:lnTo>
                  <a:pt x="550" y="873"/>
                </a:lnTo>
                <a:lnTo>
                  <a:pt x="544" y="874"/>
                </a:lnTo>
                <a:lnTo>
                  <a:pt x="538" y="874"/>
                </a:lnTo>
                <a:lnTo>
                  <a:pt x="533" y="873"/>
                </a:lnTo>
                <a:lnTo>
                  <a:pt x="526" y="871"/>
                </a:lnTo>
                <a:lnTo>
                  <a:pt x="522" y="867"/>
                </a:lnTo>
                <a:lnTo>
                  <a:pt x="517" y="863"/>
                </a:lnTo>
                <a:lnTo>
                  <a:pt x="514" y="857"/>
                </a:lnTo>
                <a:lnTo>
                  <a:pt x="512" y="851"/>
                </a:lnTo>
                <a:lnTo>
                  <a:pt x="510" y="844"/>
                </a:lnTo>
                <a:lnTo>
                  <a:pt x="511" y="836"/>
                </a:lnTo>
                <a:lnTo>
                  <a:pt x="535" y="645"/>
                </a:lnTo>
                <a:lnTo>
                  <a:pt x="536" y="640"/>
                </a:lnTo>
                <a:lnTo>
                  <a:pt x="537" y="635"/>
                </a:lnTo>
                <a:lnTo>
                  <a:pt x="539" y="630"/>
                </a:lnTo>
                <a:lnTo>
                  <a:pt x="542" y="627"/>
                </a:lnTo>
                <a:lnTo>
                  <a:pt x="1069" y="10"/>
                </a:lnTo>
                <a:lnTo>
                  <a:pt x="1073" y="6"/>
                </a:lnTo>
                <a:lnTo>
                  <a:pt x="1078" y="3"/>
                </a:lnTo>
                <a:lnTo>
                  <a:pt x="1085" y="1"/>
                </a:lnTo>
                <a:lnTo>
                  <a:pt x="1090" y="0"/>
                </a:lnTo>
                <a:lnTo>
                  <a:pt x="1096" y="0"/>
                </a:lnTo>
                <a:lnTo>
                  <a:pt x="1102" y="2"/>
                </a:lnTo>
                <a:lnTo>
                  <a:pt x="1108" y="4"/>
                </a:lnTo>
                <a:lnTo>
                  <a:pt x="1113" y="8"/>
                </a:lnTo>
                <a:lnTo>
                  <a:pt x="1113" y="9"/>
                </a:lnTo>
                <a:lnTo>
                  <a:pt x="1114" y="9"/>
                </a:lnTo>
                <a:close/>
                <a:moveTo>
                  <a:pt x="788" y="58"/>
                </a:moveTo>
                <a:lnTo>
                  <a:pt x="794" y="58"/>
                </a:lnTo>
                <a:lnTo>
                  <a:pt x="799" y="61"/>
                </a:lnTo>
                <a:lnTo>
                  <a:pt x="804" y="64"/>
                </a:lnTo>
                <a:lnTo>
                  <a:pt x="810" y="68"/>
                </a:lnTo>
                <a:lnTo>
                  <a:pt x="813" y="73"/>
                </a:lnTo>
                <a:lnTo>
                  <a:pt x="816" y="78"/>
                </a:lnTo>
                <a:lnTo>
                  <a:pt x="818" y="85"/>
                </a:lnTo>
                <a:lnTo>
                  <a:pt x="819" y="91"/>
                </a:lnTo>
                <a:lnTo>
                  <a:pt x="818" y="98"/>
                </a:lnTo>
                <a:lnTo>
                  <a:pt x="816" y="104"/>
                </a:lnTo>
                <a:lnTo>
                  <a:pt x="813" y="110"/>
                </a:lnTo>
                <a:lnTo>
                  <a:pt x="810" y="115"/>
                </a:lnTo>
                <a:lnTo>
                  <a:pt x="804" y="118"/>
                </a:lnTo>
                <a:lnTo>
                  <a:pt x="799" y="121"/>
                </a:lnTo>
                <a:lnTo>
                  <a:pt x="794" y="123"/>
                </a:lnTo>
                <a:lnTo>
                  <a:pt x="788" y="124"/>
                </a:lnTo>
                <a:lnTo>
                  <a:pt x="63" y="124"/>
                </a:lnTo>
                <a:lnTo>
                  <a:pt x="63" y="972"/>
                </a:lnTo>
                <a:lnTo>
                  <a:pt x="937" y="972"/>
                </a:lnTo>
                <a:lnTo>
                  <a:pt x="937" y="683"/>
                </a:lnTo>
                <a:lnTo>
                  <a:pt x="938" y="676"/>
                </a:lnTo>
                <a:lnTo>
                  <a:pt x="939" y="670"/>
                </a:lnTo>
                <a:lnTo>
                  <a:pt x="942" y="665"/>
                </a:lnTo>
                <a:lnTo>
                  <a:pt x="947" y="660"/>
                </a:lnTo>
                <a:lnTo>
                  <a:pt x="951" y="656"/>
                </a:lnTo>
                <a:lnTo>
                  <a:pt x="956" y="652"/>
                </a:lnTo>
                <a:lnTo>
                  <a:pt x="962" y="650"/>
                </a:lnTo>
                <a:lnTo>
                  <a:pt x="969" y="650"/>
                </a:lnTo>
                <a:lnTo>
                  <a:pt x="975" y="650"/>
                </a:lnTo>
                <a:lnTo>
                  <a:pt x="981" y="652"/>
                </a:lnTo>
                <a:lnTo>
                  <a:pt x="986" y="656"/>
                </a:lnTo>
                <a:lnTo>
                  <a:pt x="991" y="660"/>
                </a:lnTo>
                <a:lnTo>
                  <a:pt x="995" y="665"/>
                </a:lnTo>
                <a:lnTo>
                  <a:pt x="998" y="670"/>
                </a:lnTo>
                <a:lnTo>
                  <a:pt x="999" y="676"/>
                </a:lnTo>
                <a:lnTo>
                  <a:pt x="1000" y="683"/>
                </a:lnTo>
                <a:lnTo>
                  <a:pt x="1000" y="1006"/>
                </a:lnTo>
                <a:lnTo>
                  <a:pt x="999" y="1012"/>
                </a:lnTo>
                <a:lnTo>
                  <a:pt x="998" y="1018"/>
                </a:lnTo>
                <a:lnTo>
                  <a:pt x="995" y="1024"/>
                </a:lnTo>
                <a:lnTo>
                  <a:pt x="991" y="1029"/>
                </a:lnTo>
                <a:lnTo>
                  <a:pt x="986" y="1033"/>
                </a:lnTo>
                <a:lnTo>
                  <a:pt x="981" y="1036"/>
                </a:lnTo>
                <a:lnTo>
                  <a:pt x="975" y="1038"/>
                </a:lnTo>
                <a:lnTo>
                  <a:pt x="969" y="1038"/>
                </a:lnTo>
                <a:lnTo>
                  <a:pt x="32" y="1038"/>
                </a:lnTo>
                <a:lnTo>
                  <a:pt x="25" y="1038"/>
                </a:lnTo>
                <a:lnTo>
                  <a:pt x="20" y="1036"/>
                </a:lnTo>
                <a:lnTo>
                  <a:pt x="14" y="1033"/>
                </a:lnTo>
                <a:lnTo>
                  <a:pt x="10" y="1029"/>
                </a:lnTo>
                <a:lnTo>
                  <a:pt x="6" y="1024"/>
                </a:lnTo>
                <a:lnTo>
                  <a:pt x="3" y="1018"/>
                </a:lnTo>
                <a:lnTo>
                  <a:pt x="1" y="1012"/>
                </a:lnTo>
                <a:lnTo>
                  <a:pt x="0" y="1006"/>
                </a:lnTo>
                <a:lnTo>
                  <a:pt x="0" y="91"/>
                </a:lnTo>
                <a:lnTo>
                  <a:pt x="1" y="85"/>
                </a:lnTo>
                <a:lnTo>
                  <a:pt x="3" y="78"/>
                </a:lnTo>
                <a:lnTo>
                  <a:pt x="6" y="73"/>
                </a:lnTo>
                <a:lnTo>
                  <a:pt x="10" y="68"/>
                </a:lnTo>
                <a:lnTo>
                  <a:pt x="14" y="64"/>
                </a:lnTo>
                <a:lnTo>
                  <a:pt x="20" y="61"/>
                </a:lnTo>
                <a:lnTo>
                  <a:pt x="25" y="58"/>
                </a:lnTo>
                <a:lnTo>
                  <a:pt x="32" y="58"/>
                </a:lnTo>
                <a:lnTo>
                  <a:pt x="788" y="58"/>
                </a:lnTo>
                <a:close/>
                <a:moveTo>
                  <a:pt x="140" y="269"/>
                </a:moveTo>
                <a:lnTo>
                  <a:pt x="133" y="269"/>
                </a:lnTo>
                <a:lnTo>
                  <a:pt x="128" y="267"/>
                </a:lnTo>
                <a:lnTo>
                  <a:pt x="123" y="263"/>
                </a:lnTo>
                <a:lnTo>
                  <a:pt x="117" y="259"/>
                </a:lnTo>
                <a:lnTo>
                  <a:pt x="114" y="255"/>
                </a:lnTo>
                <a:lnTo>
                  <a:pt x="111" y="249"/>
                </a:lnTo>
                <a:lnTo>
                  <a:pt x="109" y="242"/>
                </a:lnTo>
                <a:lnTo>
                  <a:pt x="109" y="236"/>
                </a:lnTo>
                <a:lnTo>
                  <a:pt x="109" y="230"/>
                </a:lnTo>
                <a:lnTo>
                  <a:pt x="111" y="224"/>
                </a:lnTo>
                <a:lnTo>
                  <a:pt x="114" y="217"/>
                </a:lnTo>
                <a:lnTo>
                  <a:pt x="117" y="213"/>
                </a:lnTo>
                <a:lnTo>
                  <a:pt x="123" y="209"/>
                </a:lnTo>
                <a:lnTo>
                  <a:pt x="128" y="206"/>
                </a:lnTo>
                <a:lnTo>
                  <a:pt x="133" y="204"/>
                </a:lnTo>
                <a:lnTo>
                  <a:pt x="140" y="203"/>
                </a:lnTo>
                <a:lnTo>
                  <a:pt x="561" y="203"/>
                </a:lnTo>
                <a:lnTo>
                  <a:pt x="567" y="204"/>
                </a:lnTo>
                <a:lnTo>
                  <a:pt x="573" y="206"/>
                </a:lnTo>
                <a:lnTo>
                  <a:pt x="579" y="209"/>
                </a:lnTo>
                <a:lnTo>
                  <a:pt x="583" y="213"/>
                </a:lnTo>
                <a:lnTo>
                  <a:pt x="587" y="217"/>
                </a:lnTo>
                <a:lnTo>
                  <a:pt x="589" y="224"/>
                </a:lnTo>
                <a:lnTo>
                  <a:pt x="591" y="230"/>
                </a:lnTo>
                <a:lnTo>
                  <a:pt x="592" y="236"/>
                </a:lnTo>
                <a:lnTo>
                  <a:pt x="591" y="242"/>
                </a:lnTo>
                <a:lnTo>
                  <a:pt x="589" y="249"/>
                </a:lnTo>
                <a:lnTo>
                  <a:pt x="587" y="255"/>
                </a:lnTo>
                <a:lnTo>
                  <a:pt x="583" y="259"/>
                </a:lnTo>
                <a:lnTo>
                  <a:pt x="579" y="263"/>
                </a:lnTo>
                <a:lnTo>
                  <a:pt x="573" y="267"/>
                </a:lnTo>
                <a:lnTo>
                  <a:pt x="567" y="269"/>
                </a:lnTo>
                <a:lnTo>
                  <a:pt x="561" y="269"/>
                </a:lnTo>
                <a:lnTo>
                  <a:pt x="140" y="269"/>
                </a:lnTo>
                <a:close/>
                <a:moveTo>
                  <a:pt x="140" y="424"/>
                </a:moveTo>
                <a:lnTo>
                  <a:pt x="133" y="424"/>
                </a:lnTo>
                <a:lnTo>
                  <a:pt x="128" y="422"/>
                </a:lnTo>
                <a:lnTo>
                  <a:pt x="123" y="419"/>
                </a:lnTo>
                <a:lnTo>
                  <a:pt x="117" y="415"/>
                </a:lnTo>
                <a:lnTo>
                  <a:pt x="114" y="410"/>
                </a:lnTo>
                <a:lnTo>
                  <a:pt x="111" y="405"/>
                </a:lnTo>
                <a:lnTo>
                  <a:pt x="109" y="398"/>
                </a:lnTo>
                <a:lnTo>
                  <a:pt x="109" y="392"/>
                </a:lnTo>
                <a:lnTo>
                  <a:pt x="109" y="385"/>
                </a:lnTo>
                <a:lnTo>
                  <a:pt x="111" y="378"/>
                </a:lnTo>
                <a:lnTo>
                  <a:pt x="114" y="373"/>
                </a:lnTo>
                <a:lnTo>
                  <a:pt x="117" y="368"/>
                </a:lnTo>
                <a:lnTo>
                  <a:pt x="123" y="365"/>
                </a:lnTo>
                <a:lnTo>
                  <a:pt x="128" y="362"/>
                </a:lnTo>
                <a:lnTo>
                  <a:pt x="133" y="360"/>
                </a:lnTo>
                <a:lnTo>
                  <a:pt x="140" y="359"/>
                </a:lnTo>
                <a:lnTo>
                  <a:pt x="327" y="359"/>
                </a:lnTo>
                <a:lnTo>
                  <a:pt x="333" y="360"/>
                </a:lnTo>
                <a:lnTo>
                  <a:pt x="339" y="362"/>
                </a:lnTo>
                <a:lnTo>
                  <a:pt x="344" y="365"/>
                </a:lnTo>
                <a:lnTo>
                  <a:pt x="350" y="368"/>
                </a:lnTo>
                <a:lnTo>
                  <a:pt x="353" y="373"/>
                </a:lnTo>
                <a:lnTo>
                  <a:pt x="356" y="378"/>
                </a:lnTo>
                <a:lnTo>
                  <a:pt x="358" y="385"/>
                </a:lnTo>
                <a:lnTo>
                  <a:pt x="358" y="392"/>
                </a:lnTo>
                <a:lnTo>
                  <a:pt x="358" y="398"/>
                </a:lnTo>
                <a:lnTo>
                  <a:pt x="356" y="405"/>
                </a:lnTo>
                <a:lnTo>
                  <a:pt x="353" y="410"/>
                </a:lnTo>
                <a:lnTo>
                  <a:pt x="350" y="415"/>
                </a:lnTo>
                <a:lnTo>
                  <a:pt x="344" y="419"/>
                </a:lnTo>
                <a:lnTo>
                  <a:pt x="339" y="422"/>
                </a:lnTo>
                <a:lnTo>
                  <a:pt x="333" y="424"/>
                </a:lnTo>
                <a:lnTo>
                  <a:pt x="327" y="424"/>
                </a:lnTo>
                <a:lnTo>
                  <a:pt x="140" y="424"/>
                </a:lnTo>
                <a:close/>
                <a:moveTo>
                  <a:pt x="140" y="581"/>
                </a:moveTo>
                <a:lnTo>
                  <a:pt x="133" y="580"/>
                </a:lnTo>
                <a:lnTo>
                  <a:pt x="128" y="579"/>
                </a:lnTo>
                <a:lnTo>
                  <a:pt x="123" y="576"/>
                </a:lnTo>
                <a:lnTo>
                  <a:pt x="117" y="572"/>
                </a:lnTo>
                <a:lnTo>
                  <a:pt x="114" y="567"/>
                </a:lnTo>
                <a:lnTo>
                  <a:pt x="111" y="561"/>
                </a:lnTo>
                <a:lnTo>
                  <a:pt x="109" y="555"/>
                </a:lnTo>
                <a:lnTo>
                  <a:pt x="109" y="549"/>
                </a:lnTo>
                <a:lnTo>
                  <a:pt x="109" y="542"/>
                </a:lnTo>
                <a:lnTo>
                  <a:pt x="111" y="535"/>
                </a:lnTo>
                <a:lnTo>
                  <a:pt x="114" y="530"/>
                </a:lnTo>
                <a:lnTo>
                  <a:pt x="117" y="525"/>
                </a:lnTo>
                <a:lnTo>
                  <a:pt x="123" y="522"/>
                </a:lnTo>
                <a:lnTo>
                  <a:pt x="128" y="519"/>
                </a:lnTo>
                <a:lnTo>
                  <a:pt x="133" y="516"/>
                </a:lnTo>
                <a:lnTo>
                  <a:pt x="140" y="515"/>
                </a:lnTo>
                <a:lnTo>
                  <a:pt x="476" y="515"/>
                </a:lnTo>
                <a:lnTo>
                  <a:pt x="482" y="516"/>
                </a:lnTo>
                <a:lnTo>
                  <a:pt x="488" y="519"/>
                </a:lnTo>
                <a:lnTo>
                  <a:pt x="493" y="522"/>
                </a:lnTo>
                <a:lnTo>
                  <a:pt x="498" y="525"/>
                </a:lnTo>
                <a:lnTo>
                  <a:pt x="502" y="530"/>
                </a:lnTo>
                <a:lnTo>
                  <a:pt x="504" y="535"/>
                </a:lnTo>
                <a:lnTo>
                  <a:pt x="506" y="542"/>
                </a:lnTo>
                <a:lnTo>
                  <a:pt x="507" y="549"/>
                </a:lnTo>
                <a:lnTo>
                  <a:pt x="506" y="555"/>
                </a:lnTo>
                <a:lnTo>
                  <a:pt x="504" y="561"/>
                </a:lnTo>
                <a:lnTo>
                  <a:pt x="502" y="567"/>
                </a:lnTo>
                <a:lnTo>
                  <a:pt x="498" y="572"/>
                </a:lnTo>
                <a:lnTo>
                  <a:pt x="493" y="576"/>
                </a:lnTo>
                <a:lnTo>
                  <a:pt x="488" y="579"/>
                </a:lnTo>
                <a:lnTo>
                  <a:pt x="482" y="580"/>
                </a:lnTo>
                <a:lnTo>
                  <a:pt x="476" y="581"/>
                </a:lnTo>
                <a:lnTo>
                  <a:pt x="140" y="581"/>
                </a:lnTo>
                <a:close/>
                <a:moveTo>
                  <a:pt x="140" y="736"/>
                </a:moveTo>
                <a:lnTo>
                  <a:pt x="133" y="735"/>
                </a:lnTo>
                <a:lnTo>
                  <a:pt x="128" y="733"/>
                </a:lnTo>
                <a:lnTo>
                  <a:pt x="123" y="730"/>
                </a:lnTo>
                <a:lnTo>
                  <a:pt x="117" y="727"/>
                </a:lnTo>
                <a:lnTo>
                  <a:pt x="114" y="721"/>
                </a:lnTo>
                <a:lnTo>
                  <a:pt x="111" y="715"/>
                </a:lnTo>
                <a:lnTo>
                  <a:pt x="109" y="710"/>
                </a:lnTo>
                <a:lnTo>
                  <a:pt x="109" y="703"/>
                </a:lnTo>
                <a:lnTo>
                  <a:pt x="109" y="696"/>
                </a:lnTo>
                <a:lnTo>
                  <a:pt x="111" y="690"/>
                </a:lnTo>
                <a:lnTo>
                  <a:pt x="114" y="685"/>
                </a:lnTo>
                <a:lnTo>
                  <a:pt x="117" y="680"/>
                </a:lnTo>
                <a:lnTo>
                  <a:pt x="123" y="675"/>
                </a:lnTo>
                <a:lnTo>
                  <a:pt x="128" y="672"/>
                </a:lnTo>
                <a:lnTo>
                  <a:pt x="133" y="670"/>
                </a:lnTo>
                <a:lnTo>
                  <a:pt x="140" y="670"/>
                </a:lnTo>
                <a:lnTo>
                  <a:pt x="327" y="670"/>
                </a:lnTo>
                <a:lnTo>
                  <a:pt x="333" y="670"/>
                </a:lnTo>
                <a:lnTo>
                  <a:pt x="339" y="672"/>
                </a:lnTo>
                <a:lnTo>
                  <a:pt x="344" y="675"/>
                </a:lnTo>
                <a:lnTo>
                  <a:pt x="350" y="680"/>
                </a:lnTo>
                <a:lnTo>
                  <a:pt x="353" y="685"/>
                </a:lnTo>
                <a:lnTo>
                  <a:pt x="356" y="690"/>
                </a:lnTo>
                <a:lnTo>
                  <a:pt x="358" y="696"/>
                </a:lnTo>
                <a:lnTo>
                  <a:pt x="358" y="703"/>
                </a:lnTo>
                <a:lnTo>
                  <a:pt x="358" y="710"/>
                </a:lnTo>
                <a:lnTo>
                  <a:pt x="356" y="715"/>
                </a:lnTo>
                <a:lnTo>
                  <a:pt x="353" y="721"/>
                </a:lnTo>
                <a:lnTo>
                  <a:pt x="350" y="727"/>
                </a:lnTo>
                <a:lnTo>
                  <a:pt x="344" y="730"/>
                </a:lnTo>
                <a:lnTo>
                  <a:pt x="339" y="733"/>
                </a:lnTo>
                <a:lnTo>
                  <a:pt x="333" y="735"/>
                </a:lnTo>
                <a:lnTo>
                  <a:pt x="327" y="736"/>
                </a:lnTo>
                <a:lnTo>
                  <a:pt x="140" y="736"/>
                </a:lnTo>
                <a:close/>
                <a:moveTo>
                  <a:pt x="140" y="888"/>
                </a:moveTo>
                <a:lnTo>
                  <a:pt x="133" y="887"/>
                </a:lnTo>
                <a:lnTo>
                  <a:pt x="128" y="886"/>
                </a:lnTo>
                <a:lnTo>
                  <a:pt x="123" y="882"/>
                </a:lnTo>
                <a:lnTo>
                  <a:pt x="117" y="878"/>
                </a:lnTo>
                <a:lnTo>
                  <a:pt x="114" y="873"/>
                </a:lnTo>
                <a:lnTo>
                  <a:pt x="111" y="868"/>
                </a:lnTo>
                <a:lnTo>
                  <a:pt x="109" y="862"/>
                </a:lnTo>
                <a:lnTo>
                  <a:pt x="109" y="855"/>
                </a:lnTo>
                <a:lnTo>
                  <a:pt x="109" y="848"/>
                </a:lnTo>
                <a:lnTo>
                  <a:pt x="111" y="842"/>
                </a:lnTo>
                <a:lnTo>
                  <a:pt x="114" y="836"/>
                </a:lnTo>
                <a:lnTo>
                  <a:pt x="117" y="831"/>
                </a:lnTo>
                <a:lnTo>
                  <a:pt x="123" y="827"/>
                </a:lnTo>
                <a:lnTo>
                  <a:pt x="128" y="825"/>
                </a:lnTo>
                <a:lnTo>
                  <a:pt x="133" y="823"/>
                </a:lnTo>
                <a:lnTo>
                  <a:pt x="140" y="822"/>
                </a:lnTo>
                <a:lnTo>
                  <a:pt x="350" y="822"/>
                </a:lnTo>
                <a:lnTo>
                  <a:pt x="356" y="823"/>
                </a:lnTo>
                <a:lnTo>
                  <a:pt x="361" y="825"/>
                </a:lnTo>
                <a:lnTo>
                  <a:pt x="366" y="827"/>
                </a:lnTo>
                <a:lnTo>
                  <a:pt x="372" y="831"/>
                </a:lnTo>
                <a:lnTo>
                  <a:pt x="375" y="836"/>
                </a:lnTo>
                <a:lnTo>
                  <a:pt x="378" y="842"/>
                </a:lnTo>
                <a:lnTo>
                  <a:pt x="380" y="848"/>
                </a:lnTo>
                <a:lnTo>
                  <a:pt x="381" y="855"/>
                </a:lnTo>
                <a:lnTo>
                  <a:pt x="380" y="862"/>
                </a:lnTo>
                <a:lnTo>
                  <a:pt x="378" y="868"/>
                </a:lnTo>
                <a:lnTo>
                  <a:pt x="375" y="873"/>
                </a:lnTo>
                <a:lnTo>
                  <a:pt x="372" y="878"/>
                </a:lnTo>
                <a:lnTo>
                  <a:pt x="366" y="882"/>
                </a:lnTo>
                <a:lnTo>
                  <a:pt x="361" y="886"/>
                </a:lnTo>
                <a:lnTo>
                  <a:pt x="356" y="887"/>
                </a:lnTo>
                <a:lnTo>
                  <a:pt x="350" y="888"/>
                </a:lnTo>
                <a:lnTo>
                  <a:pt x="140" y="888"/>
                </a:lnTo>
                <a:close/>
                <a:moveTo>
                  <a:pt x="611" y="645"/>
                </a:moveTo>
                <a:lnTo>
                  <a:pt x="717" y="735"/>
                </a:lnTo>
                <a:lnTo>
                  <a:pt x="1092" y="274"/>
                </a:lnTo>
                <a:lnTo>
                  <a:pt x="1005" y="183"/>
                </a:lnTo>
                <a:lnTo>
                  <a:pt x="611" y="645"/>
                </a:lnTo>
                <a:close/>
                <a:moveTo>
                  <a:pt x="656" y="767"/>
                </a:moveTo>
                <a:lnTo>
                  <a:pt x="589" y="711"/>
                </a:lnTo>
                <a:lnTo>
                  <a:pt x="579" y="794"/>
                </a:lnTo>
                <a:lnTo>
                  <a:pt x="656" y="767"/>
                </a:lnTo>
                <a:close/>
                <a:moveTo>
                  <a:pt x="1178" y="169"/>
                </a:moveTo>
                <a:lnTo>
                  <a:pt x="1093" y="80"/>
                </a:lnTo>
                <a:lnTo>
                  <a:pt x="1047" y="134"/>
                </a:lnTo>
                <a:lnTo>
                  <a:pt x="1133" y="224"/>
                </a:lnTo>
                <a:lnTo>
                  <a:pt x="1178" y="16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9" name="Нижний колонтитул 4"/>
          <p:cNvSpPr>
            <a:spLocks noGrp="1"/>
          </p:cNvSpPr>
          <p:nvPr>
            <p:ph type="ftr" sz="quarter" idx="11"/>
          </p:nvPr>
        </p:nvSpPr>
        <p:spPr>
          <a:xfrm>
            <a:off x="360362" y="6520816"/>
            <a:ext cx="7712075" cy="333462"/>
          </a:xfrm>
        </p:spPr>
        <p:txBody>
          <a:bodyPr/>
          <a:lstStyle>
            <a:lvl1pPr>
              <a:defRPr>
                <a:solidFill>
                  <a:srgbClr val="E4465A"/>
                </a:solidFill>
                <a:latin typeface="Segoe UI" panose="020B0502040204020203" pitchFamily="34" charset="0"/>
              </a:defRPr>
            </a:lvl1pPr>
          </a:lstStyle>
          <a:p>
            <a:r>
              <a:rPr lang="ru-RU" dirty="0" smtClean="0"/>
              <a:t>Анатолий Галимский</a:t>
            </a:r>
            <a:endParaRPr lang="ru-RU" dirty="0"/>
          </a:p>
        </p:txBody>
      </p:sp>
      <p:sp>
        <p:nvSpPr>
          <p:cNvPr id="50" name="Номер слайда 5"/>
          <p:cNvSpPr>
            <a:spLocks noGrp="1"/>
          </p:cNvSpPr>
          <p:nvPr>
            <p:ph type="sldNum" sz="quarter" idx="12"/>
          </p:nvPr>
        </p:nvSpPr>
        <p:spPr>
          <a:xfrm>
            <a:off x="9086849" y="6520815"/>
            <a:ext cx="2743200" cy="333462"/>
          </a:xfrm>
        </p:spPr>
        <p:txBody>
          <a:bodyPr/>
          <a:lstStyle>
            <a:lvl1pPr>
              <a:defRPr>
                <a:solidFill>
                  <a:srgbClr val="E4465A"/>
                </a:solidFill>
                <a:latin typeface="Segoe UI" panose="020B0502040204020203" pitchFamily="34" charset="0"/>
              </a:defRPr>
            </a:lvl1pPr>
          </a:lstStyle>
          <a:p>
            <a:r>
              <a:rPr lang="ru-RU" dirty="0" smtClean="0"/>
              <a:t>2018</a:t>
            </a:r>
            <a:endParaRPr lang="ru-RU" dirty="0"/>
          </a:p>
        </p:txBody>
      </p:sp>
    </p:spTree>
    <p:extLst>
      <p:ext uri="{BB962C8B-B14F-4D97-AF65-F5344CB8AC3E}">
        <p14:creationId xmlns:p14="http://schemas.microsoft.com/office/powerpoint/2010/main" val="1517858403"/>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p:bldP spid="2" grpId="0"/>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1"/>
          <p:cNvSpPr txBox="1">
            <a:spLocks/>
          </p:cNvSpPr>
          <p:nvPr/>
        </p:nvSpPr>
        <p:spPr bwMode="auto">
          <a:xfrm>
            <a:off x="3293538" y="331791"/>
            <a:ext cx="8467093"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0" tIns="45711" rIns="91420" bIns="45711" numCol="1" anchor="t" anchorCtr="0" compatLnSpc="1">
            <a:prstTxWarp prst="textNoShape">
              <a:avLst/>
            </a:prstTxWarp>
          </a:bodyPr>
          <a:lstStyle>
            <a:lvl1pPr algn="r" defTabSz="914400" eaLnBrk="1" hangingPunct="1">
              <a:lnSpc>
                <a:spcPct val="90000"/>
              </a:lnSpc>
              <a:buClr>
                <a:srgbClr val="000000"/>
              </a:buClr>
              <a:buSzPct val="100000"/>
              <a:buFont typeface="Times New Roman" pitchFamily="18" charset="0"/>
              <a:defRPr sz="2000" b="1" cap="all">
                <a:solidFill>
                  <a:srgbClr val="E4465A"/>
                </a:solidFill>
                <a:latin typeface="Aria"/>
                <a:ea typeface="Arial Unicode MS" pitchFamily="34" charset="-128"/>
                <a:cs typeface="Arial" panose="020B0604020202020204" pitchFamily="34" charset="0"/>
              </a:defRPr>
            </a:lvl1pPr>
            <a:lvl2pPr algn="r">
              <a:lnSpc>
                <a:spcPct val="87000"/>
              </a:lnSpc>
              <a:buClr>
                <a:srgbClr val="000000"/>
              </a:buClr>
              <a:buSzPct val="100000"/>
              <a:buFont typeface="Times New Roman" pitchFamily="18" charset="0"/>
              <a:defRPr sz="2000" b="1">
                <a:solidFill>
                  <a:srgbClr val="E4465A"/>
                </a:solidFill>
                <a:latin typeface="Aria"/>
                <a:ea typeface="Arial Unicode MS" pitchFamily="34" charset="-128"/>
                <a:cs typeface="Arial Unicode MS" charset="0"/>
              </a:defRPr>
            </a:lvl2pPr>
            <a:lvl3pPr algn="r">
              <a:lnSpc>
                <a:spcPct val="87000"/>
              </a:lnSpc>
              <a:buClr>
                <a:srgbClr val="000000"/>
              </a:buClr>
              <a:buSzPct val="100000"/>
              <a:buFont typeface="Times New Roman" pitchFamily="18" charset="0"/>
              <a:defRPr sz="2000" b="1">
                <a:solidFill>
                  <a:srgbClr val="E4465A"/>
                </a:solidFill>
                <a:latin typeface="Aria"/>
                <a:ea typeface="Arial Unicode MS" pitchFamily="34" charset="-128"/>
                <a:cs typeface="Arial Unicode MS" charset="0"/>
              </a:defRPr>
            </a:lvl3pPr>
            <a:lvl4pPr algn="r">
              <a:lnSpc>
                <a:spcPct val="87000"/>
              </a:lnSpc>
              <a:buClr>
                <a:srgbClr val="000000"/>
              </a:buClr>
              <a:buSzPct val="100000"/>
              <a:buFont typeface="Times New Roman" pitchFamily="18" charset="0"/>
              <a:defRPr sz="2000" b="1">
                <a:solidFill>
                  <a:srgbClr val="E4465A"/>
                </a:solidFill>
                <a:latin typeface="Aria"/>
                <a:ea typeface="Arial Unicode MS" pitchFamily="34" charset="-128"/>
                <a:cs typeface="Arial Unicode MS" charset="0"/>
              </a:defRPr>
            </a:lvl4pPr>
            <a:lvl5pPr algn="r">
              <a:lnSpc>
                <a:spcPct val="87000"/>
              </a:lnSpc>
              <a:buClr>
                <a:srgbClr val="000000"/>
              </a:buClr>
              <a:buSzPct val="100000"/>
              <a:buFont typeface="Times New Roman" pitchFamily="18" charset="0"/>
              <a:defRPr sz="2000" b="1">
                <a:solidFill>
                  <a:srgbClr val="E4465A"/>
                </a:solidFill>
                <a:latin typeface="Aria"/>
                <a:ea typeface="Arial Unicode MS" pitchFamily="34" charset="-128"/>
                <a:cs typeface="Arial Unicode MS" charset="0"/>
              </a:defRPr>
            </a:lvl5pPr>
            <a:lvl6pPr marL="2514600" indent="-228600" defTabSz="449263" fontAlgn="base">
              <a:lnSpc>
                <a:spcPct val="87000"/>
              </a:lnSpc>
              <a:spcBef>
                <a:spcPct val="0"/>
              </a:spcBef>
              <a:spcAft>
                <a:spcPct val="0"/>
              </a:spcAft>
              <a:buClr>
                <a:srgbClr val="000000"/>
              </a:buClr>
              <a:buSzPct val="100000"/>
              <a:buFont typeface="Times New Roman" pitchFamily="16" charset="0"/>
              <a:defRPr>
                <a:solidFill>
                  <a:srgbClr val="000000"/>
                </a:solidFill>
                <a:latin typeface="Arial" charset="0"/>
                <a:cs typeface="Arial Unicode MS" charset="0"/>
              </a:defRPr>
            </a:lvl6pPr>
            <a:lvl7pPr marL="2971800" indent="-228600" defTabSz="449263" fontAlgn="base">
              <a:lnSpc>
                <a:spcPct val="87000"/>
              </a:lnSpc>
              <a:spcBef>
                <a:spcPct val="0"/>
              </a:spcBef>
              <a:spcAft>
                <a:spcPct val="0"/>
              </a:spcAft>
              <a:buClr>
                <a:srgbClr val="000000"/>
              </a:buClr>
              <a:buSzPct val="100000"/>
              <a:buFont typeface="Times New Roman" pitchFamily="16" charset="0"/>
              <a:defRPr>
                <a:solidFill>
                  <a:srgbClr val="000000"/>
                </a:solidFill>
                <a:latin typeface="Arial" charset="0"/>
                <a:cs typeface="Arial Unicode MS" charset="0"/>
              </a:defRPr>
            </a:lvl7pPr>
            <a:lvl8pPr marL="3429000" indent="-228600" defTabSz="449263" fontAlgn="base">
              <a:lnSpc>
                <a:spcPct val="87000"/>
              </a:lnSpc>
              <a:spcBef>
                <a:spcPct val="0"/>
              </a:spcBef>
              <a:spcAft>
                <a:spcPct val="0"/>
              </a:spcAft>
              <a:buClr>
                <a:srgbClr val="000000"/>
              </a:buClr>
              <a:buSzPct val="100000"/>
              <a:buFont typeface="Times New Roman" pitchFamily="16" charset="0"/>
              <a:defRPr>
                <a:solidFill>
                  <a:srgbClr val="000000"/>
                </a:solidFill>
                <a:latin typeface="Arial" charset="0"/>
                <a:cs typeface="Arial Unicode MS" charset="0"/>
              </a:defRPr>
            </a:lvl8pPr>
            <a:lvl9pPr marL="3886200" indent="-228600" defTabSz="449263" fontAlgn="base">
              <a:lnSpc>
                <a:spcPct val="87000"/>
              </a:lnSpc>
              <a:spcBef>
                <a:spcPct val="0"/>
              </a:spcBef>
              <a:spcAft>
                <a:spcPct val="0"/>
              </a:spcAft>
              <a:buClr>
                <a:srgbClr val="000000"/>
              </a:buClr>
              <a:buSzPct val="100000"/>
              <a:buFont typeface="Times New Roman" pitchFamily="16" charset="0"/>
              <a:defRPr>
                <a:solidFill>
                  <a:srgbClr val="000000"/>
                </a:solidFill>
                <a:latin typeface="Arial" charset="0"/>
                <a:cs typeface="Arial Unicode MS" charset="0"/>
              </a:defRPr>
            </a:lvl9pPr>
          </a:lstStyle>
          <a:p>
            <a:pPr fontAlgn="base">
              <a:spcBef>
                <a:spcPct val="0"/>
              </a:spcBef>
              <a:spcAft>
                <a:spcPct val="0"/>
              </a:spcAft>
            </a:pPr>
            <a:endParaRPr lang="ru-RU" altLang="ru-RU" dirty="0"/>
          </a:p>
        </p:txBody>
      </p:sp>
      <p:sp>
        <p:nvSpPr>
          <p:cNvPr id="10" name="Заголовок 2"/>
          <p:cNvSpPr txBox="1">
            <a:spLocks/>
          </p:cNvSpPr>
          <p:nvPr/>
        </p:nvSpPr>
        <p:spPr>
          <a:xfrm>
            <a:off x="1979085" y="2332900"/>
            <a:ext cx="8270696" cy="1080860"/>
          </a:xfrm>
          <a:prstGeom prst="rect">
            <a:avLst/>
          </a:prstGeom>
        </p:spPr>
        <p:txBody>
          <a:bodyPr/>
          <a:lstStyle>
            <a:lvl1pPr marL="0" algn="ctr" defTabSz="449263" rtl="0" eaLnBrk="1" fontAlgn="base" latinLnBrk="0" hangingPunct="0">
              <a:lnSpc>
                <a:spcPct val="90000"/>
              </a:lnSpc>
              <a:spcBef>
                <a:spcPct val="0"/>
              </a:spcBef>
              <a:spcAft>
                <a:spcPct val="0"/>
              </a:spcAft>
              <a:buNone/>
              <a:defRPr lang="ru-RU" sz="2000" b="1" kern="1200" cap="all" baseline="0" dirty="0" smtClean="0">
                <a:solidFill>
                  <a:srgbClr val="E4465A"/>
                </a:solidFill>
                <a:latin typeface="Trebuchet MS" panose="020B0603020202020204" pitchFamily="34" charset="0"/>
                <a:ea typeface="Segoe UI Black" panose="020B0A02040204020203" pitchFamily="34" charset="0"/>
                <a:cs typeface="Adobe Arabic" panose="02040503050201020203" pitchFamily="18" charset="-78"/>
              </a:defRPr>
            </a:lvl1pPr>
          </a:lstStyle>
          <a:p>
            <a:r>
              <a:rPr lang="ru-RU" sz="4000" dirty="0" smtClean="0"/>
              <a:t>Шаг 3:</a:t>
            </a:r>
          </a:p>
          <a:p>
            <a:r>
              <a:rPr lang="ru-RU" sz="4000" dirty="0" smtClean="0"/>
              <a:t>Заключение договора</a:t>
            </a:r>
            <a:endParaRPr lang="ru-RU" sz="4000" dirty="0"/>
          </a:p>
        </p:txBody>
      </p:sp>
      <p:sp>
        <p:nvSpPr>
          <p:cNvPr id="4" name="Нижний колонтитул 4"/>
          <p:cNvSpPr>
            <a:spLocks noGrp="1"/>
          </p:cNvSpPr>
          <p:nvPr>
            <p:ph type="ftr" sz="quarter" idx="11"/>
          </p:nvPr>
        </p:nvSpPr>
        <p:spPr>
          <a:xfrm>
            <a:off x="360362" y="6520816"/>
            <a:ext cx="7712075" cy="333462"/>
          </a:xfrm>
        </p:spPr>
        <p:txBody>
          <a:bodyPr/>
          <a:lstStyle>
            <a:lvl1pPr>
              <a:defRPr>
                <a:solidFill>
                  <a:srgbClr val="E4465A"/>
                </a:solidFill>
                <a:latin typeface="Segoe UI" panose="020B0502040204020203" pitchFamily="34" charset="0"/>
              </a:defRPr>
            </a:lvl1pPr>
          </a:lstStyle>
          <a:p>
            <a:r>
              <a:rPr lang="ru-RU" dirty="0" smtClean="0"/>
              <a:t>Анатолий Галимский</a:t>
            </a:r>
            <a:endParaRPr lang="ru-RU" dirty="0"/>
          </a:p>
        </p:txBody>
      </p:sp>
      <p:sp>
        <p:nvSpPr>
          <p:cNvPr id="5" name="Номер слайда 5"/>
          <p:cNvSpPr>
            <a:spLocks noGrp="1"/>
          </p:cNvSpPr>
          <p:nvPr>
            <p:ph type="sldNum" sz="quarter" idx="12"/>
          </p:nvPr>
        </p:nvSpPr>
        <p:spPr>
          <a:xfrm>
            <a:off x="9086849" y="6520815"/>
            <a:ext cx="2743200" cy="333462"/>
          </a:xfrm>
        </p:spPr>
        <p:txBody>
          <a:bodyPr/>
          <a:lstStyle>
            <a:lvl1pPr>
              <a:defRPr>
                <a:solidFill>
                  <a:srgbClr val="E4465A"/>
                </a:solidFill>
                <a:latin typeface="Segoe UI" panose="020B0502040204020203" pitchFamily="34" charset="0"/>
              </a:defRPr>
            </a:lvl1pPr>
          </a:lstStyle>
          <a:p>
            <a:r>
              <a:rPr lang="ru-RU" dirty="0" smtClean="0"/>
              <a:t>2018</a:t>
            </a:r>
            <a:endParaRPr lang="ru-RU" dirty="0"/>
          </a:p>
        </p:txBody>
      </p:sp>
    </p:spTree>
    <p:extLst>
      <p:ext uri="{BB962C8B-B14F-4D97-AF65-F5344CB8AC3E}">
        <p14:creationId xmlns:p14="http://schemas.microsoft.com/office/powerpoint/2010/main" val="186496720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Стрелка: пятиугольник 6"/>
          <p:cNvSpPr/>
          <p:nvPr/>
        </p:nvSpPr>
        <p:spPr>
          <a:xfrm rot="5400000">
            <a:off x="-32043" y="1138854"/>
            <a:ext cx="1604862" cy="820057"/>
          </a:xfrm>
          <a:prstGeom prst="homePlate">
            <a:avLst>
              <a:gd name="adj" fmla="val 17496"/>
            </a:avLst>
          </a:prstGeom>
          <a:solidFill>
            <a:srgbClr val="E44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4" name="Заголовок 3"/>
          <p:cNvSpPr>
            <a:spLocks noGrp="1"/>
          </p:cNvSpPr>
          <p:nvPr>
            <p:ph type="title"/>
          </p:nvPr>
        </p:nvSpPr>
        <p:spPr/>
        <p:txBody>
          <a:bodyPr>
            <a:normAutofit/>
          </a:bodyPr>
          <a:lstStyle/>
          <a:p>
            <a:r>
              <a:rPr lang="ru-RU" altLang="ru-RU" dirty="0" smtClean="0">
                <a:cs typeface="Segoe UI" panose="020B0502040204020203" pitchFamily="34" charset="0"/>
              </a:rPr>
              <a:t>Заключение договора</a:t>
            </a:r>
            <a:endParaRPr lang="ru-RU" altLang="ru-RU" dirty="0">
              <a:latin typeface="Segoe UI" panose="020B0502040204020203" pitchFamily="34" charset="0"/>
              <a:cs typeface="Segoe UI" panose="020B0502040204020203" pitchFamily="34" charset="0"/>
            </a:endParaRPr>
          </a:p>
        </p:txBody>
      </p:sp>
      <p:sp>
        <p:nvSpPr>
          <p:cNvPr id="2" name="Прямоугольник 1"/>
          <p:cNvSpPr/>
          <p:nvPr/>
        </p:nvSpPr>
        <p:spPr>
          <a:xfrm>
            <a:off x="1413797" y="2351314"/>
            <a:ext cx="10342773" cy="338554"/>
          </a:xfrm>
          <a:prstGeom prst="rect">
            <a:avLst/>
          </a:prstGeom>
        </p:spPr>
        <p:txBody>
          <a:bodyPr wrap="square">
            <a:spAutoFit/>
          </a:bodyPr>
          <a:lstStyle/>
          <a:p>
            <a:pPr algn="just" defTabSz="447675">
              <a:spcBef>
                <a:spcPts val="1200"/>
              </a:spcBef>
              <a:buClr>
                <a:srgbClr val="E4465A"/>
              </a:buClr>
              <a:buSzPct val="120000"/>
            </a:pPr>
            <a:r>
              <a:rPr lang="ru-RU" sz="1600" dirty="0" smtClean="0">
                <a:latin typeface="Segoe UI" panose="020B0502040204020203" pitchFamily="34" charset="0"/>
                <a:cs typeface="Segoe UI" panose="020B0502040204020203" pitchFamily="34" charset="0"/>
              </a:rPr>
              <a:t>Действия: преддоговорные переговоры (если нужно), заключение договора, отказ от заключения договора</a:t>
            </a:r>
            <a:endParaRPr lang="ru-RU" sz="1600" dirty="0" smtClean="0">
              <a:latin typeface="Segoe UI" panose="020B0502040204020203" pitchFamily="34" charset="0"/>
              <a:cs typeface="Segoe UI" panose="020B0502040204020203" pitchFamily="34" charset="0"/>
            </a:endParaRPr>
          </a:p>
        </p:txBody>
      </p:sp>
      <p:sp>
        <p:nvSpPr>
          <p:cNvPr id="9" name="Freeform 37"/>
          <p:cNvSpPr>
            <a:spLocks noEditPoints="1"/>
          </p:cNvSpPr>
          <p:nvPr/>
        </p:nvSpPr>
        <p:spPr bwMode="auto">
          <a:xfrm>
            <a:off x="541177" y="1586204"/>
            <a:ext cx="541336" cy="504531"/>
          </a:xfrm>
          <a:custGeom>
            <a:avLst/>
            <a:gdLst>
              <a:gd name="T0" fmla="*/ 2147483646 w 1251"/>
              <a:gd name="T1" fmla="*/ 2147483646 h 1038"/>
              <a:gd name="T2" fmla="*/ 2147483646 w 1251"/>
              <a:gd name="T3" fmla="*/ 2147483646 h 1038"/>
              <a:gd name="T4" fmla="*/ 2147483646 w 1251"/>
              <a:gd name="T5" fmla="*/ 2147483646 h 1038"/>
              <a:gd name="T6" fmla="*/ 2147483646 w 1251"/>
              <a:gd name="T7" fmla="*/ 2147483646 h 1038"/>
              <a:gd name="T8" fmla="*/ 2147483646 w 1251"/>
              <a:gd name="T9" fmla="*/ 2147483646 h 1038"/>
              <a:gd name="T10" fmla="*/ 2147483646 w 1251"/>
              <a:gd name="T11" fmla="*/ 2147483646 h 1038"/>
              <a:gd name="T12" fmla="*/ 2147483646 w 1251"/>
              <a:gd name="T13" fmla="*/ 2147483646 h 1038"/>
              <a:gd name="T14" fmla="*/ 2147483646 w 1251"/>
              <a:gd name="T15" fmla="*/ 2147483646 h 1038"/>
              <a:gd name="T16" fmla="*/ 2147483646 w 1251"/>
              <a:gd name="T17" fmla="*/ 2147483646 h 1038"/>
              <a:gd name="T18" fmla="*/ 2147483646 w 1251"/>
              <a:gd name="T19" fmla="*/ 2147483646 h 1038"/>
              <a:gd name="T20" fmla="*/ 2147483646 w 1251"/>
              <a:gd name="T21" fmla="*/ 2147483646 h 1038"/>
              <a:gd name="T22" fmla="*/ 2147483646 w 1251"/>
              <a:gd name="T23" fmla="*/ 2147483646 h 1038"/>
              <a:gd name="T24" fmla="*/ 2147483646 w 1251"/>
              <a:gd name="T25" fmla="*/ 2147483646 h 1038"/>
              <a:gd name="T26" fmla="*/ 2147483646 w 1251"/>
              <a:gd name="T27" fmla="*/ 2147483646 h 1038"/>
              <a:gd name="T28" fmla="*/ 2147483646 w 1251"/>
              <a:gd name="T29" fmla="*/ 2147483646 h 1038"/>
              <a:gd name="T30" fmla="*/ 2147483646 w 1251"/>
              <a:gd name="T31" fmla="*/ 2147483646 h 1038"/>
              <a:gd name="T32" fmla="*/ 2147483646 w 1251"/>
              <a:gd name="T33" fmla="*/ 2147483646 h 1038"/>
              <a:gd name="T34" fmla="*/ 2147483646 w 1251"/>
              <a:gd name="T35" fmla="*/ 2147483646 h 1038"/>
              <a:gd name="T36" fmla="*/ 2147483646 w 1251"/>
              <a:gd name="T37" fmla="*/ 2147483646 h 1038"/>
              <a:gd name="T38" fmla="*/ 0 w 1251"/>
              <a:gd name="T39" fmla="*/ 2147483646 h 1038"/>
              <a:gd name="T40" fmla="*/ 2147483646 w 1251"/>
              <a:gd name="T41" fmla="*/ 2147483646 h 1038"/>
              <a:gd name="T42" fmla="*/ 2147483646 w 1251"/>
              <a:gd name="T43" fmla="*/ 2147483646 h 1038"/>
              <a:gd name="T44" fmla="*/ 2147483646 w 1251"/>
              <a:gd name="T45" fmla="*/ 2147483646 h 1038"/>
              <a:gd name="T46" fmla="*/ 2147483646 w 1251"/>
              <a:gd name="T47" fmla="*/ 2147483646 h 1038"/>
              <a:gd name="T48" fmla="*/ 2147483646 w 1251"/>
              <a:gd name="T49" fmla="*/ 2147483646 h 1038"/>
              <a:gd name="T50" fmla="*/ 2147483646 w 1251"/>
              <a:gd name="T51" fmla="*/ 2147483646 h 1038"/>
              <a:gd name="T52" fmla="*/ 2147483646 w 1251"/>
              <a:gd name="T53" fmla="*/ 2147483646 h 1038"/>
              <a:gd name="T54" fmla="*/ 2147483646 w 1251"/>
              <a:gd name="T55" fmla="*/ 2147483646 h 1038"/>
              <a:gd name="T56" fmla="*/ 2147483646 w 1251"/>
              <a:gd name="T57" fmla="*/ 2147483646 h 1038"/>
              <a:gd name="T58" fmla="*/ 2147483646 w 1251"/>
              <a:gd name="T59" fmla="*/ 2147483646 h 1038"/>
              <a:gd name="T60" fmla="*/ 2147483646 w 1251"/>
              <a:gd name="T61" fmla="*/ 2147483646 h 1038"/>
              <a:gd name="T62" fmla="*/ 2147483646 w 1251"/>
              <a:gd name="T63" fmla="*/ 2147483646 h 1038"/>
              <a:gd name="T64" fmla="*/ 2147483646 w 1251"/>
              <a:gd name="T65" fmla="*/ 2147483646 h 1038"/>
              <a:gd name="T66" fmla="*/ 2147483646 w 1251"/>
              <a:gd name="T67" fmla="*/ 2147483646 h 1038"/>
              <a:gd name="T68" fmla="*/ 2147483646 w 1251"/>
              <a:gd name="T69" fmla="*/ 2147483646 h 1038"/>
              <a:gd name="T70" fmla="*/ 2147483646 w 1251"/>
              <a:gd name="T71" fmla="*/ 2147483646 h 1038"/>
              <a:gd name="T72" fmla="*/ 2147483646 w 1251"/>
              <a:gd name="T73" fmla="*/ 2147483646 h 1038"/>
              <a:gd name="T74" fmla="*/ 2147483646 w 1251"/>
              <a:gd name="T75" fmla="*/ 2147483646 h 1038"/>
              <a:gd name="T76" fmla="*/ 2147483646 w 1251"/>
              <a:gd name="T77" fmla="*/ 2147483646 h 1038"/>
              <a:gd name="T78" fmla="*/ 2147483646 w 1251"/>
              <a:gd name="T79" fmla="*/ 2147483646 h 1038"/>
              <a:gd name="T80" fmla="*/ 2147483646 w 1251"/>
              <a:gd name="T81" fmla="*/ 2147483646 h 1038"/>
              <a:gd name="T82" fmla="*/ 2147483646 w 1251"/>
              <a:gd name="T83" fmla="*/ 2147483646 h 1038"/>
              <a:gd name="T84" fmla="*/ 2147483646 w 1251"/>
              <a:gd name="T85" fmla="*/ 2147483646 h 1038"/>
              <a:gd name="T86" fmla="*/ 2147483646 w 1251"/>
              <a:gd name="T87" fmla="*/ 2147483646 h 1038"/>
              <a:gd name="T88" fmla="*/ 2147483646 w 1251"/>
              <a:gd name="T89" fmla="*/ 2147483646 h 1038"/>
              <a:gd name="T90" fmla="*/ 2147483646 w 1251"/>
              <a:gd name="T91" fmla="*/ 2147483646 h 1038"/>
              <a:gd name="T92" fmla="*/ 2147483646 w 1251"/>
              <a:gd name="T93" fmla="*/ 2147483646 h 1038"/>
              <a:gd name="T94" fmla="*/ 2147483646 w 1251"/>
              <a:gd name="T95" fmla="*/ 2147483646 h 1038"/>
              <a:gd name="T96" fmla="*/ 2147483646 w 1251"/>
              <a:gd name="T97" fmla="*/ 2147483646 h 1038"/>
              <a:gd name="T98" fmla="*/ 2147483646 w 1251"/>
              <a:gd name="T99" fmla="*/ 2147483646 h 1038"/>
              <a:gd name="T100" fmla="*/ 2147483646 w 1251"/>
              <a:gd name="T101" fmla="*/ 2147483646 h 1038"/>
              <a:gd name="T102" fmla="*/ 2147483646 w 1251"/>
              <a:gd name="T103" fmla="*/ 2147483646 h 1038"/>
              <a:gd name="T104" fmla="*/ 2147483646 w 1251"/>
              <a:gd name="T105" fmla="*/ 2147483646 h 1038"/>
              <a:gd name="T106" fmla="*/ 2147483646 w 1251"/>
              <a:gd name="T107" fmla="*/ 2147483646 h 1038"/>
              <a:gd name="T108" fmla="*/ 2147483646 w 1251"/>
              <a:gd name="T109" fmla="*/ 2147483646 h 1038"/>
              <a:gd name="T110" fmla="*/ 2147483646 w 1251"/>
              <a:gd name="T111" fmla="*/ 2147483646 h 1038"/>
              <a:gd name="T112" fmla="*/ 2147483646 w 1251"/>
              <a:gd name="T113" fmla="*/ 2147483646 h 1038"/>
              <a:gd name="T114" fmla="*/ 2147483646 w 1251"/>
              <a:gd name="T115" fmla="*/ 2147483646 h 1038"/>
              <a:gd name="T116" fmla="*/ 2147483646 w 1251"/>
              <a:gd name="T117" fmla="*/ 2147483646 h 10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251" h="1038">
                <a:moveTo>
                  <a:pt x="1114" y="9"/>
                </a:moveTo>
                <a:lnTo>
                  <a:pt x="1242" y="144"/>
                </a:lnTo>
                <a:lnTo>
                  <a:pt x="1246" y="149"/>
                </a:lnTo>
                <a:lnTo>
                  <a:pt x="1249" y="155"/>
                </a:lnTo>
                <a:lnTo>
                  <a:pt x="1251" y="161"/>
                </a:lnTo>
                <a:lnTo>
                  <a:pt x="1251" y="167"/>
                </a:lnTo>
                <a:lnTo>
                  <a:pt x="1251" y="173"/>
                </a:lnTo>
                <a:lnTo>
                  <a:pt x="1249" y="180"/>
                </a:lnTo>
                <a:lnTo>
                  <a:pt x="1246" y="185"/>
                </a:lnTo>
                <a:lnTo>
                  <a:pt x="1243" y="190"/>
                </a:lnTo>
                <a:lnTo>
                  <a:pt x="745" y="801"/>
                </a:lnTo>
                <a:lnTo>
                  <a:pt x="742" y="805"/>
                </a:lnTo>
                <a:lnTo>
                  <a:pt x="738" y="808"/>
                </a:lnTo>
                <a:lnTo>
                  <a:pt x="734" y="810"/>
                </a:lnTo>
                <a:lnTo>
                  <a:pt x="730" y="811"/>
                </a:lnTo>
                <a:lnTo>
                  <a:pt x="550" y="873"/>
                </a:lnTo>
                <a:lnTo>
                  <a:pt x="544" y="874"/>
                </a:lnTo>
                <a:lnTo>
                  <a:pt x="538" y="874"/>
                </a:lnTo>
                <a:lnTo>
                  <a:pt x="533" y="873"/>
                </a:lnTo>
                <a:lnTo>
                  <a:pt x="526" y="871"/>
                </a:lnTo>
                <a:lnTo>
                  <a:pt x="522" y="867"/>
                </a:lnTo>
                <a:lnTo>
                  <a:pt x="517" y="863"/>
                </a:lnTo>
                <a:lnTo>
                  <a:pt x="514" y="857"/>
                </a:lnTo>
                <a:lnTo>
                  <a:pt x="512" y="851"/>
                </a:lnTo>
                <a:lnTo>
                  <a:pt x="510" y="844"/>
                </a:lnTo>
                <a:lnTo>
                  <a:pt x="511" y="836"/>
                </a:lnTo>
                <a:lnTo>
                  <a:pt x="535" y="645"/>
                </a:lnTo>
                <a:lnTo>
                  <a:pt x="536" y="640"/>
                </a:lnTo>
                <a:lnTo>
                  <a:pt x="537" y="635"/>
                </a:lnTo>
                <a:lnTo>
                  <a:pt x="539" y="630"/>
                </a:lnTo>
                <a:lnTo>
                  <a:pt x="542" y="627"/>
                </a:lnTo>
                <a:lnTo>
                  <a:pt x="1069" y="10"/>
                </a:lnTo>
                <a:lnTo>
                  <a:pt x="1073" y="6"/>
                </a:lnTo>
                <a:lnTo>
                  <a:pt x="1078" y="3"/>
                </a:lnTo>
                <a:lnTo>
                  <a:pt x="1085" y="1"/>
                </a:lnTo>
                <a:lnTo>
                  <a:pt x="1090" y="0"/>
                </a:lnTo>
                <a:lnTo>
                  <a:pt x="1096" y="0"/>
                </a:lnTo>
                <a:lnTo>
                  <a:pt x="1102" y="2"/>
                </a:lnTo>
                <a:lnTo>
                  <a:pt x="1108" y="4"/>
                </a:lnTo>
                <a:lnTo>
                  <a:pt x="1113" y="8"/>
                </a:lnTo>
                <a:lnTo>
                  <a:pt x="1113" y="9"/>
                </a:lnTo>
                <a:lnTo>
                  <a:pt x="1114" y="9"/>
                </a:lnTo>
                <a:close/>
                <a:moveTo>
                  <a:pt x="788" y="58"/>
                </a:moveTo>
                <a:lnTo>
                  <a:pt x="794" y="58"/>
                </a:lnTo>
                <a:lnTo>
                  <a:pt x="799" y="61"/>
                </a:lnTo>
                <a:lnTo>
                  <a:pt x="804" y="64"/>
                </a:lnTo>
                <a:lnTo>
                  <a:pt x="810" y="68"/>
                </a:lnTo>
                <a:lnTo>
                  <a:pt x="813" y="73"/>
                </a:lnTo>
                <a:lnTo>
                  <a:pt x="816" y="78"/>
                </a:lnTo>
                <a:lnTo>
                  <a:pt x="818" y="85"/>
                </a:lnTo>
                <a:lnTo>
                  <a:pt x="819" y="91"/>
                </a:lnTo>
                <a:lnTo>
                  <a:pt x="818" y="98"/>
                </a:lnTo>
                <a:lnTo>
                  <a:pt x="816" y="104"/>
                </a:lnTo>
                <a:lnTo>
                  <a:pt x="813" y="110"/>
                </a:lnTo>
                <a:lnTo>
                  <a:pt x="810" y="115"/>
                </a:lnTo>
                <a:lnTo>
                  <a:pt x="804" y="118"/>
                </a:lnTo>
                <a:lnTo>
                  <a:pt x="799" y="121"/>
                </a:lnTo>
                <a:lnTo>
                  <a:pt x="794" y="123"/>
                </a:lnTo>
                <a:lnTo>
                  <a:pt x="788" y="124"/>
                </a:lnTo>
                <a:lnTo>
                  <a:pt x="63" y="124"/>
                </a:lnTo>
                <a:lnTo>
                  <a:pt x="63" y="972"/>
                </a:lnTo>
                <a:lnTo>
                  <a:pt x="937" y="972"/>
                </a:lnTo>
                <a:lnTo>
                  <a:pt x="937" y="683"/>
                </a:lnTo>
                <a:lnTo>
                  <a:pt x="938" y="676"/>
                </a:lnTo>
                <a:lnTo>
                  <a:pt x="939" y="670"/>
                </a:lnTo>
                <a:lnTo>
                  <a:pt x="942" y="665"/>
                </a:lnTo>
                <a:lnTo>
                  <a:pt x="947" y="660"/>
                </a:lnTo>
                <a:lnTo>
                  <a:pt x="951" y="656"/>
                </a:lnTo>
                <a:lnTo>
                  <a:pt x="956" y="652"/>
                </a:lnTo>
                <a:lnTo>
                  <a:pt x="962" y="650"/>
                </a:lnTo>
                <a:lnTo>
                  <a:pt x="969" y="650"/>
                </a:lnTo>
                <a:lnTo>
                  <a:pt x="975" y="650"/>
                </a:lnTo>
                <a:lnTo>
                  <a:pt x="981" y="652"/>
                </a:lnTo>
                <a:lnTo>
                  <a:pt x="986" y="656"/>
                </a:lnTo>
                <a:lnTo>
                  <a:pt x="991" y="660"/>
                </a:lnTo>
                <a:lnTo>
                  <a:pt x="995" y="665"/>
                </a:lnTo>
                <a:lnTo>
                  <a:pt x="998" y="670"/>
                </a:lnTo>
                <a:lnTo>
                  <a:pt x="999" y="676"/>
                </a:lnTo>
                <a:lnTo>
                  <a:pt x="1000" y="683"/>
                </a:lnTo>
                <a:lnTo>
                  <a:pt x="1000" y="1006"/>
                </a:lnTo>
                <a:lnTo>
                  <a:pt x="999" y="1012"/>
                </a:lnTo>
                <a:lnTo>
                  <a:pt x="998" y="1018"/>
                </a:lnTo>
                <a:lnTo>
                  <a:pt x="995" y="1024"/>
                </a:lnTo>
                <a:lnTo>
                  <a:pt x="991" y="1029"/>
                </a:lnTo>
                <a:lnTo>
                  <a:pt x="986" y="1033"/>
                </a:lnTo>
                <a:lnTo>
                  <a:pt x="981" y="1036"/>
                </a:lnTo>
                <a:lnTo>
                  <a:pt x="975" y="1038"/>
                </a:lnTo>
                <a:lnTo>
                  <a:pt x="969" y="1038"/>
                </a:lnTo>
                <a:lnTo>
                  <a:pt x="32" y="1038"/>
                </a:lnTo>
                <a:lnTo>
                  <a:pt x="25" y="1038"/>
                </a:lnTo>
                <a:lnTo>
                  <a:pt x="20" y="1036"/>
                </a:lnTo>
                <a:lnTo>
                  <a:pt x="14" y="1033"/>
                </a:lnTo>
                <a:lnTo>
                  <a:pt x="10" y="1029"/>
                </a:lnTo>
                <a:lnTo>
                  <a:pt x="6" y="1024"/>
                </a:lnTo>
                <a:lnTo>
                  <a:pt x="3" y="1018"/>
                </a:lnTo>
                <a:lnTo>
                  <a:pt x="1" y="1012"/>
                </a:lnTo>
                <a:lnTo>
                  <a:pt x="0" y="1006"/>
                </a:lnTo>
                <a:lnTo>
                  <a:pt x="0" y="91"/>
                </a:lnTo>
                <a:lnTo>
                  <a:pt x="1" y="85"/>
                </a:lnTo>
                <a:lnTo>
                  <a:pt x="3" y="78"/>
                </a:lnTo>
                <a:lnTo>
                  <a:pt x="6" y="73"/>
                </a:lnTo>
                <a:lnTo>
                  <a:pt x="10" y="68"/>
                </a:lnTo>
                <a:lnTo>
                  <a:pt x="14" y="64"/>
                </a:lnTo>
                <a:lnTo>
                  <a:pt x="20" y="61"/>
                </a:lnTo>
                <a:lnTo>
                  <a:pt x="25" y="58"/>
                </a:lnTo>
                <a:lnTo>
                  <a:pt x="32" y="58"/>
                </a:lnTo>
                <a:lnTo>
                  <a:pt x="788" y="58"/>
                </a:lnTo>
                <a:close/>
                <a:moveTo>
                  <a:pt x="140" y="269"/>
                </a:moveTo>
                <a:lnTo>
                  <a:pt x="133" y="269"/>
                </a:lnTo>
                <a:lnTo>
                  <a:pt x="128" y="267"/>
                </a:lnTo>
                <a:lnTo>
                  <a:pt x="123" y="263"/>
                </a:lnTo>
                <a:lnTo>
                  <a:pt x="117" y="259"/>
                </a:lnTo>
                <a:lnTo>
                  <a:pt x="114" y="255"/>
                </a:lnTo>
                <a:lnTo>
                  <a:pt x="111" y="249"/>
                </a:lnTo>
                <a:lnTo>
                  <a:pt x="109" y="242"/>
                </a:lnTo>
                <a:lnTo>
                  <a:pt x="109" y="236"/>
                </a:lnTo>
                <a:lnTo>
                  <a:pt x="109" y="230"/>
                </a:lnTo>
                <a:lnTo>
                  <a:pt x="111" y="224"/>
                </a:lnTo>
                <a:lnTo>
                  <a:pt x="114" y="217"/>
                </a:lnTo>
                <a:lnTo>
                  <a:pt x="117" y="213"/>
                </a:lnTo>
                <a:lnTo>
                  <a:pt x="123" y="209"/>
                </a:lnTo>
                <a:lnTo>
                  <a:pt x="128" y="206"/>
                </a:lnTo>
                <a:lnTo>
                  <a:pt x="133" y="204"/>
                </a:lnTo>
                <a:lnTo>
                  <a:pt x="140" y="203"/>
                </a:lnTo>
                <a:lnTo>
                  <a:pt x="561" y="203"/>
                </a:lnTo>
                <a:lnTo>
                  <a:pt x="567" y="204"/>
                </a:lnTo>
                <a:lnTo>
                  <a:pt x="573" y="206"/>
                </a:lnTo>
                <a:lnTo>
                  <a:pt x="579" y="209"/>
                </a:lnTo>
                <a:lnTo>
                  <a:pt x="583" y="213"/>
                </a:lnTo>
                <a:lnTo>
                  <a:pt x="587" y="217"/>
                </a:lnTo>
                <a:lnTo>
                  <a:pt x="589" y="224"/>
                </a:lnTo>
                <a:lnTo>
                  <a:pt x="591" y="230"/>
                </a:lnTo>
                <a:lnTo>
                  <a:pt x="592" y="236"/>
                </a:lnTo>
                <a:lnTo>
                  <a:pt x="591" y="242"/>
                </a:lnTo>
                <a:lnTo>
                  <a:pt x="589" y="249"/>
                </a:lnTo>
                <a:lnTo>
                  <a:pt x="587" y="255"/>
                </a:lnTo>
                <a:lnTo>
                  <a:pt x="583" y="259"/>
                </a:lnTo>
                <a:lnTo>
                  <a:pt x="579" y="263"/>
                </a:lnTo>
                <a:lnTo>
                  <a:pt x="573" y="267"/>
                </a:lnTo>
                <a:lnTo>
                  <a:pt x="567" y="269"/>
                </a:lnTo>
                <a:lnTo>
                  <a:pt x="561" y="269"/>
                </a:lnTo>
                <a:lnTo>
                  <a:pt x="140" y="269"/>
                </a:lnTo>
                <a:close/>
                <a:moveTo>
                  <a:pt x="140" y="424"/>
                </a:moveTo>
                <a:lnTo>
                  <a:pt x="133" y="424"/>
                </a:lnTo>
                <a:lnTo>
                  <a:pt x="128" y="422"/>
                </a:lnTo>
                <a:lnTo>
                  <a:pt x="123" y="419"/>
                </a:lnTo>
                <a:lnTo>
                  <a:pt x="117" y="415"/>
                </a:lnTo>
                <a:lnTo>
                  <a:pt x="114" y="410"/>
                </a:lnTo>
                <a:lnTo>
                  <a:pt x="111" y="405"/>
                </a:lnTo>
                <a:lnTo>
                  <a:pt x="109" y="398"/>
                </a:lnTo>
                <a:lnTo>
                  <a:pt x="109" y="392"/>
                </a:lnTo>
                <a:lnTo>
                  <a:pt x="109" y="385"/>
                </a:lnTo>
                <a:lnTo>
                  <a:pt x="111" y="378"/>
                </a:lnTo>
                <a:lnTo>
                  <a:pt x="114" y="373"/>
                </a:lnTo>
                <a:lnTo>
                  <a:pt x="117" y="368"/>
                </a:lnTo>
                <a:lnTo>
                  <a:pt x="123" y="365"/>
                </a:lnTo>
                <a:lnTo>
                  <a:pt x="128" y="362"/>
                </a:lnTo>
                <a:lnTo>
                  <a:pt x="133" y="360"/>
                </a:lnTo>
                <a:lnTo>
                  <a:pt x="140" y="359"/>
                </a:lnTo>
                <a:lnTo>
                  <a:pt x="327" y="359"/>
                </a:lnTo>
                <a:lnTo>
                  <a:pt x="333" y="360"/>
                </a:lnTo>
                <a:lnTo>
                  <a:pt x="339" y="362"/>
                </a:lnTo>
                <a:lnTo>
                  <a:pt x="344" y="365"/>
                </a:lnTo>
                <a:lnTo>
                  <a:pt x="350" y="368"/>
                </a:lnTo>
                <a:lnTo>
                  <a:pt x="353" y="373"/>
                </a:lnTo>
                <a:lnTo>
                  <a:pt x="356" y="378"/>
                </a:lnTo>
                <a:lnTo>
                  <a:pt x="358" y="385"/>
                </a:lnTo>
                <a:lnTo>
                  <a:pt x="358" y="392"/>
                </a:lnTo>
                <a:lnTo>
                  <a:pt x="358" y="398"/>
                </a:lnTo>
                <a:lnTo>
                  <a:pt x="356" y="405"/>
                </a:lnTo>
                <a:lnTo>
                  <a:pt x="353" y="410"/>
                </a:lnTo>
                <a:lnTo>
                  <a:pt x="350" y="415"/>
                </a:lnTo>
                <a:lnTo>
                  <a:pt x="344" y="419"/>
                </a:lnTo>
                <a:lnTo>
                  <a:pt x="339" y="422"/>
                </a:lnTo>
                <a:lnTo>
                  <a:pt x="333" y="424"/>
                </a:lnTo>
                <a:lnTo>
                  <a:pt x="327" y="424"/>
                </a:lnTo>
                <a:lnTo>
                  <a:pt x="140" y="424"/>
                </a:lnTo>
                <a:close/>
                <a:moveTo>
                  <a:pt x="140" y="581"/>
                </a:moveTo>
                <a:lnTo>
                  <a:pt x="133" y="580"/>
                </a:lnTo>
                <a:lnTo>
                  <a:pt x="128" y="579"/>
                </a:lnTo>
                <a:lnTo>
                  <a:pt x="123" y="576"/>
                </a:lnTo>
                <a:lnTo>
                  <a:pt x="117" y="572"/>
                </a:lnTo>
                <a:lnTo>
                  <a:pt x="114" y="567"/>
                </a:lnTo>
                <a:lnTo>
                  <a:pt x="111" y="561"/>
                </a:lnTo>
                <a:lnTo>
                  <a:pt x="109" y="555"/>
                </a:lnTo>
                <a:lnTo>
                  <a:pt x="109" y="549"/>
                </a:lnTo>
                <a:lnTo>
                  <a:pt x="109" y="542"/>
                </a:lnTo>
                <a:lnTo>
                  <a:pt x="111" y="535"/>
                </a:lnTo>
                <a:lnTo>
                  <a:pt x="114" y="530"/>
                </a:lnTo>
                <a:lnTo>
                  <a:pt x="117" y="525"/>
                </a:lnTo>
                <a:lnTo>
                  <a:pt x="123" y="522"/>
                </a:lnTo>
                <a:lnTo>
                  <a:pt x="128" y="519"/>
                </a:lnTo>
                <a:lnTo>
                  <a:pt x="133" y="516"/>
                </a:lnTo>
                <a:lnTo>
                  <a:pt x="140" y="515"/>
                </a:lnTo>
                <a:lnTo>
                  <a:pt x="476" y="515"/>
                </a:lnTo>
                <a:lnTo>
                  <a:pt x="482" y="516"/>
                </a:lnTo>
                <a:lnTo>
                  <a:pt x="488" y="519"/>
                </a:lnTo>
                <a:lnTo>
                  <a:pt x="493" y="522"/>
                </a:lnTo>
                <a:lnTo>
                  <a:pt x="498" y="525"/>
                </a:lnTo>
                <a:lnTo>
                  <a:pt x="502" y="530"/>
                </a:lnTo>
                <a:lnTo>
                  <a:pt x="504" y="535"/>
                </a:lnTo>
                <a:lnTo>
                  <a:pt x="506" y="542"/>
                </a:lnTo>
                <a:lnTo>
                  <a:pt x="507" y="549"/>
                </a:lnTo>
                <a:lnTo>
                  <a:pt x="506" y="555"/>
                </a:lnTo>
                <a:lnTo>
                  <a:pt x="504" y="561"/>
                </a:lnTo>
                <a:lnTo>
                  <a:pt x="502" y="567"/>
                </a:lnTo>
                <a:lnTo>
                  <a:pt x="498" y="572"/>
                </a:lnTo>
                <a:lnTo>
                  <a:pt x="493" y="576"/>
                </a:lnTo>
                <a:lnTo>
                  <a:pt x="488" y="579"/>
                </a:lnTo>
                <a:lnTo>
                  <a:pt x="482" y="580"/>
                </a:lnTo>
                <a:lnTo>
                  <a:pt x="476" y="581"/>
                </a:lnTo>
                <a:lnTo>
                  <a:pt x="140" y="581"/>
                </a:lnTo>
                <a:close/>
                <a:moveTo>
                  <a:pt x="140" y="736"/>
                </a:moveTo>
                <a:lnTo>
                  <a:pt x="133" y="735"/>
                </a:lnTo>
                <a:lnTo>
                  <a:pt x="128" y="733"/>
                </a:lnTo>
                <a:lnTo>
                  <a:pt x="123" y="730"/>
                </a:lnTo>
                <a:lnTo>
                  <a:pt x="117" y="727"/>
                </a:lnTo>
                <a:lnTo>
                  <a:pt x="114" y="721"/>
                </a:lnTo>
                <a:lnTo>
                  <a:pt x="111" y="715"/>
                </a:lnTo>
                <a:lnTo>
                  <a:pt x="109" y="710"/>
                </a:lnTo>
                <a:lnTo>
                  <a:pt x="109" y="703"/>
                </a:lnTo>
                <a:lnTo>
                  <a:pt x="109" y="696"/>
                </a:lnTo>
                <a:lnTo>
                  <a:pt x="111" y="690"/>
                </a:lnTo>
                <a:lnTo>
                  <a:pt x="114" y="685"/>
                </a:lnTo>
                <a:lnTo>
                  <a:pt x="117" y="680"/>
                </a:lnTo>
                <a:lnTo>
                  <a:pt x="123" y="675"/>
                </a:lnTo>
                <a:lnTo>
                  <a:pt x="128" y="672"/>
                </a:lnTo>
                <a:lnTo>
                  <a:pt x="133" y="670"/>
                </a:lnTo>
                <a:lnTo>
                  <a:pt x="140" y="670"/>
                </a:lnTo>
                <a:lnTo>
                  <a:pt x="327" y="670"/>
                </a:lnTo>
                <a:lnTo>
                  <a:pt x="333" y="670"/>
                </a:lnTo>
                <a:lnTo>
                  <a:pt x="339" y="672"/>
                </a:lnTo>
                <a:lnTo>
                  <a:pt x="344" y="675"/>
                </a:lnTo>
                <a:lnTo>
                  <a:pt x="350" y="680"/>
                </a:lnTo>
                <a:lnTo>
                  <a:pt x="353" y="685"/>
                </a:lnTo>
                <a:lnTo>
                  <a:pt x="356" y="690"/>
                </a:lnTo>
                <a:lnTo>
                  <a:pt x="358" y="696"/>
                </a:lnTo>
                <a:lnTo>
                  <a:pt x="358" y="703"/>
                </a:lnTo>
                <a:lnTo>
                  <a:pt x="358" y="710"/>
                </a:lnTo>
                <a:lnTo>
                  <a:pt x="356" y="715"/>
                </a:lnTo>
                <a:lnTo>
                  <a:pt x="353" y="721"/>
                </a:lnTo>
                <a:lnTo>
                  <a:pt x="350" y="727"/>
                </a:lnTo>
                <a:lnTo>
                  <a:pt x="344" y="730"/>
                </a:lnTo>
                <a:lnTo>
                  <a:pt x="339" y="733"/>
                </a:lnTo>
                <a:lnTo>
                  <a:pt x="333" y="735"/>
                </a:lnTo>
                <a:lnTo>
                  <a:pt x="327" y="736"/>
                </a:lnTo>
                <a:lnTo>
                  <a:pt x="140" y="736"/>
                </a:lnTo>
                <a:close/>
                <a:moveTo>
                  <a:pt x="140" y="888"/>
                </a:moveTo>
                <a:lnTo>
                  <a:pt x="133" y="887"/>
                </a:lnTo>
                <a:lnTo>
                  <a:pt x="128" y="886"/>
                </a:lnTo>
                <a:lnTo>
                  <a:pt x="123" y="882"/>
                </a:lnTo>
                <a:lnTo>
                  <a:pt x="117" y="878"/>
                </a:lnTo>
                <a:lnTo>
                  <a:pt x="114" y="873"/>
                </a:lnTo>
                <a:lnTo>
                  <a:pt x="111" y="868"/>
                </a:lnTo>
                <a:lnTo>
                  <a:pt x="109" y="862"/>
                </a:lnTo>
                <a:lnTo>
                  <a:pt x="109" y="855"/>
                </a:lnTo>
                <a:lnTo>
                  <a:pt x="109" y="848"/>
                </a:lnTo>
                <a:lnTo>
                  <a:pt x="111" y="842"/>
                </a:lnTo>
                <a:lnTo>
                  <a:pt x="114" y="836"/>
                </a:lnTo>
                <a:lnTo>
                  <a:pt x="117" y="831"/>
                </a:lnTo>
                <a:lnTo>
                  <a:pt x="123" y="827"/>
                </a:lnTo>
                <a:lnTo>
                  <a:pt x="128" y="825"/>
                </a:lnTo>
                <a:lnTo>
                  <a:pt x="133" y="823"/>
                </a:lnTo>
                <a:lnTo>
                  <a:pt x="140" y="822"/>
                </a:lnTo>
                <a:lnTo>
                  <a:pt x="350" y="822"/>
                </a:lnTo>
                <a:lnTo>
                  <a:pt x="356" y="823"/>
                </a:lnTo>
                <a:lnTo>
                  <a:pt x="361" y="825"/>
                </a:lnTo>
                <a:lnTo>
                  <a:pt x="366" y="827"/>
                </a:lnTo>
                <a:lnTo>
                  <a:pt x="372" y="831"/>
                </a:lnTo>
                <a:lnTo>
                  <a:pt x="375" y="836"/>
                </a:lnTo>
                <a:lnTo>
                  <a:pt x="378" y="842"/>
                </a:lnTo>
                <a:lnTo>
                  <a:pt x="380" y="848"/>
                </a:lnTo>
                <a:lnTo>
                  <a:pt x="381" y="855"/>
                </a:lnTo>
                <a:lnTo>
                  <a:pt x="380" y="862"/>
                </a:lnTo>
                <a:lnTo>
                  <a:pt x="378" y="868"/>
                </a:lnTo>
                <a:lnTo>
                  <a:pt x="375" y="873"/>
                </a:lnTo>
                <a:lnTo>
                  <a:pt x="372" y="878"/>
                </a:lnTo>
                <a:lnTo>
                  <a:pt x="366" y="882"/>
                </a:lnTo>
                <a:lnTo>
                  <a:pt x="361" y="886"/>
                </a:lnTo>
                <a:lnTo>
                  <a:pt x="356" y="887"/>
                </a:lnTo>
                <a:lnTo>
                  <a:pt x="350" y="888"/>
                </a:lnTo>
                <a:lnTo>
                  <a:pt x="140" y="888"/>
                </a:lnTo>
                <a:close/>
                <a:moveTo>
                  <a:pt x="611" y="645"/>
                </a:moveTo>
                <a:lnTo>
                  <a:pt x="717" y="735"/>
                </a:lnTo>
                <a:lnTo>
                  <a:pt x="1092" y="274"/>
                </a:lnTo>
                <a:lnTo>
                  <a:pt x="1005" y="183"/>
                </a:lnTo>
                <a:lnTo>
                  <a:pt x="611" y="645"/>
                </a:lnTo>
                <a:close/>
                <a:moveTo>
                  <a:pt x="656" y="767"/>
                </a:moveTo>
                <a:lnTo>
                  <a:pt x="589" y="711"/>
                </a:lnTo>
                <a:lnTo>
                  <a:pt x="579" y="794"/>
                </a:lnTo>
                <a:lnTo>
                  <a:pt x="656" y="767"/>
                </a:lnTo>
                <a:close/>
                <a:moveTo>
                  <a:pt x="1178" y="169"/>
                </a:moveTo>
                <a:lnTo>
                  <a:pt x="1093" y="80"/>
                </a:lnTo>
                <a:lnTo>
                  <a:pt x="1047" y="134"/>
                </a:lnTo>
                <a:lnTo>
                  <a:pt x="1133" y="224"/>
                </a:lnTo>
                <a:lnTo>
                  <a:pt x="1178" y="16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4" name="Прямоугольник 13"/>
          <p:cNvSpPr/>
          <p:nvPr/>
        </p:nvSpPr>
        <p:spPr>
          <a:xfrm>
            <a:off x="-1" y="2989733"/>
            <a:ext cx="4064001" cy="308547"/>
          </a:xfrm>
          <a:prstGeom prst="rect">
            <a:avLst/>
          </a:prstGeom>
          <a:solidFill>
            <a:srgbClr val="DBE1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15" name="Прямоугольник 14"/>
          <p:cNvSpPr/>
          <p:nvPr/>
        </p:nvSpPr>
        <p:spPr>
          <a:xfrm>
            <a:off x="1413797" y="3052059"/>
            <a:ext cx="2650203" cy="246221"/>
          </a:xfrm>
          <a:prstGeom prst="rect">
            <a:avLst/>
          </a:prstGeom>
        </p:spPr>
        <p:txBody>
          <a:bodyPr wrap="square" lIns="0" tIns="0" rIns="0" bIns="0">
            <a:spAutoFit/>
          </a:bodyPr>
          <a:lstStyle/>
          <a:p>
            <a:pPr lvl="0" algn="r">
              <a:spcBef>
                <a:spcPts val="1000"/>
              </a:spcBef>
            </a:pPr>
            <a:r>
              <a:rPr lang="ru-RU" sz="1600" b="1" dirty="0" smtClean="0">
                <a:latin typeface="Segoe UI" panose="020B0502040204020203" pitchFamily="34" charset="0"/>
                <a:cs typeface="Segoe UI" panose="020B0502040204020203" pitchFamily="34" charset="0"/>
              </a:rPr>
              <a:t>Ч.15 ст.3.2 223-ФЗ:</a:t>
            </a:r>
            <a:endParaRPr lang="ru-RU" sz="1600" b="1" dirty="0">
              <a:latin typeface="Segoe UI" panose="020B0502040204020203" pitchFamily="34" charset="0"/>
              <a:cs typeface="Segoe UI" panose="020B0502040204020203" pitchFamily="34" charset="0"/>
            </a:endParaRPr>
          </a:p>
        </p:txBody>
      </p:sp>
      <p:sp>
        <p:nvSpPr>
          <p:cNvPr id="23" name="Прямоугольник 22"/>
          <p:cNvSpPr/>
          <p:nvPr/>
        </p:nvSpPr>
        <p:spPr>
          <a:xfrm>
            <a:off x="4061905" y="2856215"/>
            <a:ext cx="8130096" cy="584775"/>
          </a:xfrm>
          <a:prstGeom prst="rect">
            <a:avLst/>
          </a:prstGeom>
        </p:spPr>
        <p:txBody>
          <a:bodyPr wrap="square">
            <a:spAutoFit/>
          </a:bodyPr>
          <a:lstStyle/>
          <a:p>
            <a:pPr algn="just" defTabSz="447675">
              <a:spcBef>
                <a:spcPts val="1200"/>
              </a:spcBef>
              <a:buClr>
                <a:srgbClr val="E4465A"/>
              </a:buClr>
              <a:buSzPct val="120000"/>
            </a:pPr>
            <a:r>
              <a:rPr lang="ru-RU" sz="1600" dirty="0" smtClean="0">
                <a:latin typeface="Segoe UI" panose="020B0502040204020203" pitchFamily="34" charset="0"/>
                <a:cs typeface="Segoe UI" panose="020B0502040204020203" pitchFamily="34" charset="0"/>
              </a:rPr>
              <a:t>Договор заключается не ранее чем через 10 и не позднее чем через 20 дней со дня размещения итогового протокола (в общих случаях)</a:t>
            </a:r>
            <a:endParaRPr lang="ru-RU" sz="1600" dirty="0" smtClean="0">
              <a:latin typeface="Segoe UI" panose="020B0502040204020203" pitchFamily="34" charset="0"/>
              <a:cs typeface="Segoe UI" panose="020B0502040204020203" pitchFamily="34" charset="0"/>
            </a:endParaRPr>
          </a:p>
        </p:txBody>
      </p:sp>
      <p:sp>
        <p:nvSpPr>
          <p:cNvPr id="31" name="Прямоугольник 30"/>
          <p:cNvSpPr/>
          <p:nvPr/>
        </p:nvSpPr>
        <p:spPr>
          <a:xfrm>
            <a:off x="0" y="3471850"/>
            <a:ext cx="4062953" cy="425374"/>
          </a:xfrm>
          <a:prstGeom prst="rect">
            <a:avLst/>
          </a:prstGeom>
          <a:solidFill>
            <a:srgbClr val="DBE1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32" name="Прямоугольник 31"/>
          <p:cNvSpPr/>
          <p:nvPr/>
        </p:nvSpPr>
        <p:spPr>
          <a:xfrm>
            <a:off x="1413798" y="3563798"/>
            <a:ext cx="2650203" cy="246221"/>
          </a:xfrm>
          <a:prstGeom prst="rect">
            <a:avLst/>
          </a:prstGeom>
        </p:spPr>
        <p:txBody>
          <a:bodyPr wrap="square" lIns="0" tIns="0" rIns="0" bIns="0">
            <a:spAutoFit/>
          </a:bodyPr>
          <a:lstStyle/>
          <a:p>
            <a:pPr lvl="0" algn="r">
              <a:spcBef>
                <a:spcPts val="1000"/>
              </a:spcBef>
            </a:pPr>
            <a:r>
              <a:rPr lang="ru-RU" sz="1600" b="1" dirty="0" smtClean="0">
                <a:latin typeface="Segoe UI" panose="020B0502040204020203" pitchFamily="34" charset="0"/>
                <a:cs typeface="Segoe UI" panose="020B0502040204020203" pitchFamily="34" charset="0"/>
              </a:rPr>
              <a:t>Ч.28 ст.3.2 223-ФЗ:</a:t>
            </a:r>
            <a:endParaRPr lang="ru-RU" sz="1600" b="1" dirty="0">
              <a:latin typeface="Segoe UI" panose="020B0502040204020203" pitchFamily="34" charset="0"/>
              <a:cs typeface="Segoe UI" panose="020B0502040204020203" pitchFamily="34" charset="0"/>
            </a:endParaRPr>
          </a:p>
        </p:txBody>
      </p:sp>
      <p:sp>
        <p:nvSpPr>
          <p:cNvPr id="33" name="Прямоугольник 32"/>
          <p:cNvSpPr/>
          <p:nvPr/>
        </p:nvSpPr>
        <p:spPr>
          <a:xfrm>
            <a:off x="4061904" y="3392149"/>
            <a:ext cx="7964602" cy="584775"/>
          </a:xfrm>
          <a:prstGeom prst="rect">
            <a:avLst/>
          </a:prstGeom>
        </p:spPr>
        <p:txBody>
          <a:bodyPr wrap="square">
            <a:spAutoFit/>
          </a:bodyPr>
          <a:lstStyle/>
          <a:p>
            <a:pPr algn="just" defTabSz="447675">
              <a:spcBef>
                <a:spcPts val="1200"/>
              </a:spcBef>
              <a:buClr>
                <a:srgbClr val="E4465A"/>
              </a:buClr>
              <a:buSzPct val="120000"/>
            </a:pPr>
            <a:r>
              <a:rPr lang="ru-RU" sz="1600" dirty="0" smtClean="0">
                <a:latin typeface="Segoe UI" panose="020B0502040204020203" pitchFamily="34" charset="0"/>
                <a:cs typeface="Segoe UI" panose="020B0502040204020203" pitchFamily="34" charset="0"/>
              </a:rPr>
              <a:t>Предусмотрено право заключать несколько договоров с несколькими участниками</a:t>
            </a:r>
            <a:endParaRPr lang="ru-RU" sz="1600" dirty="0" smtClean="0">
              <a:latin typeface="Segoe UI" panose="020B0502040204020203" pitchFamily="34" charset="0"/>
              <a:cs typeface="Segoe UI" panose="020B0502040204020203" pitchFamily="34" charset="0"/>
            </a:endParaRPr>
          </a:p>
        </p:txBody>
      </p:sp>
      <p:sp>
        <p:nvSpPr>
          <p:cNvPr id="42" name="Прямоугольник 41"/>
          <p:cNvSpPr/>
          <p:nvPr/>
        </p:nvSpPr>
        <p:spPr>
          <a:xfrm>
            <a:off x="7857" y="4063571"/>
            <a:ext cx="4062953" cy="425374"/>
          </a:xfrm>
          <a:prstGeom prst="rect">
            <a:avLst/>
          </a:prstGeom>
          <a:solidFill>
            <a:srgbClr val="DBE1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43" name="Прямоугольник 42"/>
          <p:cNvSpPr/>
          <p:nvPr/>
        </p:nvSpPr>
        <p:spPr>
          <a:xfrm>
            <a:off x="-1" y="4155519"/>
            <a:ext cx="4071859" cy="246221"/>
          </a:xfrm>
          <a:prstGeom prst="rect">
            <a:avLst/>
          </a:prstGeom>
        </p:spPr>
        <p:txBody>
          <a:bodyPr wrap="square" lIns="0" tIns="0" rIns="0" bIns="0">
            <a:spAutoFit/>
          </a:bodyPr>
          <a:lstStyle/>
          <a:p>
            <a:pPr lvl="0" algn="r">
              <a:spcBef>
                <a:spcPts val="1000"/>
              </a:spcBef>
            </a:pPr>
            <a:r>
              <a:rPr lang="ru-RU" sz="1600" b="1" dirty="0">
                <a:latin typeface="Segoe UI" panose="020B0502040204020203" pitchFamily="34" charset="0"/>
                <a:cs typeface="Segoe UI" panose="020B0502040204020203" pitchFamily="34" charset="0"/>
              </a:rPr>
              <a:t>Ч.16, ч.18, ч.20, ч.22 </a:t>
            </a:r>
            <a:r>
              <a:rPr lang="ru-RU" sz="1600" b="1" dirty="0" smtClean="0">
                <a:latin typeface="Segoe UI" panose="020B0502040204020203" pitchFamily="34" charset="0"/>
                <a:cs typeface="Segoe UI" panose="020B0502040204020203" pitchFamily="34" charset="0"/>
              </a:rPr>
              <a:t>ст.3.2 223-ФЗ:</a:t>
            </a:r>
            <a:endParaRPr lang="ru-RU" sz="1600" b="1" dirty="0">
              <a:latin typeface="Segoe UI" panose="020B0502040204020203" pitchFamily="34" charset="0"/>
              <a:cs typeface="Segoe UI" panose="020B0502040204020203" pitchFamily="34" charset="0"/>
            </a:endParaRPr>
          </a:p>
        </p:txBody>
      </p:sp>
      <p:sp>
        <p:nvSpPr>
          <p:cNvPr id="44" name="Прямоугольник 43"/>
          <p:cNvSpPr/>
          <p:nvPr/>
        </p:nvSpPr>
        <p:spPr>
          <a:xfrm>
            <a:off x="4061904" y="3989172"/>
            <a:ext cx="7964602" cy="584775"/>
          </a:xfrm>
          <a:prstGeom prst="rect">
            <a:avLst/>
          </a:prstGeom>
        </p:spPr>
        <p:txBody>
          <a:bodyPr wrap="square">
            <a:spAutoFit/>
          </a:bodyPr>
          <a:lstStyle/>
          <a:p>
            <a:pPr algn="just" defTabSz="447675">
              <a:spcBef>
                <a:spcPts val="1200"/>
              </a:spcBef>
              <a:buClr>
                <a:srgbClr val="E4465A"/>
              </a:buClr>
              <a:buSzPct val="120000"/>
            </a:pPr>
            <a:r>
              <a:rPr lang="ru-RU" sz="1600" dirty="0" smtClean="0">
                <a:latin typeface="Segoe UI" panose="020B0502040204020203" pitchFamily="34" charset="0"/>
                <a:cs typeface="Segoe UI" panose="020B0502040204020203" pitchFamily="34" charset="0"/>
              </a:rPr>
              <a:t>«Договор заключается» с победителем закупки. Если УЗ не признан победителем, значит, договор заключать не обязаны</a:t>
            </a:r>
            <a:endParaRPr lang="ru-RU" sz="1600" dirty="0" smtClean="0">
              <a:latin typeface="Segoe UI" panose="020B0502040204020203" pitchFamily="34" charset="0"/>
              <a:cs typeface="Segoe UI" panose="020B0502040204020203" pitchFamily="34" charset="0"/>
            </a:endParaRPr>
          </a:p>
        </p:txBody>
      </p:sp>
      <p:sp>
        <p:nvSpPr>
          <p:cNvPr id="49" name="Нижний колонтитул 4"/>
          <p:cNvSpPr>
            <a:spLocks noGrp="1"/>
          </p:cNvSpPr>
          <p:nvPr>
            <p:ph type="ftr" sz="quarter" idx="11"/>
          </p:nvPr>
        </p:nvSpPr>
        <p:spPr>
          <a:xfrm>
            <a:off x="360362" y="6520816"/>
            <a:ext cx="7712075" cy="333462"/>
          </a:xfrm>
        </p:spPr>
        <p:txBody>
          <a:bodyPr/>
          <a:lstStyle>
            <a:lvl1pPr>
              <a:defRPr>
                <a:solidFill>
                  <a:srgbClr val="E4465A"/>
                </a:solidFill>
                <a:latin typeface="Segoe UI" panose="020B0502040204020203" pitchFamily="34" charset="0"/>
              </a:defRPr>
            </a:lvl1pPr>
          </a:lstStyle>
          <a:p>
            <a:r>
              <a:rPr lang="ru-RU" dirty="0" smtClean="0"/>
              <a:t>Анатолий Галимский</a:t>
            </a:r>
            <a:endParaRPr lang="ru-RU" dirty="0"/>
          </a:p>
        </p:txBody>
      </p:sp>
      <p:sp>
        <p:nvSpPr>
          <p:cNvPr id="50" name="Номер слайда 5"/>
          <p:cNvSpPr>
            <a:spLocks noGrp="1"/>
          </p:cNvSpPr>
          <p:nvPr>
            <p:ph type="sldNum" sz="quarter" idx="12"/>
          </p:nvPr>
        </p:nvSpPr>
        <p:spPr>
          <a:xfrm>
            <a:off x="9086849" y="6520815"/>
            <a:ext cx="2743200" cy="333462"/>
          </a:xfrm>
        </p:spPr>
        <p:txBody>
          <a:bodyPr/>
          <a:lstStyle>
            <a:lvl1pPr>
              <a:defRPr>
                <a:solidFill>
                  <a:srgbClr val="E4465A"/>
                </a:solidFill>
                <a:latin typeface="Segoe UI" panose="020B0502040204020203" pitchFamily="34" charset="0"/>
              </a:defRPr>
            </a:lvl1pPr>
          </a:lstStyle>
          <a:p>
            <a:r>
              <a:rPr lang="ru-RU" dirty="0" smtClean="0"/>
              <a:t>2018</a:t>
            </a:r>
            <a:endParaRPr lang="ru-RU" dirty="0"/>
          </a:p>
        </p:txBody>
      </p:sp>
    </p:spTree>
    <p:extLst>
      <p:ext uri="{BB962C8B-B14F-4D97-AF65-F5344CB8AC3E}">
        <p14:creationId xmlns:p14="http://schemas.microsoft.com/office/powerpoint/2010/main" val="1404394148"/>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500"/>
                                        <p:tgtEl>
                                          <p:spTgt spid="3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fade">
                                      <p:cBhvr>
                                        <p:cTn id="33" dur="500"/>
                                        <p:tgtEl>
                                          <p:spTgt spid="3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fade">
                                      <p:cBhvr>
                                        <p:cTn id="38" dur="500"/>
                                        <p:tgtEl>
                                          <p:spTgt spid="4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3"/>
                                        </p:tgtEl>
                                        <p:attrNameLst>
                                          <p:attrName>style.visibility</p:attrName>
                                        </p:attrNameLst>
                                      </p:cBhvr>
                                      <p:to>
                                        <p:strVal val="visible"/>
                                      </p:to>
                                    </p:set>
                                    <p:animEffect transition="in" filter="fade">
                                      <p:cBhvr>
                                        <p:cTn id="41" dur="500"/>
                                        <p:tgtEl>
                                          <p:spTgt spid="4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4"/>
                                        </p:tgtEl>
                                        <p:attrNameLst>
                                          <p:attrName>style.visibility</p:attrName>
                                        </p:attrNameLst>
                                      </p:cBhvr>
                                      <p:to>
                                        <p:strVal val="visible"/>
                                      </p:to>
                                    </p:set>
                                    <p:animEffect transition="in" filter="fade">
                                      <p:cBhvr>
                                        <p:cTn id="44"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P spid="9" grpId="0" animBg="1"/>
      <p:bldP spid="14" grpId="0" animBg="1"/>
      <p:bldP spid="15" grpId="0"/>
      <p:bldP spid="23" grpId="0"/>
      <p:bldP spid="31" grpId="0" animBg="1"/>
      <p:bldP spid="32" grpId="0"/>
      <p:bldP spid="33" grpId="0"/>
      <p:bldP spid="42" grpId="0" animBg="1"/>
      <p:bldP spid="43" grpId="0"/>
      <p:bldP spid="4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1"/>
          <p:cNvSpPr txBox="1">
            <a:spLocks/>
          </p:cNvSpPr>
          <p:nvPr/>
        </p:nvSpPr>
        <p:spPr bwMode="auto">
          <a:xfrm>
            <a:off x="3293538" y="331791"/>
            <a:ext cx="8467093"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0" tIns="45711" rIns="91420" bIns="45711" numCol="1" anchor="t" anchorCtr="0" compatLnSpc="1">
            <a:prstTxWarp prst="textNoShape">
              <a:avLst/>
            </a:prstTxWarp>
          </a:bodyPr>
          <a:lstStyle>
            <a:lvl1pPr algn="r" defTabSz="914400" eaLnBrk="1" hangingPunct="1">
              <a:lnSpc>
                <a:spcPct val="90000"/>
              </a:lnSpc>
              <a:buClr>
                <a:srgbClr val="000000"/>
              </a:buClr>
              <a:buSzPct val="100000"/>
              <a:buFont typeface="Times New Roman" pitchFamily="18" charset="0"/>
              <a:defRPr sz="2000" b="1" cap="all">
                <a:solidFill>
                  <a:srgbClr val="E4465A"/>
                </a:solidFill>
                <a:latin typeface="Aria"/>
                <a:ea typeface="Arial Unicode MS" pitchFamily="34" charset="-128"/>
                <a:cs typeface="Arial" panose="020B0604020202020204" pitchFamily="34" charset="0"/>
              </a:defRPr>
            </a:lvl1pPr>
            <a:lvl2pPr algn="r">
              <a:lnSpc>
                <a:spcPct val="87000"/>
              </a:lnSpc>
              <a:buClr>
                <a:srgbClr val="000000"/>
              </a:buClr>
              <a:buSzPct val="100000"/>
              <a:buFont typeface="Times New Roman" pitchFamily="18" charset="0"/>
              <a:defRPr sz="2000" b="1">
                <a:solidFill>
                  <a:srgbClr val="E4465A"/>
                </a:solidFill>
                <a:latin typeface="Aria"/>
                <a:ea typeface="Arial Unicode MS" pitchFamily="34" charset="-128"/>
                <a:cs typeface="Arial Unicode MS" charset="0"/>
              </a:defRPr>
            </a:lvl2pPr>
            <a:lvl3pPr algn="r">
              <a:lnSpc>
                <a:spcPct val="87000"/>
              </a:lnSpc>
              <a:buClr>
                <a:srgbClr val="000000"/>
              </a:buClr>
              <a:buSzPct val="100000"/>
              <a:buFont typeface="Times New Roman" pitchFamily="18" charset="0"/>
              <a:defRPr sz="2000" b="1">
                <a:solidFill>
                  <a:srgbClr val="E4465A"/>
                </a:solidFill>
                <a:latin typeface="Aria"/>
                <a:ea typeface="Arial Unicode MS" pitchFamily="34" charset="-128"/>
                <a:cs typeface="Arial Unicode MS" charset="0"/>
              </a:defRPr>
            </a:lvl3pPr>
            <a:lvl4pPr algn="r">
              <a:lnSpc>
                <a:spcPct val="87000"/>
              </a:lnSpc>
              <a:buClr>
                <a:srgbClr val="000000"/>
              </a:buClr>
              <a:buSzPct val="100000"/>
              <a:buFont typeface="Times New Roman" pitchFamily="18" charset="0"/>
              <a:defRPr sz="2000" b="1">
                <a:solidFill>
                  <a:srgbClr val="E4465A"/>
                </a:solidFill>
                <a:latin typeface="Aria"/>
                <a:ea typeface="Arial Unicode MS" pitchFamily="34" charset="-128"/>
                <a:cs typeface="Arial Unicode MS" charset="0"/>
              </a:defRPr>
            </a:lvl4pPr>
            <a:lvl5pPr algn="r">
              <a:lnSpc>
                <a:spcPct val="87000"/>
              </a:lnSpc>
              <a:buClr>
                <a:srgbClr val="000000"/>
              </a:buClr>
              <a:buSzPct val="100000"/>
              <a:buFont typeface="Times New Roman" pitchFamily="18" charset="0"/>
              <a:defRPr sz="2000" b="1">
                <a:solidFill>
                  <a:srgbClr val="E4465A"/>
                </a:solidFill>
                <a:latin typeface="Aria"/>
                <a:ea typeface="Arial Unicode MS" pitchFamily="34" charset="-128"/>
                <a:cs typeface="Arial Unicode MS" charset="0"/>
              </a:defRPr>
            </a:lvl5pPr>
            <a:lvl6pPr marL="2514600" indent="-228600" defTabSz="449263" fontAlgn="base">
              <a:lnSpc>
                <a:spcPct val="87000"/>
              </a:lnSpc>
              <a:spcBef>
                <a:spcPct val="0"/>
              </a:spcBef>
              <a:spcAft>
                <a:spcPct val="0"/>
              </a:spcAft>
              <a:buClr>
                <a:srgbClr val="000000"/>
              </a:buClr>
              <a:buSzPct val="100000"/>
              <a:buFont typeface="Times New Roman" pitchFamily="16" charset="0"/>
              <a:defRPr>
                <a:solidFill>
                  <a:srgbClr val="000000"/>
                </a:solidFill>
                <a:latin typeface="Arial" charset="0"/>
                <a:cs typeface="Arial Unicode MS" charset="0"/>
              </a:defRPr>
            </a:lvl6pPr>
            <a:lvl7pPr marL="2971800" indent="-228600" defTabSz="449263" fontAlgn="base">
              <a:lnSpc>
                <a:spcPct val="87000"/>
              </a:lnSpc>
              <a:spcBef>
                <a:spcPct val="0"/>
              </a:spcBef>
              <a:spcAft>
                <a:spcPct val="0"/>
              </a:spcAft>
              <a:buClr>
                <a:srgbClr val="000000"/>
              </a:buClr>
              <a:buSzPct val="100000"/>
              <a:buFont typeface="Times New Roman" pitchFamily="16" charset="0"/>
              <a:defRPr>
                <a:solidFill>
                  <a:srgbClr val="000000"/>
                </a:solidFill>
                <a:latin typeface="Arial" charset="0"/>
                <a:cs typeface="Arial Unicode MS" charset="0"/>
              </a:defRPr>
            </a:lvl7pPr>
            <a:lvl8pPr marL="3429000" indent="-228600" defTabSz="449263" fontAlgn="base">
              <a:lnSpc>
                <a:spcPct val="87000"/>
              </a:lnSpc>
              <a:spcBef>
                <a:spcPct val="0"/>
              </a:spcBef>
              <a:spcAft>
                <a:spcPct val="0"/>
              </a:spcAft>
              <a:buClr>
                <a:srgbClr val="000000"/>
              </a:buClr>
              <a:buSzPct val="100000"/>
              <a:buFont typeface="Times New Roman" pitchFamily="16" charset="0"/>
              <a:defRPr>
                <a:solidFill>
                  <a:srgbClr val="000000"/>
                </a:solidFill>
                <a:latin typeface="Arial" charset="0"/>
                <a:cs typeface="Arial Unicode MS" charset="0"/>
              </a:defRPr>
            </a:lvl8pPr>
            <a:lvl9pPr marL="3886200" indent="-228600" defTabSz="449263" fontAlgn="base">
              <a:lnSpc>
                <a:spcPct val="87000"/>
              </a:lnSpc>
              <a:spcBef>
                <a:spcPct val="0"/>
              </a:spcBef>
              <a:spcAft>
                <a:spcPct val="0"/>
              </a:spcAft>
              <a:buClr>
                <a:srgbClr val="000000"/>
              </a:buClr>
              <a:buSzPct val="100000"/>
              <a:buFont typeface="Times New Roman" pitchFamily="16" charset="0"/>
              <a:defRPr>
                <a:solidFill>
                  <a:srgbClr val="000000"/>
                </a:solidFill>
                <a:latin typeface="Arial" charset="0"/>
                <a:cs typeface="Arial Unicode MS" charset="0"/>
              </a:defRPr>
            </a:lvl9pPr>
          </a:lstStyle>
          <a:p>
            <a:pPr fontAlgn="base">
              <a:spcBef>
                <a:spcPct val="0"/>
              </a:spcBef>
              <a:spcAft>
                <a:spcPct val="0"/>
              </a:spcAft>
            </a:pPr>
            <a:endParaRPr lang="ru-RU" altLang="ru-RU" dirty="0"/>
          </a:p>
        </p:txBody>
      </p:sp>
      <p:sp>
        <p:nvSpPr>
          <p:cNvPr id="10" name="Заголовок 2"/>
          <p:cNvSpPr txBox="1">
            <a:spLocks/>
          </p:cNvSpPr>
          <p:nvPr/>
        </p:nvSpPr>
        <p:spPr>
          <a:xfrm>
            <a:off x="1979085" y="2332900"/>
            <a:ext cx="8270696" cy="1080860"/>
          </a:xfrm>
          <a:prstGeom prst="rect">
            <a:avLst/>
          </a:prstGeom>
        </p:spPr>
        <p:txBody>
          <a:bodyPr/>
          <a:lstStyle>
            <a:lvl1pPr marL="0" algn="ctr" defTabSz="449263" rtl="0" eaLnBrk="1" fontAlgn="base" latinLnBrk="0" hangingPunct="0">
              <a:lnSpc>
                <a:spcPct val="90000"/>
              </a:lnSpc>
              <a:spcBef>
                <a:spcPct val="0"/>
              </a:spcBef>
              <a:spcAft>
                <a:spcPct val="0"/>
              </a:spcAft>
              <a:buNone/>
              <a:defRPr lang="ru-RU" sz="2000" b="1" kern="1200" cap="all" baseline="0" dirty="0" smtClean="0">
                <a:solidFill>
                  <a:srgbClr val="E4465A"/>
                </a:solidFill>
                <a:latin typeface="Trebuchet MS" panose="020B0603020202020204" pitchFamily="34" charset="0"/>
                <a:ea typeface="Segoe UI Black" panose="020B0A02040204020203" pitchFamily="34" charset="0"/>
                <a:cs typeface="Adobe Arabic" panose="02040503050201020203" pitchFamily="18" charset="-78"/>
              </a:defRPr>
            </a:lvl1pPr>
          </a:lstStyle>
          <a:p>
            <a:r>
              <a:rPr lang="ru-RU" sz="4000" dirty="0" smtClean="0"/>
              <a:t>А что если это закупка у единственного поставщика?</a:t>
            </a:r>
            <a:endParaRPr lang="ru-RU" sz="4000" dirty="0"/>
          </a:p>
        </p:txBody>
      </p:sp>
      <p:sp>
        <p:nvSpPr>
          <p:cNvPr id="4" name="Нижний колонтитул 4"/>
          <p:cNvSpPr>
            <a:spLocks noGrp="1"/>
          </p:cNvSpPr>
          <p:nvPr>
            <p:ph type="ftr" sz="quarter" idx="11"/>
          </p:nvPr>
        </p:nvSpPr>
        <p:spPr>
          <a:xfrm>
            <a:off x="360362" y="6520816"/>
            <a:ext cx="7712075" cy="333462"/>
          </a:xfrm>
        </p:spPr>
        <p:txBody>
          <a:bodyPr/>
          <a:lstStyle>
            <a:lvl1pPr>
              <a:defRPr>
                <a:solidFill>
                  <a:srgbClr val="E4465A"/>
                </a:solidFill>
                <a:latin typeface="Segoe UI" panose="020B0502040204020203" pitchFamily="34" charset="0"/>
              </a:defRPr>
            </a:lvl1pPr>
          </a:lstStyle>
          <a:p>
            <a:r>
              <a:rPr lang="ru-RU" dirty="0" smtClean="0"/>
              <a:t>Анатолий Галимский</a:t>
            </a:r>
            <a:endParaRPr lang="ru-RU" dirty="0"/>
          </a:p>
        </p:txBody>
      </p:sp>
      <p:sp>
        <p:nvSpPr>
          <p:cNvPr id="5" name="Номер слайда 5"/>
          <p:cNvSpPr>
            <a:spLocks noGrp="1"/>
          </p:cNvSpPr>
          <p:nvPr>
            <p:ph type="sldNum" sz="quarter" idx="12"/>
          </p:nvPr>
        </p:nvSpPr>
        <p:spPr>
          <a:xfrm>
            <a:off x="9086849" y="6520815"/>
            <a:ext cx="2743200" cy="333462"/>
          </a:xfrm>
        </p:spPr>
        <p:txBody>
          <a:bodyPr/>
          <a:lstStyle>
            <a:lvl1pPr>
              <a:defRPr>
                <a:solidFill>
                  <a:srgbClr val="E4465A"/>
                </a:solidFill>
                <a:latin typeface="Segoe UI" panose="020B0502040204020203" pitchFamily="34" charset="0"/>
              </a:defRPr>
            </a:lvl1pPr>
          </a:lstStyle>
          <a:p>
            <a:r>
              <a:rPr lang="ru-RU" dirty="0" smtClean="0"/>
              <a:t>2018</a:t>
            </a:r>
            <a:endParaRPr lang="ru-RU" dirty="0"/>
          </a:p>
        </p:txBody>
      </p:sp>
    </p:spTree>
    <p:extLst>
      <p:ext uri="{BB962C8B-B14F-4D97-AF65-F5344CB8AC3E}">
        <p14:creationId xmlns:p14="http://schemas.microsoft.com/office/powerpoint/2010/main" val="65384222"/>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0" y="1655124"/>
            <a:ext cx="4465320" cy="308547"/>
          </a:xfrm>
          <a:prstGeom prst="rect">
            <a:avLst/>
          </a:prstGeom>
          <a:solidFill>
            <a:srgbClr val="DBE1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10" name="Стрелка: пятиугольник 6"/>
          <p:cNvSpPr/>
          <p:nvPr/>
        </p:nvSpPr>
        <p:spPr>
          <a:xfrm rot="5400000">
            <a:off x="-32043" y="1138854"/>
            <a:ext cx="1604862" cy="820057"/>
          </a:xfrm>
          <a:prstGeom prst="homePlate">
            <a:avLst>
              <a:gd name="adj" fmla="val 17496"/>
            </a:avLst>
          </a:prstGeom>
          <a:solidFill>
            <a:srgbClr val="E44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11" name="Прямоугольник 10"/>
          <p:cNvSpPr/>
          <p:nvPr/>
        </p:nvSpPr>
        <p:spPr>
          <a:xfrm>
            <a:off x="1413798" y="1717450"/>
            <a:ext cx="4436496" cy="246221"/>
          </a:xfrm>
          <a:prstGeom prst="rect">
            <a:avLst/>
          </a:prstGeom>
        </p:spPr>
        <p:txBody>
          <a:bodyPr wrap="square" lIns="0" tIns="0" rIns="0" bIns="0">
            <a:spAutoFit/>
          </a:bodyPr>
          <a:lstStyle/>
          <a:p>
            <a:pPr lvl="0">
              <a:spcBef>
                <a:spcPts val="1000"/>
              </a:spcBef>
            </a:pPr>
            <a:r>
              <a:rPr lang="ru-RU" sz="1600" b="1" dirty="0" smtClean="0">
                <a:latin typeface="Segoe UI" panose="020B0502040204020203" pitchFamily="34" charset="0"/>
                <a:cs typeface="Segoe UI" panose="020B0502040204020203" pitchFamily="34" charset="0"/>
              </a:rPr>
              <a:t>Ст.3.6 223-ФЗ</a:t>
            </a:r>
            <a:endParaRPr lang="ru-RU" sz="1600" b="1" dirty="0">
              <a:latin typeface="Segoe UI" panose="020B0502040204020203" pitchFamily="34" charset="0"/>
              <a:cs typeface="Segoe UI" panose="020B0502040204020203" pitchFamily="34" charset="0"/>
            </a:endParaRPr>
          </a:p>
        </p:txBody>
      </p:sp>
      <p:sp>
        <p:nvSpPr>
          <p:cNvPr id="4" name="Заголовок 3"/>
          <p:cNvSpPr>
            <a:spLocks noGrp="1"/>
          </p:cNvSpPr>
          <p:nvPr>
            <p:ph type="title"/>
          </p:nvPr>
        </p:nvSpPr>
        <p:spPr/>
        <p:txBody>
          <a:bodyPr>
            <a:normAutofit/>
          </a:bodyPr>
          <a:lstStyle/>
          <a:p>
            <a:r>
              <a:rPr lang="ru-RU" altLang="ru-RU" dirty="0" smtClean="0">
                <a:cs typeface="Segoe UI" panose="020B0502040204020203" pitchFamily="34" charset="0"/>
              </a:rPr>
              <a:t>Что требуется Установить в ПОЗ</a:t>
            </a:r>
            <a:endParaRPr lang="ru-RU" altLang="ru-RU" dirty="0">
              <a:latin typeface="Segoe UI" panose="020B0502040204020203" pitchFamily="34" charset="0"/>
              <a:cs typeface="Segoe UI" panose="020B0502040204020203" pitchFamily="34" charset="0"/>
            </a:endParaRPr>
          </a:p>
        </p:txBody>
      </p:sp>
      <p:sp>
        <p:nvSpPr>
          <p:cNvPr id="2" name="Прямоугольник 1"/>
          <p:cNvSpPr/>
          <p:nvPr/>
        </p:nvSpPr>
        <p:spPr>
          <a:xfrm>
            <a:off x="1413797" y="2351314"/>
            <a:ext cx="10342773" cy="584775"/>
          </a:xfrm>
          <a:prstGeom prst="rect">
            <a:avLst/>
          </a:prstGeom>
        </p:spPr>
        <p:txBody>
          <a:bodyPr wrap="square">
            <a:spAutoFit/>
          </a:bodyPr>
          <a:lstStyle/>
          <a:p>
            <a:pPr algn="just" defTabSz="447675">
              <a:spcBef>
                <a:spcPts val="1200"/>
              </a:spcBef>
              <a:buClr>
                <a:srgbClr val="E4465A"/>
              </a:buClr>
              <a:buSzPct val="120000"/>
            </a:pPr>
            <a:r>
              <a:rPr lang="ru-RU" sz="1600" dirty="0">
                <a:solidFill>
                  <a:srgbClr val="C00000"/>
                </a:solidFill>
                <a:latin typeface="Segoe UI" panose="020B0502040204020203" pitchFamily="34" charset="0"/>
                <a:cs typeface="Segoe UI" panose="020B0502040204020203" pitchFamily="34" charset="0"/>
              </a:rPr>
              <a:t>Порядок подготовки и осуществления</a:t>
            </a:r>
            <a:r>
              <a:rPr lang="ru-RU" sz="1600" dirty="0">
                <a:latin typeface="Segoe UI" panose="020B0502040204020203" pitchFamily="34" charset="0"/>
                <a:cs typeface="Segoe UI" panose="020B0502040204020203" pitchFamily="34" charset="0"/>
              </a:rPr>
              <a:t> закупки у единственного поставщика (исполнителя, подрядчика) и </a:t>
            </a:r>
            <a:r>
              <a:rPr lang="ru-RU" sz="1600" dirty="0">
                <a:solidFill>
                  <a:srgbClr val="C00000"/>
                </a:solidFill>
                <a:latin typeface="Segoe UI" panose="020B0502040204020203" pitchFamily="34" charset="0"/>
                <a:cs typeface="Segoe UI" panose="020B0502040204020203" pitchFamily="34" charset="0"/>
              </a:rPr>
              <a:t>исчерпывающий перечень случаев</a:t>
            </a:r>
            <a:r>
              <a:rPr lang="ru-RU" sz="1600" dirty="0">
                <a:latin typeface="Segoe UI" panose="020B0502040204020203" pitchFamily="34" charset="0"/>
                <a:cs typeface="Segoe UI" panose="020B0502040204020203" pitchFamily="34" charset="0"/>
              </a:rPr>
              <a:t> проведения такой закупки </a:t>
            </a:r>
            <a:r>
              <a:rPr lang="ru-RU" sz="1600" dirty="0">
                <a:solidFill>
                  <a:srgbClr val="C00000"/>
                </a:solidFill>
                <a:latin typeface="Segoe UI" panose="020B0502040204020203" pitchFamily="34" charset="0"/>
                <a:cs typeface="Segoe UI" panose="020B0502040204020203" pitchFamily="34" charset="0"/>
              </a:rPr>
              <a:t>устанавливаются положением о закупке</a:t>
            </a:r>
            <a:r>
              <a:rPr lang="ru-RU" sz="1600" dirty="0">
                <a:latin typeface="Segoe UI" panose="020B0502040204020203" pitchFamily="34" charset="0"/>
                <a:cs typeface="Segoe UI" panose="020B0502040204020203" pitchFamily="34" charset="0"/>
              </a:rPr>
              <a:t>.</a:t>
            </a:r>
          </a:p>
        </p:txBody>
      </p:sp>
      <p:sp>
        <p:nvSpPr>
          <p:cNvPr id="9" name="Freeform 37"/>
          <p:cNvSpPr>
            <a:spLocks noEditPoints="1"/>
          </p:cNvSpPr>
          <p:nvPr/>
        </p:nvSpPr>
        <p:spPr bwMode="auto">
          <a:xfrm>
            <a:off x="541177" y="1586204"/>
            <a:ext cx="541336" cy="504531"/>
          </a:xfrm>
          <a:custGeom>
            <a:avLst/>
            <a:gdLst>
              <a:gd name="T0" fmla="*/ 2147483646 w 1251"/>
              <a:gd name="T1" fmla="*/ 2147483646 h 1038"/>
              <a:gd name="T2" fmla="*/ 2147483646 w 1251"/>
              <a:gd name="T3" fmla="*/ 2147483646 h 1038"/>
              <a:gd name="T4" fmla="*/ 2147483646 w 1251"/>
              <a:gd name="T5" fmla="*/ 2147483646 h 1038"/>
              <a:gd name="T6" fmla="*/ 2147483646 w 1251"/>
              <a:gd name="T7" fmla="*/ 2147483646 h 1038"/>
              <a:gd name="T8" fmla="*/ 2147483646 w 1251"/>
              <a:gd name="T9" fmla="*/ 2147483646 h 1038"/>
              <a:gd name="T10" fmla="*/ 2147483646 w 1251"/>
              <a:gd name="T11" fmla="*/ 2147483646 h 1038"/>
              <a:gd name="T12" fmla="*/ 2147483646 w 1251"/>
              <a:gd name="T13" fmla="*/ 2147483646 h 1038"/>
              <a:gd name="T14" fmla="*/ 2147483646 w 1251"/>
              <a:gd name="T15" fmla="*/ 2147483646 h 1038"/>
              <a:gd name="T16" fmla="*/ 2147483646 w 1251"/>
              <a:gd name="T17" fmla="*/ 2147483646 h 1038"/>
              <a:gd name="T18" fmla="*/ 2147483646 w 1251"/>
              <a:gd name="T19" fmla="*/ 2147483646 h 1038"/>
              <a:gd name="T20" fmla="*/ 2147483646 w 1251"/>
              <a:gd name="T21" fmla="*/ 2147483646 h 1038"/>
              <a:gd name="T22" fmla="*/ 2147483646 w 1251"/>
              <a:gd name="T23" fmla="*/ 2147483646 h 1038"/>
              <a:gd name="T24" fmla="*/ 2147483646 w 1251"/>
              <a:gd name="T25" fmla="*/ 2147483646 h 1038"/>
              <a:gd name="T26" fmla="*/ 2147483646 w 1251"/>
              <a:gd name="T27" fmla="*/ 2147483646 h 1038"/>
              <a:gd name="T28" fmla="*/ 2147483646 w 1251"/>
              <a:gd name="T29" fmla="*/ 2147483646 h 1038"/>
              <a:gd name="T30" fmla="*/ 2147483646 w 1251"/>
              <a:gd name="T31" fmla="*/ 2147483646 h 1038"/>
              <a:gd name="T32" fmla="*/ 2147483646 w 1251"/>
              <a:gd name="T33" fmla="*/ 2147483646 h 1038"/>
              <a:gd name="T34" fmla="*/ 2147483646 w 1251"/>
              <a:gd name="T35" fmla="*/ 2147483646 h 1038"/>
              <a:gd name="T36" fmla="*/ 2147483646 w 1251"/>
              <a:gd name="T37" fmla="*/ 2147483646 h 1038"/>
              <a:gd name="T38" fmla="*/ 0 w 1251"/>
              <a:gd name="T39" fmla="*/ 2147483646 h 1038"/>
              <a:gd name="T40" fmla="*/ 2147483646 w 1251"/>
              <a:gd name="T41" fmla="*/ 2147483646 h 1038"/>
              <a:gd name="T42" fmla="*/ 2147483646 w 1251"/>
              <a:gd name="T43" fmla="*/ 2147483646 h 1038"/>
              <a:gd name="T44" fmla="*/ 2147483646 w 1251"/>
              <a:gd name="T45" fmla="*/ 2147483646 h 1038"/>
              <a:gd name="T46" fmla="*/ 2147483646 w 1251"/>
              <a:gd name="T47" fmla="*/ 2147483646 h 1038"/>
              <a:gd name="T48" fmla="*/ 2147483646 w 1251"/>
              <a:gd name="T49" fmla="*/ 2147483646 h 1038"/>
              <a:gd name="T50" fmla="*/ 2147483646 w 1251"/>
              <a:gd name="T51" fmla="*/ 2147483646 h 1038"/>
              <a:gd name="T52" fmla="*/ 2147483646 w 1251"/>
              <a:gd name="T53" fmla="*/ 2147483646 h 1038"/>
              <a:gd name="T54" fmla="*/ 2147483646 w 1251"/>
              <a:gd name="T55" fmla="*/ 2147483646 h 1038"/>
              <a:gd name="T56" fmla="*/ 2147483646 w 1251"/>
              <a:gd name="T57" fmla="*/ 2147483646 h 1038"/>
              <a:gd name="T58" fmla="*/ 2147483646 w 1251"/>
              <a:gd name="T59" fmla="*/ 2147483646 h 1038"/>
              <a:gd name="T60" fmla="*/ 2147483646 w 1251"/>
              <a:gd name="T61" fmla="*/ 2147483646 h 1038"/>
              <a:gd name="T62" fmla="*/ 2147483646 w 1251"/>
              <a:gd name="T63" fmla="*/ 2147483646 h 1038"/>
              <a:gd name="T64" fmla="*/ 2147483646 w 1251"/>
              <a:gd name="T65" fmla="*/ 2147483646 h 1038"/>
              <a:gd name="T66" fmla="*/ 2147483646 w 1251"/>
              <a:gd name="T67" fmla="*/ 2147483646 h 1038"/>
              <a:gd name="T68" fmla="*/ 2147483646 w 1251"/>
              <a:gd name="T69" fmla="*/ 2147483646 h 1038"/>
              <a:gd name="T70" fmla="*/ 2147483646 w 1251"/>
              <a:gd name="T71" fmla="*/ 2147483646 h 1038"/>
              <a:gd name="T72" fmla="*/ 2147483646 w 1251"/>
              <a:gd name="T73" fmla="*/ 2147483646 h 1038"/>
              <a:gd name="T74" fmla="*/ 2147483646 w 1251"/>
              <a:gd name="T75" fmla="*/ 2147483646 h 1038"/>
              <a:gd name="T76" fmla="*/ 2147483646 w 1251"/>
              <a:gd name="T77" fmla="*/ 2147483646 h 1038"/>
              <a:gd name="T78" fmla="*/ 2147483646 w 1251"/>
              <a:gd name="T79" fmla="*/ 2147483646 h 1038"/>
              <a:gd name="T80" fmla="*/ 2147483646 w 1251"/>
              <a:gd name="T81" fmla="*/ 2147483646 h 1038"/>
              <a:gd name="T82" fmla="*/ 2147483646 w 1251"/>
              <a:gd name="T83" fmla="*/ 2147483646 h 1038"/>
              <a:gd name="T84" fmla="*/ 2147483646 w 1251"/>
              <a:gd name="T85" fmla="*/ 2147483646 h 1038"/>
              <a:gd name="T86" fmla="*/ 2147483646 w 1251"/>
              <a:gd name="T87" fmla="*/ 2147483646 h 1038"/>
              <a:gd name="T88" fmla="*/ 2147483646 w 1251"/>
              <a:gd name="T89" fmla="*/ 2147483646 h 1038"/>
              <a:gd name="T90" fmla="*/ 2147483646 w 1251"/>
              <a:gd name="T91" fmla="*/ 2147483646 h 1038"/>
              <a:gd name="T92" fmla="*/ 2147483646 w 1251"/>
              <a:gd name="T93" fmla="*/ 2147483646 h 1038"/>
              <a:gd name="T94" fmla="*/ 2147483646 w 1251"/>
              <a:gd name="T95" fmla="*/ 2147483646 h 1038"/>
              <a:gd name="T96" fmla="*/ 2147483646 w 1251"/>
              <a:gd name="T97" fmla="*/ 2147483646 h 1038"/>
              <a:gd name="T98" fmla="*/ 2147483646 w 1251"/>
              <a:gd name="T99" fmla="*/ 2147483646 h 1038"/>
              <a:gd name="T100" fmla="*/ 2147483646 w 1251"/>
              <a:gd name="T101" fmla="*/ 2147483646 h 1038"/>
              <a:gd name="T102" fmla="*/ 2147483646 w 1251"/>
              <a:gd name="T103" fmla="*/ 2147483646 h 1038"/>
              <a:gd name="T104" fmla="*/ 2147483646 w 1251"/>
              <a:gd name="T105" fmla="*/ 2147483646 h 1038"/>
              <a:gd name="T106" fmla="*/ 2147483646 w 1251"/>
              <a:gd name="T107" fmla="*/ 2147483646 h 1038"/>
              <a:gd name="T108" fmla="*/ 2147483646 w 1251"/>
              <a:gd name="T109" fmla="*/ 2147483646 h 1038"/>
              <a:gd name="T110" fmla="*/ 2147483646 w 1251"/>
              <a:gd name="T111" fmla="*/ 2147483646 h 1038"/>
              <a:gd name="T112" fmla="*/ 2147483646 w 1251"/>
              <a:gd name="T113" fmla="*/ 2147483646 h 1038"/>
              <a:gd name="T114" fmla="*/ 2147483646 w 1251"/>
              <a:gd name="T115" fmla="*/ 2147483646 h 1038"/>
              <a:gd name="T116" fmla="*/ 2147483646 w 1251"/>
              <a:gd name="T117" fmla="*/ 2147483646 h 10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251" h="1038">
                <a:moveTo>
                  <a:pt x="1114" y="9"/>
                </a:moveTo>
                <a:lnTo>
                  <a:pt x="1242" y="144"/>
                </a:lnTo>
                <a:lnTo>
                  <a:pt x="1246" y="149"/>
                </a:lnTo>
                <a:lnTo>
                  <a:pt x="1249" y="155"/>
                </a:lnTo>
                <a:lnTo>
                  <a:pt x="1251" y="161"/>
                </a:lnTo>
                <a:lnTo>
                  <a:pt x="1251" y="167"/>
                </a:lnTo>
                <a:lnTo>
                  <a:pt x="1251" y="173"/>
                </a:lnTo>
                <a:lnTo>
                  <a:pt x="1249" y="180"/>
                </a:lnTo>
                <a:lnTo>
                  <a:pt x="1246" y="185"/>
                </a:lnTo>
                <a:lnTo>
                  <a:pt x="1243" y="190"/>
                </a:lnTo>
                <a:lnTo>
                  <a:pt x="745" y="801"/>
                </a:lnTo>
                <a:lnTo>
                  <a:pt x="742" y="805"/>
                </a:lnTo>
                <a:lnTo>
                  <a:pt x="738" y="808"/>
                </a:lnTo>
                <a:lnTo>
                  <a:pt x="734" y="810"/>
                </a:lnTo>
                <a:lnTo>
                  <a:pt x="730" y="811"/>
                </a:lnTo>
                <a:lnTo>
                  <a:pt x="550" y="873"/>
                </a:lnTo>
                <a:lnTo>
                  <a:pt x="544" y="874"/>
                </a:lnTo>
                <a:lnTo>
                  <a:pt x="538" y="874"/>
                </a:lnTo>
                <a:lnTo>
                  <a:pt x="533" y="873"/>
                </a:lnTo>
                <a:lnTo>
                  <a:pt x="526" y="871"/>
                </a:lnTo>
                <a:lnTo>
                  <a:pt x="522" y="867"/>
                </a:lnTo>
                <a:lnTo>
                  <a:pt x="517" y="863"/>
                </a:lnTo>
                <a:lnTo>
                  <a:pt x="514" y="857"/>
                </a:lnTo>
                <a:lnTo>
                  <a:pt x="512" y="851"/>
                </a:lnTo>
                <a:lnTo>
                  <a:pt x="510" y="844"/>
                </a:lnTo>
                <a:lnTo>
                  <a:pt x="511" y="836"/>
                </a:lnTo>
                <a:lnTo>
                  <a:pt x="535" y="645"/>
                </a:lnTo>
                <a:lnTo>
                  <a:pt x="536" y="640"/>
                </a:lnTo>
                <a:lnTo>
                  <a:pt x="537" y="635"/>
                </a:lnTo>
                <a:lnTo>
                  <a:pt x="539" y="630"/>
                </a:lnTo>
                <a:lnTo>
                  <a:pt x="542" y="627"/>
                </a:lnTo>
                <a:lnTo>
                  <a:pt x="1069" y="10"/>
                </a:lnTo>
                <a:lnTo>
                  <a:pt x="1073" y="6"/>
                </a:lnTo>
                <a:lnTo>
                  <a:pt x="1078" y="3"/>
                </a:lnTo>
                <a:lnTo>
                  <a:pt x="1085" y="1"/>
                </a:lnTo>
                <a:lnTo>
                  <a:pt x="1090" y="0"/>
                </a:lnTo>
                <a:lnTo>
                  <a:pt x="1096" y="0"/>
                </a:lnTo>
                <a:lnTo>
                  <a:pt x="1102" y="2"/>
                </a:lnTo>
                <a:lnTo>
                  <a:pt x="1108" y="4"/>
                </a:lnTo>
                <a:lnTo>
                  <a:pt x="1113" y="8"/>
                </a:lnTo>
                <a:lnTo>
                  <a:pt x="1113" y="9"/>
                </a:lnTo>
                <a:lnTo>
                  <a:pt x="1114" y="9"/>
                </a:lnTo>
                <a:close/>
                <a:moveTo>
                  <a:pt x="788" y="58"/>
                </a:moveTo>
                <a:lnTo>
                  <a:pt x="794" y="58"/>
                </a:lnTo>
                <a:lnTo>
                  <a:pt x="799" y="61"/>
                </a:lnTo>
                <a:lnTo>
                  <a:pt x="804" y="64"/>
                </a:lnTo>
                <a:lnTo>
                  <a:pt x="810" y="68"/>
                </a:lnTo>
                <a:lnTo>
                  <a:pt x="813" y="73"/>
                </a:lnTo>
                <a:lnTo>
                  <a:pt x="816" y="78"/>
                </a:lnTo>
                <a:lnTo>
                  <a:pt x="818" y="85"/>
                </a:lnTo>
                <a:lnTo>
                  <a:pt x="819" y="91"/>
                </a:lnTo>
                <a:lnTo>
                  <a:pt x="818" y="98"/>
                </a:lnTo>
                <a:lnTo>
                  <a:pt x="816" y="104"/>
                </a:lnTo>
                <a:lnTo>
                  <a:pt x="813" y="110"/>
                </a:lnTo>
                <a:lnTo>
                  <a:pt x="810" y="115"/>
                </a:lnTo>
                <a:lnTo>
                  <a:pt x="804" y="118"/>
                </a:lnTo>
                <a:lnTo>
                  <a:pt x="799" y="121"/>
                </a:lnTo>
                <a:lnTo>
                  <a:pt x="794" y="123"/>
                </a:lnTo>
                <a:lnTo>
                  <a:pt x="788" y="124"/>
                </a:lnTo>
                <a:lnTo>
                  <a:pt x="63" y="124"/>
                </a:lnTo>
                <a:lnTo>
                  <a:pt x="63" y="972"/>
                </a:lnTo>
                <a:lnTo>
                  <a:pt x="937" y="972"/>
                </a:lnTo>
                <a:lnTo>
                  <a:pt x="937" y="683"/>
                </a:lnTo>
                <a:lnTo>
                  <a:pt x="938" y="676"/>
                </a:lnTo>
                <a:lnTo>
                  <a:pt x="939" y="670"/>
                </a:lnTo>
                <a:lnTo>
                  <a:pt x="942" y="665"/>
                </a:lnTo>
                <a:lnTo>
                  <a:pt x="947" y="660"/>
                </a:lnTo>
                <a:lnTo>
                  <a:pt x="951" y="656"/>
                </a:lnTo>
                <a:lnTo>
                  <a:pt x="956" y="652"/>
                </a:lnTo>
                <a:lnTo>
                  <a:pt x="962" y="650"/>
                </a:lnTo>
                <a:lnTo>
                  <a:pt x="969" y="650"/>
                </a:lnTo>
                <a:lnTo>
                  <a:pt x="975" y="650"/>
                </a:lnTo>
                <a:lnTo>
                  <a:pt x="981" y="652"/>
                </a:lnTo>
                <a:lnTo>
                  <a:pt x="986" y="656"/>
                </a:lnTo>
                <a:lnTo>
                  <a:pt x="991" y="660"/>
                </a:lnTo>
                <a:lnTo>
                  <a:pt x="995" y="665"/>
                </a:lnTo>
                <a:lnTo>
                  <a:pt x="998" y="670"/>
                </a:lnTo>
                <a:lnTo>
                  <a:pt x="999" y="676"/>
                </a:lnTo>
                <a:lnTo>
                  <a:pt x="1000" y="683"/>
                </a:lnTo>
                <a:lnTo>
                  <a:pt x="1000" y="1006"/>
                </a:lnTo>
                <a:lnTo>
                  <a:pt x="999" y="1012"/>
                </a:lnTo>
                <a:lnTo>
                  <a:pt x="998" y="1018"/>
                </a:lnTo>
                <a:lnTo>
                  <a:pt x="995" y="1024"/>
                </a:lnTo>
                <a:lnTo>
                  <a:pt x="991" y="1029"/>
                </a:lnTo>
                <a:lnTo>
                  <a:pt x="986" y="1033"/>
                </a:lnTo>
                <a:lnTo>
                  <a:pt x="981" y="1036"/>
                </a:lnTo>
                <a:lnTo>
                  <a:pt x="975" y="1038"/>
                </a:lnTo>
                <a:lnTo>
                  <a:pt x="969" y="1038"/>
                </a:lnTo>
                <a:lnTo>
                  <a:pt x="32" y="1038"/>
                </a:lnTo>
                <a:lnTo>
                  <a:pt x="25" y="1038"/>
                </a:lnTo>
                <a:lnTo>
                  <a:pt x="20" y="1036"/>
                </a:lnTo>
                <a:lnTo>
                  <a:pt x="14" y="1033"/>
                </a:lnTo>
                <a:lnTo>
                  <a:pt x="10" y="1029"/>
                </a:lnTo>
                <a:lnTo>
                  <a:pt x="6" y="1024"/>
                </a:lnTo>
                <a:lnTo>
                  <a:pt x="3" y="1018"/>
                </a:lnTo>
                <a:lnTo>
                  <a:pt x="1" y="1012"/>
                </a:lnTo>
                <a:lnTo>
                  <a:pt x="0" y="1006"/>
                </a:lnTo>
                <a:lnTo>
                  <a:pt x="0" y="91"/>
                </a:lnTo>
                <a:lnTo>
                  <a:pt x="1" y="85"/>
                </a:lnTo>
                <a:lnTo>
                  <a:pt x="3" y="78"/>
                </a:lnTo>
                <a:lnTo>
                  <a:pt x="6" y="73"/>
                </a:lnTo>
                <a:lnTo>
                  <a:pt x="10" y="68"/>
                </a:lnTo>
                <a:lnTo>
                  <a:pt x="14" y="64"/>
                </a:lnTo>
                <a:lnTo>
                  <a:pt x="20" y="61"/>
                </a:lnTo>
                <a:lnTo>
                  <a:pt x="25" y="58"/>
                </a:lnTo>
                <a:lnTo>
                  <a:pt x="32" y="58"/>
                </a:lnTo>
                <a:lnTo>
                  <a:pt x="788" y="58"/>
                </a:lnTo>
                <a:close/>
                <a:moveTo>
                  <a:pt x="140" y="269"/>
                </a:moveTo>
                <a:lnTo>
                  <a:pt x="133" y="269"/>
                </a:lnTo>
                <a:lnTo>
                  <a:pt x="128" y="267"/>
                </a:lnTo>
                <a:lnTo>
                  <a:pt x="123" y="263"/>
                </a:lnTo>
                <a:lnTo>
                  <a:pt x="117" y="259"/>
                </a:lnTo>
                <a:lnTo>
                  <a:pt x="114" y="255"/>
                </a:lnTo>
                <a:lnTo>
                  <a:pt x="111" y="249"/>
                </a:lnTo>
                <a:lnTo>
                  <a:pt x="109" y="242"/>
                </a:lnTo>
                <a:lnTo>
                  <a:pt x="109" y="236"/>
                </a:lnTo>
                <a:lnTo>
                  <a:pt x="109" y="230"/>
                </a:lnTo>
                <a:lnTo>
                  <a:pt x="111" y="224"/>
                </a:lnTo>
                <a:lnTo>
                  <a:pt x="114" y="217"/>
                </a:lnTo>
                <a:lnTo>
                  <a:pt x="117" y="213"/>
                </a:lnTo>
                <a:lnTo>
                  <a:pt x="123" y="209"/>
                </a:lnTo>
                <a:lnTo>
                  <a:pt x="128" y="206"/>
                </a:lnTo>
                <a:lnTo>
                  <a:pt x="133" y="204"/>
                </a:lnTo>
                <a:lnTo>
                  <a:pt x="140" y="203"/>
                </a:lnTo>
                <a:lnTo>
                  <a:pt x="561" y="203"/>
                </a:lnTo>
                <a:lnTo>
                  <a:pt x="567" y="204"/>
                </a:lnTo>
                <a:lnTo>
                  <a:pt x="573" y="206"/>
                </a:lnTo>
                <a:lnTo>
                  <a:pt x="579" y="209"/>
                </a:lnTo>
                <a:lnTo>
                  <a:pt x="583" y="213"/>
                </a:lnTo>
                <a:lnTo>
                  <a:pt x="587" y="217"/>
                </a:lnTo>
                <a:lnTo>
                  <a:pt x="589" y="224"/>
                </a:lnTo>
                <a:lnTo>
                  <a:pt x="591" y="230"/>
                </a:lnTo>
                <a:lnTo>
                  <a:pt x="592" y="236"/>
                </a:lnTo>
                <a:lnTo>
                  <a:pt x="591" y="242"/>
                </a:lnTo>
                <a:lnTo>
                  <a:pt x="589" y="249"/>
                </a:lnTo>
                <a:lnTo>
                  <a:pt x="587" y="255"/>
                </a:lnTo>
                <a:lnTo>
                  <a:pt x="583" y="259"/>
                </a:lnTo>
                <a:lnTo>
                  <a:pt x="579" y="263"/>
                </a:lnTo>
                <a:lnTo>
                  <a:pt x="573" y="267"/>
                </a:lnTo>
                <a:lnTo>
                  <a:pt x="567" y="269"/>
                </a:lnTo>
                <a:lnTo>
                  <a:pt x="561" y="269"/>
                </a:lnTo>
                <a:lnTo>
                  <a:pt x="140" y="269"/>
                </a:lnTo>
                <a:close/>
                <a:moveTo>
                  <a:pt x="140" y="424"/>
                </a:moveTo>
                <a:lnTo>
                  <a:pt x="133" y="424"/>
                </a:lnTo>
                <a:lnTo>
                  <a:pt x="128" y="422"/>
                </a:lnTo>
                <a:lnTo>
                  <a:pt x="123" y="419"/>
                </a:lnTo>
                <a:lnTo>
                  <a:pt x="117" y="415"/>
                </a:lnTo>
                <a:lnTo>
                  <a:pt x="114" y="410"/>
                </a:lnTo>
                <a:lnTo>
                  <a:pt x="111" y="405"/>
                </a:lnTo>
                <a:lnTo>
                  <a:pt x="109" y="398"/>
                </a:lnTo>
                <a:lnTo>
                  <a:pt x="109" y="392"/>
                </a:lnTo>
                <a:lnTo>
                  <a:pt x="109" y="385"/>
                </a:lnTo>
                <a:lnTo>
                  <a:pt x="111" y="378"/>
                </a:lnTo>
                <a:lnTo>
                  <a:pt x="114" y="373"/>
                </a:lnTo>
                <a:lnTo>
                  <a:pt x="117" y="368"/>
                </a:lnTo>
                <a:lnTo>
                  <a:pt x="123" y="365"/>
                </a:lnTo>
                <a:lnTo>
                  <a:pt x="128" y="362"/>
                </a:lnTo>
                <a:lnTo>
                  <a:pt x="133" y="360"/>
                </a:lnTo>
                <a:lnTo>
                  <a:pt x="140" y="359"/>
                </a:lnTo>
                <a:lnTo>
                  <a:pt x="327" y="359"/>
                </a:lnTo>
                <a:lnTo>
                  <a:pt x="333" y="360"/>
                </a:lnTo>
                <a:lnTo>
                  <a:pt x="339" y="362"/>
                </a:lnTo>
                <a:lnTo>
                  <a:pt x="344" y="365"/>
                </a:lnTo>
                <a:lnTo>
                  <a:pt x="350" y="368"/>
                </a:lnTo>
                <a:lnTo>
                  <a:pt x="353" y="373"/>
                </a:lnTo>
                <a:lnTo>
                  <a:pt x="356" y="378"/>
                </a:lnTo>
                <a:lnTo>
                  <a:pt x="358" y="385"/>
                </a:lnTo>
                <a:lnTo>
                  <a:pt x="358" y="392"/>
                </a:lnTo>
                <a:lnTo>
                  <a:pt x="358" y="398"/>
                </a:lnTo>
                <a:lnTo>
                  <a:pt x="356" y="405"/>
                </a:lnTo>
                <a:lnTo>
                  <a:pt x="353" y="410"/>
                </a:lnTo>
                <a:lnTo>
                  <a:pt x="350" y="415"/>
                </a:lnTo>
                <a:lnTo>
                  <a:pt x="344" y="419"/>
                </a:lnTo>
                <a:lnTo>
                  <a:pt x="339" y="422"/>
                </a:lnTo>
                <a:lnTo>
                  <a:pt x="333" y="424"/>
                </a:lnTo>
                <a:lnTo>
                  <a:pt x="327" y="424"/>
                </a:lnTo>
                <a:lnTo>
                  <a:pt x="140" y="424"/>
                </a:lnTo>
                <a:close/>
                <a:moveTo>
                  <a:pt x="140" y="581"/>
                </a:moveTo>
                <a:lnTo>
                  <a:pt x="133" y="580"/>
                </a:lnTo>
                <a:lnTo>
                  <a:pt x="128" y="579"/>
                </a:lnTo>
                <a:lnTo>
                  <a:pt x="123" y="576"/>
                </a:lnTo>
                <a:lnTo>
                  <a:pt x="117" y="572"/>
                </a:lnTo>
                <a:lnTo>
                  <a:pt x="114" y="567"/>
                </a:lnTo>
                <a:lnTo>
                  <a:pt x="111" y="561"/>
                </a:lnTo>
                <a:lnTo>
                  <a:pt x="109" y="555"/>
                </a:lnTo>
                <a:lnTo>
                  <a:pt x="109" y="549"/>
                </a:lnTo>
                <a:lnTo>
                  <a:pt x="109" y="542"/>
                </a:lnTo>
                <a:lnTo>
                  <a:pt x="111" y="535"/>
                </a:lnTo>
                <a:lnTo>
                  <a:pt x="114" y="530"/>
                </a:lnTo>
                <a:lnTo>
                  <a:pt x="117" y="525"/>
                </a:lnTo>
                <a:lnTo>
                  <a:pt x="123" y="522"/>
                </a:lnTo>
                <a:lnTo>
                  <a:pt x="128" y="519"/>
                </a:lnTo>
                <a:lnTo>
                  <a:pt x="133" y="516"/>
                </a:lnTo>
                <a:lnTo>
                  <a:pt x="140" y="515"/>
                </a:lnTo>
                <a:lnTo>
                  <a:pt x="476" y="515"/>
                </a:lnTo>
                <a:lnTo>
                  <a:pt x="482" y="516"/>
                </a:lnTo>
                <a:lnTo>
                  <a:pt x="488" y="519"/>
                </a:lnTo>
                <a:lnTo>
                  <a:pt x="493" y="522"/>
                </a:lnTo>
                <a:lnTo>
                  <a:pt x="498" y="525"/>
                </a:lnTo>
                <a:lnTo>
                  <a:pt x="502" y="530"/>
                </a:lnTo>
                <a:lnTo>
                  <a:pt x="504" y="535"/>
                </a:lnTo>
                <a:lnTo>
                  <a:pt x="506" y="542"/>
                </a:lnTo>
                <a:lnTo>
                  <a:pt x="507" y="549"/>
                </a:lnTo>
                <a:lnTo>
                  <a:pt x="506" y="555"/>
                </a:lnTo>
                <a:lnTo>
                  <a:pt x="504" y="561"/>
                </a:lnTo>
                <a:lnTo>
                  <a:pt x="502" y="567"/>
                </a:lnTo>
                <a:lnTo>
                  <a:pt x="498" y="572"/>
                </a:lnTo>
                <a:lnTo>
                  <a:pt x="493" y="576"/>
                </a:lnTo>
                <a:lnTo>
                  <a:pt x="488" y="579"/>
                </a:lnTo>
                <a:lnTo>
                  <a:pt x="482" y="580"/>
                </a:lnTo>
                <a:lnTo>
                  <a:pt x="476" y="581"/>
                </a:lnTo>
                <a:lnTo>
                  <a:pt x="140" y="581"/>
                </a:lnTo>
                <a:close/>
                <a:moveTo>
                  <a:pt x="140" y="736"/>
                </a:moveTo>
                <a:lnTo>
                  <a:pt x="133" y="735"/>
                </a:lnTo>
                <a:lnTo>
                  <a:pt x="128" y="733"/>
                </a:lnTo>
                <a:lnTo>
                  <a:pt x="123" y="730"/>
                </a:lnTo>
                <a:lnTo>
                  <a:pt x="117" y="727"/>
                </a:lnTo>
                <a:lnTo>
                  <a:pt x="114" y="721"/>
                </a:lnTo>
                <a:lnTo>
                  <a:pt x="111" y="715"/>
                </a:lnTo>
                <a:lnTo>
                  <a:pt x="109" y="710"/>
                </a:lnTo>
                <a:lnTo>
                  <a:pt x="109" y="703"/>
                </a:lnTo>
                <a:lnTo>
                  <a:pt x="109" y="696"/>
                </a:lnTo>
                <a:lnTo>
                  <a:pt x="111" y="690"/>
                </a:lnTo>
                <a:lnTo>
                  <a:pt x="114" y="685"/>
                </a:lnTo>
                <a:lnTo>
                  <a:pt x="117" y="680"/>
                </a:lnTo>
                <a:lnTo>
                  <a:pt x="123" y="675"/>
                </a:lnTo>
                <a:lnTo>
                  <a:pt x="128" y="672"/>
                </a:lnTo>
                <a:lnTo>
                  <a:pt x="133" y="670"/>
                </a:lnTo>
                <a:lnTo>
                  <a:pt x="140" y="670"/>
                </a:lnTo>
                <a:lnTo>
                  <a:pt x="327" y="670"/>
                </a:lnTo>
                <a:lnTo>
                  <a:pt x="333" y="670"/>
                </a:lnTo>
                <a:lnTo>
                  <a:pt x="339" y="672"/>
                </a:lnTo>
                <a:lnTo>
                  <a:pt x="344" y="675"/>
                </a:lnTo>
                <a:lnTo>
                  <a:pt x="350" y="680"/>
                </a:lnTo>
                <a:lnTo>
                  <a:pt x="353" y="685"/>
                </a:lnTo>
                <a:lnTo>
                  <a:pt x="356" y="690"/>
                </a:lnTo>
                <a:lnTo>
                  <a:pt x="358" y="696"/>
                </a:lnTo>
                <a:lnTo>
                  <a:pt x="358" y="703"/>
                </a:lnTo>
                <a:lnTo>
                  <a:pt x="358" y="710"/>
                </a:lnTo>
                <a:lnTo>
                  <a:pt x="356" y="715"/>
                </a:lnTo>
                <a:lnTo>
                  <a:pt x="353" y="721"/>
                </a:lnTo>
                <a:lnTo>
                  <a:pt x="350" y="727"/>
                </a:lnTo>
                <a:lnTo>
                  <a:pt x="344" y="730"/>
                </a:lnTo>
                <a:lnTo>
                  <a:pt x="339" y="733"/>
                </a:lnTo>
                <a:lnTo>
                  <a:pt x="333" y="735"/>
                </a:lnTo>
                <a:lnTo>
                  <a:pt x="327" y="736"/>
                </a:lnTo>
                <a:lnTo>
                  <a:pt x="140" y="736"/>
                </a:lnTo>
                <a:close/>
                <a:moveTo>
                  <a:pt x="140" y="888"/>
                </a:moveTo>
                <a:lnTo>
                  <a:pt x="133" y="887"/>
                </a:lnTo>
                <a:lnTo>
                  <a:pt x="128" y="886"/>
                </a:lnTo>
                <a:lnTo>
                  <a:pt x="123" y="882"/>
                </a:lnTo>
                <a:lnTo>
                  <a:pt x="117" y="878"/>
                </a:lnTo>
                <a:lnTo>
                  <a:pt x="114" y="873"/>
                </a:lnTo>
                <a:lnTo>
                  <a:pt x="111" y="868"/>
                </a:lnTo>
                <a:lnTo>
                  <a:pt x="109" y="862"/>
                </a:lnTo>
                <a:lnTo>
                  <a:pt x="109" y="855"/>
                </a:lnTo>
                <a:lnTo>
                  <a:pt x="109" y="848"/>
                </a:lnTo>
                <a:lnTo>
                  <a:pt x="111" y="842"/>
                </a:lnTo>
                <a:lnTo>
                  <a:pt x="114" y="836"/>
                </a:lnTo>
                <a:lnTo>
                  <a:pt x="117" y="831"/>
                </a:lnTo>
                <a:lnTo>
                  <a:pt x="123" y="827"/>
                </a:lnTo>
                <a:lnTo>
                  <a:pt x="128" y="825"/>
                </a:lnTo>
                <a:lnTo>
                  <a:pt x="133" y="823"/>
                </a:lnTo>
                <a:lnTo>
                  <a:pt x="140" y="822"/>
                </a:lnTo>
                <a:lnTo>
                  <a:pt x="350" y="822"/>
                </a:lnTo>
                <a:lnTo>
                  <a:pt x="356" y="823"/>
                </a:lnTo>
                <a:lnTo>
                  <a:pt x="361" y="825"/>
                </a:lnTo>
                <a:lnTo>
                  <a:pt x="366" y="827"/>
                </a:lnTo>
                <a:lnTo>
                  <a:pt x="372" y="831"/>
                </a:lnTo>
                <a:lnTo>
                  <a:pt x="375" y="836"/>
                </a:lnTo>
                <a:lnTo>
                  <a:pt x="378" y="842"/>
                </a:lnTo>
                <a:lnTo>
                  <a:pt x="380" y="848"/>
                </a:lnTo>
                <a:lnTo>
                  <a:pt x="381" y="855"/>
                </a:lnTo>
                <a:lnTo>
                  <a:pt x="380" y="862"/>
                </a:lnTo>
                <a:lnTo>
                  <a:pt x="378" y="868"/>
                </a:lnTo>
                <a:lnTo>
                  <a:pt x="375" y="873"/>
                </a:lnTo>
                <a:lnTo>
                  <a:pt x="372" y="878"/>
                </a:lnTo>
                <a:lnTo>
                  <a:pt x="366" y="882"/>
                </a:lnTo>
                <a:lnTo>
                  <a:pt x="361" y="886"/>
                </a:lnTo>
                <a:lnTo>
                  <a:pt x="356" y="887"/>
                </a:lnTo>
                <a:lnTo>
                  <a:pt x="350" y="888"/>
                </a:lnTo>
                <a:lnTo>
                  <a:pt x="140" y="888"/>
                </a:lnTo>
                <a:close/>
                <a:moveTo>
                  <a:pt x="611" y="645"/>
                </a:moveTo>
                <a:lnTo>
                  <a:pt x="717" y="735"/>
                </a:lnTo>
                <a:lnTo>
                  <a:pt x="1092" y="274"/>
                </a:lnTo>
                <a:lnTo>
                  <a:pt x="1005" y="183"/>
                </a:lnTo>
                <a:lnTo>
                  <a:pt x="611" y="645"/>
                </a:lnTo>
                <a:close/>
                <a:moveTo>
                  <a:pt x="656" y="767"/>
                </a:moveTo>
                <a:lnTo>
                  <a:pt x="589" y="711"/>
                </a:lnTo>
                <a:lnTo>
                  <a:pt x="579" y="794"/>
                </a:lnTo>
                <a:lnTo>
                  <a:pt x="656" y="767"/>
                </a:lnTo>
                <a:close/>
                <a:moveTo>
                  <a:pt x="1178" y="169"/>
                </a:moveTo>
                <a:lnTo>
                  <a:pt x="1093" y="80"/>
                </a:lnTo>
                <a:lnTo>
                  <a:pt x="1047" y="134"/>
                </a:lnTo>
                <a:lnTo>
                  <a:pt x="1133" y="224"/>
                </a:lnTo>
                <a:lnTo>
                  <a:pt x="1178" y="16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9" name="Нижний колонтитул 4"/>
          <p:cNvSpPr>
            <a:spLocks noGrp="1"/>
          </p:cNvSpPr>
          <p:nvPr>
            <p:ph type="ftr" sz="quarter" idx="11"/>
          </p:nvPr>
        </p:nvSpPr>
        <p:spPr>
          <a:xfrm>
            <a:off x="360362" y="6520816"/>
            <a:ext cx="7712075" cy="333462"/>
          </a:xfrm>
        </p:spPr>
        <p:txBody>
          <a:bodyPr/>
          <a:lstStyle>
            <a:lvl1pPr>
              <a:defRPr>
                <a:solidFill>
                  <a:srgbClr val="E4465A"/>
                </a:solidFill>
                <a:latin typeface="Segoe UI" panose="020B0502040204020203" pitchFamily="34" charset="0"/>
              </a:defRPr>
            </a:lvl1pPr>
          </a:lstStyle>
          <a:p>
            <a:r>
              <a:rPr lang="ru-RU" dirty="0" smtClean="0"/>
              <a:t>Анатолий Галимский</a:t>
            </a:r>
            <a:endParaRPr lang="ru-RU" dirty="0"/>
          </a:p>
        </p:txBody>
      </p:sp>
      <p:sp>
        <p:nvSpPr>
          <p:cNvPr id="50" name="Номер слайда 5"/>
          <p:cNvSpPr>
            <a:spLocks noGrp="1"/>
          </p:cNvSpPr>
          <p:nvPr>
            <p:ph type="sldNum" sz="quarter" idx="12"/>
          </p:nvPr>
        </p:nvSpPr>
        <p:spPr>
          <a:xfrm>
            <a:off x="9086849" y="6520815"/>
            <a:ext cx="2743200" cy="333462"/>
          </a:xfrm>
        </p:spPr>
        <p:txBody>
          <a:bodyPr/>
          <a:lstStyle>
            <a:lvl1pPr>
              <a:defRPr>
                <a:solidFill>
                  <a:srgbClr val="E4465A"/>
                </a:solidFill>
                <a:latin typeface="Segoe UI" panose="020B0502040204020203" pitchFamily="34" charset="0"/>
              </a:defRPr>
            </a:lvl1pPr>
          </a:lstStyle>
          <a:p>
            <a:r>
              <a:rPr lang="ru-RU" dirty="0" smtClean="0"/>
              <a:t>2018</a:t>
            </a:r>
            <a:endParaRPr lang="ru-RU" dirty="0"/>
          </a:p>
        </p:txBody>
      </p:sp>
    </p:spTree>
    <p:extLst>
      <p:ext uri="{BB962C8B-B14F-4D97-AF65-F5344CB8AC3E}">
        <p14:creationId xmlns:p14="http://schemas.microsoft.com/office/powerpoint/2010/main" val="382474059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p:bldP spid="2" grpId="0"/>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Стрелка: пятиугольник 6"/>
          <p:cNvSpPr/>
          <p:nvPr/>
        </p:nvSpPr>
        <p:spPr>
          <a:xfrm rot="5400000">
            <a:off x="-32043" y="1138854"/>
            <a:ext cx="1604862" cy="820057"/>
          </a:xfrm>
          <a:prstGeom prst="homePlate">
            <a:avLst>
              <a:gd name="adj" fmla="val 17496"/>
            </a:avLst>
          </a:prstGeom>
          <a:solidFill>
            <a:srgbClr val="E44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4" name="Заголовок 3"/>
          <p:cNvSpPr>
            <a:spLocks noGrp="1"/>
          </p:cNvSpPr>
          <p:nvPr>
            <p:ph type="title"/>
          </p:nvPr>
        </p:nvSpPr>
        <p:spPr/>
        <p:txBody>
          <a:bodyPr>
            <a:normAutofit/>
          </a:bodyPr>
          <a:lstStyle/>
          <a:p>
            <a:r>
              <a:rPr lang="ru-RU" altLang="ru-RU" dirty="0" smtClean="0">
                <a:cs typeface="Segoe UI" panose="020B0502040204020203" pitchFamily="34" charset="0"/>
              </a:rPr>
              <a:t>Пример формулировк</a:t>
            </a:r>
            <a:r>
              <a:rPr lang="ru-RU" altLang="ru-RU" dirty="0" smtClean="0">
                <a:cs typeface="Segoe UI" panose="020B0502040204020203" pitchFamily="34" charset="0"/>
              </a:rPr>
              <a:t>и. Закупка у ЕП</a:t>
            </a:r>
            <a:endParaRPr lang="ru-RU" altLang="ru-RU" dirty="0">
              <a:latin typeface="Segoe UI" panose="020B0502040204020203" pitchFamily="34" charset="0"/>
              <a:cs typeface="Segoe UI" panose="020B0502040204020203" pitchFamily="34" charset="0"/>
            </a:endParaRPr>
          </a:p>
        </p:txBody>
      </p:sp>
      <p:sp>
        <p:nvSpPr>
          <p:cNvPr id="2" name="Прямоугольник 1"/>
          <p:cNvSpPr/>
          <p:nvPr/>
        </p:nvSpPr>
        <p:spPr>
          <a:xfrm>
            <a:off x="1487276" y="1270660"/>
            <a:ext cx="10342773" cy="4247317"/>
          </a:xfrm>
          <a:prstGeom prst="rect">
            <a:avLst/>
          </a:prstGeom>
        </p:spPr>
        <p:txBody>
          <a:bodyPr wrap="square">
            <a:spAutoFit/>
          </a:bodyPr>
          <a:lstStyle/>
          <a:p>
            <a:pPr marL="285750" indent="-285750" algn="just" defTabSz="447675">
              <a:spcBef>
                <a:spcPts val="1200"/>
              </a:spcBef>
              <a:buClr>
                <a:srgbClr val="E4465A"/>
              </a:buClr>
              <a:buSzPct val="120000"/>
              <a:buFont typeface="Wingdings" panose="05000000000000000000" pitchFamily="2" charset="2"/>
              <a:buChar char="§"/>
            </a:pPr>
            <a:r>
              <a:rPr lang="ru-RU" sz="1600" dirty="0">
                <a:latin typeface="Segoe UI" panose="020B0502040204020203" pitchFamily="34" charset="0"/>
                <a:cs typeface="Segoe UI" panose="020B0502040204020203" pitchFamily="34" charset="0"/>
              </a:rPr>
              <a:t>Заказчик </a:t>
            </a:r>
            <a:r>
              <a:rPr lang="ru-RU" sz="1600" dirty="0" smtClean="0">
                <a:latin typeface="Segoe UI" panose="020B0502040204020203" pitchFamily="34" charset="0"/>
                <a:cs typeface="Segoe UI" panose="020B0502040204020203" pitchFamily="34" charset="0"/>
              </a:rPr>
              <a:t>вправе проводить закупку </a:t>
            </a:r>
            <a:r>
              <a:rPr lang="ru-RU" sz="1600" dirty="0">
                <a:latin typeface="Segoe UI" panose="020B0502040204020203" pitchFamily="34" charset="0"/>
                <a:cs typeface="Segoe UI" panose="020B0502040204020203" pitchFamily="34" charset="0"/>
              </a:rPr>
              <a:t>с применением способа </a:t>
            </a:r>
            <a:r>
              <a:rPr lang="ru-RU" sz="1600" dirty="0" smtClean="0">
                <a:latin typeface="Segoe UI" panose="020B0502040204020203" pitchFamily="34" charset="0"/>
                <a:cs typeface="Segoe UI" panose="020B0502040204020203" pitchFamily="34" charset="0"/>
              </a:rPr>
              <a:t>закупки у единственного поставщика только </a:t>
            </a:r>
            <a:r>
              <a:rPr lang="ru-RU" sz="1600" dirty="0">
                <a:latin typeface="Segoe UI" panose="020B0502040204020203" pitchFamily="34" charset="0"/>
                <a:cs typeface="Segoe UI" panose="020B0502040204020203" pitchFamily="34" charset="0"/>
              </a:rPr>
              <a:t>в случаях, предусмотренных </a:t>
            </a:r>
            <a:r>
              <a:rPr lang="ru-RU" sz="1600" dirty="0" smtClean="0">
                <a:latin typeface="Segoe UI" panose="020B0502040204020203" pitchFamily="34" charset="0"/>
                <a:cs typeface="Segoe UI" panose="020B0502040204020203" pitchFamily="34" charset="0"/>
              </a:rPr>
              <a:t>настоящим Положением.</a:t>
            </a:r>
            <a:endParaRPr lang="ru-RU" sz="1600" dirty="0">
              <a:latin typeface="Segoe UI" panose="020B0502040204020203" pitchFamily="34" charset="0"/>
              <a:cs typeface="Segoe UI" panose="020B0502040204020203" pitchFamily="34" charset="0"/>
            </a:endParaRPr>
          </a:p>
          <a:p>
            <a:pPr marL="285750" indent="-285750" algn="just" defTabSz="447675">
              <a:spcBef>
                <a:spcPts val="1200"/>
              </a:spcBef>
              <a:buClr>
                <a:srgbClr val="E4465A"/>
              </a:buClr>
              <a:buSzPct val="120000"/>
              <a:buFont typeface="Wingdings" panose="05000000000000000000" pitchFamily="2" charset="2"/>
              <a:buChar char="§"/>
            </a:pPr>
            <a:r>
              <a:rPr lang="ru-RU" sz="1600" dirty="0">
                <a:latin typeface="Segoe UI" panose="020B0502040204020203" pitchFamily="34" charset="0"/>
                <a:cs typeface="Segoe UI" panose="020B0502040204020203" pitchFamily="34" charset="0"/>
              </a:rPr>
              <a:t>При выборе поставщика, подрядчика или исполнителя (</a:t>
            </a:r>
            <a:r>
              <a:rPr lang="ru-RU" sz="1600" dirty="0" smtClean="0">
                <a:latin typeface="Segoe UI" panose="020B0502040204020203" pitchFamily="34" charset="0"/>
                <a:cs typeface="Segoe UI" panose="020B0502040204020203" pitchFamily="34" charset="0"/>
              </a:rPr>
              <a:t>далее – </a:t>
            </a:r>
            <a:r>
              <a:rPr lang="ru-RU" sz="1600" dirty="0">
                <a:latin typeface="Segoe UI" panose="020B0502040204020203" pitchFamily="34" charset="0"/>
                <a:cs typeface="Segoe UI" panose="020B0502040204020203" pitchFamily="34" charset="0"/>
              </a:rPr>
              <a:t>поставщик, контрагент) с которым заключается договор по результатам проведения </a:t>
            </a:r>
            <a:r>
              <a:rPr lang="ru-RU" sz="1600" dirty="0" smtClean="0">
                <a:latin typeface="Segoe UI" panose="020B0502040204020203" pitchFamily="34" charset="0"/>
                <a:cs typeface="Segoe UI" panose="020B0502040204020203" pitchFamily="34" charset="0"/>
              </a:rPr>
              <a:t>закупки у единственного поставщика, </a:t>
            </a:r>
            <a:r>
              <a:rPr lang="ru-RU" sz="1600" dirty="0">
                <a:latin typeface="Segoe UI" panose="020B0502040204020203" pitchFamily="34" charset="0"/>
                <a:cs typeface="Segoe UI" panose="020B0502040204020203" pitchFamily="34" charset="0"/>
              </a:rPr>
              <a:t>заказчик руководствуется собственными предпочтениями в отношении такого выбора.</a:t>
            </a:r>
          </a:p>
          <a:p>
            <a:pPr marL="285750" indent="-285750" algn="just" defTabSz="447675">
              <a:spcBef>
                <a:spcPts val="1200"/>
              </a:spcBef>
              <a:buClr>
                <a:srgbClr val="E4465A"/>
              </a:buClr>
              <a:buSzPct val="120000"/>
              <a:buFont typeface="Wingdings" panose="05000000000000000000" pitchFamily="2" charset="2"/>
              <a:buChar char="§"/>
            </a:pPr>
            <a:r>
              <a:rPr lang="ru-RU" sz="1600" dirty="0">
                <a:latin typeface="Segoe UI" panose="020B0502040204020203" pitchFamily="34" charset="0"/>
                <a:cs typeface="Segoe UI" panose="020B0502040204020203" pitchFamily="34" charset="0"/>
              </a:rPr>
              <a:t>Заказчик должен обеспечить самостоятельный контроль соответствия участника </a:t>
            </a:r>
            <a:r>
              <a:rPr lang="ru-RU" sz="1600" dirty="0" smtClean="0">
                <a:latin typeface="Segoe UI" panose="020B0502040204020203" pitchFamily="34" charset="0"/>
                <a:cs typeface="Segoe UI" panose="020B0502040204020203" pitchFamily="34" charset="0"/>
              </a:rPr>
              <a:t>неконкурентной закупки, </a:t>
            </a:r>
            <a:r>
              <a:rPr lang="ru-RU" sz="1600" dirty="0">
                <a:latin typeface="Segoe UI" panose="020B0502040204020203" pitchFamily="34" charset="0"/>
                <a:cs typeface="Segoe UI" panose="020B0502040204020203" pitchFamily="34" charset="0"/>
              </a:rPr>
              <a:t>с которым заключается договор, требованиям, предъявляемым к участникам закупки в соответствии с </a:t>
            </a:r>
            <a:r>
              <a:rPr lang="ru-RU" sz="1600" dirty="0" smtClean="0">
                <a:latin typeface="Segoe UI" panose="020B0502040204020203" pitchFamily="34" charset="0"/>
                <a:cs typeface="Segoe UI" panose="020B0502040204020203" pitchFamily="34" charset="0"/>
              </a:rPr>
              <a:t>требованиями настоящего Положения</a:t>
            </a:r>
            <a:r>
              <a:rPr lang="ru-RU" sz="1600" dirty="0">
                <a:latin typeface="Segoe UI" panose="020B0502040204020203" pitchFamily="34" charset="0"/>
                <a:cs typeface="Segoe UI" panose="020B0502040204020203" pitchFamily="34" charset="0"/>
              </a:rPr>
              <a:t>. Заказчик вправе не оформлять результаты такого контроля документально.</a:t>
            </a:r>
          </a:p>
          <a:p>
            <a:pPr marL="285750" indent="-285750" algn="just" defTabSz="447675">
              <a:spcBef>
                <a:spcPts val="1200"/>
              </a:spcBef>
              <a:buClr>
                <a:srgbClr val="E4465A"/>
              </a:buClr>
              <a:buSzPct val="120000"/>
              <a:buFont typeface="Wingdings" panose="05000000000000000000" pitchFamily="2" charset="2"/>
              <a:buChar char="§"/>
            </a:pPr>
            <a:r>
              <a:rPr lang="ru-RU" sz="1600" dirty="0">
                <a:latin typeface="Segoe UI" panose="020B0502040204020203" pitchFamily="34" charset="0"/>
                <a:cs typeface="Segoe UI" panose="020B0502040204020203" pitchFamily="34" charset="0"/>
              </a:rPr>
              <a:t>Заказчик не обязан запрашивать коммерческие предложения у потенциальных контрагентов, но вправе это сделать. При принятии решения о запросах коммерческих предложений и получения таких коммерческих предложений заказчик не обязан выбирать поставщика только среди тех, кто предоставил такие предложения, </a:t>
            </a:r>
            <a:r>
              <a:rPr lang="ru-RU" sz="1600" dirty="0" smtClean="0">
                <a:latin typeface="Segoe UI" panose="020B0502040204020203" pitchFamily="34" charset="0"/>
                <a:cs typeface="Segoe UI" panose="020B0502040204020203" pitchFamily="34" charset="0"/>
              </a:rPr>
              <a:t>а также не </a:t>
            </a:r>
            <a:r>
              <a:rPr lang="ru-RU" sz="1600" dirty="0">
                <a:latin typeface="Segoe UI" panose="020B0502040204020203" pitchFamily="34" charset="0"/>
                <a:cs typeface="Segoe UI" panose="020B0502040204020203" pitchFamily="34" charset="0"/>
              </a:rPr>
              <a:t>обязан выбирать того поставщика, который предложил наименьшую из всех цен, содержащихся в коммерческих </a:t>
            </a:r>
            <a:r>
              <a:rPr lang="ru-RU" sz="1600" dirty="0" smtClean="0">
                <a:latin typeface="Segoe UI" panose="020B0502040204020203" pitchFamily="34" charset="0"/>
                <a:cs typeface="Segoe UI" panose="020B0502040204020203" pitchFamily="34" charset="0"/>
              </a:rPr>
              <a:t>предложениях, отправленных заказчику по результатам запросов таких предложений.</a:t>
            </a:r>
            <a:endParaRPr lang="ru-RU" sz="1600" dirty="0">
              <a:latin typeface="Segoe UI" panose="020B0502040204020203" pitchFamily="34" charset="0"/>
              <a:cs typeface="Segoe UI" panose="020B0502040204020203" pitchFamily="34" charset="0"/>
            </a:endParaRPr>
          </a:p>
        </p:txBody>
      </p:sp>
      <p:sp>
        <p:nvSpPr>
          <p:cNvPr id="9" name="Freeform 37"/>
          <p:cNvSpPr>
            <a:spLocks noEditPoints="1"/>
          </p:cNvSpPr>
          <p:nvPr/>
        </p:nvSpPr>
        <p:spPr bwMode="auto">
          <a:xfrm>
            <a:off x="541177" y="1586204"/>
            <a:ext cx="541336" cy="504531"/>
          </a:xfrm>
          <a:custGeom>
            <a:avLst/>
            <a:gdLst>
              <a:gd name="T0" fmla="*/ 2147483646 w 1251"/>
              <a:gd name="T1" fmla="*/ 2147483646 h 1038"/>
              <a:gd name="T2" fmla="*/ 2147483646 w 1251"/>
              <a:gd name="T3" fmla="*/ 2147483646 h 1038"/>
              <a:gd name="T4" fmla="*/ 2147483646 w 1251"/>
              <a:gd name="T5" fmla="*/ 2147483646 h 1038"/>
              <a:gd name="T6" fmla="*/ 2147483646 w 1251"/>
              <a:gd name="T7" fmla="*/ 2147483646 h 1038"/>
              <a:gd name="T8" fmla="*/ 2147483646 w 1251"/>
              <a:gd name="T9" fmla="*/ 2147483646 h 1038"/>
              <a:gd name="T10" fmla="*/ 2147483646 w 1251"/>
              <a:gd name="T11" fmla="*/ 2147483646 h 1038"/>
              <a:gd name="T12" fmla="*/ 2147483646 w 1251"/>
              <a:gd name="T13" fmla="*/ 2147483646 h 1038"/>
              <a:gd name="T14" fmla="*/ 2147483646 w 1251"/>
              <a:gd name="T15" fmla="*/ 2147483646 h 1038"/>
              <a:gd name="T16" fmla="*/ 2147483646 w 1251"/>
              <a:gd name="T17" fmla="*/ 2147483646 h 1038"/>
              <a:gd name="T18" fmla="*/ 2147483646 w 1251"/>
              <a:gd name="T19" fmla="*/ 2147483646 h 1038"/>
              <a:gd name="T20" fmla="*/ 2147483646 w 1251"/>
              <a:gd name="T21" fmla="*/ 2147483646 h 1038"/>
              <a:gd name="T22" fmla="*/ 2147483646 w 1251"/>
              <a:gd name="T23" fmla="*/ 2147483646 h 1038"/>
              <a:gd name="T24" fmla="*/ 2147483646 w 1251"/>
              <a:gd name="T25" fmla="*/ 2147483646 h 1038"/>
              <a:gd name="T26" fmla="*/ 2147483646 w 1251"/>
              <a:gd name="T27" fmla="*/ 2147483646 h 1038"/>
              <a:gd name="T28" fmla="*/ 2147483646 w 1251"/>
              <a:gd name="T29" fmla="*/ 2147483646 h 1038"/>
              <a:gd name="T30" fmla="*/ 2147483646 w 1251"/>
              <a:gd name="T31" fmla="*/ 2147483646 h 1038"/>
              <a:gd name="T32" fmla="*/ 2147483646 w 1251"/>
              <a:gd name="T33" fmla="*/ 2147483646 h 1038"/>
              <a:gd name="T34" fmla="*/ 2147483646 w 1251"/>
              <a:gd name="T35" fmla="*/ 2147483646 h 1038"/>
              <a:gd name="T36" fmla="*/ 2147483646 w 1251"/>
              <a:gd name="T37" fmla="*/ 2147483646 h 1038"/>
              <a:gd name="T38" fmla="*/ 0 w 1251"/>
              <a:gd name="T39" fmla="*/ 2147483646 h 1038"/>
              <a:gd name="T40" fmla="*/ 2147483646 w 1251"/>
              <a:gd name="T41" fmla="*/ 2147483646 h 1038"/>
              <a:gd name="T42" fmla="*/ 2147483646 w 1251"/>
              <a:gd name="T43" fmla="*/ 2147483646 h 1038"/>
              <a:gd name="T44" fmla="*/ 2147483646 w 1251"/>
              <a:gd name="T45" fmla="*/ 2147483646 h 1038"/>
              <a:gd name="T46" fmla="*/ 2147483646 w 1251"/>
              <a:gd name="T47" fmla="*/ 2147483646 h 1038"/>
              <a:gd name="T48" fmla="*/ 2147483646 w 1251"/>
              <a:gd name="T49" fmla="*/ 2147483646 h 1038"/>
              <a:gd name="T50" fmla="*/ 2147483646 w 1251"/>
              <a:gd name="T51" fmla="*/ 2147483646 h 1038"/>
              <a:gd name="T52" fmla="*/ 2147483646 w 1251"/>
              <a:gd name="T53" fmla="*/ 2147483646 h 1038"/>
              <a:gd name="T54" fmla="*/ 2147483646 w 1251"/>
              <a:gd name="T55" fmla="*/ 2147483646 h 1038"/>
              <a:gd name="T56" fmla="*/ 2147483646 w 1251"/>
              <a:gd name="T57" fmla="*/ 2147483646 h 1038"/>
              <a:gd name="T58" fmla="*/ 2147483646 w 1251"/>
              <a:gd name="T59" fmla="*/ 2147483646 h 1038"/>
              <a:gd name="T60" fmla="*/ 2147483646 w 1251"/>
              <a:gd name="T61" fmla="*/ 2147483646 h 1038"/>
              <a:gd name="T62" fmla="*/ 2147483646 w 1251"/>
              <a:gd name="T63" fmla="*/ 2147483646 h 1038"/>
              <a:gd name="T64" fmla="*/ 2147483646 w 1251"/>
              <a:gd name="T65" fmla="*/ 2147483646 h 1038"/>
              <a:gd name="T66" fmla="*/ 2147483646 w 1251"/>
              <a:gd name="T67" fmla="*/ 2147483646 h 1038"/>
              <a:gd name="T68" fmla="*/ 2147483646 w 1251"/>
              <a:gd name="T69" fmla="*/ 2147483646 h 1038"/>
              <a:gd name="T70" fmla="*/ 2147483646 w 1251"/>
              <a:gd name="T71" fmla="*/ 2147483646 h 1038"/>
              <a:gd name="T72" fmla="*/ 2147483646 w 1251"/>
              <a:gd name="T73" fmla="*/ 2147483646 h 1038"/>
              <a:gd name="T74" fmla="*/ 2147483646 w 1251"/>
              <a:gd name="T75" fmla="*/ 2147483646 h 1038"/>
              <a:gd name="T76" fmla="*/ 2147483646 w 1251"/>
              <a:gd name="T77" fmla="*/ 2147483646 h 1038"/>
              <a:gd name="T78" fmla="*/ 2147483646 w 1251"/>
              <a:gd name="T79" fmla="*/ 2147483646 h 1038"/>
              <a:gd name="T80" fmla="*/ 2147483646 w 1251"/>
              <a:gd name="T81" fmla="*/ 2147483646 h 1038"/>
              <a:gd name="T82" fmla="*/ 2147483646 w 1251"/>
              <a:gd name="T83" fmla="*/ 2147483646 h 1038"/>
              <a:gd name="T84" fmla="*/ 2147483646 w 1251"/>
              <a:gd name="T85" fmla="*/ 2147483646 h 1038"/>
              <a:gd name="T86" fmla="*/ 2147483646 w 1251"/>
              <a:gd name="T87" fmla="*/ 2147483646 h 1038"/>
              <a:gd name="T88" fmla="*/ 2147483646 w 1251"/>
              <a:gd name="T89" fmla="*/ 2147483646 h 1038"/>
              <a:gd name="T90" fmla="*/ 2147483646 w 1251"/>
              <a:gd name="T91" fmla="*/ 2147483646 h 1038"/>
              <a:gd name="T92" fmla="*/ 2147483646 w 1251"/>
              <a:gd name="T93" fmla="*/ 2147483646 h 1038"/>
              <a:gd name="T94" fmla="*/ 2147483646 w 1251"/>
              <a:gd name="T95" fmla="*/ 2147483646 h 1038"/>
              <a:gd name="T96" fmla="*/ 2147483646 w 1251"/>
              <a:gd name="T97" fmla="*/ 2147483646 h 1038"/>
              <a:gd name="T98" fmla="*/ 2147483646 w 1251"/>
              <a:gd name="T99" fmla="*/ 2147483646 h 1038"/>
              <a:gd name="T100" fmla="*/ 2147483646 w 1251"/>
              <a:gd name="T101" fmla="*/ 2147483646 h 1038"/>
              <a:gd name="T102" fmla="*/ 2147483646 w 1251"/>
              <a:gd name="T103" fmla="*/ 2147483646 h 1038"/>
              <a:gd name="T104" fmla="*/ 2147483646 w 1251"/>
              <a:gd name="T105" fmla="*/ 2147483646 h 1038"/>
              <a:gd name="T106" fmla="*/ 2147483646 w 1251"/>
              <a:gd name="T107" fmla="*/ 2147483646 h 1038"/>
              <a:gd name="T108" fmla="*/ 2147483646 w 1251"/>
              <a:gd name="T109" fmla="*/ 2147483646 h 1038"/>
              <a:gd name="T110" fmla="*/ 2147483646 w 1251"/>
              <a:gd name="T111" fmla="*/ 2147483646 h 1038"/>
              <a:gd name="T112" fmla="*/ 2147483646 w 1251"/>
              <a:gd name="T113" fmla="*/ 2147483646 h 1038"/>
              <a:gd name="T114" fmla="*/ 2147483646 w 1251"/>
              <a:gd name="T115" fmla="*/ 2147483646 h 1038"/>
              <a:gd name="T116" fmla="*/ 2147483646 w 1251"/>
              <a:gd name="T117" fmla="*/ 2147483646 h 10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251" h="1038">
                <a:moveTo>
                  <a:pt x="1114" y="9"/>
                </a:moveTo>
                <a:lnTo>
                  <a:pt x="1242" y="144"/>
                </a:lnTo>
                <a:lnTo>
                  <a:pt x="1246" y="149"/>
                </a:lnTo>
                <a:lnTo>
                  <a:pt x="1249" y="155"/>
                </a:lnTo>
                <a:lnTo>
                  <a:pt x="1251" y="161"/>
                </a:lnTo>
                <a:lnTo>
                  <a:pt x="1251" y="167"/>
                </a:lnTo>
                <a:lnTo>
                  <a:pt x="1251" y="173"/>
                </a:lnTo>
                <a:lnTo>
                  <a:pt x="1249" y="180"/>
                </a:lnTo>
                <a:lnTo>
                  <a:pt x="1246" y="185"/>
                </a:lnTo>
                <a:lnTo>
                  <a:pt x="1243" y="190"/>
                </a:lnTo>
                <a:lnTo>
                  <a:pt x="745" y="801"/>
                </a:lnTo>
                <a:lnTo>
                  <a:pt x="742" y="805"/>
                </a:lnTo>
                <a:lnTo>
                  <a:pt x="738" y="808"/>
                </a:lnTo>
                <a:lnTo>
                  <a:pt x="734" y="810"/>
                </a:lnTo>
                <a:lnTo>
                  <a:pt x="730" y="811"/>
                </a:lnTo>
                <a:lnTo>
                  <a:pt x="550" y="873"/>
                </a:lnTo>
                <a:lnTo>
                  <a:pt x="544" y="874"/>
                </a:lnTo>
                <a:lnTo>
                  <a:pt x="538" y="874"/>
                </a:lnTo>
                <a:lnTo>
                  <a:pt x="533" y="873"/>
                </a:lnTo>
                <a:lnTo>
                  <a:pt x="526" y="871"/>
                </a:lnTo>
                <a:lnTo>
                  <a:pt x="522" y="867"/>
                </a:lnTo>
                <a:lnTo>
                  <a:pt x="517" y="863"/>
                </a:lnTo>
                <a:lnTo>
                  <a:pt x="514" y="857"/>
                </a:lnTo>
                <a:lnTo>
                  <a:pt x="512" y="851"/>
                </a:lnTo>
                <a:lnTo>
                  <a:pt x="510" y="844"/>
                </a:lnTo>
                <a:lnTo>
                  <a:pt x="511" y="836"/>
                </a:lnTo>
                <a:lnTo>
                  <a:pt x="535" y="645"/>
                </a:lnTo>
                <a:lnTo>
                  <a:pt x="536" y="640"/>
                </a:lnTo>
                <a:lnTo>
                  <a:pt x="537" y="635"/>
                </a:lnTo>
                <a:lnTo>
                  <a:pt x="539" y="630"/>
                </a:lnTo>
                <a:lnTo>
                  <a:pt x="542" y="627"/>
                </a:lnTo>
                <a:lnTo>
                  <a:pt x="1069" y="10"/>
                </a:lnTo>
                <a:lnTo>
                  <a:pt x="1073" y="6"/>
                </a:lnTo>
                <a:lnTo>
                  <a:pt x="1078" y="3"/>
                </a:lnTo>
                <a:lnTo>
                  <a:pt x="1085" y="1"/>
                </a:lnTo>
                <a:lnTo>
                  <a:pt x="1090" y="0"/>
                </a:lnTo>
                <a:lnTo>
                  <a:pt x="1096" y="0"/>
                </a:lnTo>
                <a:lnTo>
                  <a:pt x="1102" y="2"/>
                </a:lnTo>
                <a:lnTo>
                  <a:pt x="1108" y="4"/>
                </a:lnTo>
                <a:lnTo>
                  <a:pt x="1113" y="8"/>
                </a:lnTo>
                <a:lnTo>
                  <a:pt x="1113" y="9"/>
                </a:lnTo>
                <a:lnTo>
                  <a:pt x="1114" y="9"/>
                </a:lnTo>
                <a:close/>
                <a:moveTo>
                  <a:pt x="788" y="58"/>
                </a:moveTo>
                <a:lnTo>
                  <a:pt x="794" y="58"/>
                </a:lnTo>
                <a:lnTo>
                  <a:pt x="799" y="61"/>
                </a:lnTo>
                <a:lnTo>
                  <a:pt x="804" y="64"/>
                </a:lnTo>
                <a:lnTo>
                  <a:pt x="810" y="68"/>
                </a:lnTo>
                <a:lnTo>
                  <a:pt x="813" y="73"/>
                </a:lnTo>
                <a:lnTo>
                  <a:pt x="816" y="78"/>
                </a:lnTo>
                <a:lnTo>
                  <a:pt x="818" y="85"/>
                </a:lnTo>
                <a:lnTo>
                  <a:pt x="819" y="91"/>
                </a:lnTo>
                <a:lnTo>
                  <a:pt x="818" y="98"/>
                </a:lnTo>
                <a:lnTo>
                  <a:pt x="816" y="104"/>
                </a:lnTo>
                <a:lnTo>
                  <a:pt x="813" y="110"/>
                </a:lnTo>
                <a:lnTo>
                  <a:pt x="810" y="115"/>
                </a:lnTo>
                <a:lnTo>
                  <a:pt x="804" y="118"/>
                </a:lnTo>
                <a:lnTo>
                  <a:pt x="799" y="121"/>
                </a:lnTo>
                <a:lnTo>
                  <a:pt x="794" y="123"/>
                </a:lnTo>
                <a:lnTo>
                  <a:pt x="788" y="124"/>
                </a:lnTo>
                <a:lnTo>
                  <a:pt x="63" y="124"/>
                </a:lnTo>
                <a:lnTo>
                  <a:pt x="63" y="972"/>
                </a:lnTo>
                <a:lnTo>
                  <a:pt x="937" y="972"/>
                </a:lnTo>
                <a:lnTo>
                  <a:pt x="937" y="683"/>
                </a:lnTo>
                <a:lnTo>
                  <a:pt x="938" y="676"/>
                </a:lnTo>
                <a:lnTo>
                  <a:pt x="939" y="670"/>
                </a:lnTo>
                <a:lnTo>
                  <a:pt x="942" y="665"/>
                </a:lnTo>
                <a:lnTo>
                  <a:pt x="947" y="660"/>
                </a:lnTo>
                <a:lnTo>
                  <a:pt x="951" y="656"/>
                </a:lnTo>
                <a:lnTo>
                  <a:pt x="956" y="652"/>
                </a:lnTo>
                <a:lnTo>
                  <a:pt x="962" y="650"/>
                </a:lnTo>
                <a:lnTo>
                  <a:pt x="969" y="650"/>
                </a:lnTo>
                <a:lnTo>
                  <a:pt x="975" y="650"/>
                </a:lnTo>
                <a:lnTo>
                  <a:pt x="981" y="652"/>
                </a:lnTo>
                <a:lnTo>
                  <a:pt x="986" y="656"/>
                </a:lnTo>
                <a:lnTo>
                  <a:pt x="991" y="660"/>
                </a:lnTo>
                <a:lnTo>
                  <a:pt x="995" y="665"/>
                </a:lnTo>
                <a:lnTo>
                  <a:pt x="998" y="670"/>
                </a:lnTo>
                <a:lnTo>
                  <a:pt x="999" y="676"/>
                </a:lnTo>
                <a:lnTo>
                  <a:pt x="1000" y="683"/>
                </a:lnTo>
                <a:lnTo>
                  <a:pt x="1000" y="1006"/>
                </a:lnTo>
                <a:lnTo>
                  <a:pt x="999" y="1012"/>
                </a:lnTo>
                <a:lnTo>
                  <a:pt x="998" y="1018"/>
                </a:lnTo>
                <a:lnTo>
                  <a:pt x="995" y="1024"/>
                </a:lnTo>
                <a:lnTo>
                  <a:pt x="991" y="1029"/>
                </a:lnTo>
                <a:lnTo>
                  <a:pt x="986" y="1033"/>
                </a:lnTo>
                <a:lnTo>
                  <a:pt x="981" y="1036"/>
                </a:lnTo>
                <a:lnTo>
                  <a:pt x="975" y="1038"/>
                </a:lnTo>
                <a:lnTo>
                  <a:pt x="969" y="1038"/>
                </a:lnTo>
                <a:lnTo>
                  <a:pt x="32" y="1038"/>
                </a:lnTo>
                <a:lnTo>
                  <a:pt x="25" y="1038"/>
                </a:lnTo>
                <a:lnTo>
                  <a:pt x="20" y="1036"/>
                </a:lnTo>
                <a:lnTo>
                  <a:pt x="14" y="1033"/>
                </a:lnTo>
                <a:lnTo>
                  <a:pt x="10" y="1029"/>
                </a:lnTo>
                <a:lnTo>
                  <a:pt x="6" y="1024"/>
                </a:lnTo>
                <a:lnTo>
                  <a:pt x="3" y="1018"/>
                </a:lnTo>
                <a:lnTo>
                  <a:pt x="1" y="1012"/>
                </a:lnTo>
                <a:lnTo>
                  <a:pt x="0" y="1006"/>
                </a:lnTo>
                <a:lnTo>
                  <a:pt x="0" y="91"/>
                </a:lnTo>
                <a:lnTo>
                  <a:pt x="1" y="85"/>
                </a:lnTo>
                <a:lnTo>
                  <a:pt x="3" y="78"/>
                </a:lnTo>
                <a:lnTo>
                  <a:pt x="6" y="73"/>
                </a:lnTo>
                <a:lnTo>
                  <a:pt x="10" y="68"/>
                </a:lnTo>
                <a:lnTo>
                  <a:pt x="14" y="64"/>
                </a:lnTo>
                <a:lnTo>
                  <a:pt x="20" y="61"/>
                </a:lnTo>
                <a:lnTo>
                  <a:pt x="25" y="58"/>
                </a:lnTo>
                <a:lnTo>
                  <a:pt x="32" y="58"/>
                </a:lnTo>
                <a:lnTo>
                  <a:pt x="788" y="58"/>
                </a:lnTo>
                <a:close/>
                <a:moveTo>
                  <a:pt x="140" y="269"/>
                </a:moveTo>
                <a:lnTo>
                  <a:pt x="133" y="269"/>
                </a:lnTo>
                <a:lnTo>
                  <a:pt x="128" y="267"/>
                </a:lnTo>
                <a:lnTo>
                  <a:pt x="123" y="263"/>
                </a:lnTo>
                <a:lnTo>
                  <a:pt x="117" y="259"/>
                </a:lnTo>
                <a:lnTo>
                  <a:pt x="114" y="255"/>
                </a:lnTo>
                <a:lnTo>
                  <a:pt x="111" y="249"/>
                </a:lnTo>
                <a:lnTo>
                  <a:pt x="109" y="242"/>
                </a:lnTo>
                <a:lnTo>
                  <a:pt x="109" y="236"/>
                </a:lnTo>
                <a:lnTo>
                  <a:pt x="109" y="230"/>
                </a:lnTo>
                <a:lnTo>
                  <a:pt x="111" y="224"/>
                </a:lnTo>
                <a:lnTo>
                  <a:pt x="114" y="217"/>
                </a:lnTo>
                <a:lnTo>
                  <a:pt x="117" y="213"/>
                </a:lnTo>
                <a:lnTo>
                  <a:pt x="123" y="209"/>
                </a:lnTo>
                <a:lnTo>
                  <a:pt x="128" y="206"/>
                </a:lnTo>
                <a:lnTo>
                  <a:pt x="133" y="204"/>
                </a:lnTo>
                <a:lnTo>
                  <a:pt x="140" y="203"/>
                </a:lnTo>
                <a:lnTo>
                  <a:pt x="561" y="203"/>
                </a:lnTo>
                <a:lnTo>
                  <a:pt x="567" y="204"/>
                </a:lnTo>
                <a:lnTo>
                  <a:pt x="573" y="206"/>
                </a:lnTo>
                <a:lnTo>
                  <a:pt x="579" y="209"/>
                </a:lnTo>
                <a:lnTo>
                  <a:pt x="583" y="213"/>
                </a:lnTo>
                <a:lnTo>
                  <a:pt x="587" y="217"/>
                </a:lnTo>
                <a:lnTo>
                  <a:pt x="589" y="224"/>
                </a:lnTo>
                <a:lnTo>
                  <a:pt x="591" y="230"/>
                </a:lnTo>
                <a:lnTo>
                  <a:pt x="592" y="236"/>
                </a:lnTo>
                <a:lnTo>
                  <a:pt x="591" y="242"/>
                </a:lnTo>
                <a:lnTo>
                  <a:pt x="589" y="249"/>
                </a:lnTo>
                <a:lnTo>
                  <a:pt x="587" y="255"/>
                </a:lnTo>
                <a:lnTo>
                  <a:pt x="583" y="259"/>
                </a:lnTo>
                <a:lnTo>
                  <a:pt x="579" y="263"/>
                </a:lnTo>
                <a:lnTo>
                  <a:pt x="573" y="267"/>
                </a:lnTo>
                <a:lnTo>
                  <a:pt x="567" y="269"/>
                </a:lnTo>
                <a:lnTo>
                  <a:pt x="561" y="269"/>
                </a:lnTo>
                <a:lnTo>
                  <a:pt x="140" y="269"/>
                </a:lnTo>
                <a:close/>
                <a:moveTo>
                  <a:pt x="140" y="424"/>
                </a:moveTo>
                <a:lnTo>
                  <a:pt x="133" y="424"/>
                </a:lnTo>
                <a:lnTo>
                  <a:pt x="128" y="422"/>
                </a:lnTo>
                <a:lnTo>
                  <a:pt x="123" y="419"/>
                </a:lnTo>
                <a:lnTo>
                  <a:pt x="117" y="415"/>
                </a:lnTo>
                <a:lnTo>
                  <a:pt x="114" y="410"/>
                </a:lnTo>
                <a:lnTo>
                  <a:pt x="111" y="405"/>
                </a:lnTo>
                <a:lnTo>
                  <a:pt x="109" y="398"/>
                </a:lnTo>
                <a:lnTo>
                  <a:pt x="109" y="392"/>
                </a:lnTo>
                <a:lnTo>
                  <a:pt x="109" y="385"/>
                </a:lnTo>
                <a:lnTo>
                  <a:pt x="111" y="378"/>
                </a:lnTo>
                <a:lnTo>
                  <a:pt x="114" y="373"/>
                </a:lnTo>
                <a:lnTo>
                  <a:pt x="117" y="368"/>
                </a:lnTo>
                <a:lnTo>
                  <a:pt x="123" y="365"/>
                </a:lnTo>
                <a:lnTo>
                  <a:pt x="128" y="362"/>
                </a:lnTo>
                <a:lnTo>
                  <a:pt x="133" y="360"/>
                </a:lnTo>
                <a:lnTo>
                  <a:pt x="140" y="359"/>
                </a:lnTo>
                <a:lnTo>
                  <a:pt x="327" y="359"/>
                </a:lnTo>
                <a:lnTo>
                  <a:pt x="333" y="360"/>
                </a:lnTo>
                <a:lnTo>
                  <a:pt x="339" y="362"/>
                </a:lnTo>
                <a:lnTo>
                  <a:pt x="344" y="365"/>
                </a:lnTo>
                <a:lnTo>
                  <a:pt x="350" y="368"/>
                </a:lnTo>
                <a:lnTo>
                  <a:pt x="353" y="373"/>
                </a:lnTo>
                <a:lnTo>
                  <a:pt x="356" y="378"/>
                </a:lnTo>
                <a:lnTo>
                  <a:pt x="358" y="385"/>
                </a:lnTo>
                <a:lnTo>
                  <a:pt x="358" y="392"/>
                </a:lnTo>
                <a:lnTo>
                  <a:pt x="358" y="398"/>
                </a:lnTo>
                <a:lnTo>
                  <a:pt x="356" y="405"/>
                </a:lnTo>
                <a:lnTo>
                  <a:pt x="353" y="410"/>
                </a:lnTo>
                <a:lnTo>
                  <a:pt x="350" y="415"/>
                </a:lnTo>
                <a:lnTo>
                  <a:pt x="344" y="419"/>
                </a:lnTo>
                <a:lnTo>
                  <a:pt x="339" y="422"/>
                </a:lnTo>
                <a:lnTo>
                  <a:pt x="333" y="424"/>
                </a:lnTo>
                <a:lnTo>
                  <a:pt x="327" y="424"/>
                </a:lnTo>
                <a:lnTo>
                  <a:pt x="140" y="424"/>
                </a:lnTo>
                <a:close/>
                <a:moveTo>
                  <a:pt x="140" y="581"/>
                </a:moveTo>
                <a:lnTo>
                  <a:pt x="133" y="580"/>
                </a:lnTo>
                <a:lnTo>
                  <a:pt x="128" y="579"/>
                </a:lnTo>
                <a:lnTo>
                  <a:pt x="123" y="576"/>
                </a:lnTo>
                <a:lnTo>
                  <a:pt x="117" y="572"/>
                </a:lnTo>
                <a:lnTo>
                  <a:pt x="114" y="567"/>
                </a:lnTo>
                <a:lnTo>
                  <a:pt x="111" y="561"/>
                </a:lnTo>
                <a:lnTo>
                  <a:pt x="109" y="555"/>
                </a:lnTo>
                <a:lnTo>
                  <a:pt x="109" y="549"/>
                </a:lnTo>
                <a:lnTo>
                  <a:pt x="109" y="542"/>
                </a:lnTo>
                <a:lnTo>
                  <a:pt x="111" y="535"/>
                </a:lnTo>
                <a:lnTo>
                  <a:pt x="114" y="530"/>
                </a:lnTo>
                <a:lnTo>
                  <a:pt x="117" y="525"/>
                </a:lnTo>
                <a:lnTo>
                  <a:pt x="123" y="522"/>
                </a:lnTo>
                <a:lnTo>
                  <a:pt x="128" y="519"/>
                </a:lnTo>
                <a:lnTo>
                  <a:pt x="133" y="516"/>
                </a:lnTo>
                <a:lnTo>
                  <a:pt x="140" y="515"/>
                </a:lnTo>
                <a:lnTo>
                  <a:pt x="476" y="515"/>
                </a:lnTo>
                <a:lnTo>
                  <a:pt x="482" y="516"/>
                </a:lnTo>
                <a:lnTo>
                  <a:pt x="488" y="519"/>
                </a:lnTo>
                <a:lnTo>
                  <a:pt x="493" y="522"/>
                </a:lnTo>
                <a:lnTo>
                  <a:pt x="498" y="525"/>
                </a:lnTo>
                <a:lnTo>
                  <a:pt x="502" y="530"/>
                </a:lnTo>
                <a:lnTo>
                  <a:pt x="504" y="535"/>
                </a:lnTo>
                <a:lnTo>
                  <a:pt x="506" y="542"/>
                </a:lnTo>
                <a:lnTo>
                  <a:pt x="507" y="549"/>
                </a:lnTo>
                <a:lnTo>
                  <a:pt x="506" y="555"/>
                </a:lnTo>
                <a:lnTo>
                  <a:pt x="504" y="561"/>
                </a:lnTo>
                <a:lnTo>
                  <a:pt x="502" y="567"/>
                </a:lnTo>
                <a:lnTo>
                  <a:pt x="498" y="572"/>
                </a:lnTo>
                <a:lnTo>
                  <a:pt x="493" y="576"/>
                </a:lnTo>
                <a:lnTo>
                  <a:pt x="488" y="579"/>
                </a:lnTo>
                <a:lnTo>
                  <a:pt x="482" y="580"/>
                </a:lnTo>
                <a:lnTo>
                  <a:pt x="476" y="581"/>
                </a:lnTo>
                <a:lnTo>
                  <a:pt x="140" y="581"/>
                </a:lnTo>
                <a:close/>
                <a:moveTo>
                  <a:pt x="140" y="736"/>
                </a:moveTo>
                <a:lnTo>
                  <a:pt x="133" y="735"/>
                </a:lnTo>
                <a:lnTo>
                  <a:pt x="128" y="733"/>
                </a:lnTo>
                <a:lnTo>
                  <a:pt x="123" y="730"/>
                </a:lnTo>
                <a:lnTo>
                  <a:pt x="117" y="727"/>
                </a:lnTo>
                <a:lnTo>
                  <a:pt x="114" y="721"/>
                </a:lnTo>
                <a:lnTo>
                  <a:pt x="111" y="715"/>
                </a:lnTo>
                <a:lnTo>
                  <a:pt x="109" y="710"/>
                </a:lnTo>
                <a:lnTo>
                  <a:pt x="109" y="703"/>
                </a:lnTo>
                <a:lnTo>
                  <a:pt x="109" y="696"/>
                </a:lnTo>
                <a:lnTo>
                  <a:pt x="111" y="690"/>
                </a:lnTo>
                <a:lnTo>
                  <a:pt x="114" y="685"/>
                </a:lnTo>
                <a:lnTo>
                  <a:pt x="117" y="680"/>
                </a:lnTo>
                <a:lnTo>
                  <a:pt x="123" y="675"/>
                </a:lnTo>
                <a:lnTo>
                  <a:pt x="128" y="672"/>
                </a:lnTo>
                <a:lnTo>
                  <a:pt x="133" y="670"/>
                </a:lnTo>
                <a:lnTo>
                  <a:pt x="140" y="670"/>
                </a:lnTo>
                <a:lnTo>
                  <a:pt x="327" y="670"/>
                </a:lnTo>
                <a:lnTo>
                  <a:pt x="333" y="670"/>
                </a:lnTo>
                <a:lnTo>
                  <a:pt x="339" y="672"/>
                </a:lnTo>
                <a:lnTo>
                  <a:pt x="344" y="675"/>
                </a:lnTo>
                <a:lnTo>
                  <a:pt x="350" y="680"/>
                </a:lnTo>
                <a:lnTo>
                  <a:pt x="353" y="685"/>
                </a:lnTo>
                <a:lnTo>
                  <a:pt x="356" y="690"/>
                </a:lnTo>
                <a:lnTo>
                  <a:pt x="358" y="696"/>
                </a:lnTo>
                <a:lnTo>
                  <a:pt x="358" y="703"/>
                </a:lnTo>
                <a:lnTo>
                  <a:pt x="358" y="710"/>
                </a:lnTo>
                <a:lnTo>
                  <a:pt x="356" y="715"/>
                </a:lnTo>
                <a:lnTo>
                  <a:pt x="353" y="721"/>
                </a:lnTo>
                <a:lnTo>
                  <a:pt x="350" y="727"/>
                </a:lnTo>
                <a:lnTo>
                  <a:pt x="344" y="730"/>
                </a:lnTo>
                <a:lnTo>
                  <a:pt x="339" y="733"/>
                </a:lnTo>
                <a:lnTo>
                  <a:pt x="333" y="735"/>
                </a:lnTo>
                <a:lnTo>
                  <a:pt x="327" y="736"/>
                </a:lnTo>
                <a:lnTo>
                  <a:pt x="140" y="736"/>
                </a:lnTo>
                <a:close/>
                <a:moveTo>
                  <a:pt x="140" y="888"/>
                </a:moveTo>
                <a:lnTo>
                  <a:pt x="133" y="887"/>
                </a:lnTo>
                <a:lnTo>
                  <a:pt x="128" y="886"/>
                </a:lnTo>
                <a:lnTo>
                  <a:pt x="123" y="882"/>
                </a:lnTo>
                <a:lnTo>
                  <a:pt x="117" y="878"/>
                </a:lnTo>
                <a:lnTo>
                  <a:pt x="114" y="873"/>
                </a:lnTo>
                <a:lnTo>
                  <a:pt x="111" y="868"/>
                </a:lnTo>
                <a:lnTo>
                  <a:pt x="109" y="862"/>
                </a:lnTo>
                <a:lnTo>
                  <a:pt x="109" y="855"/>
                </a:lnTo>
                <a:lnTo>
                  <a:pt x="109" y="848"/>
                </a:lnTo>
                <a:lnTo>
                  <a:pt x="111" y="842"/>
                </a:lnTo>
                <a:lnTo>
                  <a:pt x="114" y="836"/>
                </a:lnTo>
                <a:lnTo>
                  <a:pt x="117" y="831"/>
                </a:lnTo>
                <a:lnTo>
                  <a:pt x="123" y="827"/>
                </a:lnTo>
                <a:lnTo>
                  <a:pt x="128" y="825"/>
                </a:lnTo>
                <a:lnTo>
                  <a:pt x="133" y="823"/>
                </a:lnTo>
                <a:lnTo>
                  <a:pt x="140" y="822"/>
                </a:lnTo>
                <a:lnTo>
                  <a:pt x="350" y="822"/>
                </a:lnTo>
                <a:lnTo>
                  <a:pt x="356" y="823"/>
                </a:lnTo>
                <a:lnTo>
                  <a:pt x="361" y="825"/>
                </a:lnTo>
                <a:lnTo>
                  <a:pt x="366" y="827"/>
                </a:lnTo>
                <a:lnTo>
                  <a:pt x="372" y="831"/>
                </a:lnTo>
                <a:lnTo>
                  <a:pt x="375" y="836"/>
                </a:lnTo>
                <a:lnTo>
                  <a:pt x="378" y="842"/>
                </a:lnTo>
                <a:lnTo>
                  <a:pt x="380" y="848"/>
                </a:lnTo>
                <a:lnTo>
                  <a:pt x="381" y="855"/>
                </a:lnTo>
                <a:lnTo>
                  <a:pt x="380" y="862"/>
                </a:lnTo>
                <a:lnTo>
                  <a:pt x="378" y="868"/>
                </a:lnTo>
                <a:lnTo>
                  <a:pt x="375" y="873"/>
                </a:lnTo>
                <a:lnTo>
                  <a:pt x="372" y="878"/>
                </a:lnTo>
                <a:lnTo>
                  <a:pt x="366" y="882"/>
                </a:lnTo>
                <a:lnTo>
                  <a:pt x="361" y="886"/>
                </a:lnTo>
                <a:lnTo>
                  <a:pt x="356" y="887"/>
                </a:lnTo>
                <a:lnTo>
                  <a:pt x="350" y="888"/>
                </a:lnTo>
                <a:lnTo>
                  <a:pt x="140" y="888"/>
                </a:lnTo>
                <a:close/>
                <a:moveTo>
                  <a:pt x="611" y="645"/>
                </a:moveTo>
                <a:lnTo>
                  <a:pt x="717" y="735"/>
                </a:lnTo>
                <a:lnTo>
                  <a:pt x="1092" y="274"/>
                </a:lnTo>
                <a:lnTo>
                  <a:pt x="1005" y="183"/>
                </a:lnTo>
                <a:lnTo>
                  <a:pt x="611" y="645"/>
                </a:lnTo>
                <a:close/>
                <a:moveTo>
                  <a:pt x="656" y="767"/>
                </a:moveTo>
                <a:lnTo>
                  <a:pt x="589" y="711"/>
                </a:lnTo>
                <a:lnTo>
                  <a:pt x="579" y="794"/>
                </a:lnTo>
                <a:lnTo>
                  <a:pt x="656" y="767"/>
                </a:lnTo>
                <a:close/>
                <a:moveTo>
                  <a:pt x="1178" y="169"/>
                </a:moveTo>
                <a:lnTo>
                  <a:pt x="1093" y="80"/>
                </a:lnTo>
                <a:lnTo>
                  <a:pt x="1047" y="134"/>
                </a:lnTo>
                <a:lnTo>
                  <a:pt x="1133" y="224"/>
                </a:lnTo>
                <a:lnTo>
                  <a:pt x="1178" y="16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9" name="Нижний колонтитул 4"/>
          <p:cNvSpPr>
            <a:spLocks noGrp="1"/>
          </p:cNvSpPr>
          <p:nvPr>
            <p:ph type="ftr" sz="quarter" idx="11"/>
          </p:nvPr>
        </p:nvSpPr>
        <p:spPr>
          <a:xfrm>
            <a:off x="360362" y="6520816"/>
            <a:ext cx="7712075" cy="333462"/>
          </a:xfrm>
        </p:spPr>
        <p:txBody>
          <a:bodyPr/>
          <a:lstStyle>
            <a:lvl1pPr>
              <a:defRPr>
                <a:solidFill>
                  <a:srgbClr val="E4465A"/>
                </a:solidFill>
                <a:latin typeface="Segoe UI" panose="020B0502040204020203" pitchFamily="34" charset="0"/>
              </a:defRPr>
            </a:lvl1pPr>
          </a:lstStyle>
          <a:p>
            <a:r>
              <a:rPr lang="ru-RU" dirty="0" smtClean="0"/>
              <a:t>Анатолий Галимский</a:t>
            </a:r>
            <a:endParaRPr lang="ru-RU" dirty="0"/>
          </a:p>
        </p:txBody>
      </p:sp>
      <p:sp>
        <p:nvSpPr>
          <p:cNvPr id="50" name="Номер слайда 5"/>
          <p:cNvSpPr>
            <a:spLocks noGrp="1"/>
          </p:cNvSpPr>
          <p:nvPr>
            <p:ph type="sldNum" sz="quarter" idx="12"/>
          </p:nvPr>
        </p:nvSpPr>
        <p:spPr>
          <a:xfrm>
            <a:off x="9086849" y="6520815"/>
            <a:ext cx="2743200" cy="333462"/>
          </a:xfrm>
        </p:spPr>
        <p:txBody>
          <a:bodyPr/>
          <a:lstStyle>
            <a:lvl1pPr>
              <a:defRPr>
                <a:solidFill>
                  <a:srgbClr val="E4465A"/>
                </a:solidFill>
                <a:latin typeface="Segoe UI" panose="020B0502040204020203" pitchFamily="34" charset="0"/>
              </a:defRPr>
            </a:lvl1pPr>
          </a:lstStyle>
          <a:p>
            <a:r>
              <a:rPr lang="ru-RU" dirty="0" smtClean="0"/>
              <a:t>2018</a:t>
            </a:r>
            <a:endParaRPr lang="ru-RU" dirty="0"/>
          </a:p>
        </p:txBody>
      </p:sp>
    </p:spTree>
    <p:extLst>
      <p:ext uri="{BB962C8B-B14F-4D97-AF65-F5344CB8AC3E}">
        <p14:creationId xmlns:p14="http://schemas.microsoft.com/office/powerpoint/2010/main" val="3135967279"/>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1"/>
          <p:cNvSpPr txBox="1">
            <a:spLocks/>
          </p:cNvSpPr>
          <p:nvPr/>
        </p:nvSpPr>
        <p:spPr bwMode="auto">
          <a:xfrm>
            <a:off x="3293538" y="331791"/>
            <a:ext cx="8467093"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0" tIns="45711" rIns="91420" bIns="45711" numCol="1" anchor="t" anchorCtr="0" compatLnSpc="1">
            <a:prstTxWarp prst="textNoShape">
              <a:avLst/>
            </a:prstTxWarp>
          </a:bodyPr>
          <a:lstStyle>
            <a:lvl1pPr algn="r" defTabSz="914400" eaLnBrk="1" hangingPunct="1">
              <a:lnSpc>
                <a:spcPct val="90000"/>
              </a:lnSpc>
              <a:buClr>
                <a:srgbClr val="000000"/>
              </a:buClr>
              <a:buSzPct val="100000"/>
              <a:buFont typeface="Times New Roman" pitchFamily="18" charset="0"/>
              <a:defRPr sz="2000" b="1" cap="all">
                <a:solidFill>
                  <a:srgbClr val="E4465A"/>
                </a:solidFill>
                <a:latin typeface="Aria"/>
                <a:ea typeface="Arial Unicode MS" pitchFamily="34" charset="-128"/>
                <a:cs typeface="Arial" panose="020B0604020202020204" pitchFamily="34" charset="0"/>
              </a:defRPr>
            </a:lvl1pPr>
            <a:lvl2pPr algn="r">
              <a:lnSpc>
                <a:spcPct val="87000"/>
              </a:lnSpc>
              <a:buClr>
                <a:srgbClr val="000000"/>
              </a:buClr>
              <a:buSzPct val="100000"/>
              <a:buFont typeface="Times New Roman" pitchFamily="18" charset="0"/>
              <a:defRPr sz="2000" b="1">
                <a:solidFill>
                  <a:srgbClr val="E4465A"/>
                </a:solidFill>
                <a:latin typeface="Aria"/>
                <a:ea typeface="Arial Unicode MS" pitchFamily="34" charset="-128"/>
                <a:cs typeface="Arial Unicode MS" charset="0"/>
              </a:defRPr>
            </a:lvl2pPr>
            <a:lvl3pPr algn="r">
              <a:lnSpc>
                <a:spcPct val="87000"/>
              </a:lnSpc>
              <a:buClr>
                <a:srgbClr val="000000"/>
              </a:buClr>
              <a:buSzPct val="100000"/>
              <a:buFont typeface="Times New Roman" pitchFamily="18" charset="0"/>
              <a:defRPr sz="2000" b="1">
                <a:solidFill>
                  <a:srgbClr val="E4465A"/>
                </a:solidFill>
                <a:latin typeface="Aria"/>
                <a:ea typeface="Arial Unicode MS" pitchFamily="34" charset="-128"/>
                <a:cs typeface="Arial Unicode MS" charset="0"/>
              </a:defRPr>
            </a:lvl3pPr>
            <a:lvl4pPr algn="r">
              <a:lnSpc>
                <a:spcPct val="87000"/>
              </a:lnSpc>
              <a:buClr>
                <a:srgbClr val="000000"/>
              </a:buClr>
              <a:buSzPct val="100000"/>
              <a:buFont typeface="Times New Roman" pitchFamily="18" charset="0"/>
              <a:defRPr sz="2000" b="1">
                <a:solidFill>
                  <a:srgbClr val="E4465A"/>
                </a:solidFill>
                <a:latin typeface="Aria"/>
                <a:ea typeface="Arial Unicode MS" pitchFamily="34" charset="-128"/>
                <a:cs typeface="Arial Unicode MS" charset="0"/>
              </a:defRPr>
            </a:lvl4pPr>
            <a:lvl5pPr algn="r">
              <a:lnSpc>
                <a:spcPct val="87000"/>
              </a:lnSpc>
              <a:buClr>
                <a:srgbClr val="000000"/>
              </a:buClr>
              <a:buSzPct val="100000"/>
              <a:buFont typeface="Times New Roman" pitchFamily="18" charset="0"/>
              <a:defRPr sz="2000" b="1">
                <a:solidFill>
                  <a:srgbClr val="E4465A"/>
                </a:solidFill>
                <a:latin typeface="Aria"/>
                <a:ea typeface="Arial Unicode MS" pitchFamily="34" charset="-128"/>
                <a:cs typeface="Arial Unicode MS" charset="0"/>
              </a:defRPr>
            </a:lvl5pPr>
            <a:lvl6pPr marL="2514600" indent="-228600" defTabSz="449263" fontAlgn="base">
              <a:lnSpc>
                <a:spcPct val="87000"/>
              </a:lnSpc>
              <a:spcBef>
                <a:spcPct val="0"/>
              </a:spcBef>
              <a:spcAft>
                <a:spcPct val="0"/>
              </a:spcAft>
              <a:buClr>
                <a:srgbClr val="000000"/>
              </a:buClr>
              <a:buSzPct val="100000"/>
              <a:buFont typeface="Times New Roman" pitchFamily="16" charset="0"/>
              <a:defRPr>
                <a:solidFill>
                  <a:srgbClr val="000000"/>
                </a:solidFill>
                <a:latin typeface="Arial" charset="0"/>
                <a:cs typeface="Arial Unicode MS" charset="0"/>
              </a:defRPr>
            </a:lvl6pPr>
            <a:lvl7pPr marL="2971800" indent="-228600" defTabSz="449263" fontAlgn="base">
              <a:lnSpc>
                <a:spcPct val="87000"/>
              </a:lnSpc>
              <a:spcBef>
                <a:spcPct val="0"/>
              </a:spcBef>
              <a:spcAft>
                <a:spcPct val="0"/>
              </a:spcAft>
              <a:buClr>
                <a:srgbClr val="000000"/>
              </a:buClr>
              <a:buSzPct val="100000"/>
              <a:buFont typeface="Times New Roman" pitchFamily="16" charset="0"/>
              <a:defRPr>
                <a:solidFill>
                  <a:srgbClr val="000000"/>
                </a:solidFill>
                <a:latin typeface="Arial" charset="0"/>
                <a:cs typeface="Arial Unicode MS" charset="0"/>
              </a:defRPr>
            </a:lvl7pPr>
            <a:lvl8pPr marL="3429000" indent="-228600" defTabSz="449263" fontAlgn="base">
              <a:lnSpc>
                <a:spcPct val="87000"/>
              </a:lnSpc>
              <a:spcBef>
                <a:spcPct val="0"/>
              </a:spcBef>
              <a:spcAft>
                <a:spcPct val="0"/>
              </a:spcAft>
              <a:buClr>
                <a:srgbClr val="000000"/>
              </a:buClr>
              <a:buSzPct val="100000"/>
              <a:buFont typeface="Times New Roman" pitchFamily="16" charset="0"/>
              <a:defRPr>
                <a:solidFill>
                  <a:srgbClr val="000000"/>
                </a:solidFill>
                <a:latin typeface="Arial" charset="0"/>
                <a:cs typeface="Arial Unicode MS" charset="0"/>
              </a:defRPr>
            </a:lvl8pPr>
            <a:lvl9pPr marL="3886200" indent="-228600" defTabSz="449263" fontAlgn="base">
              <a:lnSpc>
                <a:spcPct val="87000"/>
              </a:lnSpc>
              <a:spcBef>
                <a:spcPct val="0"/>
              </a:spcBef>
              <a:spcAft>
                <a:spcPct val="0"/>
              </a:spcAft>
              <a:buClr>
                <a:srgbClr val="000000"/>
              </a:buClr>
              <a:buSzPct val="100000"/>
              <a:buFont typeface="Times New Roman" pitchFamily="16" charset="0"/>
              <a:defRPr>
                <a:solidFill>
                  <a:srgbClr val="000000"/>
                </a:solidFill>
                <a:latin typeface="Arial" charset="0"/>
                <a:cs typeface="Arial Unicode MS" charset="0"/>
              </a:defRPr>
            </a:lvl9pPr>
          </a:lstStyle>
          <a:p>
            <a:pPr fontAlgn="base">
              <a:spcBef>
                <a:spcPct val="0"/>
              </a:spcBef>
              <a:spcAft>
                <a:spcPct val="0"/>
              </a:spcAft>
            </a:pPr>
            <a:endParaRPr lang="ru-RU" altLang="ru-RU" dirty="0"/>
          </a:p>
        </p:txBody>
      </p:sp>
      <p:sp>
        <p:nvSpPr>
          <p:cNvPr id="10" name="Заголовок 2"/>
          <p:cNvSpPr txBox="1">
            <a:spLocks/>
          </p:cNvSpPr>
          <p:nvPr/>
        </p:nvSpPr>
        <p:spPr>
          <a:xfrm>
            <a:off x="1979085" y="2332900"/>
            <a:ext cx="8270696" cy="1080860"/>
          </a:xfrm>
          <a:prstGeom prst="rect">
            <a:avLst/>
          </a:prstGeom>
        </p:spPr>
        <p:txBody>
          <a:bodyPr/>
          <a:lstStyle>
            <a:lvl1pPr marL="0" algn="ctr" defTabSz="449263" rtl="0" eaLnBrk="1" fontAlgn="base" latinLnBrk="0" hangingPunct="0">
              <a:lnSpc>
                <a:spcPct val="90000"/>
              </a:lnSpc>
              <a:spcBef>
                <a:spcPct val="0"/>
              </a:spcBef>
              <a:spcAft>
                <a:spcPct val="0"/>
              </a:spcAft>
              <a:buNone/>
              <a:defRPr lang="ru-RU" sz="2000" b="1" kern="1200" cap="all" baseline="0" dirty="0" smtClean="0">
                <a:solidFill>
                  <a:srgbClr val="E4465A"/>
                </a:solidFill>
                <a:latin typeface="Trebuchet MS" panose="020B0603020202020204" pitchFamily="34" charset="0"/>
                <a:ea typeface="Segoe UI Black" panose="020B0A02040204020203" pitchFamily="34" charset="0"/>
                <a:cs typeface="Adobe Arabic" panose="02040503050201020203" pitchFamily="18" charset="-78"/>
              </a:defRPr>
            </a:lvl1pPr>
          </a:lstStyle>
          <a:p>
            <a:r>
              <a:rPr lang="ru-RU" sz="4000" dirty="0" smtClean="0"/>
              <a:t>Шаг 1:</a:t>
            </a:r>
          </a:p>
          <a:p>
            <a:r>
              <a:rPr lang="ru-RU" sz="4000" dirty="0" smtClean="0"/>
              <a:t>Подготовка закупки</a:t>
            </a:r>
            <a:endParaRPr lang="ru-RU" sz="4000" dirty="0"/>
          </a:p>
        </p:txBody>
      </p:sp>
      <p:sp>
        <p:nvSpPr>
          <p:cNvPr id="4" name="Нижний колонтитул 4"/>
          <p:cNvSpPr>
            <a:spLocks noGrp="1"/>
          </p:cNvSpPr>
          <p:nvPr>
            <p:ph type="ftr" sz="quarter" idx="11"/>
          </p:nvPr>
        </p:nvSpPr>
        <p:spPr>
          <a:xfrm>
            <a:off x="360362" y="6520816"/>
            <a:ext cx="7712075" cy="333462"/>
          </a:xfrm>
        </p:spPr>
        <p:txBody>
          <a:bodyPr/>
          <a:lstStyle>
            <a:lvl1pPr>
              <a:defRPr>
                <a:solidFill>
                  <a:srgbClr val="E4465A"/>
                </a:solidFill>
                <a:latin typeface="Segoe UI" panose="020B0502040204020203" pitchFamily="34" charset="0"/>
              </a:defRPr>
            </a:lvl1pPr>
          </a:lstStyle>
          <a:p>
            <a:r>
              <a:rPr lang="ru-RU" dirty="0" smtClean="0"/>
              <a:t>Анатолий Галимский</a:t>
            </a:r>
            <a:endParaRPr lang="ru-RU" dirty="0"/>
          </a:p>
        </p:txBody>
      </p:sp>
      <p:sp>
        <p:nvSpPr>
          <p:cNvPr id="5" name="Номер слайда 5"/>
          <p:cNvSpPr>
            <a:spLocks noGrp="1"/>
          </p:cNvSpPr>
          <p:nvPr>
            <p:ph type="sldNum" sz="quarter" idx="12"/>
          </p:nvPr>
        </p:nvSpPr>
        <p:spPr>
          <a:xfrm>
            <a:off x="9086849" y="6520815"/>
            <a:ext cx="2743200" cy="333462"/>
          </a:xfrm>
        </p:spPr>
        <p:txBody>
          <a:bodyPr/>
          <a:lstStyle>
            <a:lvl1pPr>
              <a:defRPr>
                <a:solidFill>
                  <a:srgbClr val="E4465A"/>
                </a:solidFill>
                <a:latin typeface="Segoe UI" panose="020B0502040204020203" pitchFamily="34" charset="0"/>
              </a:defRPr>
            </a:lvl1pPr>
          </a:lstStyle>
          <a:p>
            <a:r>
              <a:rPr lang="ru-RU" dirty="0" smtClean="0"/>
              <a:t>2018</a:t>
            </a:r>
            <a:endParaRPr lang="ru-RU" dirty="0"/>
          </a:p>
        </p:txBody>
      </p:sp>
    </p:spTree>
    <p:extLst>
      <p:ext uri="{BB962C8B-B14F-4D97-AF65-F5344CB8AC3E}">
        <p14:creationId xmlns:p14="http://schemas.microsoft.com/office/powerpoint/2010/main" val="1655521493"/>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a:xfrm>
            <a:off x="1222311" y="961377"/>
            <a:ext cx="9745792" cy="923925"/>
          </a:xfrm>
        </p:spPr>
        <p:txBody>
          <a:bodyPr/>
          <a:lstStyle/>
          <a:p>
            <a:pPr algn="ctr" defTabSz="449171" fontAlgn="base">
              <a:spcBef>
                <a:spcPct val="0"/>
              </a:spcBef>
              <a:spcAft>
                <a:spcPct val="0"/>
              </a:spcAft>
              <a:buClr>
                <a:srgbClr val="000000"/>
              </a:buClr>
              <a:buSzPct val="100000"/>
            </a:pPr>
            <a:r>
              <a:rPr lang="ru-RU" sz="1600" dirty="0"/>
              <a:t>Напоминаем, Вы можете получить бесплатную юридическую консультацию: </a:t>
            </a:r>
          </a:p>
          <a:p>
            <a:pPr algn="ctr" defTabSz="449171" fontAlgn="base">
              <a:spcBef>
                <a:spcPct val="0"/>
              </a:spcBef>
              <a:spcAft>
                <a:spcPct val="0"/>
              </a:spcAft>
              <a:buClr>
                <a:srgbClr val="000000"/>
              </a:buClr>
              <a:buSzPct val="100000"/>
            </a:pPr>
            <a:r>
              <a:rPr lang="ru-RU" sz="1600" dirty="0"/>
              <a:t>просто задайте вопрос нашим юристам </a:t>
            </a:r>
            <a:r>
              <a:rPr lang="ru-RU" sz="1600" u="sng" dirty="0">
                <a:solidFill>
                  <a:srgbClr val="0F0FCB"/>
                </a:solidFill>
                <a:hlinkClick r:id="rId3"/>
              </a:rPr>
              <a:t>В контакте</a:t>
            </a:r>
            <a:r>
              <a:rPr lang="ru-RU" sz="1600" dirty="0">
                <a:solidFill>
                  <a:srgbClr val="0F0FCB"/>
                </a:solidFill>
              </a:rPr>
              <a:t> </a:t>
            </a:r>
            <a:r>
              <a:rPr lang="ru-RU" sz="1600" dirty="0">
                <a:solidFill>
                  <a:srgbClr val="2F2F2F"/>
                </a:solidFill>
              </a:rPr>
              <a:t>и </a:t>
            </a:r>
            <a:r>
              <a:rPr lang="ru-RU" sz="1600" u="sng" dirty="0">
                <a:solidFill>
                  <a:srgbClr val="2F2F2F"/>
                </a:solidFill>
                <a:hlinkClick r:id="rId4"/>
              </a:rPr>
              <a:t>на </a:t>
            </a:r>
            <a:r>
              <a:rPr lang="ru-RU" sz="1600" u="sng" dirty="0" err="1">
                <a:solidFill>
                  <a:srgbClr val="2F2F2F"/>
                </a:solidFill>
                <a:hlinkClick r:id="rId4"/>
              </a:rPr>
              <a:t>Facebook</a:t>
            </a:r>
            <a:endParaRPr lang="en-US" altLang="ru-RU" sz="1600" dirty="0">
              <a:solidFill>
                <a:schemeClr val="accent3"/>
              </a:solidFill>
            </a:endParaRPr>
          </a:p>
        </p:txBody>
      </p:sp>
    </p:spTree>
    <p:extLst>
      <p:ext uri="{BB962C8B-B14F-4D97-AF65-F5344CB8AC3E}">
        <p14:creationId xmlns:p14="http://schemas.microsoft.com/office/powerpoint/2010/main" val="7837458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Стрелка: пятиугольник 6"/>
          <p:cNvSpPr/>
          <p:nvPr/>
        </p:nvSpPr>
        <p:spPr>
          <a:xfrm rot="5400000">
            <a:off x="-32043" y="1138854"/>
            <a:ext cx="1604862" cy="820057"/>
          </a:xfrm>
          <a:prstGeom prst="homePlate">
            <a:avLst>
              <a:gd name="adj" fmla="val 17496"/>
            </a:avLst>
          </a:prstGeom>
          <a:solidFill>
            <a:srgbClr val="E44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4" name="Заголовок 3"/>
          <p:cNvSpPr>
            <a:spLocks noGrp="1"/>
          </p:cNvSpPr>
          <p:nvPr>
            <p:ph type="title"/>
          </p:nvPr>
        </p:nvSpPr>
        <p:spPr/>
        <p:txBody>
          <a:bodyPr>
            <a:normAutofit/>
          </a:bodyPr>
          <a:lstStyle/>
          <a:p>
            <a:r>
              <a:rPr lang="ru-RU" altLang="ru-RU" dirty="0" smtClean="0">
                <a:cs typeface="Segoe UI" panose="020B0502040204020203" pitchFamily="34" charset="0"/>
              </a:rPr>
              <a:t>ПОДГОТОВКА ЗАКУПКИ</a:t>
            </a:r>
            <a:endParaRPr lang="ru-RU" altLang="ru-RU" dirty="0">
              <a:latin typeface="Segoe UI" panose="020B0502040204020203" pitchFamily="34" charset="0"/>
              <a:cs typeface="Segoe UI" panose="020B0502040204020203" pitchFamily="34" charset="0"/>
            </a:endParaRPr>
          </a:p>
        </p:txBody>
      </p:sp>
      <p:sp>
        <p:nvSpPr>
          <p:cNvPr id="2" name="Прямоугольник 1"/>
          <p:cNvSpPr/>
          <p:nvPr/>
        </p:nvSpPr>
        <p:spPr>
          <a:xfrm>
            <a:off x="1413797" y="2351314"/>
            <a:ext cx="10342773" cy="338554"/>
          </a:xfrm>
          <a:prstGeom prst="rect">
            <a:avLst/>
          </a:prstGeom>
        </p:spPr>
        <p:txBody>
          <a:bodyPr wrap="square">
            <a:spAutoFit/>
          </a:bodyPr>
          <a:lstStyle/>
          <a:p>
            <a:pPr algn="just" defTabSz="447675">
              <a:spcBef>
                <a:spcPts val="1200"/>
              </a:spcBef>
              <a:buClr>
                <a:srgbClr val="E4465A"/>
              </a:buClr>
              <a:buSzPct val="120000"/>
            </a:pPr>
            <a:r>
              <a:rPr lang="ru-RU" sz="1600" dirty="0" smtClean="0">
                <a:latin typeface="Segoe UI" panose="020B0502040204020203" pitchFamily="34" charset="0"/>
                <a:cs typeface="Segoe UI" panose="020B0502040204020203" pitchFamily="34" charset="0"/>
              </a:rPr>
              <a:t>Действия: формирование  извещения</a:t>
            </a:r>
            <a:r>
              <a:rPr lang="en-US" sz="1600" dirty="0" smtClean="0">
                <a:latin typeface="Segoe UI" panose="020B0502040204020203" pitchFamily="34" charset="0"/>
                <a:cs typeface="Segoe UI" panose="020B0502040204020203" pitchFamily="34" charset="0"/>
              </a:rPr>
              <a:t>/</a:t>
            </a:r>
            <a:r>
              <a:rPr lang="ru-RU" sz="1600" dirty="0" smtClean="0">
                <a:latin typeface="Segoe UI" panose="020B0502040204020203" pitchFamily="34" charset="0"/>
                <a:cs typeface="Segoe UI" panose="020B0502040204020203" pitchFamily="34" charset="0"/>
              </a:rPr>
              <a:t>документации, организационные моменты</a:t>
            </a:r>
            <a:endParaRPr lang="ru-RU" sz="1600" dirty="0" smtClean="0">
              <a:latin typeface="Segoe UI" panose="020B0502040204020203" pitchFamily="34" charset="0"/>
              <a:cs typeface="Segoe UI" panose="020B0502040204020203" pitchFamily="34" charset="0"/>
            </a:endParaRPr>
          </a:p>
        </p:txBody>
      </p:sp>
      <p:sp>
        <p:nvSpPr>
          <p:cNvPr id="9" name="Freeform 37"/>
          <p:cNvSpPr>
            <a:spLocks noEditPoints="1"/>
          </p:cNvSpPr>
          <p:nvPr/>
        </p:nvSpPr>
        <p:spPr bwMode="auto">
          <a:xfrm>
            <a:off x="541177" y="1586204"/>
            <a:ext cx="541336" cy="504531"/>
          </a:xfrm>
          <a:custGeom>
            <a:avLst/>
            <a:gdLst>
              <a:gd name="T0" fmla="*/ 2147483646 w 1251"/>
              <a:gd name="T1" fmla="*/ 2147483646 h 1038"/>
              <a:gd name="T2" fmla="*/ 2147483646 w 1251"/>
              <a:gd name="T3" fmla="*/ 2147483646 h 1038"/>
              <a:gd name="T4" fmla="*/ 2147483646 w 1251"/>
              <a:gd name="T5" fmla="*/ 2147483646 h 1038"/>
              <a:gd name="T6" fmla="*/ 2147483646 w 1251"/>
              <a:gd name="T7" fmla="*/ 2147483646 h 1038"/>
              <a:gd name="T8" fmla="*/ 2147483646 w 1251"/>
              <a:gd name="T9" fmla="*/ 2147483646 h 1038"/>
              <a:gd name="T10" fmla="*/ 2147483646 w 1251"/>
              <a:gd name="T11" fmla="*/ 2147483646 h 1038"/>
              <a:gd name="T12" fmla="*/ 2147483646 w 1251"/>
              <a:gd name="T13" fmla="*/ 2147483646 h 1038"/>
              <a:gd name="T14" fmla="*/ 2147483646 w 1251"/>
              <a:gd name="T15" fmla="*/ 2147483646 h 1038"/>
              <a:gd name="T16" fmla="*/ 2147483646 w 1251"/>
              <a:gd name="T17" fmla="*/ 2147483646 h 1038"/>
              <a:gd name="T18" fmla="*/ 2147483646 w 1251"/>
              <a:gd name="T19" fmla="*/ 2147483646 h 1038"/>
              <a:gd name="T20" fmla="*/ 2147483646 w 1251"/>
              <a:gd name="T21" fmla="*/ 2147483646 h 1038"/>
              <a:gd name="T22" fmla="*/ 2147483646 w 1251"/>
              <a:gd name="T23" fmla="*/ 2147483646 h 1038"/>
              <a:gd name="T24" fmla="*/ 2147483646 w 1251"/>
              <a:gd name="T25" fmla="*/ 2147483646 h 1038"/>
              <a:gd name="T26" fmla="*/ 2147483646 w 1251"/>
              <a:gd name="T27" fmla="*/ 2147483646 h 1038"/>
              <a:gd name="T28" fmla="*/ 2147483646 w 1251"/>
              <a:gd name="T29" fmla="*/ 2147483646 h 1038"/>
              <a:gd name="T30" fmla="*/ 2147483646 w 1251"/>
              <a:gd name="T31" fmla="*/ 2147483646 h 1038"/>
              <a:gd name="T32" fmla="*/ 2147483646 w 1251"/>
              <a:gd name="T33" fmla="*/ 2147483646 h 1038"/>
              <a:gd name="T34" fmla="*/ 2147483646 w 1251"/>
              <a:gd name="T35" fmla="*/ 2147483646 h 1038"/>
              <a:gd name="T36" fmla="*/ 2147483646 w 1251"/>
              <a:gd name="T37" fmla="*/ 2147483646 h 1038"/>
              <a:gd name="T38" fmla="*/ 0 w 1251"/>
              <a:gd name="T39" fmla="*/ 2147483646 h 1038"/>
              <a:gd name="T40" fmla="*/ 2147483646 w 1251"/>
              <a:gd name="T41" fmla="*/ 2147483646 h 1038"/>
              <a:gd name="T42" fmla="*/ 2147483646 w 1251"/>
              <a:gd name="T43" fmla="*/ 2147483646 h 1038"/>
              <a:gd name="T44" fmla="*/ 2147483646 w 1251"/>
              <a:gd name="T45" fmla="*/ 2147483646 h 1038"/>
              <a:gd name="T46" fmla="*/ 2147483646 w 1251"/>
              <a:gd name="T47" fmla="*/ 2147483646 h 1038"/>
              <a:gd name="T48" fmla="*/ 2147483646 w 1251"/>
              <a:gd name="T49" fmla="*/ 2147483646 h 1038"/>
              <a:gd name="T50" fmla="*/ 2147483646 w 1251"/>
              <a:gd name="T51" fmla="*/ 2147483646 h 1038"/>
              <a:gd name="T52" fmla="*/ 2147483646 w 1251"/>
              <a:gd name="T53" fmla="*/ 2147483646 h 1038"/>
              <a:gd name="T54" fmla="*/ 2147483646 w 1251"/>
              <a:gd name="T55" fmla="*/ 2147483646 h 1038"/>
              <a:gd name="T56" fmla="*/ 2147483646 w 1251"/>
              <a:gd name="T57" fmla="*/ 2147483646 h 1038"/>
              <a:gd name="T58" fmla="*/ 2147483646 w 1251"/>
              <a:gd name="T59" fmla="*/ 2147483646 h 1038"/>
              <a:gd name="T60" fmla="*/ 2147483646 w 1251"/>
              <a:gd name="T61" fmla="*/ 2147483646 h 1038"/>
              <a:gd name="T62" fmla="*/ 2147483646 w 1251"/>
              <a:gd name="T63" fmla="*/ 2147483646 h 1038"/>
              <a:gd name="T64" fmla="*/ 2147483646 w 1251"/>
              <a:gd name="T65" fmla="*/ 2147483646 h 1038"/>
              <a:gd name="T66" fmla="*/ 2147483646 w 1251"/>
              <a:gd name="T67" fmla="*/ 2147483646 h 1038"/>
              <a:gd name="T68" fmla="*/ 2147483646 w 1251"/>
              <a:gd name="T69" fmla="*/ 2147483646 h 1038"/>
              <a:gd name="T70" fmla="*/ 2147483646 w 1251"/>
              <a:gd name="T71" fmla="*/ 2147483646 h 1038"/>
              <a:gd name="T72" fmla="*/ 2147483646 w 1251"/>
              <a:gd name="T73" fmla="*/ 2147483646 h 1038"/>
              <a:gd name="T74" fmla="*/ 2147483646 w 1251"/>
              <a:gd name="T75" fmla="*/ 2147483646 h 1038"/>
              <a:gd name="T76" fmla="*/ 2147483646 w 1251"/>
              <a:gd name="T77" fmla="*/ 2147483646 h 1038"/>
              <a:gd name="T78" fmla="*/ 2147483646 w 1251"/>
              <a:gd name="T79" fmla="*/ 2147483646 h 1038"/>
              <a:gd name="T80" fmla="*/ 2147483646 w 1251"/>
              <a:gd name="T81" fmla="*/ 2147483646 h 1038"/>
              <a:gd name="T82" fmla="*/ 2147483646 w 1251"/>
              <a:gd name="T83" fmla="*/ 2147483646 h 1038"/>
              <a:gd name="T84" fmla="*/ 2147483646 w 1251"/>
              <a:gd name="T85" fmla="*/ 2147483646 h 1038"/>
              <a:gd name="T86" fmla="*/ 2147483646 w 1251"/>
              <a:gd name="T87" fmla="*/ 2147483646 h 1038"/>
              <a:gd name="T88" fmla="*/ 2147483646 w 1251"/>
              <a:gd name="T89" fmla="*/ 2147483646 h 1038"/>
              <a:gd name="T90" fmla="*/ 2147483646 w 1251"/>
              <a:gd name="T91" fmla="*/ 2147483646 h 1038"/>
              <a:gd name="T92" fmla="*/ 2147483646 w 1251"/>
              <a:gd name="T93" fmla="*/ 2147483646 h 1038"/>
              <a:gd name="T94" fmla="*/ 2147483646 w 1251"/>
              <a:gd name="T95" fmla="*/ 2147483646 h 1038"/>
              <a:gd name="T96" fmla="*/ 2147483646 w 1251"/>
              <a:gd name="T97" fmla="*/ 2147483646 h 1038"/>
              <a:gd name="T98" fmla="*/ 2147483646 w 1251"/>
              <a:gd name="T99" fmla="*/ 2147483646 h 1038"/>
              <a:gd name="T100" fmla="*/ 2147483646 w 1251"/>
              <a:gd name="T101" fmla="*/ 2147483646 h 1038"/>
              <a:gd name="T102" fmla="*/ 2147483646 w 1251"/>
              <a:gd name="T103" fmla="*/ 2147483646 h 1038"/>
              <a:gd name="T104" fmla="*/ 2147483646 w 1251"/>
              <a:gd name="T105" fmla="*/ 2147483646 h 1038"/>
              <a:gd name="T106" fmla="*/ 2147483646 w 1251"/>
              <a:gd name="T107" fmla="*/ 2147483646 h 1038"/>
              <a:gd name="T108" fmla="*/ 2147483646 w 1251"/>
              <a:gd name="T109" fmla="*/ 2147483646 h 1038"/>
              <a:gd name="T110" fmla="*/ 2147483646 w 1251"/>
              <a:gd name="T111" fmla="*/ 2147483646 h 1038"/>
              <a:gd name="T112" fmla="*/ 2147483646 w 1251"/>
              <a:gd name="T113" fmla="*/ 2147483646 h 1038"/>
              <a:gd name="T114" fmla="*/ 2147483646 w 1251"/>
              <a:gd name="T115" fmla="*/ 2147483646 h 1038"/>
              <a:gd name="T116" fmla="*/ 2147483646 w 1251"/>
              <a:gd name="T117" fmla="*/ 2147483646 h 10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251" h="1038">
                <a:moveTo>
                  <a:pt x="1114" y="9"/>
                </a:moveTo>
                <a:lnTo>
                  <a:pt x="1242" y="144"/>
                </a:lnTo>
                <a:lnTo>
                  <a:pt x="1246" y="149"/>
                </a:lnTo>
                <a:lnTo>
                  <a:pt x="1249" y="155"/>
                </a:lnTo>
                <a:lnTo>
                  <a:pt x="1251" y="161"/>
                </a:lnTo>
                <a:lnTo>
                  <a:pt x="1251" y="167"/>
                </a:lnTo>
                <a:lnTo>
                  <a:pt x="1251" y="173"/>
                </a:lnTo>
                <a:lnTo>
                  <a:pt x="1249" y="180"/>
                </a:lnTo>
                <a:lnTo>
                  <a:pt x="1246" y="185"/>
                </a:lnTo>
                <a:lnTo>
                  <a:pt x="1243" y="190"/>
                </a:lnTo>
                <a:lnTo>
                  <a:pt x="745" y="801"/>
                </a:lnTo>
                <a:lnTo>
                  <a:pt x="742" y="805"/>
                </a:lnTo>
                <a:lnTo>
                  <a:pt x="738" y="808"/>
                </a:lnTo>
                <a:lnTo>
                  <a:pt x="734" y="810"/>
                </a:lnTo>
                <a:lnTo>
                  <a:pt x="730" y="811"/>
                </a:lnTo>
                <a:lnTo>
                  <a:pt x="550" y="873"/>
                </a:lnTo>
                <a:lnTo>
                  <a:pt x="544" y="874"/>
                </a:lnTo>
                <a:lnTo>
                  <a:pt x="538" y="874"/>
                </a:lnTo>
                <a:lnTo>
                  <a:pt x="533" y="873"/>
                </a:lnTo>
                <a:lnTo>
                  <a:pt x="526" y="871"/>
                </a:lnTo>
                <a:lnTo>
                  <a:pt x="522" y="867"/>
                </a:lnTo>
                <a:lnTo>
                  <a:pt x="517" y="863"/>
                </a:lnTo>
                <a:lnTo>
                  <a:pt x="514" y="857"/>
                </a:lnTo>
                <a:lnTo>
                  <a:pt x="512" y="851"/>
                </a:lnTo>
                <a:lnTo>
                  <a:pt x="510" y="844"/>
                </a:lnTo>
                <a:lnTo>
                  <a:pt x="511" y="836"/>
                </a:lnTo>
                <a:lnTo>
                  <a:pt x="535" y="645"/>
                </a:lnTo>
                <a:lnTo>
                  <a:pt x="536" y="640"/>
                </a:lnTo>
                <a:lnTo>
                  <a:pt x="537" y="635"/>
                </a:lnTo>
                <a:lnTo>
                  <a:pt x="539" y="630"/>
                </a:lnTo>
                <a:lnTo>
                  <a:pt x="542" y="627"/>
                </a:lnTo>
                <a:lnTo>
                  <a:pt x="1069" y="10"/>
                </a:lnTo>
                <a:lnTo>
                  <a:pt x="1073" y="6"/>
                </a:lnTo>
                <a:lnTo>
                  <a:pt x="1078" y="3"/>
                </a:lnTo>
                <a:lnTo>
                  <a:pt x="1085" y="1"/>
                </a:lnTo>
                <a:lnTo>
                  <a:pt x="1090" y="0"/>
                </a:lnTo>
                <a:lnTo>
                  <a:pt x="1096" y="0"/>
                </a:lnTo>
                <a:lnTo>
                  <a:pt x="1102" y="2"/>
                </a:lnTo>
                <a:lnTo>
                  <a:pt x="1108" y="4"/>
                </a:lnTo>
                <a:lnTo>
                  <a:pt x="1113" y="8"/>
                </a:lnTo>
                <a:lnTo>
                  <a:pt x="1113" y="9"/>
                </a:lnTo>
                <a:lnTo>
                  <a:pt x="1114" y="9"/>
                </a:lnTo>
                <a:close/>
                <a:moveTo>
                  <a:pt x="788" y="58"/>
                </a:moveTo>
                <a:lnTo>
                  <a:pt x="794" y="58"/>
                </a:lnTo>
                <a:lnTo>
                  <a:pt x="799" y="61"/>
                </a:lnTo>
                <a:lnTo>
                  <a:pt x="804" y="64"/>
                </a:lnTo>
                <a:lnTo>
                  <a:pt x="810" y="68"/>
                </a:lnTo>
                <a:lnTo>
                  <a:pt x="813" y="73"/>
                </a:lnTo>
                <a:lnTo>
                  <a:pt x="816" y="78"/>
                </a:lnTo>
                <a:lnTo>
                  <a:pt x="818" y="85"/>
                </a:lnTo>
                <a:lnTo>
                  <a:pt x="819" y="91"/>
                </a:lnTo>
                <a:lnTo>
                  <a:pt x="818" y="98"/>
                </a:lnTo>
                <a:lnTo>
                  <a:pt x="816" y="104"/>
                </a:lnTo>
                <a:lnTo>
                  <a:pt x="813" y="110"/>
                </a:lnTo>
                <a:lnTo>
                  <a:pt x="810" y="115"/>
                </a:lnTo>
                <a:lnTo>
                  <a:pt x="804" y="118"/>
                </a:lnTo>
                <a:lnTo>
                  <a:pt x="799" y="121"/>
                </a:lnTo>
                <a:lnTo>
                  <a:pt x="794" y="123"/>
                </a:lnTo>
                <a:lnTo>
                  <a:pt x="788" y="124"/>
                </a:lnTo>
                <a:lnTo>
                  <a:pt x="63" y="124"/>
                </a:lnTo>
                <a:lnTo>
                  <a:pt x="63" y="972"/>
                </a:lnTo>
                <a:lnTo>
                  <a:pt x="937" y="972"/>
                </a:lnTo>
                <a:lnTo>
                  <a:pt x="937" y="683"/>
                </a:lnTo>
                <a:lnTo>
                  <a:pt x="938" y="676"/>
                </a:lnTo>
                <a:lnTo>
                  <a:pt x="939" y="670"/>
                </a:lnTo>
                <a:lnTo>
                  <a:pt x="942" y="665"/>
                </a:lnTo>
                <a:lnTo>
                  <a:pt x="947" y="660"/>
                </a:lnTo>
                <a:lnTo>
                  <a:pt x="951" y="656"/>
                </a:lnTo>
                <a:lnTo>
                  <a:pt x="956" y="652"/>
                </a:lnTo>
                <a:lnTo>
                  <a:pt x="962" y="650"/>
                </a:lnTo>
                <a:lnTo>
                  <a:pt x="969" y="650"/>
                </a:lnTo>
                <a:lnTo>
                  <a:pt x="975" y="650"/>
                </a:lnTo>
                <a:lnTo>
                  <a:pt x="981" y="652"/>
                </a:lnTo>
                <a:lnTo>
                  <a:pt x="986" y="656"/>
                </a:lnTo>
                <a:lnTo>
                  <a:pt x="991" y="660"/>
                </a:lnTo>
                <a:lnTo>
                  <a:pt x="995" y="665"/>
                </a:lnTo>
                <a:lnTo>
                  <a:pt x="998" y="670"/>
                </a:lnTo>
                <a:lnTo>
                  <a:pt x="999" y="676"/>
                </a:lnTo>
                <a:lnTo>
                  <a:pt x="1000" y="683"/>
                </a:lnTo>
                <a:lnTo>
                  <a:pt x="1000" y="1006"/>
                </a:lnTo>
                <a:lnTo>
                  <a:pt x="999" y="1012"/>
                </a:lnTo>
                <a:lnTo>
                  <a:pt x="998" y="1018"/>
                </a:lnTo>
                <a:lnTo>
                  <a:pt x="995" y="1024"/>
                </a:lnTo>
                <a:lnTo>
                  <a:pt x="991" y="1029"/>
                </a:lnTo>
                <a:lnTo>
                  <a:pt x="986" y="1033"/>
                </a:lnTo>
                <a:lnTo>
                  <a:pt x="981" y="1036"/>
                </a:lnTo>
                <a:lnTo>
                  <a:pt x="975" y="1038"/>
                </a:lnTo>
                <a:lnTo>
                  <a:pt x="969" y="1038"/>
                </a:lnTo>
                <a:lnTo>
                  <a:pt x="32" y="1038"/>
                </a:lnTo>
                <a:lnTo>
                  <a:pt x="25" y="1038"/>
                </a:lnTo>
                <a:lnTo>
                  <a:pt x="20" y="1036"/>
                </a:lnTo>
                <a:lnTo>
                  <a:pt x="14" y="1033"/>
                </a:lnTo>
                <a:lnTo>
                  <a:pt x="10" y="1029"/>
                </a:lnTo>
                <a:lnTo>
                  <a:pt x="6" y="1024"/>
                </a:lnTo>
                <a:lnTo>
                  <a:pt x="3" y="1018"/>
                </a:lnTo>
                <a:lnTo>
                  <a:pt x="1" y="1012"/>
                </a:lnTo>
                <a:lnTo>
                  <a:pt x="0" y="1006"/>
                </a:lnTo>
                <a:lnTo>
                  <a:pt x="0" y="91"/>
                </a:lnTo>
                <a:lnTo>
                  <a:pt x="1" y="85"/>
                </a:lnTo>
                <a:lnTo>
                  <a:pt x="3" y="78"/>
                </a:lnTo>
                <a:lnTo>
                  <a:pt x="6" y="73"/>
                </a:lnTo>
                <a:lnTo>
                  <a:pt x="10" y="68"/>
                </a:lnTo>
                <a:lnTo>
                  <a:pt x="14" y="64"/>
                </a:lnTo>
                <a:lnTo>
                  <a:pt x="20" y="61"/>
                </a:lnTo>
                <a:lnTo>
                  <a:pt x="25" y="58"/>
                </a:lnTo>
                <a:lnTo>
                  <a:pt x="32" y="58"/>
                </a:lnTo>
                <a:lnTo>
                  <a:pt x="788" y="58"/>
                </a:lnTo>
                <a:close/>
                <a:moveTo>
                  <a:pt x="140" y="269"/>
                </a:moveTo>
                <a:lnTo>
                  <a:pt x="133" y="269"/>
                </a:lnTo>
                <a:lnTo>
                  <a:pt x="128" y="267"/>
                </a:lnTo>
                <a:lnTo>
                  <a:pt x="123" y="263"/>
                </a:lnTo>
                <a:lnTo>
                  <a:pt x="117" y="259"/>
                </a:lnTo>
                <a:lnTo>
                  <a:pt x="114" y="255"/>
                </a:lnTo>
                <a:lnTo>
                  <a:pt x="111" y="249"/>
                </a:lnTo>
                <a:lnTo>
                  <a:pt x="109" y="242"/>
                </a:lnTo>
                <a:lnTo>
                  <a:pt x="109" y="236"/>
                </a:lnTo>
                <a:lnTo>
                  <a:pt x="109" y="230"/>
                </a:lnTo>
                <a:lnTo>
                  <a:pt x="111" y="224"/>
                </a:lnTo>
                <a:lnTo>
                  <a:pt x="114" y="217"/>
                </a:lnTo>
                <a:lnTo>
                  <a:pt x="117" y="213"/>
                </a:lnTo>
                <a:lnTo>
                  <a:pt x="123" y="209"/>
                </a:lnTo>
                <a:lnTo>
                  <a:pt x="128" y="206"/>
                </a:lnTo>
                <a:lnTo>
                  <a:pt x="133" y="204"/>
                </a:lnTo>
                <a:lnTo>
                  <a:pt x="140" y="203"/>
                </a:lnTo>
                <a:lnTo>
                  <a:pt x="561" y="203"/>
                </a:lnTo>
                <a:lnTo>
                  <a:pt x="567" y="204"/>
                </a:lnTo>
                <a:lnTo>
                  <a:pt x="573" y="206"/>
                </a:lnTo>
                <a:lnTo>
                  <a:pt x="579" y="209"/>
                </a:lnTo>
                <a:lnTo>
                  <a:pt x="583" y="213"/>
                </a:lnTo>
                <a:lnTo>
                  <a:pt x="587" y="217"/>
                </a:lnTo>
                <a:lnTo>
                  <a:pt x="589" y="224"/>
                </a:lnTo>
                <a:lnTo>
                  <a:pt x="591" y="230"/>
                </a:lnTo>
                <a:lnTo>
                  <a:pt x="592" y="236"/>
                </a:lnTo>
                <a:lnTo>
                  <a:pt x="591" y="242"/>
                </a:lnTo>
                <a:lnTo>
                  <a:pt x="589" y="249"/>
                </a:lnTo>
                <a:lnTo>
                  <a:pt x="587" y="255"/>
                </a:lnTo>
                <a:lnTo>
                  <a:pt x="583" y="259"/>
                </a:lnTo>
                <a:lnTo>
                  <a:pt x="579" y="263"/>
                </a:lnTo>
                <a:lnTo>
                  <a:pt x="573" y="267"/>
                </a:lnTo>
                <a:lnTo>
                  <a:pt x="567" y="269"/>
                </a:lnTo>
                <a:lnTo>
                  <a:pt x="561" y="269"/>
                </a:lnTo>
                <a:lnTo>
                  <a:pt x="140" y="269"/>
                </a:lnTo>
                <a:close/>
                <a:moveTo>
                  <a:pt x="140" y="424"/>
                </a:moveTo>
                <a:lnTo>
                  <a:pt x="133" y="424"/>
                </a:lnTo>
                <a:lnTo>
                  <a:pt x="128" y="422"/>
                </a:lnTo>
                <a:lnTo>
                  <a:pt x="123" y="419"/>
                </a:lnTo>
                <a:lnTo>
                  <a:pt x="117" y="415"/>
                </a:lnTo>
                <a:lnTo>
                  <a:pt x="114" y="410"/>
                </a:lnTo>
                <a:lnTo>
                  <a:pt x="111" y="405"/>
                </a:lnTo>
                <a:lnTo>
                  <a:pt x="109" y="398"/>
                </a:lnTo>
                <a:lnTo>
                  <a:pt x="109" y="392"/>
                </a:lnTo>
                <a:lnTo>
                  <a:pt x="109" y="385"/>
                </a:lnTo>
                <a:lnTo>
                  <a:pt x="111" y="378"/>
                </a:lnTo>
                <a:lnTo>
                  <a:pt x="114" y="373"/>
                </a:lnTo>
                <a:lnTo>
                  <a:pt x="117" y="368"/>
                </a:lnTo>
                <a:lnTo>
                  <a:pt x="123" y="365"/>
                </a:lnTo>
                <a:lnTo>
                  <a:pt x="128" y="362"/>
                </a:lnTo>
                <a:lnTo>
                  <a:pt x="133" y="360"/>
                </a:lnTo>
                <a:lnTo>
                  <a:pt x="140" y="359"/>
                </a:lnTo>
                <a:lnTo>
                  <a:pt x="327" y="359"/>
                </a:lnTo>
                <a:lnTo>
                  <a:pt x="333" y="360"/>
                </a:lnTo>
                <a:lnTo>
                  <a:pt x="339" y="362"/>
                </a:lnTo>
                <a:lnTo>
                  <a:pt x="344" y="365"/>
                </a:lnTo>
                <a:lnTo>
                  <a:pt x="350" y="368"/>
                </a:lnTo>
                <a:lnTo>
                  <a:pt x="353" y="373"/>
                </a:lnTo>
                <a:lnTo>
                  <a:pt x="356" y="378"/>
                </a:lnTo>
                <a:lnTo>
                  <a:pt x="358" y="385"/>
                </a:lnTo>
                <a:lnTo>
                  <a:pt x="358" y="392"/>
                </a:lnTo>
                <a:lnTo>
                  <a:pt x="358" y="398"/>
                </a:lnTo>
                <a:lnTo>
                  <a:pt x="356" y="405"/>
                </a:lnTo>
                <a:lnTo>
                  <a:pt x="353" y="410"/>
                </a:lnTo>
                <a:lnTo>
                  <a:pt x="350" y="415"/>
                </a:lnTo>
                <a:lnTo>
                  <a:pt x="344" y="419"/>
                </a:lnTo>
                <a:lnTo>
                  <a:pt x="339" y="422"/>
                </a:lnTo>
                <a:lnTo>
                  <a:pt x="333" y="424"/>
                </a:lnTo>
                <a:lnTo>
                  <a:pt x="327" y="424"/>
                </a:lnTo>
                <a:lnTo>
                  <a:pt x="140" y="424"/>
                </a:lnTo>
                <a:close/>
                <a:moveTo>
                  <a:pt x="140" y="581"/>
                </a:moveTo>
                <a:lnTo>
                  <a:pt x="133" y="580"/>
                </a:lnTo>
                <a:lnTo>
                  <a:pt x="128" y="579"/>
                </a:lnTo>
                <a:lnTo>
                  <a:pt x="123" y="576"/>
                </a:lnTo>
                <a:lnTo>
                  <a:pt x="117" y="572"/>
                </a:lnTo>
                <a:lnTo>
                  <a:pt x="114" y="567"/>
                </a:lnTo>
                <a:lnTo>
                  <a:pt x="111" y="561"/>
                </a:lnTo>
                <a:lnTo>
                  <a:pt x="109" y="555"/>
                </a:lnTo>
                <a:lnTo>
                  <a:pt x="109" y="549"/>
                </a:lnTo>
                <a:lnTo>
                  <a:pt x="109" y="542"/>
                </a:lnTo>
                <a:lnTo>
                  <a:pt x="111" y="535"/>
                </a:lnTo>
                <a:lnTo>
                  <a:pt x="114" y="530"/>
                </a:lnTo>
                <a:lnTo>
                  <a:pt x="117" y="525"/>
                </a:lnTo>
                <a:lnTo>
                  <a:pt x="123" y="522"/>
                </a:lnTo>
                <a:lnTo>
                  <a:pt x="128" y="519"/>
                </a:lnTo>
                <a:lnTo>
                  <a:pt x="133" y="516"/>
                </a:lnTo>
                <a:lnTo>
                  <a:pt x="140" y="515"/>
                </a:lnTo>
                <a:lnTo>
                  <a:pt x="476" y="515"/>
                </a:lnTo>
                <a:lnTo>
                  <a:pt x="482" y="516"/>
                </a:lnTo>
                <a:lnTo>
                  <a:pt x="488" y="519"/>
                </a:lnTo>
                <a:lnTo>
                  <a:pt x="493" y="522"/>
                </a:lnTo>
                <a:lnTo>
                  <a:pt x="498" y="525"/>
                </a:lnTo>
                <a:lnTo>
                  <a:pt x="502" y="530"/>
                </a:lnTo>
                <a:lnTo>
                  <a:pt x="504" y="535"/>
                </a:lnTo>
                <a:lnTo>
                  <a:pt x="506" y="542"/>
                </a:lnTo>
                <a:lnTo>
                  <a:pt x="507" y="549"/>
                </a:lnTo>
                <a:lnTo>
                  <a:pt x="506" y="555"/>
                </a:lnTo>
                <a:lnTo>
                  <a:pt x="504" y="561"/>
                </a:lnTo>
                <a:lnTo>
                  <a:pt x="502" y="567"/>
                </a:lnTo>
                <a:lnTo>
                  <a:pt x="498" y="572"/>
                </a:lnTo>
                <a:lnTo>
                  <a:pt x="493" y="576"/>
                </a:lnTo>
                <a:lnTo>
                  <a:pt x="488" y="579"/>
                </a:lnTo>
                <a:lnTo>
                  <a:pt x="482" y="580"/>
                </a:lnTo>
                <a:lnTo>
                  <a:pt x="476" y="581"/>
                </a:lnTo>
                <a:lnTo>
                  <a:pt x="140" y="581"/>
                </a:lnTo>
                <a:close/>
                <a:moveTo>
                  <a:pt x="140" y="736"/>
                </a:moveTo>
                <a:lnTo>
                  <a:pt x="133" y="735"/>
                </a:lnTo>
                <a:lnTo>
                  <a:pt x="128" y="733"/>
                </a:lnTo>
                <a:lnTo>
                  <a:pt x="123" y="730"/>
                </a:lnTo>
                <a:lnTo>
                  <a:pt x="117" y="727"/>
                </a:lnTo>
                <a:lnTo>
                  <a:pt x="114" y="721"/>
                </a:lnTo>
                <a:lnTo>
                  <a:pt x="111" y="715"/>
                </a:lnTo>
                <a:lnTo>
                  <a:pt x="109" y="710"/>
                </a:lnTo>
                <a:lnTo>
                  <a:pt x="109" y="703"/>
                </a:lnTo>
                <a:lnTo>
                  <a:pt x="109" y="696"/>
                </a:lnTo>
                <a:lnTo>
                  <a:pt x="111" y="690"/>
                </a:lnTo>
                <a:lnTo>
                  <a:pt x="114" y="685"/>
                </a:lnTo>
                <a:lnTo>
                  <a:pt x="117" y="680"/>
                </a:lnTo>
                <a:lnTo>
                  <a:pt x="123" y="675"/>
                </a:lnTo>
                <a:lnTo>
                  <a:pt x="128" y="672"/>
                </a:lnTo>
                <a:lnTo>
                  <a:pt x="133" y="670"/>
                </a:lnTo>
                <a:lnTo>
                  <a:pt x="140" y="670"/>
                </a:lnTo>
                <a:lnTo>
                  <a:pt x="327" y="670"/>
                </a:lnTo>
                <a:lnTo>
                  <a:pt x="333" y="670"/>
                </a:lnTo>
                <a:lnTo>
                  <a:pt x="339" y="672"/>
                </a:lnTo>
                <a:lnTo>
                  <a:pt x="344" y="675"/>
                </a:lnTo>
                <a:lnTo>
                  <a:pt x="350" y="680"/>
                </a:lnTo>
                <a:lnTo>
                  <a:pt x="353" y="685"/>
                </a:lnTo>
                <a:lnTo>
                  <a:pt x="356" y="690"/>
                </a:lnTo>
                <a:lnTo>
                  <a:pt x="358" y="696"/>
                </a:lnTo>
                <a:lnTo>
                  <a:pt x="358" y="703"/>
                </a:lnTo>
                <a:lnTo>
                  <a:pt x="358" y="710"/>
                </a:lnTo>
                <a:lnTo>
                  <a:pt x="356" y="715"/>
                </a:lnTo>
                <a:lnTo>
                  <a:pt x="353" y="721"/>
                </a:lnTo>
                <a:lnTo>
                  <a:pt x="350" y="727"/>
                </a:lnTo>
                <a:lnTo>
                  <a:pt x="344" y="730"/>
                </a:lnTo>
                <a:lnTo>
                  <a:pt x="339" y="733"/>
                </a:lnTo>
                <a:lnTo>
                  <a:pt x="333" y="735"/>
                </a:lnTo>
                <a:lnTo>
                  <a:pt x="327" y="736"/>
                </a:lnTo>
                <a:lnTo>
                  <a:pt x="140" y="736"/>
                </a:lnTo>
                <a:close/>
                <a:moveTo>
                  <a:pt x="140" y="888"/>
                </a:moveTo>
                <a:lnTo>
                  <a:pt x="133" y="887"/>
                </a:lnTo>
                <a:lnTo>
                  <a:pt x="128" y="886"/>
                </a:lnTo>
                <a:lnTo>
                  <a:pt x="123" y="882"/>
                </a:lnTo>
                <a:lnTo>
                  <a:pt x="117" y="878"/>
                </a:lnTo>
                <a:lnTo>
                  <a:pt x="114" y="873"/>
                </a:lnTo>
                <a:lnTo>
                  <a:pt x="111" y="868"/>
                </a:lnTo>
                <a:lnTo>
                  <a:pt x="109" y="862"/>
                </a:lnTo>
                <a:lnTo>
                  <a:pt x="109" y="855"/>
                </a:lnTo>
                <a:lnTo>
                  <a:pt x="109" y="848"/>
                </a:lnTo>
                <a:lnTo>
                  <a:pt x="111" y="842"/>
                </a:lnTo>
                <a:lnTo>
                  <a:pt x="114" y="836"/>
                </a:lnTo>
                <a:lnTo>
                  <a:pt x="117" y="831"/>
                </a:lnTo>
                <a:lnTo>
                  <a:pt x="123" y="827"/>
                </a:lnTo>
                <a:lnTo>
                  <a:pt x="128" y="825"/>
                </a:lnTo>
                <a:lnTo>
                  <a:pt x="133" y="823"/>
                </a:lnTo>
                <a:lnTo>
                  <a:pt x="140" y="822"/>
                </a:lnTo>
                <a:lnTo>
                  <a:pt x="350" y="822"/>
                </a:lnTo>
                <a:lnTo>
                  <a:pt x="356" y="823"/>
                </a:lnTo>
                <a:lnTo>
                  <a:pt x="361" y="825"/>
                </a:lnTo>
                <a:lnTo>
                  <a:pt x="366" y="827"/>
                </a:lnTo>
                <a:lnTo>
                  <a:pt x="372" y="831"/>
                </a:lnTo>
                <a:lnTo>
                  <a:pt x="375" y="836"/>
                </a:lnTo>
                <a:lnTo>
                  <a:pt x="378" y="842"/>
                </a:lnTo>
                <a:lnTo>
                  <a:pt x="380" y="848"/>
                </a:lnTo>
                <a:lnTo>
                  <a:pt x="381" y="855"/>
                </a:lnTo>
                <a:lnTo>
                  <a:pt x="380" y="862"/>
                </a:lnTo>
                <a:lnTo>
                  <a:pt x="378" y="868"/>
                </a:lnTo>
                <a:lnTo>
                  <a:pt x="375" y="873"/>
                </a:lnTo>
                <a:lnTo>
                  <a:pt x="372" y="878"/>
                </a:lnTo>
                <a:lnTo>
                  <a:pt x="366" y="882"/>
                </a:lnTo>
                <a:lnTo>
                  <a:pt x="361" y="886"/>
                </a:lnTo>
                <a:lnTo>
                  <a:pt x="356" y="887"/>
                </a:lnTo>
                <a:lnTo>
                  <a:pt x="350" y="888"/>
                </a:lnTo>
                <a:lnTo>
                  <a:pt x="140" y="888"/>
                </a:lnTo>
                <a:close/>
                <a:moveTo>
                  <a:pt x="611" y="645"/>
                </a:moveTo>
                <a:lnTo>
                  <a:pt x="717" y="735"/>
                </a:lnTo>
                <a:lnTo>
                  <a:pt x="1092" y="274"/>
                </a:lnTo>
                <a:lnTo>
                  <a:pt x="1005" y="183"/>
                </a:lnTo>
                <a:lnTo>
                  <a:pt x="611" y="645"/>
                </a:lnTo>
                <a:close/>
                <a:moveTo>
                  <a:pt x="656" y="767"/>
                </a:moveTo>
                <a:lnTo>
                  <a:pt x="589" y="711"/>
                </a:lnTo>
                <a:lnTo>
                  <a:pt x="579" y="794"/>
                </a:lnTo>
                <a:lnTo>
                  <a:pt x="656" y="767"/>
                </a:lnTo>
                <a:close/>
                <a:moveTo>
                  <a:pt x="1178" y="169"/>
                </a:moveTo>
                <a:lnTo>
                  <a:pt x="1093" y="80"/>
                </a:lnTo>
                <a:lnTo>
                  <a:pt x="1047" y="134"/>
                </a:lnTo>
                <a:lnTo>
                  <a:pt x="1133" y="224"/>
                </a:lnTo>
                <a:lnTo>
                  <a:pt x="1178" y="16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4" name="Прямоугольник 13"/>
          <p:cNvSpPr/>
          <p:nvPr/>
        </p:nvSpPr>
        <p:spPr>
          <a:xfrm>
            <a:off x="-1" y="2989733"/>
            <a:ext cx="4064001" cy="308547"/>
          </a:xfrm>
          <a:prstGeom prst="rect">
            <a:avLst/>
          </a:prstGeom>
          <a:solidFill>
            <a:srgbClr val="DBE1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15" name="Прямоугольник 14"/>
          <p:cNvSpPr/>
          <p:nvPr/>
        </p:nvSpPr>
        <p:spPr>
          <a:xfrm>
            <a:off x="1413797" y="3052059"/>
            <a:ext cx="2650203" cy="246221"/>
          </a:xfrm>
          <a:prstGeom prst="rect">
            <a:avLst/>
          </a:prstGeom>
        </p:spPr>
        <p:txBody>
          <a:bodyPr wrap="square" lIns="0" tIns="0" rIns="0" bIns="0">
            <a:spAutoFit/>
          </a:bodyPr>
          <a:lstStyle/>
          <a:p>
            <a:pPr lvl="0" algn="r">
              <a:spcBef>
                <a:spcPts val="1000"/>
              </a:spcBef>
            </a:pPr>
            <a:r>
              <a:rPr lang="ru-RU" sz="1600" b="1" dirty="0" smtClean="0">
                <a:latin typeface="Segoe UI" panose="020B0502040204020203" pitchFamily="34" charset="0"/>
                <a:cs typeface="Segoe UI" panose="020B0502040204020203" pitchFamily="34" charset="0"/>
              </a:rPr>
              <a:t>Ч.6.1 ст.3 223-ФЗ:</a:t>
            </a:r>
            <a:endParaRPr lang="ru-RU" sz="1600" b="1" dirty="0">
              <a:latin typeface="Segoe UI" panose="020B0502040204020203" pitchFamily="34" charset="0"/>
              <a:cs typeface="Segoe UI" panose="020B0502040204020203" pitchFamily="34" charset="0"/>
            </a:endParaRPr>
          </a:p>
        </p:txBody>
      </p:sp>
      <p:sp>
        <p:nvSpPr>
          <p:cNvPr id="23" name="Прямоугольник 22"/>
          <p:cNvSpPr/>
          <p:nvPr/>
        </p:nvSpPr>
        <p:spPr>
          <a:xfrm>
            <a:off x="4064000" y="2977622"/>
            <a:ext cx="10342773" cy="338554"/>
          </a:xfrm>
          <a:prstGeom prst="rect">
            <a:avLst/>
          </a:prstGeom>
        </p:spPr>
        <p:txBody>
          <a:bodyPr wrap="square">
            <a:spAutoFit/>
          </a:bodyPr>
          <a:lstStyle/>
          <a:p>
            <a:pPr algn="just" defTabSz="447675">
              <a:spcBef>
                <a:spcPts val="1200"/>
              </a:spcBef>
              <a:buClr>
                <a:srgbClr val="E4465A"/>
              </a:buClr>
              <a:buSzPct val="120000"/>
            </a:pPr>
            <a:r>
              <a:rPr lang="ru-RU" sz="1600" dirty="0" smtClean="0">
                <a:latin typeface="Segoe UI" panose="020B0502040204020203" pitchFamily="34" charset="0"/>
                <a:cs typeface="Segoe UI" panose="020B0502040204020203" pitchFamily="34" charset="0"/>
              </a:rPr>
              <a:t>Формирование ТЗ: описание предмета закупки по новым правилам</a:t>
            </a:r>
            <a:endParaRPr lang="ru-RU" sz="1600" dirty="0" smtClean="0">
              <a:latin typeface="Segoe UI" panose="020B0502040204020203" pitchFamily="34" charset="0"/>
              <a:cs typeface="Segoe UI" panose="020B0502040204020203" pitchFamily="34" charset="0"/>
            </a:endParaRPr>
          </a:p>
        </p:txBody>
      </p:sp>
      <p:sp>
        <p:nvSpPr>
          <p:cNvPr id="31" name="Прямоугольник 30"/>
          <p:cNvSpPr/>
          <p:nvPr/>
        </p:nvSpPr>
        <p:spPr>
          <a:xfrm>
            <a:off x="0" y="3471850"/>
            <a:ext cx="4062953" cy="425374"/>
          </a:xfrm>
          <a:prstGeom prst="rect">
            <a:avLst/>
          </a:prstGeom>
          <a:solidFill>
            <a:srgbClr val="DBE1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32" name="Прямоугольник 31"/>
          <p:cNvSpPr/>
          <p:nvPr/>
        </p:nvSpPr>
        <p:spPr>
          <a:xfrm>
            <a:off x="1413798" y="3563798"/>
            <a:ext cx="2650203" cy="246221"/>
          </a:xfrm>
          <a:prstGeom prst="rect">
            <a:avLst/>
          </a:prstGeom>
        </p:spPr>
        <p:txBody>
          <a:bodyPr wrap="square" lIns="0" tIns="0" rIns="0" bIns="0">
            <a:spAutoFit/>
          </a:bodyPr>
          <a:lstStyle/>
          <a:p>
            <a:pPr lvl="0" algn="r">
              <a:spcBef>
                <a:spcPts val="1000"/>
              </a:spcBef>
            </a:pPr>
            <a:r>
              <a:rPr lang="ru-RU" sz="1600" b="1" dirty="0" smtClean="0">
                <a:latin typeface="Segoe UI" panose="020B0502040204020203" pitchFamily="34" charset="0"/>
                <a:cs typeface="Segoe UI" panose="020B0502040204020203" pitchFamily="34" charset="0"/>
              </a:rPr>
              <a:t>Ч.8 ст.3.2 223-ФЗ:</a:t>
            </a:r>
            <a:endParaRPr lang="ru-RU" sz="1600" b="1" dirty="0">
              <a:latin typeface="Segoe UI" panose="020B0502040204020203" pitchFamily="34" charset="0"/>
              <a:cs typeface="Segoe UI" panose="020B0502040204020203" pitchFamily="34" charset="0"/>
            </a:endParaRPr>
          </a:p>
        </p:txBody>
      </p:sp>
      <p:sp>
        <p:nvSpPr>
          <p:cNvPr id="33" name="Прямоугольник 32"/>
          <p:cNvSpPr/>
          <p:nvPr/>
        </p:nvSpPr>
        <p:spPr>
          <a:xfrm>
            <a:off x="4064001" y="3394520"/>
            <a:ext cx="7964602" cy="584775"/>
          </a:xfrm>
          <a:prstGeom prst="rect">
            <a:avLst/>
          </a:prstGeom>
        </p:spPr>
        <p:txBody>
          <a:bodyPr wrap="square">
            <a:spAutoFit/>
          </a:bodyPr>
          <a:lstStyle/>
          <a:p>
            <a:pPr algn="just" defTabSz="447675">
              <a:spcBef>
                <a:spcPts val="1200"/>
              </a:spcBef>
              <a:buClr>
                <a:srgbClr val="E4465A"/>
              </a:buClr>
              <a:buSzPct val="120000"/>
            </a:pPr>
            <a:r>
              <a:rPr lang="ru-RU" sz="1600" dirty="0" smtClean="0">
                <a:latin typeface="Segoe UI" panose="020B0502040204020203" pitchFamily="34" charset="0"/>
                <a:cs typeface="Segoe UI" panose="020B0502040204020203" pitchFamily="34" charset="0"/>
              </a:rPr>
              <a:t>Для </a:t>
            </a:r>
            <a:r>
              <a:rPr lang="ru-RU" sz="1600" dirty="0" smtClean="0">
                <a:solidFill>
                  <a:srgbClr val="C00000"/>
                </a:solidFill>
                <a:latin typeface="Segoe UI" panose="020B0502040204020203" pitchFamily="34" charset="0"/>
                <a:cs typeface="Segoe UI" panose="020B0502040204020203" pitchFamily="34" charset="0"/>
              </a:rPr>
              <a:t>определения поставщика</a:t>
            </a:r>
            <a:r>
              <a:rPr lang="ru-RU" sz="1600" dirty="0" smtClean="0">
                <a:latin typeface="Segoe UI" panose="020B0502040204020203" pitchFamily="34" charset="0"/>
                <a:cs typeface="Segoe UI" panose="020B0502040204020203" pitchFamily="34" charset="0"/>
              </a:rPr>
              <a:t> по результатам </a:t>
            </a:r>
            <a:r>
              <a:rPr lang="ru-RU" sz="1600" dirty="0" smtClean="0">
                <a:solidFill>
                  <a:srgbClr val="C00000"/>
                </a:solidFill>
                <a:latin typeface="Segoe UI" panose="020B0502040204020203" pitchFamily="34" charset="0"/>
                <a:cs typeface="Segoe UI" panose="020B0502040204020203" pitchFamily="34" charset="0"/>
              </a:rPr>
              <a:t>конкурентн</a:t>
            </a:r>
            <a:r>
              <a:rPr lang="ru-RU" sz="1600" u="sng" dirty="0" smtClean="0">
                <a:solidFill>
                  <a:srgbClr val="C00000"/>
                </a:solidFill>
                <a:latin typeface="Segoe UI" panose="020B0502040204020203" pitchFamily="34" charset="0"/>
                <a:cs typeface="Segoe UI" panose="020B0502040204020203" pitchFamily="34" charset="0"/>
              </a:rPr>
              <a:t>ой</a:t>
            </a:r>
            <a:r>
              <a:rPr lang="ru-RU" sz="1600" dirty="0" smtClean="0">
                <a:solidFill>
                  <a:srgbClr val="C00000"/>
                </a:solidFill>
                <a:latin typeface="Segoe UI" panose="020B0502040204020203" pitchFamily="34" charset="0"/>
                <a:cs typeface="Segoe UI" panose="020B0502040204020203" pitchFamily="34" charset="0"/>
              </a:rPr>
              <a:t> закуп</a:t>
            </a:r>
            <a:r>
              <a:rPr lang="ru-RU" sz="1600" u="sng" dirty="0" smtClean="0">
                <a:solidFill>
                  <a:srgbClr val="C00000"/>
                </a:solidFill>
                <a:latin typeface="Segoe UI" panose="020B0502040204020203" pitchFamily="34" charset="0"/>
                <a:cs typeface="Segoe UI" panose="020B0502040204020203" pitchFamily="34" charset="0"/>
              </a:rPr>
              <a:t>ки</a:t>
            </a:r>
            <a:r>
              <a:rPr lang="ru-RU" sz="1600" dirty="0" smtClean="0">
                <a:latin typeface="Segoe UI" panose="020B0502040204020203" pitchFamily="34" charset="0"/>
                <a:cs typeface="Segoe UI" panose="020B0502040204020203" pitchFamily="34" charset="0"/>
              </a:rPr>
              <a:t> заказчик создает </a:t>
            </a:r>
            <a:r>
              <a:rPr lang="ru-RU" sz="1600" dirty="0" smtClean="0">
                <a:solidFill>
                  <a:srgbClr val="C00000"/>
                </a:solidFill>
                <a:latin typeface="Segoe UI" panose="020B0502040204020203" pitchFamily="34" charset="0"/>
                <a:cs typeface="Segoe UI" panose="020B0502040204020203" pitchFamily="34" charset="0"/>
              </a:rPr>
              <a:t>комиссию по осуществлению конкурентн</a:t>
            </a:r>
            <a:r>
              <a:rPr lang="ru-RU" sz="1600" u="sng" dirty="0" smtClean="0">
                <a:solidFill>
                  <a:srgbClr val="C00000"/>
                </a:solidFill>
                <a:latin typeface="Segoe UI" panose="020B0502040204020203" pitchFamily="34" charset="0"/>
                <a:cs typeface="Segoe UI" panose="020B0502040204020203" pitchFamily="34" charset="0"/>
              </a:rPr>
              <a:t>ой</a:t>
            </a:r>
            <a:r>
              <a:rPr lang="ru-RU" sz="1600" dirty="0" smtClean="0">
                <a:solidFill>
                  <a:srgbClr val="C00000"/>
                </a:solidFill>
                <a:latin typeface="Segoe UI" panose="020B0502040204020203" pitchFamily="34" charset="0"/>
                <a:cs typeface="Segoe UI" panose="020B0502040204020203" pitchFamily="34" charset="0"/>
              </a:rPr>
              <a:t> закуп</a:t>
            </a:r>
            <a:r>
              <a:rPr lang="ru-RU" sz="1600" u="sng" dirty="0" smtClean="0">
                <a:solidFill>
                  <a:srgbClr val="C00000"/>
                </a:solidFill>
                <a:latin typeface="Segoe UI" panose="020B0502040204020203" pitchFamily="34" charset="0"/>
                <a:cs typeface="Segoe UI" panose="020B0502040204020203" pitchFamily="34" charset="0"/>
              </a:rPr>
              <a:t>ки</a:t>
            </a:r>
            <a:r>
              <a:rPr lang="ru-RU" sz="1600" dirty="0" smtClean="0">
                <a:latin typeface="Segoe UI" panose="020B0502040204020203" pitchFamily="34" charset="0"/>
                <a:cs typeface="Segoe UI" panose="020B0502040204020203" pitchFamily="34" charset="0"/>
              </a:rPr>
              <a:t>.</a:t>
            </a:r>
            <a:endParaRPr lang="ru-RU" sz="1600" dirty="0" smtClean="0">
              <a:latin typeface="Segoe UI" panose="020B0502040204020203" pitchFamily="34" charset="0"/>
              <a:cs typeface="Segoe UI" panose="020B0502040204020203" pitchFamily="34" charset="0"/>
            </a:endParaRPr>
          </a:p>
        </p:txBody>
      </p:sp>
      <p:sp>
        <p:nvSpPr>
          <p:cNvPr id="42" name="Прямоугольник 41"/>
          <p:cNvSpPr/>
          <p:nvPr/>
        </p:nvSpPr>
        <p:spPr>
          <a:xfrm>
            <a:off x="7857" y="4063571"/>
            <a:ext cx="4062953" cy="425374"/>
          </a:xfrm>
          <a:prstGeom prst="rect">
            <a:avLst/>
          </a:prstGeom>
          <a:solidFill>
            <a:srgbClr val="DBE1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43" name="Прямоугольник 42"/>
          <p:cNvSpPr/>
          <p:nvPr/>
        </p:nvSpPr>
        <p:spPr>
          <a:xfrm>
            <a:off x="1421655" y="4155519"/>
            <a:ext cx="2650203" cy="246221"/>
          </a:xfrm>
          <a:prstGeom prst="rect">
            <a:avLst/>
          </a:prstGeom>
        </p:spPr>
        <p:txBody>
          <a:bodyPr wrap="square" lIns="0" tIns="0" rIns="0" bIns="0">
            <a:spAutoFit/>
          </a:bodyPr>
          <a:lstStyle/>
          <a:p>
            <a:pPr lvl="0" algn="r">
              <a:spcBef>
                <a:spcPts val="1000"/>
              </a:spcBef>
            </a:pPr>
            <a:r>
              <a:rPr lang="ru-RU" sz="1600" b="1" dirty="0" smtClean="0">
                <a:latin typeface="Segoe UI" panose="020B0502040204020203" pitchFamily="34" charset="0"/>
                <a:cs typeface="Segoe UI" panose="020B0502040204020203" pitchFamily="34" charset="0"/>
              </a:rPr>
              <a:t>Ч.9 ст.3.2 223-ФЗ:</a:t>
            </a:r>
            <a:endParaRPr lang="ru-RU" sz="1600" b="1" dirty="0">
              <a:latin typeface="Segoe UI" panose="020B0502040204020203" pitchFamily="34" charset="0"/>
              <a:cs typeface="Segoe UI" panose="020B0502040204020203" pitchFamily="34" charset="0"/>
            </a:endParaRPr>
          </a:p>
        </p:txBody>
      </p:sp>
      <p:sp>
        <p:nvSpPr>
          <p:cNvPr id="44" name="Прямоугольник 43"/>
          <p:cNvSpPr/>
          <p:nvPr/>
        </p:nvSpPr>
        <p:spPr>
          <a:xfrm>
            <a:off x="4071858" y="3986241"/>
            <a:ext cx="7964602" cy="584775"/>
          </a:xfrm>
          <a:prstGeom prst="rect">
            <a:avLst/>
          </a:prstGeom>
        </p:spPr>
        <p:txBody>
          <a:bodyPr wrap="square">
            <a:spAutoFit/>
          </a:bodyPr>
          <a:lstStyle/>
          <a:p>
            <a:pPr algn="just" defTabSz="447675">
              <a:spcBef>
                <a:spcPts val="1200"/>
              </a:spcBef>
              <a:buClr>
                <a:srgbClr val="E4465A"/>
              </a:buClr>
              <a:buSzPct val="120000"/>
            </a:pPr>
            <a:r>
              <a:rPr lang="ru-RU" sz="1600" dirty="0" smtClean="0">
                <a:latin typeface="Segoe UI" panose="020B0502040204020203" pitchFamily="34" charset="0"/>
                <a:cs typeface="Segoe UI" panose="020B0502040204020203" pitchFamily="34" charset="0"/>
              </a:rPr>
              <a:t>Заказчик </a:t>
            </a:r>
            <a:r>
              <a:rPr lang="ru-RU" sz="1600" dirty="0" smtClean="0">
                <a:solidFill>
                  <a:srgbClr val="C00000"/>
                </a:solidFill>
                <a:latin typeface="Segoe UI" panose="020B0502040204020203" pitchFamily="34" charset="0"/>
                <a:cs typeface="Segoe UI" panose="020B0502040204020203" pitchFamily="34" charset="0"/>
              </a:rPr>
              <a:t>утверждает</a:t>
            </a:r>
            <a:r>
              <a:rPr lang="ru-RU" sz="1600" dirty="0" smtClean="0">
                <a:latin typeface="Segoe UI" panose="020B0502040204020203" pitchFamily="34" charset="0"/>
                <a:cs typeface="Segoe UI" panose="020B0502040204020203" pitchFamily="34" charset="0"/>
              </a:rPr>
              <a:t> документацию (кроме запроса котировок). В состав извещения ЗК должна входить </a:t>
            </a:r>
            <a:r>
              <a:rPr lang="ru-RU" sz="1600" dirty="0" smtClean="0">
                <a:solidFill>
                  <a:srgbClr val="C00000"/>
                </a:solidFill>
                <a:latin typeface="Segoe UI" panose="020B0502040204020203" pitchFamily="34" charset="0"/>
                <a:cs typeface="Segoe UI" panose="020B0502040204020203" pitchFamily="34" charset="0"/>
              </a:rPr>
              <a:t>форма заявки в соответствии с </a:t>
            </a:r>
            <a:r>
              <a:rPr lang="ru-RU" sz="1600" dirty="0" err="1" smtClean="0">
                <a:solidFill>
                  <a:srgbClr val="C00000"/>
                </a:solidFill>
                <a:latin typeface="Segoe UI" panose="020B0502040204020203" pitchFamily="34" charset="0"/>
                <a:cs typeface="Segoe UI" panose="020B0502040204020203" pitchFamily="34" charset="0"/>
              </a:rPr>
              <a:t>ПоЗ</a:t>
            </a:r>
            <a:r>
              <a:rPr lang="ru-RU" sz="1600" dirty="0" smtClean="0">
                <a:latin typeface="Segoe UI" panose="020B0502040204020203" pitchFamily="34" charset="0"/>
                <a:cs typeface="Segoe UI" panose="020B0502040204020203" pitchFamily="34" charset="0"/>
              </a:rPr>
              <a:t>.</a:t>
            </a:r>
            <a:endParaRPr lang="ru-RU" sz="1600" u="sng" dirty="0" smtClean="0">
              <a:latin typeface="Segoe UI" panose="020B0502040204020203" pitchFamily="34" charset="0"/>
              <a:cs typeface="Segoe UI" panose="020B0502040204020203" pitchFamily="34" charset="0"/>
            </a:endParaRPr>
          </a:p>
        </p:txBody>
      </p:sp>
      <p:sp>
        <p:nvSpPr>
          <p:cNvPr id="49" name="Нижний колонтитул 4"/>
          <p:cNvSpPr>
            <a:spLocks noGrp="1"/>
          </p:cNvSpPr>
          <p:nvPr>
            <p:ph type="ftr" sz="quarter" idx="11"/>
          </p:nvPr>
        </p:nvSpPr>
        <p:spPr>
          <a:xfrm>
            <a:off x="360362" y="6520816"/>
            <a:ext cx="7712075" cy="333462"/>
          </a:xfrm>
        </p:spPr>
        <p:txBody>
          <a:bodyPr/>
          <a:lstStyle>
            <a:lvl1pPr>
              <a:defRPr>
                <a:solidFill>
                  <a:srgbClr val="E4465A"/>
                </a:solidFill>
                <a:latin typeface="Segoe UI" panose="020B0502040204020203" pitchFamily="34" charset="0"/>
              </a:defRPr>
            </a:lvl1pPr>
          </a:lstStyle>
          <a:p>
            <a:r>
              <a:rPr lang="ru-RU" dirty="0" smtClean="0"/>
              <a:t>Анатолий Галимский</a:t>
            </a:r>
            <a:endParaRPr lang="ru-RU" dirty="0"/>
          </a:p>
        </p:txBody>
      </p:sp>
      <p:sp>
        <p:nvSpPr>
          <p:cNvPr id="50" name="Номер слайда 5"/>
          <p:cNvSpPr>
            <a:spLocks noGrp="1"/>
          </p:cNvSpPr>
          <p:nvPr>
            <p:ph type="sldNum" sz="quarter" idx="12"/>
          </p:nvPr>
        </p:nvSpPr>
        <p:spPr>
          <a:xfrm>
            <a:off x="9086849" y="6520815"/>
            <a:ext cx="2743200" cy="333462"/>
          </a:xfrm>
        </p:spPr>
        <p:txBody>
          <a:bodyPr/>
          <a:lstStyle>
            <a:lvl1pPr>
              <a:defRPr>
                <a:solidFill>
                  <a:srgbClr val="E4465A"/>
                </a:solidFill>
                <a:latin typeface="Segoe UI" panose="020B0502040204020203" pitchFamily="34" charset="0"/>
              </a:defRPr>
            </a:lvl1pPr>
          </a:lstStyle>
          <a:p>
            <a:r>
              <a:rPr lang="ru-RU" dirty="0" smtClean="0"/>
              <a:t>2018</a:t>
            </a:r>
            <a:endParaRPr lang="ru-RU" dirty="0"/>
          </a:p>
        </p:txBody>
      </p:sp>
      <p:sp>
        <p:nvSpPr>
          <p:cNvPr id="35" name="Прямоугольник 34"/>
          <p:cNvSpPr/>
          <p:nvPr/>
        </p:nvSpPr>
        <p:spPr>
          <a:xfrm>
            <a:off x="-1049" y="4676503"/>
            <a:ext cx="4062953" cy="425374"/>
          </a:xfrm>
          <a:prstGeom prst="rect">
            <a:avLst/>
          </a:prstGeom>
          <a:solidFill>
            <a:srgbClr val="DBE1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36" name="Прямоугольник 35"/>
          <p:cNvSpPr/>
          <p:nvPr/>
        </p:nvSpPr>
        <p:spPr>
          <a:xfrm>
            <a:off x="1412749" y="4768451"/>
            <a:ext cx="2650203" cy="246221"/>
          </a:xfrm>
          <a:prstGeom prst="rect">
            <a:avLst/>
          </a:prstGeom>
        </p:spPr>
        <p:txBody>
          <a:bodyPr wrap="square" lIns="0" tIns="0" rIns="0" bIns="0">
            <a:spAutoFit/>
          </a:bodyPr>
          <a:lstStyle/>
          <a:p>
            <a:pPr lvl="0" algn="r">
              <a:spcBef>
                <a:spcPts val="1000"/>
              </a:spcBef>
            </a:pPr>
            <a:r>
              <a:rPr lang="ru-RU" sz="1600" b="1" dirty="0" smtClean="0">
                <a:latin typeface="Segoe UI" panose="020B0502040204020203" pitchFamily="34" charset="0"/>
                <a:cs typeface="Segoe UI" panose="020B0502040204020203" pitchFamily="34" charset="0"/>
              </a:rPr>
              <a:t>Ч.25 ст.3.2 223-ФЗ:</a:t>
            </a:r>
            <a:endParaRPr lang="ru-RU" sz="1600" b="1" dirty="0">
              <a:latin typeface="Segoe UI" panose="020B0502040204020203" pitchFamily="34" charset="0"/>
              <a:cs typeface="Segoe UI" panose="020B0502040204020203" pitchFamily="34" charset="0"/>
            </a:endParaRPr>
          </a:p>
        </p:txBody>
      </p:sp>
      <p:sp>
        <p:nvSpPr>
          <p:cNvPr id="37" name="Прямоугольник 36"/>
          <p:cNvSpPr/>
          <p:nvPr/>
        </p:nvSpPr>
        <p:spPr>
          <a:xfrm>
            <a:off x="4062952" y="4599173"/>
            <a:ext cx="7964602" cy="584775"/>
          </a:xfrm>
          <a:prstGeom prst="rect">
            <a:avLst/>
          </a:prstGeom>
        </p:spPr>
        <p:txBody>
          <a:bodyPr wrap="square">
            <a:spAutoFit/>
          </a:bodyPr>
          <a:lstStyle/>
          <a:p>
            <a:pPr algn="just" defTabSz="447675">
              <a:spcBef>
                <a:spcPts val="1200"/>
              </a:spcBef>
              <a:buClr>
                <a:srgbClr val="E4465A"/>
              </a:buClr>
              <a:buSzPct val="120000"/>
            </a:pPr>
            <a:r>
              <a:rPr lang="ru-RU" sz="1600" dirty="0" smtClean="0">
                <a:latin typeface="Segoe UI" panose="020B0502040204020203" pitchFamily="34" charset="0"/>
                <a:cs typeface="Segoe UI" panose="020B0502040204020203" pitchFamily="34" charset="0"/>
              </a:rPr>
              <a:t>Обеспечение заявки не может быть установлено, если НМЦД не превышает 5 млн. При НМЦД более 5 млн – можно, но не более 5%.</a:t>
            </a:r>
            <a:endParaRPr lang="ru-RU" sz="1600" u="sng" dirty="0" smtClean="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91757739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500"/>
                                        <p:tgtEl>
                                          <p:spTgt spid="3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fade">
                                      <p:cBhvr>
                                        <p:cTn id="33" dur="500"/>
                                        <p:tgtEl>
                                          <p:spTgt spid="3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fade">
                                      <p:cBhvr>
                                        <p:cTn id="38" dur="500"/>
                                        <p:tgtEl>
                                          <p:spTgt spid="4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3"/>
                                        </p:tgtEl>
                                        <p:attrNameLst>
                                          <p:attrName>style.visibility</p:attrName>
                                        </p:attrNameLst>
                                      </p:cBhvr>
                                      <p:to>
                                        <p:strVal val="visible"/>
                                      </p:to>
                                    </p:set>
                                    <p:animEffect transition="in" filter="fade">
                                      <p:cBhvr>
                                        <p:cTn id="41" dur="500"/>
                                        <p:tgtEl>
                                          <p:spTgt spid="4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4"/>
                                        </p:tgtEl>
                                        <p:attrNameLst>
                                          <p:attrName>style.visibility</p:attrName>
                                        </p:attrNameLst>
                                      </p:cBhvr>
                                      <p:to>
                                        <p:strVal val="visible"/>
                                      </p:to>
                                    </p:set>
                                    <p:animEffect transition="in" filter="fade">
                                      <p:cBhvr>
                                        <p:cTn id="44" dur="500"/>
                                        <p:tgtEl>
                                          <p:spTgt spid="4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fade">
                                      <p:cBhvr>
                                        <p:cTn id="49" dur="500"/>
                                        <p:tgtEl>
                                          <p:spTgt spid="3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fade">
                                      <p:cBhvr>
                                        <p:cTn id="52" dur="500"/>
                                        <p:tgtEl>
                                          <p:spTgt spid="36"/>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fade">
                                      <p:cBhvr>
                                        <p:cTn id="5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P spid="9" grpId="0" animBg="1"/>
      <p:bldP spid="14" grpId="0" animBg="1"/>
      <p:bldP spid="15" grpId="0"/>
      <p:bldP spid="23" grpId="0"/>
      <p:bldP spid="31" grpId="0" animBg="1"/>
      <p:bldP spid="32" grpId="0"/>
      <p:bldP spid="33" grpId="0"/>
      <p:bldP spid="42" grpId="0" animBg="1"/>
      <p:bldP spid="43" grpId="0"/>
      <p:bldP spid="44" grpId="0"/>
      <p:bldP spid="35" grpId="0" animBg="1"/>
      <p:bldP spid="36" grpId="0"/>
      <p:bldP spid="3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0" y="1655124"/>
            <a:ext cx="4465320" cy="308547"/>
          </a:xfrm>
          <a:prstGeom prst="rect">
            <a:avLst/>
          </a:prstGeom>
          <a:solidFill>
            <a:srgbClr val="DBE1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10" name="Стрелка: пятиугольник 6"/>
          <p:cNvSpPr/>
          <p:nvPr/>
        </p:nvSpPr>
        <p:spPr>
          <a:xfrm rot="5400000">
            <a:off x="-32043" y="1138854"/>
            <a:ext cx="1604862" cy="820057"/>
          </a:xfrm>
          <a:prstGeom prst="homePlate">
            <a:avLst>
              <a:gd name="adj" fmla="val 17496"/>
            </a:avLst>
          </a:prstGeom>
          <a:solidFill>
            <a:srgbClr val="E44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11" name="Прямоугольник 10"/>
          <p:cNvSpPr/>
          <p:nvPr/>
        </p:nvSpPr>
        <p:spPr>
          <a:xfrm>
            <a:off x="1413798" y="1717450"/>
            <a:ext cx="4436496" cy="246221"/>
          </a:xfrm>
          <a:prstGeom prst="rect">
            <a:avLst/>
          </a:prstGeom>
        </p:spPr>
        <p:txBody>
          <a:bodyPr wrap="square" lIns="0" tIns="0" rIns="0" bIns="0">
            <a:spAutoFit/>
          </a:bodyPr>
          <a:lstStyle/>
          <a:p>
            <a:pPr lvl="0">
              <a:spcBef>
                <a:spcPts val="1000"/>
              </a:spcBef>
            </a:pPr>
            <a:r>
              <a:rPr lang="ru-RU" sz="1600" b="1" dirty="0" smtClean="0">
                <a:latin typeface="Segoe UI" panose="020B0502040204020203" pitchFamily="34" charset="0"/>
                <a:cs typeface="Segoe UI" panose="020B0502040204020203" pitchFamily="34" charset="0"/>
              </a:rPr>
              <a:t>Ч.25 ст.3.2 223-ФЗ</a:t>
            </a:r>
            <a:endParaRPr lang="ru-RU" sz="1600" b="1" dirty="0">
              <a:latin typeface="Segoe UI" panose="020B0502040204020203" pitchFamily="34" charset="0"/>
              <a:cs typeface="Segoe UI" panose="020B0502040204020203" pitchFamily="34" charset="0"/>
            </a:endParaRPr>
          </a:p>
        </p:txBody>
      </p:sp>
      <p:sp>
        <p:nvSpPr>
          <p:cNvPr id="4" name="Заголовок 3"/>
          <p:cNvSpPr>
            <a:spLocks noGrp="1"/>
          </p:cNvSpPr>
          <p:nvPr>
            <p:ph type="title"/>
          </p:nvPr>
        </p:nvSpPr>
        <p:spPr/>
        <p:txBody>
          <a:bodyPr>
            <a:normAutofit/>
          </a:bodyPr>
          <a:lstStyle/>
          <a:p>
            <a:r>
              <a:rPr lang="ru-RU" altLang="ru-RU" dirty="0" smtClean="0">
                <a:cs typeface="Segoe UI" panose="020B0502040204020203" pitchFamily="34" charset="0"/>
              </a:rPr>
              <a:t>Обеспечение заявки</a:t>
            </a:r>
            <a:endParaRPr lang="ru-RU" altLang="ru-RU" dirty="0">
              <a:latin typeface="Segoe UI" panose="020B0502040204020203" pitchFamily="34" charset="0"/>
              <a:cs typeface="Segoe UI" panose="020B0502040204020203" pitchFamily="34" charset="0"/>
            </a:endParaRPr>
          </a:p>
        </p:txBody>
      </p:sp>
      <p:sp>
        <p:nvSpPr>
          <p:cNvPr id="2" name="Прямоугольник 1"/>
          <p:cNvSpPr/>
          <p:nvPr/>
        </p:nvSpPr>
        <p:spPr>
          <a:xfrm>
            <a:off x="1413797" y="2351314"/>
            <a:ext cx="10342773" cy="2431435"/>
          </a:xfrm>
          <a:prstGeom prst="rect">
            <a:avLst/>
          </a:prstGeom>
        </p:spPr>
        <p:txBody>
          <a:bodyPr wrap="square">
            <a:spAutoFit/>
          </a:bodyPr>
          <a:lstStyle/>
          <a:p>
            <a:pPr marL="285750" indent="-285750" algn="just" defTabSz="447675">
              <a:spcBef>
                <a:spcPts val="1200"/>
              </a:spcBef>
              <a:buClr>
                <a:srgbClr val="E4465A"/>
              </a:buClr>
              <a:buSzPct val="120000"/>
              <a:buFont typeface="Wingdings" panose="05000000000000000000" pitchFamily="2" charset="2"/>
              <a:buChar char="ü"/>
            </a:pPr>
            <a:r>
              <a:rPr lang="ru-RU" sz="1600" dirty="0" smtClean="0">
                <a:latin typeface="Segoe UI" panose="020B0502040204020203" pitchFamily="34" charset="0"/>
                <a:cs typeface="Segoe UI" panose="020B0502040204020203" pitchFamily="34" charset="0"/>
              </a:rPr>
              <a:t>Заказчик вправе предусмотреть в </a:t>
            </a:r>
            <a:r>
              <a:rPr lang="ru-RU" sz="1600" dirty="0" err="1" smtClean="0">
                <a:latin typeface="Segoe UI" panose="020B0502040204020203" pitchFamily="34" charset="0"/>
                <a:cs typeface="Segoe UI" panose="020B0502040204020203" pitchFamily="34" charset="0"/>
              </a:rPr>
              <a:t>ПоЗ</a:t>
            </a:r>
            <a:r>
              <a:rPr lang="ru-RU" sz="1600" dirty="0" smtClean="0">
                <a:latin typeface="Segoe UI" panose="020B0502040204020203" pitchFamily="34" charset="0"/>
                <a:cs typeface="Segoe UI" panose="020B0502040204020203" pitchFamily="34" charset="0"/>
              </a:rPr>
              <a:t> требование ОЗ, в том числе порядок, срок и случаи возврата.</a:t>
            </a:r>
          </a:p>
          <a:p>
            <a:pPr marL="285750" indent="-285750" algn="just" defTabSz="447675">
              <a:spcBef>
                <a:spcPts val="1200"/>
              </a:spcBef>
              <a:buClr>
                <a:srgbClr val="E4465A"/>
              </a:buClr>
              <a:buSzPct val="120000"/>
              <a:buFont typeface="Wingdings" panose="05000000000000000000" pitchFamily="2" charset="2"/>
              <a:buChar char="ü"/>
            </a:pPr>
            <a:r>
              <a:rPr lang="ru-RU" sz="1600" dirty="0" smtClean="0">
                <a:latin typeface="Segoe UI" panose="020B0502040204020203" pitchFamily="34" charset="0"/>
                <a:cs typeface="Segoe UI" panose="020B0502040204020203" pitchFamily="34" charset="0"/>
              </a:rPr>
              <a:t>При установлении требования ОЗ заказчик должен описать в документации размер и иные требования к такому ОЗ.</a:t>
            </a:r>
          </a:p>
          <a:p>
            <a:pPr marL="285750" indent="-285750" algn="just" defTabSz="447675">
              <a:spcBef>
                <a:spcPts val="1200"/>
              </a:spcBef>
              <a:buClr>
                <a:srgbClr val="E4465A"/>
              </a:buClr>
              <a:buSzPct val="120000"/>
              <a:buFont typeface="Wingdings" panose="05000000000000000000" pitchFamily="2" charset="2"/>
              <a:buChar char="ü"/>
            </a:pPr>
            <a:r>
              <a:rPr lang="ru-RU" sz="1600" dirty="0" smtClean="0">
                <a:latin typeface="Segoe UI" panose="020B0502040204020203" pitchFamily="34" charset="0"/>
                <a:cs typeface="Segoe UI" panose="020B0502040204020203" pitchFamily="34" charset="0"/>
              </a:rPr>
              <a:t>При установлении требования ОЗ в виде БГ заказчик должен установить требования к условиям такой БГ </a:t>
            </a:r>
            <a:r>
              <a:rPr lang="ru-RU" sz="1600" u="sng" dirty="0" smtClean="0">
                <a:latin typeface="Segoe UI" panose="020B0502040204020203" pitchFamily="34" charset="0"/>
                <a:cs typeface="Segoe UI" panose="020B0502040204020203" pitchFamily="34" charset="0"/>
              </a:rPr>
              <a:t>(если </a:t>
            </a:r>
            <a:r>
              <a:rPr lang="ru-RU" sz="1600" u="sng" dirty="0" err="1" smtClean="0">
                <a:latin typeface="Segoe UI" panose="020B0502040204020203" pitchFamily="34" charset="0"/>
                <a:cs typeface="Segoe UI" panose="020B0502040204020203" pitchFamily="34" charset="0"/>
              </a:rPr>
              <a:t>ПоЗ</a:t>
            </a:r>
            <a:r>
              <a:rPr lang="ru-RU" sz="1600" u="sng" dirty="0" smtClean="0">
                <a:latin typeface="Segoe UI" panose="020B0502040204020203" pitchFamily="34" charset="0"/>
                <a:cs typeface="Segoe UI" panose="020B0502040204020203" pitchFamily="34" charset="0"/>
              </a:rPr>
              <a:t> предусмотрен такой способ ОЗ).</a:t>
            </a:r>
          </a:p>
          <a:p>
            <a:pPr marL="285750" indent="-285750" algn="just" defTabSz="447675">
              <a:spcBef>
                <a:spcPts val="1200"/>
              </a:spcBef>
              <a:buClr>
                <a:srgbClr val="E4465A"/>
              </a:buClr>
              <a:buSzPct val="120000"/>
              <a:buFont typeface="Wingdings" panose="05000000000000000000" pitchFamily="2" charset="2"/>
              <a:buChar char="ü"/>
            </a:pPr>
            <a:r>
              <a:rPr lang="ru-RU" sz="1600" dirty="0" smtClean="0">
                <a:latin typeface="Segoe UI" panose="020B0502040204020203" pitchFamily="34" charset="0"/>
                <a:cs typeface="Segoe UI" panose="020B0502040204020203" pitchFamily="34" charset="0"/>
              </a:rPr>
              <a:t>ОЗ может предоставляться в виде денег, БГ или иным способом в соответствии с ГК РФ. </a:t>
            </a:r>
          </a:p>
          <a:p>
            <a:pPr marL="285750" indent="-285750" algn="just" defTabSz="447675">
              <a:spcBef>
                <a:spcPts val="1200"/>
              </a:spcBef>
              <a:buClr>
                <a:srgbClr val="E4465A"/>
              </a:buClr>
              <a:buSzPct val="120000"/>
              <a:buFont typeface="Wingdings" panose="05000000000000000000" pitchFamily="2" charset="2"/>
              <a:buChar char="ü"/>
            </a:pPr>
            <a:r>
              <a:rPr lang="ru-RU" sz="1600" dirty="0" smtClean="0">
                <a:latin typeface="Segoe UI" panose="020B0502040204020203" pitchFamily="34" charset="0"/>
                <a:cs typeface="Segoe UI" panose="020B0502040204020203" pitchFamily="34" charset="0"/>
              </a:rPr>
              <a:t>Выбор способа из предусмотренных в документации осуществляется участником.</a:t>
            </a:r>
            <a:endParaRPr lang="ru-RU" sz="1600" dirty="0" smtClean="0">
              <a:latin typeface="Segoe UI" panose="020B0502040204020203" pitchFamily="34" charset="0"/>
              <a:cs typeface="Segoe UI" panose="020B0502040204020203" pitchFamily="34" charset="0"/>
            </a:endParaRPr>
          </a:p>
        </p:txBody>
      </p:sp>
      <p:sp>
        <p:nvSpPr>
          <p:cNvPr id="9" name="Freeform 37"/>
          <p:cNvSpPr>
            <a:spLocks noEditPoints="1"/>
          </p:cNvSpPr>
          <p:nvPr/>
        </p:nvSpPr>
        <p:spPr bwMode="auto">
          <a:xfrm>
            <a:off x="541177" y="1586204"/>
            <a:ext cx="541336" cy="504531"/>
          </a:xfrm>
          <a:custGeom>
            <a:avLst/>
            <a:gdLst>
              <a:gd name="T0" fmla="*/ 2147483646 w 1251"/>
              <a:gd name="T1" fmla="*/ 2147483646 h 1038"/>
              <a:gd name="T2" fmla="*/ 2147483646 w 1251"/>
              <a:gd name="T3" fmla="*/ 2147483646 h 1038"/>
              <a:gd name="T4" fmla="*/ 2147483646 w 1251"/>
              <a:gd name="T5" fmla="*/ 2147483646 h 1038"/>
              <a:gd name="T6" fmla="*/ 2147483646 w 1251"/>
              <a:gd name="T7" fmla="*/ 2147483646 h 1038"/>
              <a:gd name="T8" fmla="*/ 2147483646 w 1251"/>
              <a:gd name="T9" fmla="*/ 2147483646 h 1038"/>
              <a:gd name="T10" fmla="*/ 2147483646 w 1251"/>
              <a:gd name="T11" fmla="*/ 2147483646 h 1038"/>
              <a:gd name="T12" fmla="*/ 2147483646 w 1251"/>
              <a:gd name="T13" fmla="*/ 2147483646 h 1038"/>
              <a:gd name="T14" fmla="*/ 2147483646 w 1251"/>
              <a:gd name="T15" fmla="*/ 2147483646 h 1038"/>
              <a:gd name="T16" fmla="*/ 2147483646 w 1251"/>
              <a:gd name="T17" fmla="*/ 2147483646 h 1038"/>
              <a:gd name="T18" fmla="*/ 2147483646 w 1251"/>
              <a:gd name="T19" fmla="*/ 2147483646 h 1038"/>
              <a:gd name="T20" fmla="*/ 2147483646 w 1251"/>
              <a:gd name="T21" fmla="*/ 2147483646 h 1038"/>
              <a:gd name="T22" fmla="*/ 2147483646 w 1251"/>
              <a:gd name="T23" fmla="*/ 2147483646 h 1038"/>
              <a:gd name="T24" fmla="*/ 2147483646 w 1251"/>
              <a:gd name="T25" fmla="*/ 2147483646 h 1038"/>
              <a:gd name="T26" fmla="*/ 2147483646 w 1251"/>
              <a:gd name="T27" fmla="*/ 2147483646 h 1038"/>
              <a:gd name="T28" fmla="*/ 2147483646 w 1251"/>
              <a:gd name="T29" fmla="*/ 2147483646 h 1038"/>
              <a:gd name="T30" fmla="*/ 2147483646 w 1251"/>
              <a:gd name="T31" fmla="*/ 2147483646 h 1038"/>
              <a:gd name="T32" fmla="*/ 2147483646 w 1251"/>
              <a:gd name="T33" fmla="*/ 2147483646 h 1038"/>
              <a:gd name="T34" fmla="*/ 2147483646 w 1251"/>
              <a:gd name="T35" fmla="*/ 2147483646 h 1038"/>
              <a:gd name="T36" fmla="*/ 2147483646 w 1251"/>
              <a:gd name="T37" fmla="*/ 2147483646 h 1038"/>
              <a:gd name="T38" fmla="*/ 0 w 1251"/>
              <a:gd name="T39" fmla="*/ 2147483646 h 1038"/>
              <a:gd name="T40" fmla="*/ 2147483646 w 1251"/>
              <a:gd name="T41" fmla="*/ 2147483646 h 1038"/>
              <a:gd name="T42" fmla="*/ 2147483646 w 1251"/>
              <a:gd name="T43" fmla="*/ 2147483646 h 1038"/>
              <a:gd name="T44" fmla="*/ 2147483646 w 1251"/>
              <a:gd name="T45" fmla="*/ 2147483646 h 1038"/>
              <a:gd name="T46" fmla="*/ 2147483646 w 1251"/>
              <a:gd name="T47" fmla="*/ 2147483646 h 1038"/>
              <a:gd name="T48" fmla="*/ 2147483646 w 1251"/>
              <a:gd name="T49" fmla="*/ 2147483646 h 1038"/>
              <a:gd name="T50" fmla="*/ 2147483646 w 1251"/>
              <a:gd name="T51" fmla="*/ 2147483646 h 1038"/>
              <a:gd name="T52" fmla="*/ 2147483646 w 1251"/>
              <a:gd name="T53" fmla="*/ 2147483646 h 1038"/>
              <a:gd name="T54" fmla="*/ 2147483646 w 1251"/>
              <a:gd name="T55" fmla="*/ 2147483646 h 1038"/>
              <a:gd name="T56" fmla="*/ 2147483646 w 1251"/>
              <a:gd name="T57" fmla="*/ 2147483646 h 1038"/>
              <a:gd name="T58" fmla="*/ 2147483646 w 1251"/>
              <a:gd name="T59" fmla="*/ 2147483646 h 1038"/>
              <a:gd name="T60" fmla="*/ 2147483646 w 1251"/>
              <a:gd name="T61" fmla="*/ 2147483646 h 1038"/>
              <a:gd name="T62" fmla="*/ 2147483646 w 1251"/>
              <a:gd name="T63" fmla="*/ 2147483646 h 1038"/>
              <a:gd name="T64" fmla="*/ 2147483646 w 1251"/>
              <a:gd name="T65" fmla="*/ 2147483646 h 1038"/>
              <a:gd name="T66" fmla="*/ 2147483646 w 1251"/>
              <a:gd name="T67" fmla="*/ 2147483646 h 1038"/>
              <a:gd name="T68" fmla="*/ 2147483646 w 1251"/>
              <a:gd name="T69" fmla="*/ 2147483646 h 1038"/>
              <a:gd name="T70" fmla="*/ 2147483646 w 1251"/>
              <a:gd name="T71" fmla="*/ 2147483646 h 1038"/>
              <a:gd name="T72" fmla="*/ 2147483646 w 1251"/>
              <a:gd name="T73" fmla="*/ 2147483646 h 1038"/>
              <a:gd name="T74" fmla="*/ 2147483646 w 1251"/>
              <a:gd name="T75" fmla="*/ 2147483646 h 1038"/>
              <a:gd name="T76" fmla="*/ 2147483646 w 1251"/>
              <a:gd name="T77" fmla="*/ 2147483646 h 1038"/>
              <a:gd name="T78" fmla="*/ 2147483646 w 1251"/>
              <a:gd name="T79" fmla="*/ 2147483646 h 1038"/>
              <a:gd name="T80" fmla="*/ 2147483646 w 1251"/>
              <a:gd name="T81" fmla="*/ 2147483646 h 1038"/>
              <a:gd name="T82" fmla="*/ 2147483646 w 1251"/>
              <a:gd name="T83" fmla="*/ 2147483646 h 1038"/>
              <a:gd name="T84" fmla="*/ 2147483646 w 1251"/>
              <a:gd name="T85" fmla="*/ 2147483646 h 1038"/>
              <a:gd name="T86" fmla="*/ 2147483646 w 1251"/>
              <a:gd name="T87" fmla="*/ 2147483646 h 1038"/>
              <a:gd name="T88" fmla="*/ 2147483646 w 1251"/>
              <a:gd name="T89" fmla="*/ 2147483646 h 1038"/>
              <a:gd name="T90" fmla="*/ 2147483646 w 1251"/>
              <a:gd name="T91" fmla="*/ 2147483646 h 1038"/>
              <a:gd name="T92" fmla="*/ 2147483646 w 1251"/>
              <a:gd name="T93" fmla="*/ 2147483646 h 1038"/>
              <a:gd name="T94" fmla="*/ 2147483646 w 1251"/>
              <a:gd name="T95" fmla="*/ 2147483646 h 1038"/>
              <a:gd name="T96" fmla="*/ 2147483646 w 1251"/>
              <a:gd name="T97" fmla="*/ 2147483646 h 1038"/>
              <a:gd name="T98" fmla="*/ 2147483646 w 1251"/>
              <a:gd name="T99" fmla="*/ 2147483646 h 1038"/>
              <a:gd name="T100" fmla="*/ 2147483646 w 1251"/>
              <a:gd name="T101" fmla="*/ 2147483646 h 1038"/>
              <a:gd name="T102" fmla="*/ 2147483646 w 1251"/>
              <a:gd name="T103" fmla="*/ 2147483646 h 1038"/>
              <a:gd name="T104" fmla="*/ 2147483646 w 1251"/>
              <a:gd name="T105" fmla="*/ 2147483646 h 1038"/>
              <a:gd name="T106" fmla="*/ 2147483646 w 1251"/>
              <a:gd name="T107" fmla="*/ 2147483646 h 1038"/>
              <a:gd name="T108" fmla="*/ 2147483646 w 1251"/>
              <a:gd name="T109" fmla="*/ 2147483646 h 1038"/>
              <a:gd name="T110" fmla="*/ 2147483646 w 1251"/>
              <a:gd name="T111" fmla="*/ 2147483646 h 1038"/>
              <a:gd name="T112" fmla="*/ 2147483646 w 1251"/>
              <a:gd name="T113" fmla="*/ 2147483646 h 1038"/>
              <a:gd name="T114" fmla="*/ 2147483646 w 1251"/>
              <a:gd name="T115" fmla="*/ 2147483646 h 1038"/>
              <a:gd name="T116" fmla="*/ 2147483646 w 1251"/>
              <a:gd name="T117" fmla="*/ 2147483646 h 10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251" h="1038">
                <a:moveTo>
                  <a:pt x="1114" y="9"/>
                </a:moveTo>
                <a:lnTo>
                  <a:pt x="1242" y="144"/>
                </a:lnTo>
                <a:lnTo>
                  <a:pt x="1246" y="149"/>
                </a:lnTo>
                <a:lnTo>
                  <a:pt x="1249" y="155"/>
                </a:lnTo>
                <a:lnTo>
                  <a:pt x="1251" y="161"/>
                </a:lnTo>
                <a:lnTo>
                  <a:pt x="1251" y="167"/>
                </a:lnTo>
                <a:lnTo>
                  <a:pt x="1251" y="173"/>
                </a:lnTo>
                <a:lnTo>
                  <a:pt x="1249" y="180"/>
                </a:lnTo>
                <a:lnTo>
                  <a:pt x="1246" y="185"/>
                </a:lnTo>
                <a:lnTo>
                  <a:pt x="1243" y="190"/>
                </a:lnTo>
                <a:lnTo>
                  <a:pt x="745" y="801"/>
                </a:lnTo>
                <a:lnTo>
                  <a:pt x="742" y="805"/>
                </a:lnTo>
                <a:lnTo>
                  <a:pt x="738" y="808"/>
                </a:lnTo>
                <a:lnTo>
                  <a:pt x="734" y="810"/>
                </a:lnTo>
                <a:lnTo>
                  <a:pt x="730" y="811"/>
                </a:lnTo>
                <a:lnTo>
                  <a:pt x="550" y="873"/>
                </a:lnTo>
                <a:lnTo>
                  <a:pt x="544" y="874"/>
                </a:lnTo>
                <a:lnTo>
                  <a:pt x="538" y="874"/>
                </a:lnTo>
                <a:lnTo>
                  <a:pt x="533" y="873"/>
                </a:lnTo>
                <a:lnTo>
                  <a:pt x="526" y="871"/>
                </a:lnTo>
                <a:lnTo>
                  <a:pt x="522" y="867"/>
                </a:lnTo>
                <a:lnTo>
                  <a:pt x="517" y="863"/>
                </a:lnTo>
                <a:lnTo>
                  <a:pt x="514" y="857"/>
                </a:lnTo>
                <a:lnTo>
                  <a:pt x="512" y="851"/>
                </a:lnTo>
                <a:lnTo>
                  <a:pt x="510" y="844"/>
                </a:lnTo>
                <a:lnTo>
                  <a:pt x="511" y="836"/>
                </a:lnTo>
                <a:lnTo>
                  <a:pt x="535" y="645"/>
                </a:lnTo>
                <a:lnTo>
                  <a:pt x="536" y="640"/>
                </a:lnTo>
                <a:lnTo>
                  <a:pt x="537" y="635"/>
                </a:lnTo>
                <a:lnTo>
                  <a:pt x="539" y="630"/>
                </a:lnTo>
                <a:lnTo>
                  <a:pt x="542" y="627"/>
                </a:lnTo>
                <a:lnTo>
                  <a:pt x="1069" y="10"/>
                </a:lnTo>
                <a:lnTo>
                  <a:pt x="1073" y="6"/>
                </a:lnTo>
                <a:lnTo>
                  <a:pt x="1078" y="3"/>
                </a:lnTo>
                <a:lnTo>
                  <a:pt x="1085" y="1"/>
                </a:lnTo>
                <a:lnTo>
                  <a:pt x="1090" y="0"/>
                </a:lnTo>
                <a:lnTo>
                  <a:pt x="1096" y="0"/>
                </a:lnTo>
                <a:lnTo>
                  <a:pt x="1102" y="2"/>
                </a:lnTo>
                <a:lnTo>
                  <a:pt x="1108" y="4"/>
                </a:lnTo>
                <a:lnTo>
                  <a:pt x="1113" y="8"/>
                </a:lnTo>
                <a:lnTo>
                  <a:pt x="1113" y="9"/>
                </a:lnTo>
                <a:lnTo>
                  <a:pt x="1114" y="9"/>
                </a:lnTo>
                <a:close/>
                <a:moveTo>
                  <a:pt x="788" y="58"/>
                </a:moveTo>
                <a:lnTo>
                  <a:pt x="794" y="58"/>
                </a:lnTo>
                <a:lnTo>
                  <a:pt x="799" y="61"/>
                </a:lnTo>
                <a:lnTo>
                  <a:pt x="804" y="64"/>
                </a:lnTo>
                <a:lnTo>
                  <a:pt x="810" y="68"/>
                </a:lnTo>
                <a:lnTo>
                  <a:pt x="813" y="73"/>
                </a:lnTo>
                <a:lnTo>
                  <a:pt x="816" y="78"/>
                </a:lnTo>
                <a:lnTo>
                  <a:pt x="818" y="85"/>
                </a:lnTo>
                <a:lnTo>
                  <a:pt x="819" y="91"/>
                </a:lnTo>
                <a:lnTo>
                  <a:pt x="818" y="98"/>
                </a:lnTo>
                <a:lnTo>
                  <a:pt x="816" y="104"/>
                </a:lnTo>
                <a:lnTo>
                  <a:pt x="813" y="110"/>
                </a:lnTo>
                <a:lnTo>
                  <a:pt x="810" y="115"/>
                </a:lnTo>
                <a:lnTo>
                  <a:pt x="804" y="118"/>
                </a:lnTo>
                <a:lnTo>
                  <a:pt x="799" y="121"/>
                </a:lnTo>
                <a:lnTo>
                  <a:pt x="794" y="123"/>
                </a:lnTo>
                <a:lnTo>
                  <a:pt x="788" y="124"/>
                </a:lnTo>
                <a:lnTo>
                  <a:pt x="63" y="124"/>
                </a:lnTo>
                <a:lnTo>
                  <a:pt x="63" y="972"/>
                </a:lnTo>
                <a:lnTo>
                  <a:pt x="937" y="972"/>
                </a:lnTo>
                <a:lnTo>
                  <a:pt x="937" y="683"/>
                </a:lnTo>
                <a:lnTo>
                  <a:pt x="938" y="676"/>
                </a:lnTo>
                <a:lnTo>
                  <a:pt x="939" y="670"/>
                </a:lnTo>
                <a:lnTo>
                  <a:pt x="942" y="665"/>
                </a:lnTo>
                <a:lnTo>
                  <a:pt x="947" y="660"/>
                </a:lnTo>
                <a:lnTo>
                  <a:pt x="951" y="656"/>
                </a:lnTo>
                <a:lnTo>
                  <a:pt x="956" y="652"/>
                </a:lnTo>
                <a:lnTo>
                  <a:pt x="962" y="650"/>
                </a:lnTo>
                <a:lnTo>
                  <a:pt x="969" y="650"/>
                </a:lnTo>
                <a:lnTo>
                  <a:pt x="975" y="650"/>
                </a:lnTo>
                <a:lnTo>
                  <a:pt x="981" y="652"/>
                </a:lnTo>
                <a:lnTo>
                  <a:pt x="986" y="656"/>
                </a:lnTo>
                <a:lnTo>
                  <a:pt x="991" y="660"/>
                </a:lnTo>
                <a:lnTo>
                  <a:pt x="995" y="665"/>
                </a:lnTo>
                <a:lnTo>
                  <a:pt x="998" y="670"/>
                </a:lnTo>
                <a:lnTo>
                  <a:pt x="999" y="676"/>
                </a:lnTo>
                <a:lnTo>
                  <a:pt x="1000" y="683"/>
                </a:lnTo>
                <a:lnTo>
                  <a:pt x="1000" y="1006"/>
                </a:lnTo>
                <a:lnTo>
                  <a:pt x="999" y="1012"/>
                </a:lnTo>
                <a:lnTo>
                  <a:pt x="998" y="1018"/>
                </a:lnTo>
                <a:lnTo>
                  <a:pt x="995" y="1024"/>
                </a:lnTo>
                <a:lnTo>
                  <a:pt x="991" y="1029"/>
                </a:lnTo>
                <a:lnTo>
                  <a:pt x="986" y="1033"/>
                </a:lnTo>
                <a:lnTo>
                  <a:pt x="981" y="1036"/>
                </a:lnTo>
                <a:lnTo>
                  <a:pt x="975" y="1038"/>
                </a:lnTo>
                <a:lnTo>
                  <a:pt x="969" y="1038"/>
                </a:lnTo>
                <a:lnTo>
                  <a:pt x="32" y="1038"/>
                </a:lnTo>
                <a:lnTo>
                  <a:pt x="25" y="1038"/>
                </a:lnTo>
                <a:lnTo>
                  <a:pt x="20" y="1036"/>
                </a:lnTo>
                <a:lnTo>
                  <a:pt x="14" y="1033"/>
                </a:lnTo>
                <a:lnTo>
                  <a:pt x="10" y="1029"/>
                </a:lnTo>
                <a:lnTo>
                  <a:pt x="6" y="1024"/>
                </a:lnTo>
                <a:lnTo>
                  <a:pt x="3" y="1018"/>
                </a:lnTo>
                <a:lnTo>
                  <a:pt x="1" y="1012"/>
                </a:lnTo>
                <a:lnTo>
                  <a:pt x="0" y="1006"/>
                </a:lnTo>
                <a:lnTo>
                  <a:pt x="0" y="91"/>
                </a:lnTo>
                <a:lnTo>
                  <a:pt x="1" y="85"/>
                </a:lnTo>
                <a:lnTo>
                  <a:pt x="3" y="78"/>
                </a:lnTo>
                <a:lnTo>
                  <a:pt x="6" y="73"/>
                </a:lnTo>
                <a:lnTo>
                  <a:pt x="10" y="68"/>
                </a:lnTo>
                <a:lnTo>
                  <a:pt x="14" y="64"/>
                </a:lnTo>
                <a:lnTo>
                  <a:pt x="20" y="61"/>
                </a:lnTo>
                <a:lnTo>
                  <a:pt x="25" y="58"/>
                </a:lnTo>
                <a:lnTo>
                  <a:pt x="32" y="58"/>
                </a:lnTo>
                <a:lnTo>
                  <a:pt x="788" y="58"/>
                </a:lnTo>
                <a:close/>
                <a:moveTo>
                  <a:pt x="140" y="269"/>
                </a:moveTo>
                <a:lnTo>
                  <a:pt x="133" y="269"/>
                </a:lnTo>
                <a:lnTo>
                  <a:pt x="128" y="267"/>
                </a:lnTo>
                <a:lnTo>
                  <a:pt x="123" y="263"/>
                </a:lnTo>
                <a:lnTo>
                  <a:pt x="117" y="259"/>
                </a:lnTo>
                <a:lnTo>
                  <a:pt x="114" y="255"/>
                </a:lnTo>
                <a:lnTo>
                  <a:pt x="111" y="249"/>
                </a:lnTo>
                <a:lnTo>
                  <a:pt x="109" y="242"/>
                </a:lnTo>
                <a:lnTo>
                  <a:pt x="109" y="236"/>
                </a:lnTo>
                <a:lnTo>
                  <a:pt x="109" y="230"/>
                </a:lnTo>
                <a:lnTo>
                  <a:pt x="111" y="224"/>
                </a:lnTo>
                <a:lnTo>
                  <a:pt x="114" y="217"/>
                </a:lnTo>
                <a:lnTo>
                  <a:pt x="117" y="213"/>
                </a:lnTo>
                <a:lnTo>
                  <a:pt x="123" y="209"/>
                </a:lnTo>
                <a:lnTo>
                  <a:pt x="128" y="206"/>
                </a:lnTo>
                <a:lnTo>
                  <a:pt x="133" y="204"/>
                </a:lnTo>
                <a:lnTo>
                  <a:pt x="140" y="203"/>
                </a:lnTo>
                <a:lnTo>
                  <a:pt x="561" y="203"/>
                </a:lnTo>
                <a:lnTo>
                  <a:pt x="567" y="204"/>
                </a:lnTo>
                <a:lnTo>
                  <a:pt x="573" y="206"/>
                </a:lnTo>
                <a:lnTo>
                  <a:pt x="579" y="209"/>
                </a:lnTo>
                <a:lnTo>
                  <a:pt x="583" y="213"/>
                </a:lnTo>
                <a:lnTo>
                  <a:pt x="587" y="217"/>
                </a:lnTo>
                <a:lnTo>
                  <a:pt x="589" y="224"/>
                </a:lnTo>
                <a:lnTo>
                  <a:pt x="591" y="230"/>
                </a:lnTo>
                <a:lnTo>
                  <a:pt x="592" y="236"/>
                </a:lnTo>
                <a:lnTo>
                  <a:pt x="591" y="242"/>
                </a:lnTo>
                <a:lnTo>
                  <a:pt x="589" y="249"/>
                </a:lnTo>
                <a:lnTo>
                  <a:pt x="587" y="255"/>
                </a:lnTo>
                <a:lnTo>
                  <a:pt x="583" y="259"/>
                </a:lnTo>
                <a:lnTo>
                  <a:pt x="579" y="263"/>
                </a:lnTo>
                <a:lnTo>
                  <a:pt x="573" y="267"/>
                </a:lnTo>
                <a:lnTo>
                  <a:pt x="567" y="269"/>
                </a:lnTo>
                <a:lnTo>
                  <a:pt x="561" y="269"/>
                </a:lnTo>
                <a:lnTo>
                  <a:pt x="140" y="269"/>
                </a:lnTo>
                <a:close/>
                <a:moveTo>
                  <a:pt x="140" y="424"/>
                </a:moveTo>
                <a:lnTo>
                  <a:pt x="133" y="424"/>
                </a:lnTo>
                <a:lnTo>
                  <a:pt x="128" y="422"/>
                </a:lnTo>
                <a:lnTo>
                  <a:pt x="123" y="419"/>
                </a:lnTo>
                <a:lnTo>
                  <a:pt x="117" y="415"/>
                </a:lnTo>
                <a:lnTo>
                  <a:pt x="114" y="410"/>
                </a:lnTo>
                <a:lnTo>
                  <a:pt x="111" y="405"/>
                </a:lnTo>
                <a:lnTo>
                  <a:pt x="109" y="398"/>
                </a:lnTo>
                <a:lnTo>
                  <a:pt x="109" y="392"/>
                </a:lnTo>
                <a:lnTo>
                  <a:pt x="109" y="385"/>
                </a:lnTo>
                <a:lnTo>
                  <a:pt x="111" y="378"/>
                </a:lnTo>
                <a:lnTo>
                  <a:pt x="114" y="373"/>
                </a:lnTo>
                <a:lnTo>
                  <a:pt x="117" y="368"/>
                </a:lnTo>
                <a:lnTo>
                  <a:pt x="123" y="365"/>
                </a:lnTo>
                <a:lnTo>
                  <a:pt x="128" y="362"/>
                </a:lnTo>
                <a:lnTo>
                  <a:pt x="133" y="360"/>
                </a:lnTo>
                <a:lnTo>
                  <a:pt x="140" y="359"/>
                </a:lnTo>
                <a:lnTo>
                  <a:pt x="327" y="359"/>
                </a:lnTo>
                <a:lnTo>
                  <a:pt x="333" y="360"/>
                </a:lnTo>
                <a:lnTo>
                  <a:pt x="339" y="362"/>
                </a:lnTo>
                <a:lnTo>
                  <a:pt x="344" y="365"/>
                </a:lnTo>
                <a:lnTo>
                  <a:pt x="350" y="368"/>
                </a:lnTo>
                <a:lnTo>
                  <a:pt x="353" y="373"/>
                </a:lnTo>
                <a:lnTo>
                  <a:pt x="356" y="378"/>
                </a:lnTo>
                <a:lnTo>
                  <a:pt x="358" y="385"/>
                </a:lnTo>
                <a:lnTo>
                  <a:pt x="358" y="392"/>
                </a:lnTo>
                <a:lnTo>
                  <a:pt x="358" y="398"/>
                </a:lnTo>
                <a:lnTo>
                  <a:pt x="356" y="405"/>
                </a:lnTo>
                <a:lnTo>
                  <a:pt x="353" y="410"/>
                </a:lnTo>
                <a:lnTo>
                  <a:pt x="350" y="415"/>
                </a:lnTo>
                <a:lnTo>
                  <a:pt x="344" y="419"/>
                </a:lnTo>
                <a:lnTo>
                  <a:pt x="339" y="422"/>
                </a:lnTo>
                <a:lnTo>
                  <a:pt x="333" y="424"/>
                </a:lnTo>
                <a:lnTo>
                  <a:pt x="327" y="424"/>
                </a:lnTo>
                <a:lnTo>
                  <a:pt x="140" y="424"/>
                </a:lnTo>
                <a:close/>
                <a:moveTo>
                  <a:pt x="140" y="581"/>
                </a:moveTo>
                <a:lnTo>
                  <a:pt x="133" y="580"/>
                </a:lnTo>
                <a:lnTo>
                  <a:pt x="128" y="579"/>
                </a:lnTo>
                <a:lnTo>
                  <a:pt x="123" y="576"/>
                </a:lnTo>
                <a:lnTo>
                  <a:pt x="117" y="572"/>
                </a:lnTo>
                <a:lnTo>
                  <a:pt x="114" y="567"/>
                </a:lnTo>
                <a:lnTo>
                  <a:pt x="111" y="561"/>
                </a:lnTo>
                <a:lnTo>
                  <a:pt x="109" y="555"/>
                </a:lnTo>
                <a:lnTo>
                  <a:pt x="109" y="549"/>
                </a:lnTo>
                <a:lnTo>
                  <a:pt x="109" y="542"/>
                </a:lnTo>
                <a:lnTo>
                  <a:pt x="111" y="535"/>
                </a:lnTo>
                <a:lnTo>
                  <a:pt x="114" y="530"/>
                </a:lnTo>
                <a:lnTo>
                  <a:pt x="117" y="525"/>
                </a:lnTo>
                <a:lnTo>
                  <a:pt x="123" y="522"/>
                </a:lnTo>
                <a:lnTo>
                  <a:pt x="128" y="519"/>
                </a:lnTo>
                <a:lnTo>
                  <a:pt x="133" y="516"/>
                </a:lnTo>
                <a:lnTo>
                  <a:pt x="140" y="515"/>
                </a:lnTo>
                <a:lnTo>
                  <a:pt x="476" y="515"/>
                </a:lnTo>
                <a:lnTo>
                  <a:pt x="482" y="516"/>
                </a:lnTo>
                <a:lnTo>
                  <a:pt x="488" y="519"/>
                </a:lnTo>
                <a:lnTo>
                  <a:pt x="493" y="522"/>
                </a:lnTo>
                <a:lnTo>
                  <a:pt x="498" y="525"/>
                </a:lnTo>
                <a:lnTo>
                  <a:pt x="502" y="530"/>
                </a:lnTo>
                <a:lnTo>
                  <a:pt x="504" y="535"/>
                </a:lnTo>
                <a:lnTo>
                  <a:pt x="506" y="542"/>
                </a:lnTo>
                <a:lnTo>
                  <a:pt x="507" y="549"/>
                </a:lnTo>
                <a:lnTo>
                  <a:pt x="506" y="555"/>
                </a:lnTo>
                <a:lnTo>
                  <a:pt x="504" y="561"/>
                </a:lnTo>
                <a:lnTo>
                  <a:pt x="502" y="567"/>
                </a:lnTo>
                <a:lnTo>
                  <a:pt x="498" y="572"/>
                </a:lnTo>
                <a:lnTo>
                  <a:pt x="493" y="576"/>
                </a:lnTo>
                <a:lnTo>
                  <a:pt x="488" y="579"/>
                </a:lnTo>
                <a:lnTo>
                  <a:pt x="482" y="580"/>
                </a:lnTo>
                <a:lnTo>
                  <a:pt x="476" y="581"/>
                </a:lnTo>
                <a:lnTo>
                  <a:pt x="140" y="581"/>
                </a:lnTo>
                <a:close/>
                <a:moveTo>
                  <a:pt x="140" y="736"/>
                </a:moveTo>
                <a:lnTo>
                  <a:pt x="133" y="735"/>
                </a:lnTo>
                <a:lnTo>
                  <a:pt x="128" y="733"/>
                </a:lnTo>
                <a:lnTo>
                  <a:pt x="123" y="730"/>
                </a:lnTo>
                <a:lnTo>
                  <a:pt x="117" y="727"/>
                </a:lnTo>
                <a:lnTo>
                  <a:pt x="114" y="721"/>
                </a:lnTo>
                <a:lnTo>
                  <a:pt x="111" y="715"/>
                </a:lnTo>
                <a:lnTo>
                  <a:pt x="109" y="710"/>
                </a:lnTo>
                <a:lnTo>
                  <a:pt x="109" y="703"/>
                </a:lnTo>
                <a:lnTo>
                  <a:pt x="109" y="696"/>
                </a:lnTo>
                <a:lnTo>
                  <a:pt x="111" y="690"/>
                </a:lnTo>
                <a:lnTo>
                  <a:pt x="114" y="685"/>
                </a:lnTo>
                <a:lnTo>
                  <a:pt x="117" y="680"/>
                </a:lnTo>
                <a:lnTo>
                  <a:pt x="123" y="675"/>
                </a:lnTo>
                <a:lnTo>
                  <a:pt x="128" y="672"/>
                </a:lnTo>
                <a:lnTo>
                  <a:pt x="133" y="670"/>
                </a:lnTo>
                <a:lnTo>
                  <a:pt x="140" y="670"/>
                </a:lnTo>
                <a:lnTo>
                  <a:pt x="327" y="670"/>
                </a:lnTo>
                <a:lnTo>
                  <a:pt x="333" y="670"/>
                </a:lnTo>
                <a:lnTo>
                  <a:pt x="339" y="672"/>
                </a:lnTo>
                <a:lnTo>
                  <a:pt x="344" y="675"/>
                </a:lnTo>
                <a:lnTo>
                  <a:pt x="350" y="680"/>
                </a:lnTo>
                <a:lnTo>
                  <a:pt x="353" y="685"/>
                </a:lnTo>
                <a:lnTo>
                  <a:pt x="356" y="690"/>
                </a:lnTo>
                <a:lnTo>
                  <a:pt x="358" y="696"/>
                </a:lnTo>
                <a:lnTo>
                  <a:pt x="358" y="703"/>
                </a:lnTo>
                <a:lnTo>
                  <a:pt x="358" y="710"/>
                </a:lnTo>
                <a:lnTo>
                  <a:pt x="356" y="715"/>
                </a:lnTo>
                <a:lnTo>
                  <a:pt x="353" y="721"/>
                </a:lnTo>
                <a:lnTo>
                  <a:pt x="350" y="727"/>
                </a:lnTo>
                <a:lnTo>
                  <a:pt x="344" y="730"/>
                </a:lnTo>
                <a:lnTo>
                  <a:pt x="339" y="733"/>
                </a:lnTo>
                <a:lnTo>
                  <a:pt x="333" y="735"/>
                </a:lnTo>
                <a:lnTo>
                  <a:pt x="327" y="736"/>
                </a:lnTo>
                <a:lnTo>
                  <a:pt x="140" y="736"/>
                </a:lnTo>
                <a:close/>
                <a:moveTo>
                  <a:pt x="140" y="888"/>
                </a:moveTo>
                <a:lnTo>
                  <a:pt x="133" y="887"/>
                </a:lnTo>
                <a:lnTo>
                  <a:pt x="128" y="886"/>
                </a:lnTo>
                <a:lnTo>
                  <a:pt x="123" y="882"/>
                </a:lnTo>
                <a:lnTo>
                  <a:pt x="117" y="878"/>
                </a:lnTo>
                <a:lnTo>
                  <a:pt x="114" y="873"/>
                </a:lnTo>
                <a:lnTo>
                  <a:pt x="111" y="868"/>
                </a:lnTo>
                <a:lnTo>
                  <a:pt x="109" y="862"/>
                </a:lnTo>
                <a:lnTo>
                  <a:pt x="109" y="855"/>
                </a:lnTo>
                <a:lnTo>
                  <a:pt x="109" y="848"/>
                </a:lnTo>
                <a:lnTo>
                  <a:pt x="111" y="842"/>
                </a:lnTo>
                <a:lnTo>
                  <a:pt x="114" y="836"/>
                </a:lnTo>
                <a:lnTo>
                  <a:pt x="117" y="831"/>
                </a:lnTo>
                <a:lnTo>
                  <a:pt x="123" y="827"/>
                </a:lnTo>
                <a:lnTo>
                  <a:pt x="128" y="825"/>
                </a:lnTo>
                <a:lnTo>
                  <a:pt x="133" y="823"/>
                </a:lnTo>
                <a:lnTo>
                  <a:pt x="140" y="822"/>
                </a:lnTo>
                <a:lnTo>
                  <a:pt x="350" y="822"/>
                </a:lnTo>
                <a:lnTo>
                  <a:pt x="356" y="823"/>
                </a:lnTo>
                <a:lnTo>
                  <a:pt x="361" y="825"/>
                </a:lnTo>
                <a:lnTo>
                  <a:pt x="366" y="827"/>
                </a:lnTo>
                <a:lnTo>
                  <a:pt x="372" y="831"/>
                </a:lnTo>
                <a:lnTo>
                  <a:pt x="375" y="836"/>
                </a:lnTo>
                <a:lnTo>
                  <a:pt x="378" y="842"/>
                </a:lnTo>
                <a:lnTo>
                  <a:pt x="380" y="848"/>
                </a:lnTo>
                <a:lnTo>
                  <a:pt x="381" y="855"/>
                </a:lnTo>
                <a:lnTo>
                  <a:pt x="380" y="862"/>
                </a:lnTo>
                <a:lnTo>
                  <a:pt x="378" y="868"/>
                </a:lnTo>
                <a:lnTo>
                  <a:pt x="375" y="873"/>
                </a:lnTo>
                <a:lnTo>
                  <a:pt x="372" y="878"/>
                </a:lnTo>
                <a:lnTo>
                  <a:pt x="366" y="882"/>
                </a:lnTo>
                <a:lnTo>
                  <a:pt x="361" y="886"/>
                </a:lnTo>
                <a:lnTo>
                  <a:pt x="356" y="887"/>
                </a:lnTo>
                <a:lnTo>
                  <a:pt x="350" y="888"/>
                </a:lnTo>
                <a:lnTo>
                  <a:pt x="140" y="888"/>
                </a:lnTo>
                <a:close/>
                <a:moveTo>
                  <a:pt x="611" y="645"/>
                </a:moveTo>
                <a:lnTo>
                  <a:pt x="717" y="735"/>
                </a:lnTo>
                <a:lnTo>
                  <a:pt x="1092" y="274"/>
                </a:lnTo>
                <a:lnTo>
                  <a:pt x="1005" y="183"/>
                </a:lnTo>
                <a:lnTo>
                  <a:pt x="611" y="645"/>
                </a:lnTo>
                <a:close/>
                <a:moveTo>
                  <a:pt x="656" y="767"/>
                </a:moveTo>
                <a:lnTo>
                  <a:pt x="589" y="711"/>
                </a:lnTo>
                <a:lnTo>
                  <a:pt x="579" y="794"/>
                </a:lnTo>
                <a:lnTo>
                  <a:pt x="656" y="767"/>
                </a:lnTo>
                <a:close/>
                <a:moveTo>
                  <a:pt x="1178" y="169"/>
                </a:moveTo>
                <a:lnTo>
                  <a:pt x="1093" y="80"/>
                </a:lnTo>
                <a:lnTo>
                  <a:pt x="1047" y="134"/>
                </a:lnTo>
                <a:lnTo>
                  <a:pt x="1133" y="224"/>
                </a:lnTo>
                <a:lnTo>
                  <a:pt x="1178" y="16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9" name="Нижний колонтитул 4"/>
          <p:cNvSpPr>
            <a:spLocks noGrp="1"/>
          </p:cNvSpPr>
          <p:nvPr>
            <p:ph type="ftr" sz="quarter" idx="11"/>
          </p:nvPr>
        </p:nvSpPr>
        <p:spPr>
          <a:xfrm>
            <a:off x="360362" y="6520816"/>
            <a:ext cx="7712075" cy="333462"/>
          </a:xfrm>
        </p:spPr>
        <p:txBody>
          <a:bodyPr/>
          <a:lstStyle>
            <a:lvl1pPr>
              <a:defRPr>
                <a:solidFill>
                  <a:srgbClr val="E4465A"/>
                </a:solidFill>
                <a:latin typeface="Segoe UI" panose="020B0502040204020203" pitchFamily="34" charset="0"/>
              </a:defRPr>
            </a:lvl1pPr>
          </a:lstStyle>
          <a:p>
            <a:r>
              <a:rPr lang="ru-RU" dirty="0" smtClean="0"/>
              <a:t>Анатолий Галимский</a:t>
            </a:r>
            <a:endParaRPr lang="ru-RU" dirty="0"/>
          </a:p>
        </p:txBody>
      </p:sp>
      <p:sp>
        <p:nvSpPr>
          <p:cNvPr id="50" name="Номер слайда 5"/>
          <p:cNvSpPr>
            <a:spLocks noGrp="1"/>
          </p:cNvSpPr>
          <p:nvPr>
            <p:ph type="sldNum" sz="quarter" idx="12"/>
          </p:nvPr>
        </p:nvSpPr>
        <p:spPr>
          <a:xfrm>
            <a:off x="9086849" y="6520815"/>
            <a:ext cx="2743200" cy="333462"/>
          </a:xfrm>
        </p:spPr>
        <p:txBody>
          <a:bodyPr/>
          <a:lstStyle>
            <a:lvl1pPr>
              <a:defRPr>
                <a:solidFill>
                  <a:srgbClr val="E4465A"/>
                </a:solidFill>
                <a:latin typeface="Segoe UI" panose="020B0502040204020203" pitchFamily="34" charset="0"/>
              </a:defRPr>
            </a:lvl1pPr>
          </a:lstStyle>
          <a:p>
            <a:r>
              <a:rPr lang="ru-RU" dirty="0" smtClean="0"/>
              <a:t>2018</a:t>
            </a:r>
            <a:endParaRPr lang="ru-RU" dirty="0"/>
          </a:p>
        </p:txBody>
      </p:sp>
    </p:spTree>
    <p:extLst>
      <p:ext uri="{BB962C8B-B14F-4D97-AF65-F5344CB8AC3E}">
        <p14:creationId xmlns:p14="http://schemas.microsoft.com/office/powerpoint/2010/main" val="25941534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p:bldP spid="2" grpId="0"/>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1"/>
          <p:cNvSpPr txBox="1">
            <a:spLocks/>
          </p:cNvSpPr>
          <p:nvPr/>
        </p:nvSpPr>
        <p:spPr bwMode="auto">
          <a:xfrm>
            <a:off x="3293538" y="331791"/>
            <a:ext cx="8467093"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0" tIns="45711" rIns="91420" bIns="45711" numCol="1" anchor="t" anchorCtr="0" compatLnSpc="1">
            <a:prstTxWarp prst="textNoShape">
              <a:avLst/>
            </a:prstTxWarp>
          </a:bodyPr>
          <a:lstStyle>
            <a:lvl1pPr algn="r" defTabSz="914400" eaLnBrk="1" hangingPunct="1">
              <a:lnSpc>
                <a:spcPct val="90000"/>
              </a:lnSpc>
              <a:buClr>
                <a:srgbClr val="000000"/>
              </a:buClr>
              <a:buSzPct val="100000"/>
              <a:buFont typeface="Times New Roman" pitchFamily="18" charset="0"/>
              <a:defRPr sz="2000" b="1" cap="all">
                <a:solidFill>
                  <a:srgbClr val="E4465A"/>
                </a:solidFill>
                <a:latin typeface="Aria"/>
                <a:ea typeface="Arial Unicode MS" pitchFamily="34" charset="-128"/>
                <a:cs typeface="Arial" panose="020B0604020202020204" pitchFamily="34" charset="0"/>
              </a:defRPr>
            </a:lvl1pPr>
            <a:lvl2pPr algn="r">
              <a:lnSpc>
                <a:spcPct val="87000"/>
              </a:lnSpc>
              <a:buClr>
                <a:srgbClr val="000000"/>
              </a:buClr>
              <a:buSzPct val="100000"/>
              <a:buFont typeface="Times New Roman" pitchFamily="18" charset="0"/>
              <a:defRPr sz="2000" b="1">
                <a:solidFill>
                  <a:srgbClr val="E4465A"/>
                </a:solidFill>
                <a:latin typeface="Aria"/>
                <a:ea typeface="Arial Unicode MS" pitchFamily="34" charset="-128"/>
                <a:cs typeface="Arial Unicode MS" charset="0"/>
              </a:defRPr>
            </a:lvl2pPr>
            <a:lvl3pPr algn="r">
              <a:lnSpc>
                <a:spcPct val="87000"/>
              </a:lnSpc>
              <a:buClr>
                <a:srgbClr val="000000"/>
              </a:buClr>
              <a:buSzPct val="100000"/>
              <a:buFont typeface="Times New Roman" pitchFamily="18" charset="0"/>
              <a:defRPr sz="2000" b="1">
                <a:solidFill>
                  <a:srgbClr val="E4465A"/>
                </a:solidFill>
                <a:latin typeface="Aria"/>
                <a:ea typeface="Arial Unicode MS" pitchFamily="34" charset="-128"/>
                <a:cs typeface="Arial Unicode MS" charset="0"/>
              </a:defRPr>
            </a:lvl3pPr>
            <a:lvl4pPr algn="r">
              <a:lnSpc>
                <a:spcPct val="87000"/>
              </a:lnSpc>
              <a:buClr>
                <a:srgbClr val="000000"/>
              </a:buClr>
              <a:buSzPct val="100000"/>
              <a:buFont typeface="Times New Roman" pitchFamily="18" charset="0"/>
              <a:defRPr sz="2000" b="1">
                <a:solidFill>
                  <a:srgbClr val="E4465A"/>
                </a:solidFill>
                <a:latin typeface="Aria"/>
                <a:ea typeface="Arial Unicode MS" pitchFamily="34" charset="-128"/>
                <a:cs typeface="Arial Unicode MS" charset="0"/>
              </a:defRPr>
            </a:lvl4pPr>
            <a:lvl5pPr algn="r">
              <a:lnSpc>
                <a:spcPct val="87000"/>
              </a:lnSpc>
              <a:buClr>
                <a:srgbClr val="000000"/>
              </a:buClr>
              <a:buSzPct val="100000"/>
              <a:buFont typeface="Times New Roman" pitchFamily="18" charset="0"/>
              <a:defRPr sz="2000" b="1">
                <a:solidFill>
                  <a:srgbClr val="E4465A"/>
                </a:solidFill>
                <a:latin typeface="Aria"/>
                <a:ea typeface="Arial Unicode MS" pitchFamily="34" charset="-128"/>
                <a:cs typeface="Arial Unicode MS" charset="0"/>
              </a:defRPr>
            </a:lvl5pPr>
            <a:lvl6pPr marL="2514600" indent="-228600" defTabSz="449263" fontAlgn="base">
              <a:lnSpc>
                <a:spcPct val="87000"/>
              </a:lnSpc>
              <a:spcBef>
                <a:spcPct val="0"/>
              </a:spcBef>
              <a:spcAft>
                <a:spcPct val="0"/>
              </a:spcAft>
              <a:buClr>
                <a:srgbClr val="000000"/>
              </a:buClr>
              <a:buSzPct val="100000"/>
              <a:buFont typeface="Times New Roman" pitchFamily="16" charset="0"/>
              <a:defRPr>
                <a:solidFill>
                  <a:srgbClr val="000000"/>
                </a:solidFill>
                <a:latin typeface="Arial" charset="0"/>
                <a:cs typeface="Arial Unicode MS" charset="0"/>
              </a:defRPr>
            </a:lvl6pPr>
            <a:lvl7pPr marL="2971800" indent="-228600" defTabSz="449263" fontAlgn="base">
              <a:lnSpc>
                <a:spcPct val="87000"/>
              </a:lnSpc>
              <a:spcBef>
                <a:spcPct val="0"/>
              </a:spcBef>
              <a:spcAft>
                <a:spcPct val="0"/>
              </a:spcAft>
              <a:buClr>
                <a:srgbClr val="000000"/>
              </a:buClr>
              <a:buSzPct val="100000"/>
              <a:buFont typeface="Times New Roman" pitchFamily="16" charset="0"/>
              <a:defRPr>
                <a:solidFill>
                  <a:srgbClr val="000000"/>
                </a:solidFill>
                <a:latin typeface="Arial" charset="0"/>
                <a:cs typeface="Arial Unicode MS" charset="0"/>
              </a:defRPr>
            </a:lvl7pPr>
            <a:lvl8pPr marL="3429000" indent="-228600" defTabSz="449263" fontAlgn="base">
              <a:lnSpc>
                <a:spcPct val="87000"/>
              </a:lnSpc>
              <a:spcBef>
                <a:spcPct val="0"/>
              </a:spcBef>
              <a:spcAft>
                <a:spcPct val="0"/>
              </a:spcAft>
              <a:buClr>
                <a:srgbClr val="000000"/>
              </a:buClr>
              <a:buSzPct val="100000"/>
              <a:buFont typeface="Times New Roman" pitchFamily="16" charset="0"/>
              <a:defRPr>
                <a:solidFill>
                  <a:srgbClr val="000000"/>
                </a:solidFill>
                <a:latin typeface="Arial" charset="0"/>
                <a:cs typeface="Arial Unicode MS" charset="0"/>
              </a:defRPr>
            </a:lvl8pPr>
            <a:lvl9pPr marL="3886200" indent="-228600" defTabSz="449263" fontAlgn="base">
              <a:lnSpc>
                <a:spcPct val="87000"/>
              </a:lnSpc>
              <a:spcBef>
                <a:spcPct val="0"/>
              </a:spcBef>
              <a:spcAft>
                <a:spcPct val="0"/>
              </a:spcAft>
              <a:buClr>
                <a:srgbClr val="000000"/>
              </a:buClr>
              <a:buSzPct val="100000"/>
              <a:buFont typeface="Times New Roman" pitchFamily="16" charset="0"/>
              <a:defRPr>
                <a:solidFill>
                  <a:srgbClr val="000000"/>
                </a:solidFill>
                <a:latin typeface="Arial" charset="0"/>
                <a:cs typeface="Arial Unicode MS" charset="0"/>
              </a:defRPr>
            </a:lvl9pPr>
          </a:lstStyle>
          <a:p>
            <a:pPr fontAlgn="base">
              <a:spcBef>
                <a:spcPct val="0"/>
              </a:spcBef>
              <a:spcAft>
                <a:spcPct val="0"/>
              </a:spcAft>
            </a:pPr>
            <a:endParaRPr lang="ru-RU" altLang="ru-RU" dirty="0"/>
          </a:p>
        </p:txBody>
      </p:sp>
      <p:sp>
        <p:nvSpPr>
          <p:cNvPr id="10" name="Заголовок 2"/>
          <p:cNvSpPr txBox="1">
            <a:spLocks/>
          </p:cNvSpPr>
          <p:nvPr/>
        </p:nvSpPr>
        <p:spPr>
          <a:xfrm>
            <a:off x="1979085" y="2332900"/>
            <a:ext cx="8270696" cy="1080860"/>
          </a:xfrm>
          <a:prstGeom prst="rect">
            <a:avLst/>
          </a:prstGeom>
        </p:spPr>
        <p:txBody>
          <a:bodyPr/>
          <a:lstStyle>
            <a:lvl1pPr marL="0" algn="ctr" defTabSz="449263" rtl="0" eaLnBrk="1" fontAlgn="base" latinLnBrk="0" hangingPunct="0">
              <a:lnSpc>
                <a:spcPct val="90000"/>
              </a:lnSpc>
              <a:spcBef>
                <a:spcPct val="0"/>
              </a:spcBef>
              <a:spcAft>
                <a:spcPct val="0"/>
              </a:spcAft>
              <a:buNone/>
              <a:defRPr lang="ru-RU" sz="2000" b="1" kern="1200" cap="all" baseline="0" dirty="0" smtClean="0">
                <a:solidFill>
                  <a:srgbClr val="E4465A"/>
                </a:solidFill>
                <a:latin typeface="Trebuchet MS" panose="020B0603020202020204" pitchFamily="34" charset="0"/>
                <a:ea typeface="Segoe UI Black" panose="020B0A02040204020203" pitchFamily="34" charset="0"/>
                <a:cs typeface="Adobe Arabic" panose="02040503050201020203" pitchFamily="18" charset="-78"/>
              </a:defRPr>
            </a:lvl1pPr>
          </a:lstStyle>
          <a:p>
            <a:r>
              <a:rPr lang="ru-RU" sz="4000" dirty="0" smtClean="0"/>
              <a:t>Шаг 2:</a:t>
            </a:r>
          </a:p>
          <a:p>
            <a:r>
              <a:rPr lang="ru-RU" sz="4000" dirty="0" smtClean="0"/>
              <a:t>Проведение этапов закупки</a:t>
            </a:r>
            <a:endParaRPr lang="ru-RU" sz="4000" dirty="0"/>
          </a:p>
        </p:txBody>
      </p:sp>
      <p:sp>
        <p:nvSpPr>
          <p:cNvPr id="4" name="Нижний колонтитул 4"/>
          <p:cNvSpPr>
            <a:spLocks noGrp="1"/>
          </p:cNvSpPr>
          <p:nvPr>
            <p:ph type="ftr" sz="quarter" idx="11"/>
          </p:nvPr>
        </p:nvSpPr>
        <p:spPr>
          <a:xfrm>
            <a:off x="360362" y="6520816"/>
            <a:ext cx="7712075" cy="333462"/>
          </a:xfrm>
        </p:spPr>
        <p:txBody>
          <a:bodyPr/>
          <a:lstStyle>
            <a:lvl1pPr>
              <a:defRPr>
                <a:solidFill>
                  <a:srgbClr val="E4465A"/>
                </a:solidFill>
                <a:latin typeface="Segoe UI" panose="020B0502040204020203" pitchFamily="34" charset="0"/>
              </a:defRPr>
            </a:lvl1pPr>
          </a:lstStyle>
          <a:p>
            <a:r>
              <a:rPr lang="ru-RU" dirty="0" smtClean="0"/>
              <a:t>Анатолий Галимский</a:t>
            </a:r>
            <a:endParaRPr lang="ru-RU" dirty="0"/>
          </a:p>
        </p:txBody>
      </p:sp>
      <p:sp>
        <p:nvSpPr>
          <p:cNvPr id="5" name="Номер слайда 5"/>
          <p:cNvSpPr>
            <a:spLocks noGrp="1"/>
          </p:cNvSpPr>
          <p:nvPr>
            <p:ph type="sldNum" sz="quarter" idx="12"/>
          </p:nvPr>
        </p:nvSpPr>
        <p:spPr>
          <a:xfrm>
            <a:off x="9086849" y="6520815"/>
            <a:ext cx="2743200" cy="333462"/>
          </a:xfrm>
        </p:spPr>
        <p:txBody>
          <a:bodyPr/>
          <a:lstStyle>
            <a:lvl1pPr>
              <a:defRPr>
                <a:solidFill>
                  <a:srgbClr val="E4465A"/>
                </a:solidFill>
                <a:latin typeface="Segoe UI" panose="020B0502040204020203" pitchFamily="34" charset="0"/>
              </a:defRPr>
            </a:lvl1pPr>
          </a:lstStyle>
          <a:p>
            <a:r>
              <a:rPr lang="ru-RU" dirty="0" smtClean="0"/>
              <a:t>2018</a:t>
            </a:r>
            <a:endParaRPr lang="ru-RU" dirty="0"/>
          </a:p>
        </p:txBody>
      </p:sp>
    </p:spTree>
    <p:extLst>
      <p:ext uri="{BB962C8B-B14F-4D97-AF65-F5344CB8AC3E}">
        <p14:creationId xmlns:p14="http://schemas.microsoft.com/office/powerpoint/2010/main" val="282913418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Стрелка: пятиугольник 6"/>
          <p:cNvSpPr/>
          <p:nvPr/>
        </p:nvSpPr>
        <p:spPr>
          <a:xfrm rot="5400000">
            <a:off x="-32043" y="1138854"/>
            <a:ext cx="1604862" cy="820057"/>
          </a:xfrm>
          <a:prstGeom prst="homePlate">
            <a:avLst>
              <a:gd name="adj" fmla="val 17496"/>
            </a:avLst>
          </a:prstGeom>
          <a:solidFill>
            <a:srgbClr val="E44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4" name="Заголовок 3"/>
          <p:cNvSpPr>
            <a:spLocks noGrp="1"/>
          </p:cNvSpPr>
          <p:nvPr>
            <p:ph type="title"/>
          </p:nvPr>
        </p:nvSpPr>
        <p:spPr/>
        <p:txBody>
          <a:bodyPr>
            <a:normAutofit/>
          </a:bodyPr>
          <a:lstStyle/>
          <a:p>
            <a:r>
              <a:rPr lang="ru-RU" altLang="ru-RU" dirty="0" smtClean="0">
                <a:cs typeface="Segoe UI" panose="020B0502040204020203" pitchFamily="34" charset="0"/>
              </a:rPr>
              <a:t>Проведение закупки</a:t>
            </a:r>
            <a:endParaRPr lang="ru-RU" altLang="ru-RU" dirty="0">
              <a:latin typeface="Segoe UI" panose="020B0502040204020203" pitchFamily="34" charset="0"/>
              <a:cs typeface="Segoe UI" panose="020B0502040204020203" pitchFamily="34" charset="0"/>
            </a:endParaRPr>
          </a:p>
        </p:txBody>
      </p:sp>
      <p:sp>
        <p:nvSpPr>
          <p:cNvPr id="2" name="Прямоугольник 1"/>
          <p:cNvSpPr/>
          <p:nvPr/>
        </p:nvSpPr>
        <p:spPr>
          <a:xfrm>
            <a:off x="1413797" y="2351314"/>
            <a:ext cx="10342773" cy="338554"/>
          </a:xfrm>
          <a:prstGeom prst="rect">
            <a:avLst/>
          </a:prstGeom>
        </p:spPr>
        <p:txBody>
          <a:bodyPr wrap="square">
            <a:spAutoFit/>
          </a:bodyPr>
          <a:lstStyle/>
          <a:p>
            <a:pPr algn="just" defTabSz="447675">
              <a:spcBef>
                <a:spcPts val="1200"/>
              </a:spcBef>
              <a:buClr>
                <a:srgbClr val="E4465A"/>
              </a:buClr>
              <a:buSzPct val="120000"/>
            </a:pPr>
            <a:r>
              <a:rPr lang="ru-RU" sz="1600" dirty="0" smtClean="0">
                <a:latin typeface="Segoe UI" panose="020B0502040204020203" pitchFamily="34" charset="0"/>
                <a:cs typeface="Segoe UI" panose="020B0502040204020203" pitchFamily="34" charset="0"/>
              </a:rPr>
              <a:t>Действия: вскрытие, рассмотрение, оценка заявок</a:t>
            </a:r>
            <a:endParaRPr lang="ru-RU" sz="1600" dirty="0" smtClean="0">
              <a:latin typeface="Segoe UI" panose="020B0502040204020203" pitchFamily="34" charset="0"/>
              <a:cs typeface="Segoe UI" panose="020B0502040204020203" pitchFamily="34" charset="0"/>
            </a:endParaRPr>
          </a:p>
        </p:txBody>
      </p:sp>
      <p:sp>
        <p:nvSpPr>
          <p:cNvPr id="9" name="Freeform 37"/>
          <p:cNvSpPr>
            <a:spLocks noEditPoints="1"/>
          </p:cNvSpPr>
          <p:nvPr/>
        </p:nvSpPr>
        <p:spPr bwMode="auto">
          <a:xfrm>
            <a:off x="541177" y="1586204"/>
            <a:ext cx="541336" cy="504531"/>
          </a:xfrm>
          <a:custGeom>
            <a:avLst/>
            <a:gdLst>
              <a:gd name="T0" fmla="*/ 2147483646 w 1251"/>
              <a:gd name="T1" fmla="*/ 2147483646 h 1038"/>
              <a:gd name="T2" fmla="*/ 2147483646 w 1251"/>
              <a:gd name="T3" fmla="*/ 2147483646 h 1038"/>
              <a:gd name="T4" fmla="*/ 2147483646 w 1251"/>
              <a:gd name="T5" fmla="*/ 2147483646 h 1038"/>
              <a:gd name="T6" fmla="*/ 2147483646 w 1251"/>
              <a:gd name="T7" fmla="*/ 2147483646 h 1038"/>
              <a:gd name="T8" fmla="*/ 2147483646 w 1251"/>
              <a:gd name="T9" fmla="*/ 2147483646 h 1038"/>
              <a:gd name="T10" fmla="*/ 2147483646 w 1251"/>
              <a:gd name="T11" fmla="*/ 2147483646 h 1038"/>
              <a:gd name="T12" fmla="*/ 2147483646 w 1251"/>
              <a:gd name="T13" fmla="*/ 2147483646 h 1038"/>
              <a:gd name="T14" fmla="*/ 2147483646 w 1251"/>
              <a:gd name="T15" fmla="*/ 2147483646 h 1038"/>
              <a:gd name="T16" fmla="*/ 2147483646 w 1251"/>
              <a:gd name="T17" fmla="*/ 2147483646 h 1038"/>
              <a:gd name="T18" fmla="*/ 2147483646 w 1251"/>
              <a:gd name="T19" fmla="*/ 2147483646 h 1038"/>
              <a:gd name="T20" fmla="*/ 2147483646 w 1251"/>
              <a:gd name="T21" fmla="*/ 2147483646 h 1038"/>
              <a:gd name="T22" fmla="*/ 2147483646 w 1251"/>
              <a:gd name="T23" fmla="*/ 2147483646 h 1038"/>
              <a:gd name="T24" fmla="*/ 2147483646 w 1251"/>
              <a:gd name="T25" fmla="*/ 2147483646 h 1038"/>
              <a:gd name="T26" fmla="*/ 2147483646 w 1251"/>
              <a:gd name="T27" fmla="*/ 2147483646 h 1038"/>
              <a:gd name="T28" fmla="*/ 2147483646 w 1251"/>
              <a:gd name="T29" fmla="*/ 2147483646 h 1038"/>
              <a:gd name="T30" fmla="*/ 2147483646 w 1251"/>
              <a:gd name="T31" fmla="*/ 2147483646 h 1038"/>
              <a:gd name="T32" fmla="*/ 2147483646 w 1251"/>
              <a:gd name="T33" fmla="*/ 2147483646 h 1038"/>
              <a:gd name="T34" fmla="*/ 2147483646 w 1251"/>
              <a:gd name="T35" fmla="*/ 2147483646 h 1038"/>
              <a:gd name="T36" fmla="*/ 2147483646 w 1251"/>
              <a:gd name="T37" fmla="*/ 2147483646 h 1038"/>
              <a:gd name="T38" fmla="*/ 0 w 1251"/>
              <a:gd name="T39" fmla="*/ 2147483646 h 1038"/>
              <a:gd name="T40" fmla="*/ 2147483646 w 1251"/>
              <a:gd name="T41" fmla="*/ 2147483646 h 1038"/>
              <a:gd name="T42" fmla="*/ 2147483646 w 1251"/>
              <a:gd name="T43" fmla="*/ 2147483646 h 1038"/>
              <a:gd name="T44" fmla="*/ 2147483646 w 1251"/>
              <a:gd name="T45" fmla="*/ 2147483646 h 1038"/>
              <a:gd name="T46" fmla="*/ 2147483646 w 1251"/>
              <a:gd name="T47" fmla="*/ 2147483646 h 1038"/>
              <a:gd name="T48" fmla="*/ 2147483646 w 1251"/>
              <a:gd name="T49" fmla="*/ 2147483646 h 1038"/>
              <a:gd name="T50" fmla="*/ 2147483646 w 1251"/>
              <a:gd name="T51" fmla="*/ 2147483646 h 1038"/>
              <a:gd name="T52" fmla="*/ 2147483646 w 1251"/>
              <a:gd name="T53" fmla="*/ 2147483646 h 1038"/>
              <a:gd name="T54" fmla="*/ 2147483646 w 1251"/>
              <a:gd name="T55" fmla="*/ 2147483646 h 1038"/>
              <a:gd name="T56" fmla="*/ 2147483646 w 1251"/>
              <a:gd name="T57" fmla="*/ 2147483646 h 1038"/>
              <a:gd name="T58" fmla="*/ 2147483646 w 1251"/>
              <a:gd name="T59" fmla="*/ 2147483646 h 1038"/>
              <a:gd name="T60" fmla="*/ 2147483646 w 1251"/>
              <a:gd name="T61" fmla="*/ 2147483646 h 1038"/>
              <a:gd name="T62" fmla="*/ 2147483646 w 1251"/>
              <a:gd name="T63" fmla="*/ 2147483646 h 1038"/>
              <a:gd name="T64" fmla="*/ 2147483646 w 1251"/>
              <a:gd name="T65" fmla="*/ 2147483646 h 1038"/>
              <a:gd name="T66" fmla="*/ 2147483646 w 1251"/>
              <a:gd name="T67" fmla="*/ 2147483646 h 1038"/>
              <a:gd name="T68" fmla="*/ 2147483646 w 1251"/>
              <a:gd name="T69" fmla="*/ 2147483646 h 1038"/>
              <a:gd name="T70" fmla="*/ 2147483646 w 1251"/>
              <a:gd name="T71" fmla="*/ 2147483646 h 1038"/>
              <a:gd name="T72" fmla="*/ 2147483646 w 1251"/>
              <a:gd name="T73" fmla="*/ 2147483646 h 1038"/>
              <a:gd name="T74" fmla="*/ 2147483646 w 1251"/>
              <a:gd name="T75" fmla="*/ 2147483646 h 1038"/>
              <a:gd name="T76" fmla="*/ 2147483646 w 1251"/>
              <a:gd name="T77" fmla="*/ 2147483646 h 1038"/>
              <a:gd name="T78" fmla="*/ 2147483646 w 1251"/>
              <a:gd name="T79" fmla="*/ 2147483646 h 1038"/>
              <a:gd name="T80" fmla="*/ 2147483646 w 1251"/>
              <a:gd name="T81" fmla="*/ 2147483646 h 1038"/>
              <a:gd name="T82" fmla="*/ 2147483646 w 1251"/>
              <a:gd name="T83" fmla="*/ 2147483646 h 1038"/>
              <a:gd name="T84" fmla="*/ 2147483646 w 1251"/>
              <a:gd name="T85" fmla="*/ 2147483646 h 1038"/>
              <a:gd name="T86" fmla="*/ 2147483646 w 1251"/>
              <a:gd name="T87" fmla="*/ 2147483646 h 1038"/>
              <a:gd name="T88" fmla="*/ 2147483646 w 1251"/>
              <a:gd name="T89" fmla="*/ 2147483646 h 1038"/>
              <a:gd name="T90" fmla="*/ 2147483646 w 1251"/>
              <a:gd name="T91" fmla="*/ 2147483646 h 1038"/>
              <a:gd name="T92" fmla="*/ 2147483646 w 1251"/>
              <a:gd name="T93" fmla="*/ 2147483646 h 1038"/>
              <a:gd name="T94" fmla="*/ 2147483646 w 1251"/>
              <a:gd name="T95" fmla="*/ 2147483646 h 1038"/>
              <a:gd name="T96" fmla="*/ 2147483646 w 1251"/>
              <a:gd name="T97" fmla="*/ 2147483646 h 1038"/>
              <a:gd name="T98" fmla="*/ 2147483646 w 1251"/>
              <a:gd name="T99" fmla="*/ 2147483646 h 1038"/>
              <a:gd name="T100" fmla="*/ 2147483646 w 1251"/>
              <a:gd name="T101" fmla="*/ 2147483646 h 1038"/>
              <a:gd name="T102" fmla="*/ 2147483646 w 1251"/>
              <a:gd name="T103" fmla="*/ 2147483646 h 1038"/>
              <a:gd name="T104" fmla="*/ 2147483646 w 1251"/>
              <a:gd name="T105" fmla="*/ 2147483646 h 1038"/>
              <a:gd name="T106" fmla="*/ 2147483646 w 1251"/>
              <a:gd name="T107" fmla="*/ 2147483646 h 1038"/>
              <a:gd name="T108" fmla="*/ 2147483646 w 1251"/>
              <a:gd name="T109" fmla="*/ 2147483646 h 1038"/>
              <a:gd name="T110" fmla="*/ 2147483646 w 1251"/>
              <a:gd name="T111" fmla="*/ 2147483646 h 1038"/>
              <a:gd name="T112" fmla="*/ 2147483646 w 1251"/>
              <a:gd name="T113" fmla="*/ 2147483646 h 1038"/>
              <a:gd name="T114" fmla="*/ 2147483646 w 1251"/>
              <a:gd name="T115" fmla="*/ 2147483646 h 1038"/>
              <a:gd name="T116" fmla="*/ 2147483646 w 1251"/>
              <a:gd name="T117" fmla="*/ 2147483646 h 10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251" h="1038">
                <a:moveTo>
                  <a:pt x="1114" y="9"/>
                </a:moveTo>
                <a:lnTo>
                  <a:pt x="1242" y="144"/>
                </a:lnTo>
                <a:lnTo>
                  <a:pt x="1246" y="149"/>
                </a:lnTo>
                <a:lnTo>
                  <a:pt x="1249" y="155"/>
                </a:lnTo>
                <a:lnTo>
                  <a:pt x="1251" y="161"/>
                </a:lnTo>
                <a:lnTo>
                  <a:pt x="1251" y="167"/>
                </a:lnTo>
                <a:lnTo>
                  <a:pt x="1251" y="173"/>
                </a:lnTo>
                <a:lnTo>
                  <a:pt x="1249" y="180"/>
                </a:lnTo>
                <a:lnTo>
                  <a:pt x="1246" y="185"/>
                </a:lnTo>
                <a:lnTo>
                  <a:pt x="1243" y="190"/>
                </a:lnTo>
                <a:lnTo>
                  <a:pt x="745" y="801"/>
                </a:lnTo>
                <a:lnTo>
                  <a:pt x="742" y="805"/>
                </a:lnTo>
                <a:lnTo>
                  <a:pt x="738" y="808"/>
                </a:lnTo>
                <a:lnTo>
                  <a:pt x="734" y="810"/>
                </a:lnTo>
                <a:lnTo>
                  <a:pt x="730" y="811"/>
                </a:lnTo>
                <a:lnTo>
                  <a:pt x="550" y="873"/>
                </a:lnTo>
                <a:lnTo>
                  <a:pt x="544" y="874"/>
                </a:lnTo>
                <a:lnTo>
                  <a:pt x="538" y="874"/>
                </a:lnTo>
                <a:lnTo>
                  <a:pt x="533" y="873"/>
                </a:lnTo>
                <a:lnTo>
                  <a:pt x="526" y="871"/>
                </a:lnTo>
                <a:lnTo>
                  <a:pt x="522" y="867"/>
                </a:lnTo>
                <a:lnTo>
                  <a:pt x="517" y="863"/>
                </a:lnTo>
                <a:lnTo>
                  <a:pt x="514" y="857"/>
                </a:lnTo>
                <a:lnTo>
                  <a:pt x="512" y="851"/>
                </a:lnTo>
                <a:lnTo>
                  <a:pt x="510" y="844"/>
                </a:lnTo>
                <a:lnTo>
                  <a:pt x="511" y="836"/>
                </a:lnTo>
                <a:lnTo>
                  <a:pt x="535" y="645"/>
                </a:lnTo>
                <a:lnTo>
                  <a:pt x="536" y="640"/>
                </a:lnTo>
                <a:lnTo>
                  <a:pt x="537" y="635"/>
                </a:lnTo>
                <a:lnTo>
                  <a:pt x="539" y="630"/>
                </a:lnTo>
                <a:lnTo>
                  <a:pt x="542" y="627"/>
                </a:lnTo>
                <a:lnTo>
                  <a:pt x="1069" y="10"/>
                </a:lnTo>
                <a:lnTo>
                  <a:pt x="1073" y="6"/>
                </a:lnTo>
                <a:lnTo>
                  <a:pt x="1078" y="3"/>
                </a:lnTo>
                <a:lnTo>
                  <a:pt x="1085" y="1"/>
                </a:lnTo>
                <a:lnTo>
                  <a:pt x="1090" y="0"/>
                </a:lnTo>
                <a:lnTo>
                  <a:pt x="1096" y="0"/>
                </a:lnTo>
                <a:lnTo>
                  <a:pt x="1102" y="2"/>
                </a:lnTo>
                <a:lnTo>
                  <a:pt x="1108" y="4"/>
                </a:lnTo>
                <a:lnTo>
                  <a:pt x="1113" y="8"/>
                </a:lnTo>
                <a:lnTo>
                  <a:pt x="1113" y="9"/>
                </a:lnTo>
                <a:lnTo>
                  <a:pt x="1114" y="9"/>
                </a:lnTo>
                <a:close/>
                <a:moveTo>
                  <a:pt x="788" y="58"/>
                </a:moveTo>
                <a:lnTo>
                  <a:pt x="794" y="58"/>
                </a:lnTo>
                <a:lnTo>
                  <a:pt x="799" y="61"/>
                </a:lnTo>
                <a:lnTo>
                  <a:pt x="804" y="64"/>
                </a:lnTo>
                <a:lnTo>
                  <a:pt x="810" y="68"/>
                </a:lnTo>
                <a:lnTo>
                  <a:pt x="813" y="73"/>
                </a:lnTo>
                <a:lnTo>
                  <a:pt x="816" y="78"/>
                </a:lnTo>
                <a:lnTo>
                  <a:pt x="818" y="85"/>
                </a:lnTo>
                <a:lnTo>
                  <a:pt x="819" y="91"/>
                </a:lnTo>
                <a:lnTo>
                  <a:pt x="818" y="98"/>
                </a:lnTo>
                <a:lnTo>
                  <a:pt x="816" y="104"/>
                </a:lnTo>
                <a:lnTo>
                  <a:pt x="813" y="110"/>
                </a:lnTo>
                <a:lnTo>
                  <a:pt x="810" y="115"/>
                </a:lnTo>
                <a:lnTo>
                  <a:pt x="804" y="118"/>
                </a:lnTo>
                <a:lnTo>
                  <a:pt x="799" y="121"/>
                </a:lnTo>
                <a:lnTo>
                  <a:pt x="794" y="123"/>
                </a:lnTo>
                <a:lnTo>
                  <a:pt x="788" y="124"/>
                </a:lnTo>
                <a:lnTo>
                  <a:pt x="63" y="124"/>
                </a:lnTo>
                <a:lnTo>
                  <a:pt x="63" y="972"/>
                </a:lnTo>
                <a:lnTo>
                  <a:pt x="937" y="972"/>
                </a:lnTo>
                <a:lnTo>
                  <a:pt x="937" y="683"/>
                </a:lnTo>
                <a:lnTo>
                  <a:pt x="938" y="676"/>
                </a:lnTo>
                <a:lnTo>
                  <a:pt x="939" y="670"/>
                </a:lnTo>
                <a:lnTo>
                  <a:pt x="942" y="665"/>
                </a:lnTo>
                <a:lnTo>
                  <a:pt x="947" y="660"/>
                </a:lnTo>
                <a:lnTo>
                  <a:pt x="951" y="656"/>
                </a:lnTo>
                <a:lnTo>
                  <a:pt x="956" y="652"/>
                </a:lnTo>
                <a:lnTo>
                  <a:pt x="962" y="650"/>
                </a:lnTo>
                <a:lnTo>
                  <a:pt x="969" y="650"/>
                </a:lnTo>
                <a:lnTo>
                  <a:pt x="975" y="650"/>
                </a:lnTo>
                <a:lnTo>
                  <a:pt x="981" y="652"/>
                </a:lnTo>
                <a:lnTo>
                  <a:pt x="986" y="656"/>
                </a:lnTo>
                <a:lnTo>
                  <a:pt x="991" y="660"/>
                </a:lnTo>
                <a:lnTo>
                  <a:pt x="995" y="665"/>
                </a:lnTo>
                <a:lnTo>
                  <a:pt x="998" y="670"/>
                </a:lnTo>
                <a:lnTo>
                  <a:pt x="999" y="676"/>
                </a:lnTo>
                <a:lnTo>
                  <a:pt x="1000" y="683"/>
                </a:lnTo>
                <a:lnTo>
                  <a:pt x="1000" y="1006"/>
                </a:lnTo>
                <a:lnTo>
                  <a:pt x="999" y="1012"/>
                </a:lnTo>
                <a:lnTo>
                  <a:pt x="998" y="1018"/>
                </a:lnTo>
                <a:lnTo>
                  <a:pt x="995" y="1024"/>
                </a:lnTo>
                <a:lnTo>
                  <a:pt x="991" y="1029"/>
                </a:lnTo>
                <a:lnTo>
                  <a:pt x="986" y="1033"/>
                </a:lnTo>
                <a:lnTo>
                  <a:pt x="981" y="1036"/>
                </a:lnTo>
                <a:lnTo>
                  <a:pt x="975" y="1038"/>
                </a:lnTo>
                <a:lnTo>
                  <a:pt x="969" y="1038"/>
                </a:lnTo>
                <a:lnTo>
                  <a:pt x="32" y="1038"/>
                </a:lnTo>
                <a:lnTo>
                  <a:pt x="25" y="1038"/>
                </a:lnTo>
                <a:lnTo>
                  <a:pt x="20" y="1036"/>
                </a:lnTo>
                <a:lnTo>
                  <a:pt x="14" y="1033"/>
                </a:lnTo>
                <a:lnTo>
                  <a:pt x="10" y="1029"/>
                </a:lnTo>
                <a:lnTo>
                  <a:pt x="6" y="1024"/>
                </a:lnTo>
                <a:lnTo>
                  <a:pt x="3" y="1018"/>
                </a:lnTo>
                <a:lnTo>
                  <a:pt x="1" y="1012"/>
                </a:lnTo>
                <a:lnTo>
                  <a:pt x="0" y="1006"/>
                </a:lnTo>
                <a:lnTo>
                  <a:pt x="0" y="91"/>
                </a:lnTo>
                <a:lnTo>
                  <a:pt x="1" y="85"/>
                </a:lnTo>
                <a:lnTo>
                  <a:pt x="3" y="78"/>
                </a:lnTo>
                <a:lnTo>
                  <a:pt x="6" y="73"/>
                </a:lnTo>
                <a:lnTo>
                  <a:pt x="10" y="68"/>
                </a:lnTo>
                <a:lnTo>
                  <a:pt x="14" y="64"/>
                </a:lnTo>
                <a:lnTo>
                  <a:pt x="20" y="61"/>
                </a:lnTo>
                <a:lnTo>
                  <a:pt x="25" y="58"/>
                </a:lnTo>
                <a:lnTo>
                  <a:pt x="32" y="58"/>
                </a:lnTo>
                <a:lnTo>
                  <a:pt x="788" y="58"/>
                </a:lnTo>
                <a:close/>
                <a:moveTo>
                  <a:pt x="140" y="269"/>
                </a:moveTo>
                <a:lnTo>
                  <a:pt x="133" y="269"/>
                </a:lnTo>
                <a:lnTo>
                  <a:pt x="128" y="267"/>
                </a:lnTo>
                <a:lnTo>
                  <a:pt x="123" y="263"/>
                </a:lnTo>
                <a:lnTo>
                  <a:pt x="117" y="259"/>
                </a:lnTo>
                <a:lnTo>
                  <a:pt x="114" y="255"/>
                </a:lnTo>
                <a:lnTo>
                  <a:pt x="111" y="249"/>
                </a:lnTo>
                <a:lnTo>
                  <a:pt x="109" y="242"/>
                </a:lnTo>
                <a:lnTo>
                  <a:pt x="109" y="236"/>
                </a:lnTo>
                <a:lnTo>
                  <a:pt x="109" y="230"/>
                </a:lnTo>
                <a:lnTo>
                  <a:pt x="111" y="224"/>
                </a:lnTo>
                <a:lnTo>
                  <a:pt x="114" y="217"/>
                </a:lnTo>
                <a:lnTo>
                  <a:pt x="117" y="213"/>
                </a:lnTo>
                <a:lnTo>
                  <a:pt x="123" y="209"/>
                </a:lnTo>
                <a:lnTo>
                  <a:pt x="128" y="206"/>
                </a:lnTo>
                <a:lnTo>
                  <a:pt x="133" y="204"/>
                </a:lnTo>
                <a:lnTo>
                  <a:pt x="140" y="203"/>
                </a:lnTo>
                <a:lnTo>
                  <a:pt x="561" y="203"/>
                </a:lnTo>
                <a:lnTo>
                  <a:pt x="567" y="204"/>
                </a:lnTo>
                <a:lnTo>
                  <a:pt x="573" y="206"/>
                </a:lnTo>
                <a:lnTo>
                  <a:pt x="579" y="209"/>
                </a:lnTo>
                <a:lnTo>
                  <a:pt x="583" y="213"/>
                </a:lnTo>
                <a:lnTo>
                  <a:pt x="587" y="217"/>
                </a:lnTo>
                <a:lnTo>
                  <a:pt x="589" y="224"/>
                </a:lnTo>
                <a:lnTo>
                  <a:pt x="591" y="230"/>
                </a:lnTo>
                <a:lnTo>
                  <a:pt x="592" y="236"/>
                </a:lnTo>
                <a:lnTo>
                  <a:pt x="591" y="242"/>
                </a:lnTo>
                <a:lnTo>
                  <a:pt x="589" y="249"/>
                </a:lnTo>
                <a:lnTo>
                  <a:pt x="587" y="255"/>
                </a:lnTo>
                <a:lnTo>
                  <a:pt x="583" y="259"/>
                </a:lnTo>
                <a:lnTo>
                  <a:pt x="579" y="263"/>
                </a:lnTo>
                <a:lnTo>
                  <a:pt x="573" y="267"/>
                </a:lnTo>
                <a:lnTo>
                  <a:pt x="567" y="269"/>
                </a:lnTo>
                <a:lnTo>
                  <a:pt x="561" y="269"/>
                </a:lnTo>
                <a:lnTo>
                  <a:pt x="140" y="269"/>
                </a:lnTo>
                <a:close/>
                <a:moveTo>
                  <a:pt x="140" y="424"/>
                </a:moveTo>
                <a:lnTo>
                  <a:pt x="133" y="424"/>
                </a:lnTo>
                <a:lnTo>
                  <a:pt x="128" y="422"/>
                </a:lnTo>
                <a:lnTo>
                  <a:pt x="123" y="419"/>
                </a:lnTo>
                <a:lnTo>
                  <a:pt x="117" y="415"/>
                </a:lnTo>
                <a:lnTo>
                  <a:pt x="114" y="410"/>
                </a:lnTo>
                <a:lnTo>
                  <a:pt x="111" y="405"/>
                </a:lnTo>
                <a:lnTo>
                  <a:pt x="109" y="398"/>
                </a:lnTo>
                <a:lnTo>
                  <a:pt x="109" y="392"/>
                </a:lnTo>
                <a:lnTo>
                  <a:pt x="109" y="385"/>
                </a:lnTo>
                <a:lnTo>
                  <a:pt x="111" y="378"/>
                </a:lnTo>
                <a:lnTo>
                  <a:pt x="114" y="373"/>
                </a:lnTo>
                <a:lnTo>
                  <a:pt x="117" y="368"/>
                </a:lnTo>
                <a:lnTo>
                  <a:pt x="123" y="365"/>
                </a:lnTo>
                <a:lnTo>
                  <a:pt x="128" y="362"/>
                </a:lnTo>
                <a:lnTo>
                  <a:pt x="133" y="360"/>
                </a:lnTo>
                <a:lnTo>
                  <a:pt x="140" y="359"/>
                </a:lnTo>
                <a:lnTo>
                  <a:pt x="327" y="359"/>
                </a:lnTo>
                <a:lnTo>
                  <a:pt x="333" y="360"/>
                </a:lnTo>
                <a:lnTo>
                  <a:pt x="339" y="362"/>
                </a:lnTo>
                <a:lnTo>
                  <a:pt x="344" y="365"/>
                </a:lnTo>
                <a:lnTo>
                  <a:pt x="350" y="368"/>
                </a:lnTo>
                <a:lnTo>
                  <a:pt x="353" y="373"/>
                </a:lnTo>
                <a:lnTo>
                  <a:pt x="356" y="378"/>
                </a:lnTo>
                <a:lnTo>
                  <a:pt x="358" y="385"/>
                </a:lnTo>
                <a:lnTo>
                  <a:pt x="358" y="392"/>
                </a:lnTo>
                <a:lnTo>
                  <a:pt x="358" y="398"/>
                </a:lnTo>
                <a:lnTo>
                  <a:pt x="356" y="405"/>
                </a:lnTo>
                <a:lnTo>
                  <a:pt x="353" y="410"/>
                </a:lnTo>
                <a:lnTo>
                  <a:pt x="350" y="415"/>
                </a:lnTo>
                <a:lnTo>
                  <a:pt x="344" y="419"/>
                </a:lnTo>
                <a:lnTo>
                  <a:pt x="339" y="422"/>
                </a:lnTo>
                <a:lnTo>
                  <a:pt x="333" y="424"/>
                </a:lnTo>
                <a:lnTo>
                  <a:pt x="327" y="424"/>
                </a:lnTo>
                <a:lnTo>
                  <a:pt x="140" y="424"/>
                </a:lnTo>
                <a:close/>
                <a:moveTo>
                  <a:pt x="140" y="581"/>
                </a:moveTo>
                <a:lnTo>
                  <a:pt x="133" y="580"/>
                </a:lnTo>
                <a:lnTo>
                  <a:pt x="128" y="579"/>
                </a:lnTo>
                <a:lnTo>
                  <a:pt x="123" y="576"/>
                </a:lnTo>
                <a:lnTo>
                  <a:pt x="117" y="572"/>
                </a:lnTo>
                <a:lnTo>
                  <a:pt x="114" y="567"/>
                </a:lnTo>
                <a:lnTo>
                  <a:pt x="111" y="561"/>
                </a:lnTo>
                <a:lnTo>
                  <a:pt x="109" y="555"/>
                </a:lnTo>
                <a:lnTo>
                  <a:pt x="109" y="549"/>
                </a:lnTo>
                <a:lnTo>
                  <a:pt x="109" y="542"/>
                </a:lnTo>
                <a:lnTo>
                  <a:pt x="111" y="535"/>
                </a:lnTo>
                <a:lnTo>
                  <a:pt x="114" y="530"/>
                </a:lnTo>
                <a:lnTo>
                  <a:pt x="117" y="525"/>
                </a:lnTo>
                <a:lnTo>
                  <a:pt x="123" y="522"/>
                </a:lnTo>
                <a:lnTo>
                  <a:pt x="128" y="519"/>
                </a:lnTo>
                <a:lnTo>
                  <a:pt x="133" y="516"/>
                </a:lnTo>
                <a:lnTo>
                  <a:pt x="140" y="515"/>
                </a:lnTo>
                <a:lnTo>
                  <a:pt x="476" y="515"/>
                </a:lnTo>
                <a:lnTo>
                  <a:pt x="482" y="516"/>
                </a:lnTo>
                <a:lnTo>
                  <a:pt x="488" y="519"/>
                </a:lnTo>
                <a:lnTo>
                  <a:pt x="493" y="522"/>
                </a:lnTo>
                <a:lnTo>
                  <a:pt x="498" y="525"/>
                </a:lnTo>
                <a:lnTo>
                  <a:pt x="502" y="530"/>
                </a:lnTo>
                <a:lnTo>
                  <a:pt x="504" y="535"/>
                </a:lnTo>
                <a:lnTo>
                  <a:pt x="506" y="542"/>
                </a:lnTo>
                <a:lnTo>
                  <a:pt x="507" y="549"/>
                </a:lnTo>
                <a:lnTo>
                  <a:pt x="506" y="555"/>
                </a:lnTo>
                <a:lnTo>
                  <a:pt x="504" y="561"/>
                </a:lnTo>
                <a:lnTo>
                  <a:pt x="502" y="567"/>
                </a:lnTo>
                <a:lnTo>
                  <a:pt x="498" y="572"/>
                </a:lnTo>
                <a:lnTo>
                  <a:pt x="493" y="576"/>
                </a:lnTo>
                <a:lnTo>
                  <a:pt x="488" y="579"/>
                </a:lnTo>
                <a:lnTo>
                  <a:pt x="482" y="580"/>
                </a:lnTo>
                <a:lnTo>
                  <a:pt x="476" y="581"/>
                </a:lnTo>
                <a:lnTo>
                  <a:pt x="140" y="581"/>
                </a:lnTo>
                <a:close/>
                <a:moveTo>
                  <a:pt x="140" y="736"/>
                </a:moveTo>
                <a:lnTo>
                  <a:pt x="133" y="735"/>
                </a:lnTo>
                <a:lnTo>
                  <a:pt x="128" y="733"/>
                </a:lnTo>
                <a:lnTo>
                  <a:pt x="123" y="730"/>
                </a:lnTo>
                <a:lnTo>
                  <a:pt x="117" y="727"/>
                </a:lnTo>
                <a:lnTo>
                  <a:pt x="114" y="721"/>
                </a:lnTo>
                <a:lnTo>
                  <a:pt x="111" y="715"/>
                </a:lnTo>
                <a:lnTo>
                  <a:pt x="109" y="710"/>
                </a:lnTo>
                <a:lnTo>
                  <a:pt x="109" y="703"/>
                </a:lnTo>
                <a:lnTo>
                  <a:pt x="109" y="696"/>
                </a:lnTo>
                <a:lnTo>
                  <a:pt x="111" y="690"/>
                </a:lnTo>
                <a:lnTo>
                  <a:pt x="114" y="685"/>
                </a:lnTo>
                <a:lnTo>
                  <a:pt x="117" y="680"/>
                </a:lnTo>
                <a:lnTo>
                  <a:pt x="123" y="675"/>
                </a:lnTo>
                <a:lnTo>
                  <a:pt x="128" y="672"/>
                </a:lnTo>
                <a:lnTo>
                  <a:pt x="133" y="670"/>
                </a:lnTo>
                <a:lnTo>
                  <a:pt x="140" y="670"/>
                </a:lnTo>
                <a:lnTo>
                  <a:pt x="327" y="670"/>
                </a:lnTo>
                <a:lnTo>
                  <a:pt x="333" y="670"/>
                </a:lnTo>
                <a:lnTo>
                  <a:pt x="339" y="672"/>
                </a:lnTo>
                <a:lnTo>
                  <a:pt x="344" y="675"/>
                </a:lnTo>
                <a:lnTo>
                  <a:pt x="350" y="680"/>
                </a:lnTo>
                <a:lnTo>
                  <a:pt x="353" y="685"/>
                </a:lnTo>
                <a:lnTo>
                  <a:pt x="356" y="690"/>
                </a:lnTo>
                <a:lnTo>
                  <a:pt x="358" y="696"/>
                </a:lnTo>
                <a:lnTo>
                  <a:pt x="358" y="703"/>
                </a:lnTo>
                <a:lnTo>
                  <a:pt x="358" y="710"/>
                </a:lnTo>
                <a:lnTo>
                  <a:pt x="356" y="715"/>
                </a:lnTo>
                <a:lnTo>
                  <a:pt x="353" y="721"/>
                </a:lnTo>
                <a:lnTo>
                  <a:pt x="350" y="727"/>
                </a:lnTo>
                <a:lnTo>
                  <a:pt x="344" y="730"/>
                </a:lnTo>
                <a:lnTo>
                  <a:pt x="339" y="733"/>
                </a:lnTo>
                <a:lnTo>
                  <a:pt x="333" y="735"/>
                </a:lnTo>
                <a:lnTo>
                  <a:pt x="327" y="736"/>
                </a:lnTo>
                <a:lnTo>
                  <a:pt x="140" y="736"/>
                </a:lnTo>
                <a:close/>
                <a:moveTo>
                  <a:pt x="140" y="888"/>
                </a:moveTo>
                <a:lnTo>
                  <a:pt x="133" y="887"/>
                </a:lnTo>
                <a:lnTo>
                  <a:pt x="128" y="886"/>
                </a:lnTo>
                <a:lnTo>
                  <a:pt x="123" y="882"/>
                </a:lnTo>
                <a:lnTo>
                  <a:pt x="117" y="878"/>
                </a:lnTo>
                <a:lnTo>
                  <a:pt x="114" y="873"/>
                </a:lnTo>
                <a:lnTo>
                  <a:pt x="111" y="868"/>
                </a:lnTo>
                <a:lnTo>
                  <a:pt x="109" y="862"/>
                </a:lnTo>
                <a:lnTo>
                  <a:pt x="109" y="855"/>
                </a:lnTo>
                <a:lnTo>
                  <a:pt x="109" y="848"/>
                </a:lnTo>
                <a:lnTo>
                  <a:pt x="111" y="842"/>
                </a:lnTo>
                <a:lnTo>
                  <a:pt x="114" y="836"/>
                </a:lnTo>
                <a:lnTo>
                  <a:pt x="117" y="831"/>
                </a:lnTo>
                <a:lnTo>
                  <a:pt x="123" y="827"/>
                </a:lnTo>
                <a:lnTo>
                  <a:pt x="128" y="825"/>
                </a:lnTo>
                <a:lnTo>
                  <a:pt x="133" y="823"/>
                </a:lnTo>
                <a:lnTo>
                  <a:pt x="140" y="822"/>
                </a:lnTo>
                <a:lnTo>
                  <a:pt x="350" y="822"/>
                </a:lnTo>
                <a:lnTo>
                  <a:pt x="356" y="823"/>
                </a:lnTo>
                <a:lnTo>
                  <a:pt x="361" y="825"/>
                </a:lnTo>
                <a:lnTo>
                  <a:pt x="366" y="827"/>
                </a:lnTo>
                <a:lnTo>
                  <a:pt x="372" y="831"/>
                </a:lnTo>
                <a:lnTo>
                  <a:pt x="375" y="836"/>
                </a:lnTo>
                <a:lnTo>
                  <a:pt x="378" y="842"/>
                </a:lnTo>
                <a:lnTo>
                  <a:pt x="380" y="848"/>
                </a:lnTo>
                <a:lnTo>
                  <a:pt x="381" y="855"/>
                </a:lnTo>
                <a:lnTo>
                  <a:pt x="380" y="862"/>
                </a:lnTo>
                <a:lnTo>
                  <a:pt x="378" y="868"/>
                </a:lnTo>
                <a:lnTo>
                  <a:pt x="375" y="873"/>
                </a:lnTo>
                <a:lnTo>
                  <a:pt x="372" y="878"/>
                </a:lnTo>
                <a:lnTo>
                  <a:pt x="366" y="882"/>
                </a:lnTo>
                <a:lnTo>
                  <a:pt x="361" y="886"/>
                </a:lnTo>
                <a:lnTo>
                  <a:pt x="356" y="887"/>
                </a:lnTo>
                <a:lnTo>
                  <a:pt x="350" y="888"/>
                </a:lnTo>
                <a:lnTo>
                  <a:pt x="140" y="888"/>
                </a:lnTo>
                <a:close/>
                <a:moveTo>
                  <a:pt x="611" y="645"/>
                </a:moveTo>
                <a:lnTo>
                  <a:pt x="717" y="735"/>
                </a:lnTo>
                <a:lnTo>
                  <a:pt x="1092" y="274"/>
                </a:lnTo>
                <a:lnTo>
                  <a:pt x="1005" y="183"/>
                </a:lnTo>
                <a:lnTo>
                  <a:pt x="611" y="645"/>
                </a:lnTo>
                <a:close/>
                <a:moveTo>
                  <a:pt x="656" y="767"/>
                </a:moveTo>
                <a:lnTo>
                  <a:pt x="589" y="711"/>
                </a:lnTo>
                <a:lnTo>
                  <a:pt x="579" y="794"/>
                </a:lnTo>
                <a:lnTo>
                  <a:pt x="656" y="767"/>
                </a:lnTo>
                <a:close/>
                <a:moveTo>
                  <a:pt x="1178" y="169"/>
                </a:moveTo>
                <a:lnTo>
                  <a:pt x="1093" y="80"/>
                </a:lnTo>
                <a:lnTo>
                  <a:pt x="1047" y="134"/>
                </a:lnTo>
                <a:lnTo>
                  <a:pt x="1133" y="224"/>
                </a:lnTo>
                <a:lnTo>
                  <a:pt x="1178" y="16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4" name="Прямоугольник 13"/>
          <p:cNvSpPr/>
          <p:nvPr/>
        </p:nvSpPr>
        <p:spPr>
          <a:xfrm>
            <a:off x="-1" y="2989733"/>
            <a:ext cx="4064001" cy="308547"/>
          </a:xfrm>
          <a:prstGeom prst="rect">
            <a:avLst/>
          </a:prstGeom>
          <a:solidFill>
            <a:srgbClr val="DBE1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15" name="Прямоугольник 14"/>
          <p:cNvSpPr/>
          <p:nvPr/>
        </p:nvSpPr>
        <p:spPr>
          <a:xfrm>
            <a:off x="1413797" y="3052059"/>
            <a:ext cx="2650203" cy="246221"/>
          </a:xfrm>
          <a:prstGeom prst="rect">
            <a:avLst/>
          </a:prstGeom>
        </p:spPr>
        <p:txBody>
          <a:bodyPr wrap="square" lIns="0" tIns="0" rIns="0" bIns="0">
            <a:spAutoFit/>
          </a:bodyPr>
          <a:lstStyle/>
          <a:p>
            <a:pPr lvl="0" algn="r">
              <a:spcBef>
                <a:spcPts val="1000"/>
              </a:spcBef>
            </a:pPr>
            <a:r>
              <a:rPr lang="ru-RU" sz="1600" b="1" dirty="0" smtClean="0">
                <a:latin typeface="Segoe UI" panose="020B0502040204020203" pitchFamily="34" charset="0"/>
                <a:cs typeface="Segoe UI" panose="020B0502040204020203" pitchFamily="34" charset="0"/>
              </a:rPr>
              <a:t>Ч.13 ст.3.2 223-ФЗ:</a:t>
            </a:r>
            <a:endParaRPr lang="ru-RU" sz="1600" b="1" dirty="0">
              <a:latin typeface="Segoe UI" panose="020B0502040204020203" pitchFamily="34" charset="0"/>
              <a:cs typeface="Segoe UI" panose="020B0502040204020203" pitchFamily="34" charset="0"/>
            </a:endParaRPr>
          </a:p>
        </p:txBody>
      </p:sp>
      <p:sp>
        <p:nvSpPr>
          <p:cNvPr id="23" name="Прямоугольник 22"/>
          <p:cNvSpPr/>
          <p:nvPr/>
        </p:nvSpPr>
        <p:spPr>
          <a:xfrm>
            <a:off x="4064000" y="2977622"/>
            <a:ext cx="10342773" cy="338554"/>
          </a:xfrm>
          <a:prstGeom prst="rect">
            <a:avLst/>
          </a:prstGeom>
        </p:spPr>
        <p:txBody>
          <a:bodyPr wrap="square">
            <a:spAutoFit/>
          </a:bodyPr>
          <a:lstStyle/>
          <a:p>
            <a:pPr algn="just" defTabSz="447675">
              <a:spcBef>
                <a:spcPts val="1200"/>
              </a:spcBef>
              <a:buClr>
                <a:srgbClr val="E4465A"/>
              </a:buClr>
              <a:buSzPct val="120000"/>
            </a:pPr>
            <a:r>
              <a:rPr lang="ru-RU" sz="1600" dirty="0" smtClean="0">
                <a:latin typeface="Segoe UI" panose="020B0502040204020203" pitchFamily="34" charset="0"/>
                <a:cs typeface="Segoe UI" panose="020B0502040204020203" pitchFamily="34" charset="0"/>
              </a:rPr>
              <a:t>По результатам каждого этапа должен быть составлен протокол. </a:t>
            </a:r>
            <a:endParaRPr lang="ru-RU" sz="1600" dirty="0" smtClean="0">
              <a:latin typeface="Segoe UI" panose="020B0502040204020203" pitchFamily="34" charset="0"/>
              <a:cs typeface="Segoe UI" panose="020B0502040204020203" pitchFamily="34" charset="0"/>
            </a:endParaRPr>
          </a:p>
        </p:txBody>
      </p:sp>
      <p:sp>
        <p:nvSpPr>
          <p:cNvPr id="31" name="Прямоугольник 30"/>
          <p:cNvSpPr/>
          <p:nvPr/>
        </p:nvSpPr>
        <p:spPr>
          <a:xfrm>
            <a:off x="0" y="3471850"/>
            <a:ext cx="4062953" cy="425374"/>
          </a:xfrm>
          <a:prstGeom prst="rect">
            <a:avLst/>
          </a:prstGeom>
          <a:solidFill>
            <a:srgbClr val="DBE1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32" name="Прямоугольник 31"/>
          <p:cNvSpPr/>
          <p:nvPr/>
        </p:nvSpPr>
        <p:spPr>
          <a:xfrm>
            <a:off x="1413798" y="3563798"/>
            <a:ext cx="2650203" cy="246221"/>
          </a:xfrm>
          <a:prstGeom prst="rect">
            <a:avLst/>
          </a:prstGeom>
        </p:spPr>
        <p:txBody>
          <a:bodyPr wrap="square" lIns="0" tIns="0" rIns="0" bIns="0">
            <a:spAutoFit/>
          </a:bodyPr>
          <a:lstStyle/>
          <a:p>
            <a:pPr lvl="0" algn="r">
              <a:spcBef>
                <a:spcPts val="1000"/>
              </a:spcBef>
            </a:pPr>
            <a:r>
              <a:rPr lang="ru-RU" sz="1600" b="1" dirty="0" smtClean="0">
                <a:latin typeface="Segoe UI" panose="020B0502040204020203" pitchFamily="34" charset="0"/>
                <a:cs typeface="Segoe UI" panose="020B0502040204020203" pitchFamily="34" charset="0"/>
              </a:rPr>
              <a:t>Ч.24 ст.3.2 223-ФЗ:</a:t>
            </a:r>
            <a:endParaRPr lang="ru-RU" sz="1600" b="1" dirty="0">
              <a:latin typeface="Segoe UI" panose="020B0502040204020203" pitchFamily="34" charset="0"/>
              <a:cs typeface="Segoe UI" panose="020B0502040204020203" pitchFamily="34" charset="0"/>
            </a:endParaRPr>
          </a:p>
        </p:txBody>
      </p:sp>
      <p:sp>
        <p:nvSpPr>
          <p:cNvPr id="33" name="Прямоугольник 32"/>
          <p:cNvSpPr/>
          <p:nvPr/>
        </p:nvSpPr>
        <p:spPr>
          <a:xfrm>
            <a:off x="4061904" y="3478411"/>
            <a:ext cx="7964602" cy="338554"/>
          </a:xfrm>
          <a:prstGeom prst="rect">
            <a:avLst/>
          </a:prstGeom>
        </p:spPr>
        <p:txBody>
          <a:bodyPr wrap="square">
            <a:spAutoFit/>
          </a:bodyPr>
          <a:lstStyle/>
          <a:p>
            <a:pPr algn="just" defTabSz="447675">
              <a:spcBef>
                <a:spcPts val="1200"/>
              </a:spcBef>
              <a:buClr>
                <a:srgbClr val="E4465A"/>
              </a:buClr>
              <a:buSzPct val="120000"/>
            </a:pPr>
            <a:r>
              <a:rPr lang="ru-RU" sz="1600" dirty="0" smtClean="0">
                <a:latin typeface="Segoe UI" panose="020B0502040204020203" pitchFamily="34" charset="0"/>
                <a:cs typeface="Segoe UI" panose="020B0502040204020203" pitchFamily="34" charset="0"/>
              </a:rPr>
              <a:t>Закупка может включать в себя один или несколько этапов.</a:t>
            </a:r>
            <a:endParaRPr lang="ru-RU" sz="1600" dirty="0" smtClean="0">
              <a:latin typeface="Segoe UI" panose="020B0502040204020203" pitchFamily="34" charset="0"/>
              <a:cs typeface="Segoe UI" panose="020B0502040204020203" pitchFamily="34" charset="0"/>
            </a:endParaRPr>
          </a:p>
        </p:txBody>
      </p:sp>
      <p:sp>
        <p:nvSpPr>
          <p:cNvPr id="42" name="Прямоугольник 41"/>
          <p:cNvSpPr/>
          <p:nvPr/>
        </p:nvSpPr>
        <p:spPr>
          <a:xfrm>
            <a:off x="7857" y="4063571"/>
            <a:ext cx="4062953" cy="425374"/>
          </a:xfrm>
          <a:prstGeom prst="rect">
            <a:avLst/>
          </a:prstGeom>
          <a:solidFill>
            <a:srgbClr val="DBE1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43" name="Прямоугольник 42"/>
          <p:cNvSpPr/>
          <p:nvPr/>
        </p:nvSpPr>
        <p:spPr>
          <a:xfrm>
            <a:off x="1421655" y="4155519"/>
            <a:ext cx="2650203" cy="246221"/>
          </a:xfrm>
          <a:prstGeom prst="rect">
            <a:avLst/>
          </a:prstGeom>
        </p:spPr>
        <p:txBody>
          <a:bodyPr wrap="square" lIns="0" tIns="0" rIns="0" bIns="0">
            <a:spAutoFit/>
          </a:bodyPr>
          <a:lstStyle/>
          <a:p>
            <a:pPr lvl="0" algn="r">
              <a:spcBef>
                <a:spcPts val="1000"/>
              </a:spcBef>
            </a:pPr>
            <a:r>
              <a:rPr lang="ru-RU" sz="1600" b="1" dirty="0" smtClean="0">
                <a:latin typeface="Segoe UI" panose="020B0502040204020203" pitchFamily="34" charset="0"/>
                <a:cs typeface="Segoe UI" panose="020B0502040204020203" pitchFamily="34" charset="0"/>
              </a:rPr>
              <a:t>Ч.14 ст.3.2 223-ФЗ:</a:t>
            </a:r>
            <a:endParaRPr lang="ru-RU" sz="1600" b="1" dirty="0">
              <a:latin typeface="Segoe UI" panose="020B0502040204020203" pitchFamily="34" charset="0"/>
              <a:cs typeface="Segoe UI" panose="020B0502040204020203" pitchFamily="34" charset="0"/>
            </a:endParaRPr>
          </a:p>
        </p:txBody>
      </p:sp>
      <p:sp>
        <p:nvSpPr>
          <p:cNvPr id="44" name="Прямоугольник 43"/>
          <p:cNvSpPr/>
          <p:nvPr/>
        </p:nvSpPr>
        <p:spPr>
          <a:xfrm>
            <a:off x="4061904" y="4098993"/>
            <a:ext cx="7964602" cy="338554"/>
          </a:xfrm>
          <a:prstGeom prst="rect">
            <a:avLst/>
          </a:prstGeom>
        </p:spPr>
        <p:txBody>
          <a:bodyPr wrap="square">
            <a:spAutoFit/>
          </a:bodyPr>
          <a:lstStyle/>
          <a:p>
            <a:pPr algn="just" defTabSz="447675">
              <a:spcBef>
                <a:spcPts val="1200"/>
              </a:spcBef>
              <a:buClr>
                <a:srgbClr val="E4465A"/>
              </a:buClr>
              <a:buSzPct val="120000"/>
            </a:pPr>
            <a:r>
              <a:rPr lang="ru-RU" sz="1600" dirty="0" smtClean="0">
                <a:latin typeface="Segoe UI" panose="020B0502040204020203" pitchFamily="34" charset="0"/>
                <a:cs typeface="Segoe UI" panose="020B0502040204020203" pitchFamily="34" charset="0"/>
              </a:rPr>
              <a:t>Отдельные требования к итоговому протоколу.</a:t>
            </a:r>
            <a:endParaRPr lang="ru-RU" sz="1600" dirty="0" smtClean="0">
              <a:latin typeface="Segoe UI" panose="020B0502040204020203" pitchFamily="34" charset="0"/>
              <a:cs typeface="Segoe UI" panose="020B0502040204020203" pitchFamily="34" charset="0"/>
            </a:endParaRPr>
          </a:p>
        </p:txBody>
      </p:sp>
      <p:sp>
        <p:nvSpPr>
          <p:cNvPr id="49" name="Нижний колонтитул 4"/>
          <p:cNvSpPr>
            <a:spLocks noGrp="1"/>
          </p:cNvSpPr>
          <p:nvPr>
            <p:ph type="ftr" sz="quarter" idx="11"/>
          </p:nvPr>
        </p:nvSpPr>
        <p:spPr>
          <a:xfrm>
            <a:off x="360362" y="6520816"/>
            <a:ext cx="7712075" cy="333462"/>
          </a:xfrm>
        </p:spPr>
        <p:txBody>
          <a:bodyPr/>
          <a:lstStyle>
            <a:lvl1pPr>
              <a:defRPr>
                <a:solidFill>
                  <a:srgbClr val="E4465A"/>
                </a:solidFill>
                <a:latin typeface="Segoe UI" panose="020B0502040204020203" pitchFamily="34" charset="0"/>
              </a:defRPr>
            </a:lvl1pPr>
          </a:lstStyle>
          <a:p>
            <a:r>
              <a:rPr lang="ru-RU" dirty="0" smtClean="0"/>
              <a:t>Анатолий Галимский</a:t>
            </a:r>
            <a:endParaRPr lang="ru-RU" dirty="0"/>
          </a:p>
        </p:txBody>
      </p:sp>
      <p:sp>
        <p:nvSpPr>
          <p:cNvPr id="50" name="Номер слайда 5"/>
          <p:cNvSpPr>
            <a:spLocks noGrp="1"/>
          </p:cNvSpPr>
          <p:nvPr>
            <p:ph type="sldNum" sz="quarter" idx="12"/>
          </p:nvPr>
        </p:nvSpPr>
        <p:spPr>
          <a:xfrm>
            <a:off x="9086849" y="6520815"/>
            <a:ext cx="2743200" cy="333462"/>
          </a:xfrm>
        </p:spPr>
        <p:txBody>
          <a:bodyPr/>
          <a:lstStyle>
            <a:lvl1pPr>
              <a:defRPr>
                <a:solidFill>
                  <a:srgbClr val="E4465A"/>
                </a:solidFill>
                <a:latin typeface="Segoe UI" panose="020B0502040204020203" pitchFamily="34" charset="0"/>
              </a:defRPr>
            </a:lvl1pPr>
          </a:lstStyle>
          <a:p>
            <a:r>
              <a:rPr lang="ru-RU" dirty="0" smtClean="0"/>
              <a:t>2018</a:t>
            </a:r>
            <a:endParaRPr lang="ru-RU" dirty="0"/>
          </a:p>
        </p:txBody>
      </p:sp>
    </p:spTree>
    <p:extLst>
      <p:ext uri="{BB962C8B-B14F-4D97-AF65-F5344CB8AC3E}">
        <p14:creationId xmlns:p14="http://schemas.microsoft.com/office/powerpoint/2010/main" val="1508265456"/>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500"/>
                                        <p:tgtEl>
                                          <p:spTgt spid="3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fade">
                                      <p:cBhvr>
                                        <p:cTn id="33" dur="500"/>
                                        <p:tgtEl>
                                          <p:spTgt spid="3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fade">
                                      <p:cBhvr>
                                        <p:cTn id="38" dur="500"/>
                                        <p:tgtEl>
                                          <p:spTgt spid="4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3"/>
                                        </p:tgtEl>
                                        <p:attrNameLst>
                                          <p:attrName>style.visibility</p:attrName>
                                        </p:attrNameLst>
                                      </p:cBhvr>
                                      <p:to>
                                        <p:strVal val="visible"/>
                                      </p:to>
                                    </p:set>
                                    <p:animEffect transition="in" filter="fade">
                                      <p:cBhvr>
                                        <p:cTn id="41" dur="500"/>
                                        <p:tgtEl>
                                          <p:spTgt spid="4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4"/>
                                        </p:tgtEl>
                                        <p:attrNameLst>
                                          <p:attrName>style.visibility</p:attrName>
                                        </p:attrNameLst>
                                      </p:cBhvr>
                                      <p:to>
                                        <p:strVal val="visible"/>
                                      </p:to>
                                    </p:set>
                                    <p:animEffect transition="in" filter="fade">
                                      <p:cBhvr>
                                        <p:cTn id="44"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P spid="9" grpId="0" animBg="1"/>
      <p:bldP spid="14" grpId="0" animBg="1"/>
      <p:bldP spid="15" grpId="0"/>
      <p:bldP spid="23" grpId="0"/>
      <p:bldP spid="31" grpId="0" animBg="1"/>
      <p:bldP spid="32" grpId="0"/>
      <p:bldP spid="33" grpId="0"/>
      <p:bldP spid="42" grpId="0" animBg="1"/>
      <p:bldP spid="43" grpId="0"/>
      <p:bldP spid="4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0" y="1655124"/>
            <a:ext cx="4465320" cy="308547"/>
          </a:xfrm>
          <a:prstGeom prst="rect">
            <a:avLst/>
          </a:prstGeom>
          <a:solidFill>
            <a:srgbClr val="DBE1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10" name="Стрелка: пятиугольник 6"/>
          <p:cNvSpPr/>
          <p:nvPr/>
        </p:nvSpPr>
        <p:spPr>
          <a:xfrm rot="5400000">
            <a:off x="-32043" y="1138854"/>
            <a:ext cx="1604862" cy="820057"/>
          </a:xfrm>
          <a:prstGeom prst="homePlate">
            <a:avLst>
              <a:gd name="adj" fmla="val 17496"/>
            </a:avLst>
          </a:prstGeom>
          <a:solidFill>
            <a:srgbClr val="E44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11" name="Прямоугольник 10"/>
          <p:cNvSpPr/>
          <p:nvPr/>
        </p:nvSpPr>
        <p:spPr>
          <a:xfrm>
            <a:off x="1413798" y="1717450"/>
            <a:ext cx="4436496" cy="246221"/>
          </a:xfrm>
          <a:prstGeom prst="rect">
            <a:avLst/>
          </a:prstGeom>
        </p:spPr>
        <p:txBody>
          <a:bodyPr wrap="square" lIns="0" tIns="0" rIns="0" bIns="0">
            <a:spAutoFit/>
          </a:bodyPr>
          <a:lstStyle/>
          <a:p>
            <a:pPr lvl="0">
              <a:spcBef>
                <a:spcPts val="1000"/>
              </a:spcBef>
            </a:pPr>
            <a:r>
              <a:rPr lang="ru-RU" sz="1600" b="1" dirty="0" smtClean="0">
                <a:latin typeface="Segoe UI" panose="020B0502040204020203" pitchFamily="34" charset="0"/>
                <a:cs typeface="Segoe UI" panose="020B0502040204020203" pitchFamily="34" charset="0"/>
              </a:rPr>
              <a:t>Ч.13 ст.3.2 223-ФЗ</a:t>
            </a:r>
            <a:endParaRPr lang="ru-RU" sz="1600" b="1" dirty="0">
              <a:latin typeface="Segoe UI" panose="020B0502040204020203" pitchFamily="34" charset="0"/>
              <a:cs typeface="Segoe UI" panose="020B0502040204020203" pitchFamily="34" charset="0"/>
            </a:endParaRPr>
          </a:p>
        </p:txBody>
      </p:sp>
      <p:sp>
        <p:nvSpPr>
          <p:cNvPr id="4" name="Заголовок 3"/>
          <p:cNvSpPr>
            <a:spLocks noGrp="1"/>
          </p:cNvSpPr>
          <p:nvPr>
            <p:ph type="title"/>
          </p:nvPr>
        </p:nvSpPr>
        <p:spPr/>
        <p:txBody>
          <a:bodyPr>
            <a:normAutofit/>
          </a:bodyPr>
          <a:lstStyle/>
          <a:p>
            <a:r>
              <a:rPr lang="ru-RU" altLang="ru-RU" dirty="0" smtClean="0">
                <a:cs typeface="Segoe UI" panose="020B0502040204020203" pitchFamily="34" charset="0"/>
              </a:rPr>
              <a:t>Требования к протоколам</a:t>
            </a:r>
            <a:endParaRPr lang="ru-RU" altLang="ru-RU" dirty="0">
              <a:latin typeface="Segoe UI" panose="020B0502040204020203" pitchFamily="34" charset="0"/>
              <a:cs typeface="Segoe UI" panose="020B0502040204020203" pitchFamily="34" charset="0"/>
            </a:endParaRPr>
          </a:p>
        </p:txBody>
      </p:sp>
      <p:sp>
        <p:nvSpPr>
          <p:cNvPr id="2" name="Прямоугольник 1"/>
          <p:cNvSpPr/>
          <p:nvPr/>
        </p:nvSpPr>
        <p:spPr>
          <a:xfrm>
            <a:off x="1413797" y="2351314"/>
            <a:ext cx="10342773" cy="2831544"/>
          </a:xfrm>
          <a:prstGeom prst="rect">
            <a:avLst/>
          </a:prstGeom>
        </p:spPr>
        <p:txBody>
          <a:bodyPr wrap="square">
            <a:spAutoFit/>
          </a:bodyPr>
          <a:lstStyle/>
          <a:p>
            <a:pPr algn="just" defTabSz="447675">
              <a:spcBef>
                <a:spcPts val="1200"/>
              </a:spcBef>
              <a:buClr>
                <a:srgbClr val="E4465A"/>
              </a:buClr>
              <a:buSzPct val="120000"/>
            </a:pPr>
            <a:r>
              <a:rPr lang="ru-RU" sz="1600" dirty="0">
                <a:latin typeface="Segoe UI" panose="020B0502040204020203" pitchFamily="34" charset="0"/>
                <a:cs typeface="Segoe UI" panose="020B0502040204020203" pitchFamily="34" charset="0"/>
              </a:rPr>
              <a:t>Изменение извещения и документации возможно в любой момент до окончания срока подачи заявок. При этом обязательно продление сроков, так, чтобы после внесения изменений до окончания СПЗ </a:t>
            </a:r>
            <a:r>
              <a:rPr lang="ru-RU" sz="1600" dirty="0" smtClean="0">
                <a:latin typeface="Segoe UI" panose="020B0502040204020203" pitchFamily="34" charset="0"/>
                <a:cs typeface="Segoe UI" panose="020B0502040204020203" pitchFamily="34" charset="0"/>
              </a:rPr>
              <a:t>было </a:t>
            </a:r>
            <a:r>
              <a:rPr lang="ru-RU" sz="1600" dirty="0" smtClean="0">
                <a:solidFill>
                  <a:srgbClr val="C00000"/>
                </a:solidFill>
                <a:latin typeface="Segoe UI" panose="020B0502040204020203" pitchFamily="34" charset="0"/>
                <a:cs typeface="Segoe UI" panose="020B0502040204020203" pitchFamily="34" charset="0"/>
              </a:rPr>
              <a:t>не </a:t>
            </a:r>
            <a:r>
              <a:rPr lang="ru-RU" sz="1600" dirty="0">
                <a:solidFill>
                  <a:srgbClr val="C00000"/>
                </a:solidFill>
                <a:latin typeface="Segoe UI" panose="020B0502040204020203" pitchFamily="34" charset="0"/>
                <a:cs typeface="Segoe UI" panose="020B0502040204020203" pitchFamily="34" charset="0"/>
              </a:rPr>
              <a:t>менее половины от минимального срока, который предусмотрен положением</a:t>
            </a:r>
          </a:p>
          <a:p>
            <a:pPr algn="just" defTabSz="447675">
              <a:spcBef>
                <a:spcPts val="1200"/>
              </a:spcBef>
              <a:buClr>
                <a:srgbClr val="E4465A"/>
              </a:buClr>
              <a:buSzPct val="120000"/>
            </a:pPr>
            <a:r>
              <a:rPr lang="ru-RU" sz="1600" dirty="0" smtClean="0">
                <a:latin typeface="Segoe UI" panose="020B0502040204020203" pitchFamily="34" charset="0"/>
                <a:cs typeface="Segoe UI" panose="020B0502040204020203" pitchFamily="34" charset="0"/>
              </a:rPr>
              <a:t>То есть:</a:t>
            </a:r>
          </a:p>
          <a:p>
            <a:pPr marL="285750" indent="-285750" algn="just" defTabSz="447675">
              <a:spcBef>
                <a:spcPts val="1200"/>
              </a:spcBef>
              <a:buClr>
                <a:srgbClr val="E4465A"/>
              </a:buClr>
              <a:buSzPct val="120000"/>
              <a:buFont typeface="Wingdings" panose="05000000000000000000" pitchFamily="2" charset="2"/>
              <a:buChar char="Ø"/>
            </a:pPr>
            <a:r>
              <a:rPr lang="ru-RU" sz="1600" dirty="0" smtClean="0">
                <a:latin typeface="Segoe UI" panose="020B0502040204020203" pitchFamily="34" charset="0"/>
                <a:cs typeface="Segoe UI" panose="020B0502040204020203" pitchFamily="34" charset="0"/>
              </a:rPr>
              <a:t>- </a:t>
            </a:r>
            <a:r>
              <a:rPr lang="ru-RU" sz="1600" dirty="0">
                <a:latin typeface="Segoe UI" panose="020B0502040204020203" pitchFamily="34" charset="0"/>
                <a:cs typeface="Segoe UI" panose="020B0502040204020203" pitchFamily="34" charset="0"/>
              </a:rPr>
              <a:t>для конкурса – не менее 8 дней</a:t>
            </a:r>
          </a:p>
          <a:p>
            <a:pPr marL="285750" indent="-285750" algn="just" defTabSz="447675">
              <a:spcBef>
                <a:spcPts val="1200"/>
              </a:spcBef>
              <a:buClr>
                <a:srgbClr val="E4465A"/>
              </a:buClr>
              <a:buSzPct val="120000"/>
              <a:buFont typeface="Wingdings" panose="05000000000000000000" pitchFamily="2" charset="2"/>
              <a:buChar char="Ø"/>
            </a:pPr>
            <a:r>
              <a:rPr lang="ru-RU" sz="1600" dirty="0">
                <a:latin typeface="Segoe UI" panose="020B0502040204020203" pitchFamily="34" charset="0"/>
                <a:cs typeface="Segoe UI" panose="020B0502040204020203" pitchFamily="34" charset="0"/>
              </a:rPr>
              <a:t>- для запроса предложений – не менее 4 рабочих дней</a:t>
            </a:r>
          </a:p>
          <a:p>
            <a:pPr marL="285750" indent="-285750" algn="just" defTabSz="447675">
              <a:spcBef>
                <a:spcPts val="1200"/>
              </a:spcBef>
              <a:buClr>
                <a:srgbClr val="E4465A"/>
              </a:buClr>
              <a:buSzPct val="120000"/>
              <a:buFont typeface="Wingdings" panose="05000000000000000000" pitchFamily="2" charset="2"/>
              <a:buChar char="Ø"/>
            </a:pPr>
            <a:r>
              <a:rPr lang="ru-RU" sz="1600" dirty="0">
                <a:latin typeface="Segoe UI" panose="020B0502040204020203" pitchFamily="34" charset="0"/>
                <a:cs typeface="Segoe UI" panose="020B0502040204020203" pitchFamily="34" charset="0"/>
              </a:rPr>
              <a:t>- для запроса котировок – не менее 3 рабочих дней</a:t>
            </a:r>
          </a:p>
          <a:p>
            <a:pPr marL="285750" indent="-285750" algn="just" defTabSz="447675">
              <a:spcBef>
                <a:spcPts val="1200"/>
              </a:spcBef>
              <a:buClr>
                <a:srgbClr val="E4465A"/>
              </a:buClr>
              <a:buSzPct val="120000"/>
              <a:buFont typeface="Wingdings" panose="05000000000000000000" pitchFamily="2" charset="2"/>
              <a:buChar char="Ø"/>
            </a:pPr>
            <a:r>
              <a:rPr lang="ru-RU" sz="1600" dirty="0">
                <a:latin typeface="Segoe UI" panose="020B0502040204020203" pitchFamily="34" charset="0"/>
                <a:cs typeface="Segoe UI" panose="020B0502040204020203" pitchFamily="34" charset="0"/>
              </a:rPr>
              <a:t>- для прочих конкурентных – </a:t>
            </a:r>
            <a:r>
              <a:rPr lang="ru-RU" sz="1600" dirty="0" smtClean="0">
                <a:latin typeface="Segoe UI" panose="020B0502040204020203" pitchFamily="34" charset="0"/>
                <a:cs typeface="Segoe UI" panose="020B0502040204020203" pitchFamily="34" charset="0"/>
              </a:rPr>
              <a:t>не менее 50% от того, что установлено в </a:t>
            </a:r>
            <a:r>
              <a:rPr lang="ru-RU" sz="1600" dirty="0" err="1" smtClean="0">
                <a:latin typeface="Segoe UI" panose="020B0502040204020203" pitchFamily="34" charset="0"/>
                <a:cs typeface="Segoe UI" panose="020B0502040204020203" pitchFamily="34" charset="0"/>
              </a:rPr>
              <a:t>ПоЗ</a:t>
            </a:r>
            <a:r>
              <a:rPr lang="ru-RU" sz="1600" dirty="0" smtClean="0">
                <a:latin typeface="Segoe UI" panose="020B0502040204020203" pitchFamily="34" charset="0"/>
                <a:cs typeface="Segoe UI" panose="020B0502040204020203" pitchFamily="34" charset="0"/>
              </a:rPr>
              <a:t> (не в документации!)</a:t>
            </a:r>
            <a:endParaRPr lang="ru-RU" sz="1600" dirty="0">
              <a:latin typeface="Segoe UI" panose="020B0502040204020203" pitchFamily="34" charset="0"/>
              <a:cs typeface="Segoe UI" panose="020B0502040204020203" pitchFamily="34" charset="0"/>
            </a:endParaRPr>
          </a:p>
        </p:txBody>
      </p:sp>
      <p:sp>
        <p:nvSpPr>
          <p:cNvPr id="9" name="Freeform 37"/>
          <p:cNvSpPr>
            <a:spLocks noEditPoints="1"/>
          </p:cNvSpPr>
          <p:nvPr/>
        </p:nvSpPr>
        <p:spPr bwMode="auto">
          <a:xfrm>
            <a:off x="541177" y="1586204"/>
            <a:ext cx="541336" cy="504531"/>
          </a:xfrm>
          <a:custGeom>
            <a:avLst/>
            <a:gdLst>
              <a:gd name="T0" fmla="*/ 2147483646 w 1251"/>
              <a:gd name="T1" fmla="*/ 2147483646 h 1038"/>
              <a:gd name="T2" fmla="*/ 2147483646 w 1251"/>
              <a:gd name="T3" fmla="*/ 2147483646 h 1038"/>
              <a:gd name="T4" fmla="*/ 2147483646 w 1251"/>
              <a:gd name="T5" fmla="*/ 2147483646 h 1038"/>
              <a:gd name="T6" fmla="*/ 2147483646 w 1251"/>
              <a:gd name="T7" fmla="*/ 2147483646 h 1038"/>
              <a:gd name="T8" fmla="*/ 2147483646 w 1251"/>
              <a:gd name="T9" fmla="*/ 2147483646 h 1038"/>
              <a:gd name="T10" fmla="*/ 2147483646 w 1251"/>
              <a:gd name="T11" fmla="*/ 2147483646 h 1038"/>
              <a:gd name="T12" fmla="*/ 2147483646 w 1251"/>
              <a:gd name="T13" fmla="*/ 2147483646 h 1038"/>
              <a:gd name="T14" fmla="*/ 2147483646 w 1251"/>
              <a:gd name="T15" fmla="*/ 2147483646 h 1038"/>
              <a:gd name="T16" fmla="*/ 2147483646 w 1251"/>
              <a:gd name="T17" fmla="*/ 2147483646 h 1038"/>
              <a:gd name="T18" fmla="*/ 2147483646 w 1251"/>
              <a:gd name="T19" fmla="*/ 2147483646 h 1038"/>
              <a:gd name="T20" fmla="*/ 2147483646 w 1251"/>
              <a:gd name="T21" fmla="*/ 2147483646 h 1038"/>
              <a:gd name="T22" fmla="*/ 2147483646 w 1251"/>
              <a:gd name="T23" fmla="*/ 2147483646 h 1038"/>
              <a:gd name="T24" fmla="*/ 2147483646 w 1251"/>
              <a:gd name="T25" fmla="*/ 2147483646 h 1038"/>
              <a:gd name="T26" fmla="*/ 2147483646 w 1251"/>
              <a:gd name="T27" fmla="*/ 2147483646 h 1038"/>
              <a:gd name="T28" fmla="*/ 2147483646 w 1251"/>
              <a:gd name="T29" fmla="*/ 2147483646 h 1038"/>
              <a:gd name="T30" fmla="*/ 2147483646 w 1251"/>
              <a:gd name="T31" fmla="*/ 2147483646 h 1038"/>
              <a:gd name="T32" fmla="*/ 2147483646 w 1251"/>
              <a:gd name="T33" fmla="*/ 2147483646 h 1038"/>
              <a:gd name="T34" fmla="*/ 2147483646 w 1251"/>
              <a:gd name="T35" fmla="*/ 2147483646 h 1038"/>
              <a:gd name="T36" fmla="*/ 2147483646 w 1251"/>
              <a:gd name="T37" fmla="*/ 2147483646 h 1038"/>
              <a:gd name="T38" fmla="*/ 0 w 1251"/>
              <a:gd name="T39" fmla="*/ 2147483646 h 1038"/>
              <a:gd name="T40" fmla="*/ 2147483646 w 1251"/>
              <a:gd name="T41" fmla="*/ 2147483646 h 1038"/>
              <a:gd name="T42" fmla="*/ 2147483646 w 1251"/>
              <a:gd name="T43" fmla="*/ 2147483646 h 1038"/>
              <a:gd name="T44" fmla="*/ 2147483646 w 1251"/>
              <a:gd name="T45" fmla="*/ 2147483646 h 1038"/>
              <a:gd name="T46" fmla="*/ 2147483646 w 1251"/>
              <a:gd name="T47" fmla="*/ 2147483646 h 1038"/>
              <a:gd name="T48" fmla="*/ 2147483646 w 1251"/>
              <a:gd name="T49" fmla="*/ 2147483646 h 1038"/>
              <a:gd name="T50" fmla="*/ 2147483646 w 1251"/>
              <a:gd name="T51" fmla="*/ 2147483646 h 1038"/>
              <a:gd name="T52" fmla="*/ 2147483646 w 1251"/>
              <a:gd name="T53" fmla="*/ 2147483646 h 1038"/>
              <a:gd name="T54" fmla="*/ 2147483646 w 1251"/>
              <a:gd name="T55" fmla="*/ 2147483646 h 1038"/>
              <a:gd name="T56" fmla="*/ 2147483646 w 1251"/>
              <a:gd name="T57" fmla="*/ 2147483646 h 1038"/>
              <a:gd name="T58" fmla="*/ 2147483646 w 1251"/>
              <a:gd name="T59" fmla="*/ 2147483646 h 1038"/>
              <a:gd name="T60" fmla="*/ 2147483646 w 1251"/>
              <a:gd name="T61" fmla="*/ 2147483646 h 1038"/>
              <a:gd name="T62" fmla="*/ 2147483646 w 1251"/>
              <a:gd name="T63" fmla="*/ 2147483646 h 1038"/>
              <a:gd name="T64" fmla="*/ 2147483646 w 1251"/>
              <a:gd name="T65" fmla="*/ 2147483646 h 1038"/>
              <a:gd name="T66" fmla="*/ 2147483646 w 1251"/>
              <a:gd name="T67" fmla="*/ 2147483646 h 1038"/>
              <a:gd name="T68" fmla="*/ 2147483646 w 1251"/>
              <a:gd name="T69" fmla="*/ 2147483646 h 1038"/>
              <a:gd name="T70" fmla="*/ 2147483646 w 1251"/>
              <a:gd name="T71" fmla="*/ 2147483646 h 1038"/>
              <a:gd name="T72" fmla="*/ 2147483646 w 1251"/>
              <a:gd name="T73" fmla="*/ 2147483646 h 1038"/>
              <a:gd name="T74" fmla="*/ 2147483646 w 1251"/>
              <a:gd name="T75" fmla="*/ 2147483646 h 1038"/>
              <a:gd name="T76" fmla="*/ 2147483646 w 1251"/>
              <a:gd name="T77" fmla="*/ 2147483646 h 1038"/>
              <a:gd name="T78" fmla="*/ 2147483646 w 1251"/>
              <a:gd name="T79" fmla="*/ 2147483646 h 1038"/>
              <a:gd name="T80" fmla="*/ 2147483646 w 1251"/>
              <a:gd name="T81" fmla="*/ 2147483646 h 1038"/>
              <a:gd name="T82" fmla="*/ 2147483646 w 1251"/>
              <a:gd name="T83" fmla="*/ 2147483646 h 1038"/>
              <a:gd name="T84" fmla="*/ 2147483646 w 1251"/>
              <a:gd name="T85" fmla="*/ 2147483646 h 1038"/>
              <a:gd name="T86" fmla="*/ 2147483646 w 1251"/>
              <a:gd name="T87" fmla="*/ 2147483646 h 1038"/>
              <a:gd name="T88" fmla="*/ 2147483646 w 1251"/>
              <a:gd name="T89" fmla="*/ 2147483646 h 1038"/>
              <a:gd name="T90" fmla="*/ 2147483646 w 1251"/>
              <a:gd name="T91" fmla="*/ 2147483646 h 1038"/>
              <a:gd name="T92" fmla="*/ 2147483646 w 1251"/>
              <a:gd name="T93" fmla="*/ 2147483646 h 1038"/>
              <a:gd name="T94" fmla="*/ 2147483646 w 1251"/>
              <a:gd name="T95" fmla="*/ 2147483646 h 1038"/>
              <a:gd name="T96" fmla="*/ 2147483646 w 1251"/>
              <a:gd name="T97" fmla="*/ 2147483646 h 1038"/>
              <a:gd name="T98" fmla="*/ 2147483646 w 1251"/>
              <a:gd name="T99" fmla="*/ 2147483646 h 1038"/>
              <a:gd name="T100" fmla="*/ 2147483646 w 1251"/>
              <a:gd name="T101" fmla="*/ 2147483646 h 1038"/>
              <a:gd name="T102" fmla="*/ 2147483646 w 1251"/>
              <a:gd name="T103" fmla="*/ 2147483646 h 1038"/>
              <a:gd name="T104" fmla="*/ 2147483646 w 1251"/>
              <a:gd name="T105" fmla="*/ 2147483646 h 1038"/>
              <a:gd name="T106" fmla="*/ 2147483646 w 1251"/>
              <a:gd name="T107" fmla="*/ 2147483646 h 1038"/>
              <a:gd name="T108" fmla="*/ 2147483646 w 1251"/>
              <a:gd name="T109" fmla="*/ 2147483646 h 1038"/>
              <a:gd name="T110" fmla="*/ 2147483646 w 1251"/>
              <a:gd name="T111" fmla="*/ 2147483646 h 1038"/>
              <a:gd name="T112" fmla="*/ 2147483646 w 1251"/>
              <a:gd name="T113" fmla="*/ 2147483646 h 1038"/>
              <a:gd name="T114" fmla="*/ 2147483646 w 1251"/>
              <a:gd name="T115" fmla="*/ 2147483646 h 1038"/>
              <a:gd name="T116" fmla="*/ 2147483646 w 1251"/>
              <a:gd name="T117" fmla="*/ 2147483646 h 10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251" h="1038">
                <a:moveTo>
                  <a:pt x="1114" y="9"/>
                </a:moveTo>
                <a:lnTo>
                  <a:pt x="1242" y="144"/>
                </a:lnTo>
                <a:lnTo>
                  <a:pt x="1246" y="149"/>
                </a:lnTo>
                <a:lnTo>
                  <a:pt x="1249" y="155"/>
                </a:lnTo>
                <a:lnTo>
                  <a:pt x="1251" y="161"/>
                </a:lnTo>
                <a:lnTo>
                  <a:pt x="1251" y="167"/>
                </a:lnTo>
                <a:lnTo>
                  <a:pt x="1251" y="173"/>
                </a:lnTo>
                <a:lnTo>
                  <a:pt x="1249" y="180"/>
                </a:lnTo>
                <a:lnTo>
                  <a:pt x="1246" y="185"/>
                </a:lnTo>
                <a:lnTo>
                  <a:pt x="1243" y="190"/>
                </a:lnTo>
                <a:lnTo>
                  <a:pt x="745" y="801"/>
                </a:lnTo>
                <a:lnTo>
                  <a:pt x="742" y="805"/>
                </a:lnTo>
                <a:lnTo>
                  <a:pt x="738" y="808"/>
                </a:lnTo>
                <a:lnTo>
                  <a:pt x="734" y="810"/>
                </a:lnTo>
                <a:lnTo>
                  <a:pt x="730" y="811"/>
                </a:lnTo>
                <a:lnTo>
                  <a:pt x="550" y="873"/>
                </a:lnTo>
                <a:lnTo>
                  <a:pt x="544" y="874"/>
                </a:lnTo>
                <a:lnTo>
                  <a:pt x="538" y="874"/>
                </a:lnTo>
                <a:lnTo>
                  <a:pt x="533" y="873"/>
                </a:lnTo>
                <a:lnTo>
                  <a:pt x="526" y="871"/>
                </a:lnTo>
                <a:lnTo>
                  <a:pt x="522" y="867"/>
                </a:lnTo>
                <a:lnTo>
                  <a:pt x="517" y="863"/>
                </a:lnTo>
                <a:lnTo>
                  <a:pt x="514" y="857"/>
                </a:lnTo>
                <a:lnTo>
                  <a:pt x="512" y="851"/>
                </a:lnTo>
                <a:lnTo>
                  <a:pt x="510" y="844"/>
                </a:lnTo>
                <a:lnTo>
                  <a:pt x="511" y="836"/>
                </a:lnTo>
                <a:lnTo>
                  <a:pt x="535" y="645"/>
                </a:lnTo>
                <a:lnTo>
                  <a:pt x="536" y="640"/>
                </a:lnTo>
                <a:lnTo>
                  <a:pt x="537" y="635"/>
                </a:lnTo>
                <a:lnTo>
                  <a:pt x="539" y="630"/>
                </a:lnTo>
                <a:lnTo>
                  <a:pt x="542" y="627"/>
                </a:lnTo>
                <a:lnTo>
                  <a:pt x="1069" y="10"/>
                </a:lnTo>
                <a:lnTo>
                  <a:pt x="1073" y="6"/>
                </a:lnTo>
                <a:lnTo>
                  <a:pt x="1078" y="3"/>
                </a:lnTo>
                <a:lnTo>
                  <a:pt x="1085" y="1"/>
                </a:lnTo>
                <a:lnTo>
                  <a:pt x="1090" y="0"/>
                </a:lnTo>
                <a:lnTo>
                  <a:pt x="1096" y="0"/>
                </a:lnTo>
                <a:lnTo>
                  <a:pt x="1102" y="2"/>
                </a:lnTo>
                <a:lnTo>
                  <a:pt x="1108" y="4"/>
                </a:lnTo>
                <a:lnTo>
                  <a:pt x="1113" y="8"/>
                </a:lnTo>
                <a:lnTo>
                  <a:pt x="1113" y="9"/>
                </a:lnTo>
                <a:lnTo>
                  <a:pt x="1114" y="9"/>
                </a:lnTo>
                <a:close/>
                <a:moveTo>
                  <a:pt x="788" y="58"/>
                </a:moveTo>
                <a:lnTo>
                  <a:pt x="794" y="58"/>
                </a:lnTo>
                <a:lnTo>
                  <a:pt x="799" y="61"/>
                </a:lnTo>
                <a:lnTo>
                  <a:pt x="804" y="64"/>
                </a:lnTo>
                <a:lnTo>
                  <a:pt x="810" y="68"/>
                </a:lnTo>
                <a:lnTo>
                  <a:pt x="813" y="73"/>
                </a:lnTo>
                <a:lnTo>
                  <a:pt x="816" y="78"/>
                </a:lnTo>
                <a:lnTo>
                  <a:pt x="818" y="85"/>
                </a:lnTo>
                <a:lnTo>
                  <a:pt x="819" y="91"/>
                </a:lnTo>
                <a:lnTo>
                  <a:pt x="818" y="98"/>
                </a:lnTo>
                <a:lnTo>
                  <a:pt x="816" y="104"/>
                </a:lnTo>
                <a:lnTo>
                  <a:pt x="813" y="110"/>
                </a:lnTo>
                <a:lnTo>
                  <a:pt x="810" y="115"/>
                </a:lnTo>
                <a:lnTo>
                  <a:pt x="804" y="118"/>
                </a:lnTo>
                <a:lnTo>
                  <a:pt x="799" y="121"/>
                </a:lnTo>
                <a:lnTo>
                  <a:pt x="794" y="123"/>
                </a:lnTo>
                <a:lnTo>
                  <a:pt x="788" y="124"/>
                </a:lnTo>
                <a:lnTo>
                  <a:pt x="63" y="124"/>
                </a:lnTo>
                <a:lnTo>
                  <a:pt x="63" y="972"/>
                </a:lnTo>
                <a:lnTo>
                  <a:pt x="937" y="972"/>
                </a:lnTo>
                <a:lnTo>
                  <a:pt x="937" y="683"/>
                </a:lnTo>
                <a:lnTo>
                  <a:pt x="938" y="676"/>
                </a:lnTo>
                <a:lnTo>
                  <a:pt x="939" y="670"/>
                </a:lnTo>
                <a:lnTo>
                  <a:pt x="942" y="665"/>
                </a:lnTo>
                <a:lnTo>
                  <a:pt x="947" y="660"/>
                </a:lnTo>
                <a:lnTo>
                  <a:pt x="951" y="656"/>
                </a:lnTo>
                <a:lnTo>
                  <a:pt x="956" y="652"/>
                </a:lnTo>
                <a:lnTo>
                  <a:pt x="962" y="650"/>
                </a:lnTo>
                <a:lnTo>
                  <a:pt x="969" y="650"/>
                </a:lnTo>
                <a:lnTo>
                  <a:pt x="975" y="650"/>
                </a:lnTo>
                <a:lnTo>
                  <a:pt x="981" y="652"/>
                </a:lnTo>
                <a:lnTo>
                  <a:pt x="986" y="656"/>
                </a:lnTo>
                <a:lnTo>
                  <a:pt x="991" y="660"/>
                </a:lnTo>
                <a:lnTo>
                  <a:pt x="995" y="665"/>
                </a:lnTo>
                <a:lnTo>
                  <a:pt x="998" y="670"/>
                </a:lnTo>
                <a:lnTo>
                  <a:pt x="999" y="676"/>
                </a:lnTo>
                <a:lnTo>
                  <a:pt x="1000" y="683"/>
                </a:lnTo>
                <a:lnTo>
                  <a:pt x="1000" y="1006"/>
                </a:lnTo>
                <a:lnTo>
                  <a:pt x="999" y="1012"/>
                </a:lnTo>
                <a:lnTo>
                  <a:pt x="998" y="1018"/>
                </a:lnTo>
                <a:lnTo>
                  <a:pt x="995" y="1024"/>
                </a:lnTo>
                <a:lnTo>
                  <a:pt x="991" y="1029"/>
                </a:lnTo>
                <a:lnTo>
                  <a:pt x="986" y="1033"/>
                </a:lnTo>
                <a:lnTo>
                  <a:pt x="981" y="1036"/>
                </a:lnTo>
                <a:lnTo>
                  <a:pt x="975" y="1038"/>
                </a:lnTo>
                <a:lnTo>
                  <a:pt x="969" y="1038"/>
                </a:lnTo>
                <a:lnTo>
                  <a:pt x="32" y="1038"/>
                </a:lnTo>
                <a:lnTo>
                  <a:pt x="25" y="1038"/>
                </a:lnTo>
                <a:lnTo>
                  <a:pt x="20" y="1036"/>
                </a:lnTo>
                <a:lnTo>
                  <a:pt x="14" y="1033"/>
                </a:lnTo>
                <a:lnTo>
                  <a:pt x="10" y="1029"/>
                </a:lnTo>
                <a:lnTo>
                  <a:pt x="6" y="1024"/>
                </a:lnTo>
                <a:lnTo>
                  <a:pt x="3" y="1018"/>
                </a:lnTo>
                <a:lnTo>
                  <a:pt x="1" y="1012"/>
                </a:lnTo>
                <a:lnTo>
                  <a:pt x="0" y="1006"/>
                </a:lnTo>
                <a:lnTo>
                  <a:pt x="0" y="91"/>
                </a:lnTo>
                <a:lnTo>
                  <a:pt x="1" y="85"/>
                </a:lnTo>
                <a:lnTo>
                  <a:pt x="3" y="78"/>
                </a:lnTo>
                <a:lnTo>
                  <a:pt x="6" y="73"/>
                </a:lnTo>
                <a:lnTo>
                  <a:pt x="10" y="68"/>
                </a:lnTo>
                <a:lnTo>
                  <a:pt x="14" y="64"/>
                </a:lnTo>
                <a:lnTo>
                  <a:pt x="20" y="61"/>
                </a:lnTo>
                <a:lnTo>
                  <a:pt x="25" y="58"/>
                </a:lnTo>
                <a:lnTo>
                  <a:pt x="32" y="58"/>
                </a:lnTo>
                <a:lnTo>
                  <a:pt x="788" y="58"/>
                </a:lnTo>
                <a:close/>
                <a:moveTo>
                  <a:pt x="140" y="269"/>
                </a:moveTo>
                <a:lnTo>
                  <a:pt x="133" y="269"/>
                </a:lnTo>
                <a:lnTo>
                  <a:pt x="128" y="267"/>
                </a:lnTo>
                <a:lnTo>
                  <a:pt x="123" y="263"/>
                </a:lnTo>
                <a:lnTo>
                  <a:pt x="117" y="259"/>
                </a:lnTo>
                <a:lnTo>
                  <a:pt x="114" y="255"/>
                </a:lnTo>
                <a:lnTo>
                  <a:pt x="111" y="249"/>
                </a:lnTo>
                <a:lnTo>
                  <a:pt x="109" y="242"/>
                </a:lnTo>
                <a:lnTo>
                  <a:pt x="109" y="236"/>
                </a:lnTo>
                <a:lnTo>
                  <a:pt x="109" y="230"/>
                </a:lnTo>
                <a:lnTo>
                  <a:pt x="111" y="224"/>
                </a:lnTo>
                <a:lnTo>
                  <a:pt x="114" y="217"/>
                </a:lnTo>
                <a:lnTo>
                  <a:pt x="117" y="213"/>
                </a:lnTo>
                <a:lnTo>
                  <a:pt x="123" y="209"/>
                </a:lnTo>
                <a:lnTo>
                  <a:pt x="128" y="206"/>
                </a:lnTo>
                <a:lnTo>
                  <a:pt x="133" y="204"/>
                </a:lnTo>
                <a:lnTo>
                  <a:pt x="140" y="203"/>
                </a:lnTo>
                <a:lnTo>
                  <a:pt x="561" y="203"/>
                </a:lnTo>
                <a:lnTo>
                  <a:pt x="567" y="204"/>
                </a:lnTo>
                <a:lnTo>
                  <a:pt x="573" y="206"/>
                </a:lnTo>
                <a:lnTo>
                  <a:pt x="579" y="209"/>
                </a:lnTo>
                <a:lnTo>
                  <a:pt x="583" y="213"/>
                </a:lnTo>
                <a:lnTo>
                  <a:pt x="587" y="217"/>
                </a:lnTo>
                <a:lnTo>
                  <a:pt x="589" y="224"/>
                </a:lnTo>
                <a:lnTo>
                  <a:pt x="591" y="230"/>
                </a:lnTo>
                <a:lnTo>
                  <a:pt x="592" y="236"/>
                </a:lnTo>
                <a:lnTo>
                  <a:pt x="591" y="242"/>
                </a:lnTo>
                <a:lnTo>
                  <a:pt x="589" y="249"/>
                </a:lnTo>
                <a:lnTo>
                  <a:pt x="587" y="255"/>
                </a:lnTo>
                <a:lnTo>
                  <a:pt x="583" y="259"/>
                </a:lnTo>
                <a:lnTo>
                  <a:pt x="579" y="263"/>
                </a:lnTo>
                <a:lnTo>
                  <a:pt x="573" y="267"/>
                </a:lnTo>
                <a:lnTo>
                  <a:pt x="567" y="269"/>
                </a:lnTo>
                <a:lnTo>
                  <a:pt x="561" y="269"/>
                </a:lnTo>
                <a:lnTo>
                  <a:pt x="140" y="269"/>
                </a:lnTo>
                <a:close/>
                <a:moveTo>
                  <a:pt x="140" y="424"/>
                </a:moveTo>
                <a:lnTo>
                  <a:pt x="133" y="424"/>
                </a:lnTo>
                <a:lnTo>
                  <a:pt x="128" y="422"/>
                </a:lnTo>
                <a:lnTo>
                  <a:pt x="123" y="419"/>
                </a:lnTo>
                <a:lnTo>
                  <a:pt x="117" y="415"/>
                </a:lnTo>
                <a:lnTo>
                  <a:pt x="114" y="410"/>
                </a:lnTo>
                <a:lnTo>
                  <a:pt x="111" y="405"/>
                </a:lnTo>
                <a:lnTo>
                  <a:pt x="109" y="398"/>
                </a:lnTo>
                <a:lnTo>
                  <a:pt x="109" y="392"/>
                </a:lnTo>
                <a:lnTo>
                  <a:pt x="109" y="385"/>
                </a:lnTo>
                <a:lnTo>
                  <a:pt x="111" y="378"/>
                </a:lnTo>
                <a:lnTo>
                  <a:pt x="114" y="373"/>
                </a:lnTo>
                <a:lnTo>
                  <a:pt x="117" y="368"/>
                </a:lnTo>
                <a:lnTo>
                  <a:pt x="123" y="365"/>
                </a:lnTo>
                <a:lnTo>
                  <a:pt x="128" y="362"/>
                </a:lnTo>
                <a:lnTo>
                  <a:pt x="133" y="360"/>
                </a:lnTo>
                <a:lnTo>
                  <a:pt x="140" y="359"/>
                </a:lnTo>
                <a:lnTo>
                  <a:pt x="327" y="359"/>
                </a:lnTo>
                <a:lnTo>
                  <a:pt x="333" y="360"/>
                </a:lnTo>
                <a:lnTo>
                  <a:pt x="339" y="362"/>
                </a:lnTo>
                <a:lnTo>
                  <a:pt x="344" y="365"/>
                </a:lnTo>
                <a:lnTo>
                  <a:pt x="350" y="368"/>
                </a:lnTo>
                <a:lnTo>
                  <a:pt x="353" y="373"/>
                </a:lnTo>
                <a:lnTo>
                  <a:pt x="356" y="378"/>
                </a:lnTo>
                <a:lnTo>
                  <a:pt x="358" y="385"/>
                </a:lnTo>
                <a:lnTo>
                  <a:pt x="358" y="392"/>
                </a:lnTo>
                <a:lnTo>
                  <a:pt x="358" y="398"/>
                </a:lnTo>
                <a:lnTo>
                  <a:pt x="356" y="405"/>
                </a:lnTo>
                <a:lnTo>
                  <a:pt x="353" y="410"/>
                </a:lnTo>
                <a:lnTo>
                  <a:pt x="350" y="415"/>
                </a:lnTo>
                <a:lnTo>
                  <a:pt x="344" y="419"/>
                </a:lnTo>
                <a:lnTo>
                  <a:pt x="339" y="422"/>
                </a:lnTo>
                <a:lnTo>
                  <a:pt x="333" y="424"/>
                </a:lnTo>
                <a:lnTo>
                  <a:pt x="327" y="424"/>
                </a:lnTo>
                <a:lnTo>
                  <a:pt x="140" y="424"/>
                </a:lnTo>
                <a:close/>
                <a:moveTo>
                  <a:pt x="140" y="581"/>
                </a:moveTo>
                <a:lnTo>
                  <a:pt x="133" y="580"/>
                </a:lnTo>
                <a:lnTo>
                  <a:pt x="128" y="579"/>
                </a:lnTo>
                <a:lnTo>
                  <a:pt x="123" y="576"/>
                </a:lnTo>
                <a:lnTo>
                  <a:pt x="117" y="572"/>
                </a:lnTo>
                <a:lnTo>
                  <a:pt x="114" y="567"/>
                </a:lnTo>
                <a:lnTo>
                  <a:pt x="111" y="561"/>
                </a:lnTo>
                <a:lnTo>
                  <a:pt x="109" y="555"/>
                </a:lnTo>
                <a:lnTo>
                  <a:pt x="109" y="549"/>
                </a:lnTo>
                <a:lnTo>
                  <a:pt x="109" y="542"/>
                </a:lnTo>
                <a:lnTo>
                  <a:pt x="111" y="535"/>
                </a:lnTo>
                <a:lnTo>
                  <a:pt x="114" y="530"/>
                </a:lnTo>
                <a:lnTo>
                  <a:pt x="117" y="525"/>
                </a:lnTo>
                <a:lnTo>
                  <a:pt x="123" y="522"/>
                </a:lnTo>
                <a:lnTo>
                  <a:pt x="128" y="519"/>
                </a:lnTo>
                <a:lnTo>
                  <a:pt x="133" y="516"/>
                </a:lnTo>
                <a:lnTo>
                  <a:pt x="140" y="515"/>
                </a:lnTo>
                <a:lnTo>
                  <a:pt x="476" y="515"/>
                </a:lnTo>
                <a:lnTo>
                  <a:pt x="482" y="516"/>
                </a:lnTo>
                <a:lnTo>
                  <a:pt x="488" y="519"/>
                </a:lnTo>
                <a:lnTo>
                  <a:pt x="493" y="522"/>
                </a:lnTo>
                <a:lnTo>
                  <a:pt x="498" y="525"/>
                </a:lnTo>
                <a:lnTo>
                  <a:pt x="502" y="530"/>
                </a:lnTo>
                <a:lnTo>
                  <a:pt x="504" y="535"/>
                </a:lnTo>
                <a:lnTo>
                  <a:pt x="506" y="542"/>
                </a:lnTo>
                <a:lnTo>
                  <a:pt x="507" y="549"/>
                </a:lnTo>
                <a:lnTo>
                  <a:pt x="506" y="555"/>
                </a:lnTo>
                <a:lnTo>
                  <a:pt x="504" y="561"/>
                </a:lnTo>
                <a:lnTo>
                  <a:pt x="502" y="567"/>
                </a:lnTo>
                <a:lnTo>
                  <a:pt x="498" y="572"/>
                </a:lnTo>
                <a:lnTo>
                  <a:pt x="493" y="576"/>
                </a:lnTo>
                <a:lnTo>
                  <a:pt x="488" y="579"/>
                </a:lnTo>
                <a:lnTo>
                  <a:pt x="482" y="580"/>
                </a:lnTo>
                <a:lnTo>
                  <a:pt x="476" y="581"/>
                </a:lnTo>
                <a:lnTo>
                  <a:pt x="140" y="581"/>
                </a:lnTo>
                <a:close/>
                <a:moveTo>
                  <a:pt x="140" y="736"/>
                </a:moveTo>
                <a:lnTo>
                  <a:pt x="133" y="735"/>
                </a:lnTo>
                <a:lnTo>
                  <a:pt x="128" y="733"/>
                </a:lnTo>
                <a:lnTo>
                  <a:pt x="123" y="730"/>
                </a:lnTo>
                <a:lnTo>
                  <a:pt x="117" y="727"/>
                </a:lnTo>
                <a:lnTo>
                  <a:pt x="114" y="721"/>
                </a:lnTo>
                <a:lnTo>
                  <a:pt x="111" y="715"/>
                </a:lnTo>
                <a:lnTo>
                  <a:pt x="109" y="710"/>
                </a:lnTo>
                <a:lnTo>
                  <a:pt x="109" y="703"/>
                </a:lnTo>
                <a:lnTo>
                  <a:pt x="109" y="696"/>
                </a:lnTo>
                <a:lnTo>
                  <a:pt x="111" y="690"/>
                </a:lnTo>
                <a:lnTo>
                  <a:pt x="114" y="685"/>
                </a:lnTo>
                <a:lnTo>
                  <a:pt x="117" y="680"/>
                </a:lnTo>
                <a:lnTo>
                  <a:pt x="123" y="675"/>
                </a:lnTo>
                <a:lnTo>
                  <a:pt x="128" y="672"/>
                </a:lnTo>
                <a:lnTo>
                  <a:pt x="133" y="670"/>
                </a:lnTo>
                <a:lnTo>
                  <a:pt x="140" y="670"/>
                </a:lnTo>
                <a:lnTo>
                  <a:pt x="327" y="670"/>
                </a:lnTo>
                <a:lnTo>
                  <a:pt x="333" y="670"/>
                </a:lnTo>
                <a:lnTo>
                  <a:pt x="339" y="672"/>
                </a:lnTo>
                <a:lnTo>
                  <a:pt x="344" y="675"/>
                </a:lnTo>
                <a:lnTo>
                  <a:pt x="350" y="680"/>
                </a:lnTo>
                <a:lnTo>
                  <a:pt x="353" y="685"/>
                </a:lnTo>
                <a:lnTo>
                  <a:pt x="356" y="690"/>
                </a:lnTo>
                <a:lnTo>
                  <a:pt x="358" y="696"/>
                </a:lnTo>
                <a:lnTo>
                  <a:pt x="358" y="703"/>
                </a:lnTo>
                <a:lnTo>
                  <a:pt x="358" y="710"/>
                </a:lnTo>
                <a:lnTo>
                  <a:pt x="356" y="715"/>
                </a:lnTo>
                <a:lnTo>
                  <a:pt x="353" y="721"/>
                </a:lnTo>
                <a:lnTo>
                  <a:pt x="350" y="727"/>
                </a:lnTo>
                <a:lnTo>
                  <a:pt x="344" y="730"/>
                </a:lnTo>
                <a:lnTo>
                  <a:pt x="339" y="733"/>
                </a:lnTo>
                <a:lnTo>
                  <a:pt x="333" y="735"/>
                </a:lnTo>
                <a:lnTo>
                  <a:pt x="327" y="736"/>
                </a:lnTo>
                <a:lnTo>
                  <a:pt x="140" y="736"/>
                </a:lnTo>
                <a:close/>
                <a:moveTo>
                  <a:pt x="140" y="888"/>
                </a:moveTo>
                <a:lnTo>
                  <a:pt x="133" y="887"/>
                </a:lnTo>
                <a:lnTo>
                  <a:pt x="128" y="886"/>
                </a:lnTo>
                <a:lnTo>
                  <a:pt x="123" y="882"/>
                </a:lnTo>
                <a:lnTo>
                  <a:pt x="117" y="878"/>
                </a:lnTo>
                <a:lnTo>
                  <a:pt x="114" y="873"/>
                </a:lnTo>
                <a:lnTo>
                  <a:pt x="111" y="868"/>
                </a:lnTo>
                <a:lnTo>
                  <a:pt x="109" y="862"/>
                </a:lnTo>
                <a:lnTo>
                  <a:pt x="109" y="855"/>
                </a:lnTo>
                <a:lnTo>
                  <a:pt x="109" y="848"/>
                </a:lnTo>
                <a:lnTo>
                  <a:pt x="111" y="842"/>
                </a:lnTo>
                <a:lnTo>
                  <a:pt x="114" y="836"/>
                </a:lnTo>
                <a:lnTo>
                  <a:pt x="117" y="831"/>
                </a:lnTo>
                <a:lnTo>
                  <a:pt x="123" y="827"/>
                </a:lnTo>
                <a:lnTo>
                  <a:pt x="128" y="825"/>
                </a:lnTo>
                <a:lnTo>
                  <a:pt x="133" y="823"/>
                </a:lnTo>
                <a:lnTo>
                  <a:pt x="140" y="822"/>
                </a:lnTo>
                <a:lnTo>
                  <a:pt x="350" y="822"/>
                </a:lnTo>
                <a:lnTo>
                  <a:pt x="356" y="823"/>
                </a:lnTo>
                <a:lnTo>
                  <a:pt x="361" y="825"/>
                </a:lnTo>
                <a:lnTo>
                  <a:pt x="366" y="827"/>
                </a:lnTo>
                <a:lnTo>
                  <a:pt x="372" y="831"/>
                </a:lnTo>
                <a:lnTo>
                  <a:pt x="375" y="836"/>
                </a:lnTo>
                <a:lnTo>
                  <a:pt x="378" y="842"/>
                </a:lnTo>
                <a:lnTo>
                  <a:pt x="380" y="848"/>
                </a:lnTo>
                <a:lnTo>
                  <a:pt x="381" y="855"/>
                </a:lnTo>
                <a:lnTo>
                  <a:pt x="380" y="862"/>
                </a:lnTo>
                <a:lnTo>
                  <a:pt x="378" y="868"/>
                </a:lnTo>
                <a:lnTo>
                  <a:pt x="375" y="873"/>
                </a:lnTo>
                <a:lnTo>
                  <a:pt x="372" y="878"/>
                </a:lnTo>
                <a:lnTo>
                  <a:pt x="366" y="882"/>
                </a:lnTo>
                <a:lnTo>
                  <a:pt x="361" y="886"/>
                </a:lnTo>
                <a:lnTo>
                  <a:pt x="356" y="887"/>
                </a:lnTo>
                <a:lnTo>
                  <a:pt x="350" y="888"/>
                </a:lnTo>
                <a:lnTo>
                  <a:pt x="140" y="888"/>
                </a:lnTo>
                <a:close/>
                <a:moveTo>
                  <a:pt x="611" y="645"/>
                </a:moveTo>
                <a:lnTo>
                  <a:pt x="717" y="735"/>
                </a:lnTo>
                <a:lnTo>
                  <a:pt x="1092" y="274"/>
                </a:lnTo>
                <a:lnTo>
                  <a:pt x="1005" y="183"/>
                </a:lnTo>
                <a:lnTo>
                  <a:pt x="611" y="645"/>
                </a:lnTo>
                <a:close/>
                <a:moveTo>
                  <a:pt x="656" y="767"/>
                </a:moveTo>
                <a:lnTo>
                  <a:pt x="589" y="711"/>
                </a:lnTo>
                <a:lnTo>
                  <a:pt x="579" y="794"/>
                </a:lnTo>
                <a:lnTo>
                  <a:pt x="656" y="767"/>
                </a:lnTo>
                <a:close/>
                <a:moveTo>
                  <a:pt x="1178" y="169"/>
                </a:moveTo>
                <a:lnTo>
                  <a:pt x="1093" y="80"/>
                </a:lnTo>
                <a:lnTo>
                  <a:pt x="1047" y="134"/>
                </a:lnTo>
                <a:lnTo>
                  <a:pt x="1133" y="224"/>
                </a:lnTo>
                <a:lnTo>
                  <a:pt x="1178" y="16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9" name="Нижний колонтитул 4"/>
          <p:cNvSpPr>
            <a:spLocks noGrp="1"/>
          </p:cNvSpPr>
          <p:nvPr>
            <p:ph type="ftr" sz="quarter" idx="11"/>
          </p:nvPr>
        </p:nvSpPr>
        <p:spPr>
          <a:xfrm>
            <a:off x="360362" y="6520816"/>
            <a:ext cx="7712075" cy="333462"/>
          </a:xfrm>
        </p:spPr>
        <p:txBody>
          <a:bodyPr/>
          <a:lstStyle>
            <a:lvl1pPr>
              <a:defRPr>
                <a:solidFill>
                  <a:srgbClr val="E4465A"/>
                </a:solidFill>
                <a:latin typeface="Segoe UI" panose="020B0502040204020203" pitchFamily="34" charset="0"/>
              </a:defRPr>
            </a:lvl1pPr>
          </a:lstStyle>
          <a:p>
            <a:r>
              <a:rPr lang="ru-RU" dirty="0" smtClean="0"/>
              <a:t>Анатолий Галимский</a:t>
            </a:r>
            <a:endParaRPr lang="ru-RU" dirty="0"/>
          </a:p>
        </p:txBody>
      </p:sp>
      <p:sp>
        <p:nvSpPr>
          <p:cNvPr id="50" name="Номер слайда 5"/>
          <p:cNvSpPr>
            <a:spLocks noGrp="1"/>
          </p:cNvSpPr>
          <p:nvPr>
            <p:ph type="sldNum" sz="quarter" idx="12"/>
          </p:nvPr>
        </p:nvSpPr>
        <p:spPr>
          <a:xfrm>
            <a:off x="9086849" y="6520815"/>
            <a:ext cx="2743200" cy="333462"/>
          </a:xfrm>
        </p:spPr>
        <p:txBody>
          <a:bodyPr/>
          <a:lstStyle>
            <a:lvl1pPr>
              <a:defRPr>
                <a:solidFill>
                  <a:srgbClr val="E4465A"/>
                </a:solidFill>
                <a:latin typeface="Segoe UI" panose="020B0502040204020203" pitchFamily="34" charset="0"/>
              </a:defRPr>
            </a:lvl1pPr>
          </a:lstStyle>
          <a:p>
            <a:r>
              <a:rPr lang="ru-RU" dirty="0" smtClean="0"/>
              <a:t>2018</a:t>
            </a:r>
            <a:endParaRPr lang="ru-RU" dirty="0"/>
          </a:p>
        </p:txBody>
      </p:sp>
    </p:spTree>
    <p:extLst>
      <p:ext uri="{BB962C8B-B14F-4D97-AF65-F5344CB8AC3E}">
        <p14:creationId xmlns:p14="http://schemas.microsoft.com/office/powerpoint/2010/main" val="2995319512"/>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p:bldP spid="2" grpId="0"/>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1"/>
          <p:cNvSpPr txBox="1">
            <a:spLocks/>
          </p:cNvSpPr>
          <p:nvPr/>
        </p:nvSpPr>
        <p:spPr bwMode="auto">
          <a:xfrm>
            <a:off x="3293538" y="331791"/>
            <a:ext cx="8467093"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0" tIns="45711" rIns="91420" bIns="45711" numCol="1" anchor="t" anchorCtr="0" compatLnSpc="1">
            <a:prstTxWarp prst="textNoShape">
              <a:avLst/>
            </a:prstTxWarp>
          </a:bodyPr>
          <a:lstStyle>
            <a:lvl1pPr algn="r" defTabSz="914400" eaLnBrk="1" hangingPunct="1">
              <a:lnSpc>
                <a:spcPct val="90000"/>
              </a:lnSpc>
              <a:buClr>
                <a:srgbClr val="000000"/>
              </a:buClr>
              <a:buSzPct val="100000"/>
              <a:buFont typeface="Times New Roman" pitchFamily="18" charset="0"/>
              <a:defRPr sz="2000" b="1" cap="all">
                <a:solidFill>
                  <a:srgbClr val="E4465A"/>
                </a:solidFill>
                <a:latin typeface="Aria"/>
                <a:ea typeface="Arial Unicode MS" pitchFamily="34" charset="-128"/>
                <a:cs typeface="Arial" panose="020B0604020202020204" pitchFamily="34" charset="0"/>
              </a:defRPr>
            </a:lvl1pPr>
            <a:lvl2pPr algn="r">
              <a:lnSpc>
                <a:spcPct val="87000"/>
              </a:lnSpc>
              <a:buClr>
                <a:srgbClr val="000000"/>
              </a:buClr>
              <a:buSzPct val="100000"/>
              <a:buFont typeface="Times New Roman" pitchFamily="18" charset="0"/>
              <a:defRPr sz="2000" b="1">
                <a:solidFill>
                  <a:srgbClr val="E4465A"/>
                </a:solidFill>
                <a:latin typeface="Aria"/>
                <a:ea typeface="Arial Unicode MS" pitchFamily="34" charset="-128"/>
                <a:cs typeface="Arial Unicode MS" charset="0"/>
              </a:defRPr>
            </a:lvl2pPr>
            <a:lvl3pPr algn="r">
              <a:lnSpc>
                <a:spcPct val="87000"/>
              </a:lnSpc>
              <a:buClr>
                <a:srgbClr val="000000"/>
              </a:buClr>
              <a:buSzPct val="100000"/>
              <a:buFont typeface="Times New Roman" pitchFamily="18" charset="0"/>
              <a:defRPr sz="2000" b="1">
                <a:solidFill>
                  <a:srgbClr val="E4465A"/>
                </a:solidFill>
                <a:latin typeface="Aria"/>
                <a:ea typeface="Arial Unicode MS" pitchFamily="34" charset="-128"/>
                <a:cs typeface="Arial Unicode MS" charset="0"/>
              </a:defRPr>
            </a:lvl3pPr>
            <a:lvl4pPr algn="r">
              <a:lnSpc>
                <a:spcPct val="87000"/>
              </a:lnSpc>
              <a:buClr>
                <a:srgbClr val="000000"/>
              </a:buClr>
              <a:buSzPct val="100000"/>
              <a:buFont typeface="Times New Roman" pitchFamily="18" charset="0"/>
              <a:defRPr sz="2000" b="1">
                <a:solidFill>
                  <a:srgbClr val="E4465A"/>
                </a:solidFill>
                <a:latin typeface="Aria"/>
                <a:ea typeface="Arial Unicode MS" pitchFamily="34" charset="-128"/>
                <a:cs typeface="Arial Unicode MS" charset="0"/>
              </a:defRPr>
            </a:lvl4pPr>
            <a:lvl5pPr algn="r">
              <a:lnSpc>
                <a:spcPct val="87000"/>
              </a:lnSpc>
              <a:buClr>
                <a:srgbClr val="000000"/>
              </a:buClr>
              <a:buSzPct val="100000"/>
              <a:buFont typeface="Times New Roman" pitchFamily="18" charset="0"/>
              <a:defRPr sz="2000" b="1">
                <a:solidFill>
                  <a:srgbClr val="E4465A"/>
                </a:solidFill>
                <a:latin typeface="Aria"/>
                <a:ea typeface="Arial Unicode MS" pitchFamily="34" charset="-128"/>
                <a:cs typeface="Arial Unicode MS" charset="0"/>
              </a:defRPr>
            </a:lvl5pPr>
            <a:lvl6pPr marL="2514600" indent="-228600" defTabSz="449263" fontAlgn="base">
              <a:lnSpc>
                <a:spcPct val="87000"/>
              </a:lnSpc>
              <a:spcBef>
                <a:spcPct val="0"/>
              </a:spcBef>
              <a:spcAft>
                <a:spcPct val="0"/>
              </a:spcAft>
              <a:buClr>
                <a:srgbClr val="000000"/>
              </a:buClr>
              <a:buSzPct val="100000"/>
              <a:buFont typeface="Times New Roman" pitchFamily="16" charset="0"/>
              <a:defRPr>
                <a:solidFill>
                  <a:srgbClr val="000000"/>
                </a:solidFill>
                <a:latin typeface="Arial" charset="0"/>
                <a:cs typeface="Arial Unicode MS" charset="0"/>
              </a:defRPr>
            </a:lvl6pPr>
            <a:lvl7pPr marL="2971800" indent="-228600" defTabSz="449263" fontAlgn="base">
              <a:lnSpc>
                <a:spcPct val="87000"/>
              </a:lnSpc>
              <a:spcBef>
                <a:spcPct val="0"/>
              </a:spcBef>
              <a:spcAft>
                <a:spcPct val="0"/>
              </a:spcAft>
              <a:buClr>
                <a:srgbClr val="000000"/>
              </a:buClr>
              <a:buSzPct val="100000"/>
              <a:buFont typeface="Times New Roman" pitchFamily="16" charset="0"/>
              <a:defRPr>
                <a:solidFill>
                  <a:srgbClr val="000000"/>
                </a:solidFill>
                <a:latin typeface="Arial" charset="0"/>
                <a:cs typeface="Arial Unicode MS" charset="0"/>
              </a:defRPr>
            </a:lvl7pPr>
            <a:lvl8pPr marL="3429000" indent="-228600" defTabSz="449263" fontAlgn="base">
              <a:lnSpc>
                <a:spcPct val="87000"/>
              </a:lnSpc>
              <a:spcBef>
                <a:spcPct val="0"/>
              </a:spcBef>
              <a:spcAft>
                <a:spcPct val="0"/>
              </a:spcAft>
              <a:buClr>
                <a:srgbClr val="000000"/>
              </a:buClr>
              <a:buSzPct val="100000"/>
              <a:buFont typeface="Times New Roman" pitchFamily="16" charset="0"/>
              <a:defRPr>
                <a:solidFill>
                  <a:srgbClr val="000000"/>
                </a:solidFill>
                <a:latin typeface="Arial" charset="0"/>
                <a:cs typeface="Arial Unicode MS" charset="0"/>
              </a:defRPr>
            </a:lvl8pPr>
            <a:lvl9pPr marL="3886200" indent="-228600" defTabSz="449263" fontAlgn="base">
              <a:lnSpc>
                <a:spcPct val="87000"/>
              </a:lnSpc>
              <a:spcBef>
                <a:spcPct val="0"/>
              </a:spcBef>
              <a:spcAft>
                <a:spcPct val="0"/>
              </a:spcAft>
              <a:buClr>
                <a:srgbClr val="000000"/>
              </a:buClr>
              <a:buSzPct val="100000"/>
              <a:buFont typeface="Times New Roman" pitchFamily="16" charset="0"/>
              <a:defRPr>
                <a:solidFill>
                  <a:srgbClr val="000000"/>
                </a:solidFill>
                <a:latin typeface="Arial" charset="0"/>
                <a:cs typeface="Arial Unicode MS" charset="0"/>
              </a:defRPr>
            </a:lvl9pPr>
          </a:lstStyle>
          <a:p>
            <a:pPr fontAlgn="base">
              <a:spcBef>
                <a:spcPct val="0"/>
              </a:spcBef>
              <a:spcAft>
                <a:spcPct val="0"/>
              </a:spcAft>
            </a:pPr>
            <a:endParaRPr lang="ru-RU" altLang="ru-RU" dirty="0"/>
          </a:p>
        </p:txBody>
      </p:sp>
      <p:sp>
        <p:nvSpPr>
          <p:cNvPr id="10" name="Заголовок 2"/>
          <p:cNvSpPr txBox="1">
            <a:spLocks/>
          </p:cNvSpPr>
          <p:nvPr/>
        </p:nvSpPr>
        <p:spPr>
          <a:xfrm>
            <a:off x="1979085" y="2549800"/>
            <a:ext cx="8270696" cy="1080860"/>
          </a:xfrm>
          <a:prstGeom prst="rect">
            <a:avLst/>
          </a:prstGeom>
        </p:spPr>
        <p:txBody>
          <a:bodyPr/>
          <a:lstStyle>
            <a:lvl1pPr marL="0" algn="ctr" defTabSz="449263" rtl="0" eaLnBrk="1" fontAlgn="base" latinLnBrk="0" hangingPunct="0">
              <a:lnSpc>
                <a:spcPct val="90000"/>
              </a:lnSpc>
              <a:spcBef>
                <a:spcPct val="0"/>
              </a:spcBef>
              <a:spcAft>
                <a:spcPct val="0"/>
              </a:spcAft>
              <a:buNone/>
              <a:defRPr lang="ru-RU" sz="2000" b="1" kern="1200" cap="all" baseline="0" dirty="0" smtClean="0">
                <a:solidFill>
                  <a:srgbClr val="E4465A"/>
                </a:solidFill>
                <a:latin typeface="Trebuchet MS" panose="020B0603020202020204" pitchFamily="34" charset="0"/>
                <a:ea typeface="Segoe UI Black" panose="020B0A02040204020203" pitchFamily="34" charset="0"/>
                <a:cs typeface="Adobe Arabic" panose="02040503050201020203" pitchFamily="18" charset="-78"/>
              </a:defRPr>
            </a:lvl1pPr>
          </a:lstStyle>
          <a:p>
            <a:endParaRPr lang="ru-RU" sz="4000" dirty="0" smtClean="0"/>
          </a:p>
        </p:txBody>
      </p:sp>
      <p:graphicFrame>
        <p:nvGraphicFramePr>
          <p:cNvPr id="2" name="Таблица 1"/>
          <p:cNvGraphicFramePr>
            <a:graphicFrameLocks noGrp="1"/>
          </p:cNvGraphicFramePr>
          <p:nvPr>
            <p:extLst>
              <p:ext uri="{D42A27DB-BD31-4B8C-83A1-F6EECF244321}">
                <p14:modId xmlns:p14="http://schemas.microsoft.com/office/powerpoint/2010/main" val="277262183"/>
              </p:ext>
            </p:extLst>
          </p:nvPr>
        </p:nvGraphicFramePr>
        <p:xfrm>
          <a:off x="2273709" y="834955"/>
          <a:ext cx="7681448" cy="4355910"/>
        </p:xfrm>
        <a:graphic>
          <a:graphicData uri="http://schemas.openxmlformats.org/drawingml/2006/table">
            <a:tbl>
              <a:tblPr firstRow="1" firstCol="1" bandRow="1">
                <a:tableStyleId>{5C22544A-7EE6-4342-B048-85BDC9FD1C3A}</a:tableStyleId>
              </a:tblPr>
              <a:tblGrid>
                <a:gridCol w="3711455"/>
                <a:gridCol w="3969993"/>
              </a:tblGrid>
              <a:tr h="230665">
                <a:tc>
                  <a:txBody>
                    <a:bodyPr/>
                    <a:lstStyle/>
                    <a:p>
                      <a:pPr marL="457200" algn="ctr">
                        <a:lnSpc>
                          <a:spcPct val="107000"/>
                        </a:lnSpc>
                        <a:spcAft>
                          <a:spcPts val="0"/>
                        </a:spcAft>
                      </a:pPr>
                      <a:r>
                        <a:rPr lang="ru-RU" sz="1500" dirty="0" smtClean="0">
                          <a:effectLst/>
                          <a:latin typeface="Segoe UI" panose="020B0502040204020203" pitchFamily="34" charset="0"/>
                          <a:cs typeface="Segoe UI" panose="020B0502040204020203" pitchFamily="34" charset="0"/>
                        </a:rPr>
                        <a:t>Ч.13</a:t>
                      </a:r>
                      <a:r>
                        <a:rPr lang="ru-RU" sz="1500" baseline="0" dirty="0" smtClean="0">
                          <a:effectLst/>
                          <a:latin typeface="Segoe UI" panose="020B0502040204020203" pitchFamily="34" charset="0"/>
                          <a:cs typeface="Segoe UI" panose="020B0502040204020203" pitchFamily="34" charset="0"/>
                        </a:rPr>
                        <a:t> ст.3.2 </a:t>
                      </a:r>
                      <a:r>
                        <a:rPr lang="ru-RU" sz="1500" baseline="0" dirty="0" smtClean="0">
                          <a:effectLst/>
                          <a:latin typeface="Segoe UI" panose="020B0502040204020203" pitchFamily="34" charset="0"/>
                          <a:cs typeface="Segoe UI" panose="020B0502040204020203" pitchFamily="34" charset="0"/>
                        </a:rPr>
                        <a:t>223-ФЗ</a:t>
                      </a:r>
                      <a:endParaRPr lang="ru-RU" sz="1500" dirty="0" smtClean="0">
                        <a:effectLst/>
                        <a:latin typeface="Segoe UI" panose="020B0502040204020203" pitchFamily="34" charset="0"/>
                        <a:cs typeface="Segoe UI" panose="020B0502040204020203" pitchFamily="34" charset="0"/>
                      </a:endParaRPr>
                    </a:p>
                    <a:p>
                      <a:pPr marL="457200" algn="ctr">
                        <a:lnSpc>
                          <a:spcPct val="107000"/>
                        </a:lnSpc>
                        <a:spcAft>
                          <a:spcPts val="0"/>
                        </a:spcAft>
                      </a:pPr>
                      <a:r>
                        <a:rPr lang="ru-RU" sz="1500" dirty="0" smtClean="0">
                          <a:effectLst/>
                          <a:latin typeface="Segoe UI" panose="020B0502040204020203" pitchFamily="34" charset="0"/>
                          <a:cs typeface="Segoe UI" panose="020B0502040204020203" pitchFamily="34" charset="0"/>
                        </a:rPr>
                        <a:t>«Промежуточный» протокол</a:t>
                      </a:r>
                      <a:endParaRPr lang="ru-RU" sz="1500" dirty="0">
                        <a:effectLst/>
                        <a:latin typeface="Segoe UI" panose="020B0502040204020203" pitchFamily="34" charset="0"/>
                        <a:ea typeface="Calibri" panose="020F0502020204030204" pitchFamily="34" charset="0"/>
                        <a:cs typeface="Segoe UI" panose="020B0502040204020203" pitchFamily="34" charset="0"/>
                      </a:endParaRPr>
                    </a:p>
                  </a:txBody>
                  <a:tcPr marL="39223" marR="39223" marT="0" marB="0"/>
                </a:tc>
                <a:tc>
                  <a:txBody>
                    <a:bodyPr/>
                    <a:lstStyle/>
                    <a:p>
                      <a:pPr marL="457200" algn="ctr">
                        <a:lnSpc>
                          <a:spcPct val="107000"/>
                        </a:lnSpc>
                        <a:spcAft>
                          <a:spcPts val="0"/>
                        </a:spcAft>
                      </a:pPr>
                      <a:r>
                        <a:rPr lang="ru-RU" sz="1500" dirty="0" smtClean="0">
                          <a:effectLst/>
                          <a:latin typeface="Segoe UI" panose="020B0502040204020203" pitchFamily="34" charset="0"/>
                          <a:cs typeface="Segoe UI" panose="020B0502040204020203" pitchFamily="34" charset="0"/>
                        </a:rPr>
                        <a:t>Ч.14 ст.3.2</a:t>
                      </a:r>
                      <a:r>
                        <a:rPr lang="ru-RU" sz="1500" baseline="0" dirty="0" smtClean="0">
                          <a:effectLst/>
                          <a:latin typeface="Segoe UI" panose="020B0502040204020203" pitchFamily="34" charset="0"/>
                          <a:cs typeface="Segoe UI" panose="020B0502040204020203" pitchFamily="34" charset="0"/>
                        </a:rPr>
                        <a:t> </a:t>
                      </a:r>
                      <a:r>
                        <a:rPr lang="ru-RU" sz="1500" baseline="0" dirty="0" smtClean="0">
                          <a:effectLst/>
                          <a:latin typeface="Segoe UI" panose="020B0502040204020203" pitchFamily="34" charset="0"/>
                          <a:cs typeface="Segoe UI" panose="020B0502040204020203" pitchFamily="34" charset="0"/>
                        </a:rPr>
                        <a:t>223-ФЗ</a:t>
                      </a:r>
                      <a:endParaRPr lang="ru-RU" sz="1500" dirty="0" smtClean="0">
                        <a:effectLst/>
                        <a:latin typeface="Segoe UI" panose="020B0502040204020203" pitchFamily="34" charset="0"/>
                        <a:cs typeface="Segoe UI" panose="020B0502040204020203" pitchFamily="34" charset="0"/>
                      </a:endParaRPr>
                    </a:p>
                    <a:p>
                      <a:pPr marL="457200" algn="ctr">
                        <a:lnSpc>
                          <a:spcPct val="107000"/>
                        </a:lnSpc>
                        <a:spcAft>
                          <a:spcPts val="0"/>
                        </a:spcAft>
                      </a:pPr>
                      <a:r>
                        <a:rPr lang="ru-RU" sz="1500" dirty="0" smtClean="0">
                          <a:effectLst/>
                          <a:latin typeface="Segoe UI" panose="020B0502040204020203" pitchFamily="34" charset="0"/>
                          <a:cs typeface="Segoe UI" panose="020B0502040204020203" pitchFamily="34" charset="0"/>
                        </a:rPr>
                        <a:t>Итоговый протокол</a:t>
                      </a:r>
                      <a:endParaRPr lang="ru-RU" sz="1500" dirty="0">
                        <a:effectLst/>
                        <a:latin typeface="Segoe UI" panose="020B0502040204020203" pitchFamily="34" charset="0"/>
                        <a:ea typeface="Calibri" panose="020F0502020204030204" pitchFamily="34" charset="0"/>
                        <a:cs typeface="Segoe UI" panose="020B0502040204020203" pitchFamily="34" charset="0"/>
                      </a:endParaRPr>
                    </a:p>
                  </a:txBody>
                  <a:tcPr marL="39223" marR="39223" marT="0" marB="0"/>
                </a:tc>
              </a:tr>
              <a:tr h="1815913">
                <a:tc gridSpan="2">
                  <a:txBody>
                    <a:bodyPr/>
                    <a:lstStyle/>
                    <a:p>
                      <a:pPr marL="742950" indent="-285750" algn="ctr">
                        <a:lnSpc>
                          <a:spcPct val="107000"/>
                        </a:lnSpc>
                        <a:spcAft>
                          <a:spcPts val="0"/>
                        </a:spcAft>
                        <a:buFont typeface="Wingdings" panose="05000000000000000000" pitchFamily="2" charset="2"/>
                        <a:buChar char="Ø"/>
                      </a:pPr>
                      <a:endParaRPr lang="ru-RU" sz="1500" b="0" dirty="0" smtClean="0">
                        <a:solidFill>
                          <a:schemeClr val="tx1">
                            <a:lumMod val="75000"/>
                          </a:schemeClr>
                        </a:solidFill>
                        <a:effectLst/>
                        <a:latin typeface="Segoe UI" panose="020B0502040204020203" pitchFamily="34" charset="0"/>
                        <a:ea typeface="Calibri" panose="020F0502020204030204" pitchFamily="34" charset="0"/>
                        <a:cs typeface="Segoe UI" panose="020B0502040204020203" pitchFamily="34" charset="0"/>
                      </a:endParaRPr>
                    </a:p>
                    <a:p>
                      <a:pPr marL="742950" indent="-285750" algn="ctr">
                        <a:lnSpc>
                          <a:spcPct val="107000"/>
                        </a:lnSpc>
                        <a:spcAft>
                          <a:spcPts val="0"/>
                        </a:spcAft>
                        <a:buFont typeface="Wingdings" panose="05000000000000000000" pitchFamily="2" charset="2"/>
                        <a:buChar char="Ø"/>
                      </a:pPr>
                      <a:r>
                        <a:rPr lang="ru-RU" sz="1500" b="0" dirty="0" smtClean="0">
                          <a:solidFill>
                            <a:schemeClr val="tx1">
                              <a:lumMod val="75000"/>
                            </a:schemeClr>
                          </a:solidFill>
                          <a:effectLst/>
                          <a:latin typeface="Segoe UI" panose="020B0502040204020203" pitchFamily="34" charset="0"/>
                          <a:ea typeface="Calibri" panose="020F0502020204030204" pitchFamily="34" charset="0"/>
                          <a:cs typeface="Segoe UI" panose="020B0502040204020203" pitchFamily="34" charset="0"/>
                        </a:rPr>
                        <a:t>Дата подписания протокола</a:t>
                      </a:r>
                    </a:p>
                    <a:p>
                      <a:pPr marL="742950" indent="-285750" algn="ctr">
                        <a:lnSpc>
                          <a:spcPct val="107000"/>
                        </a:lnSpc>
                        <a:spcAft>
                          <a:spcPts val="0"/>
                        </a:spcAft>
                        <a:buFont typeface="Wingdings" panose="05000000000000000000" pitchFamily="2" charset="2"/>
                        <a:buChar char="Ø"/>
                      </a:pPr>
                      <a:r>
                        <a:rPr lang="ru-RU" sz="1500" b="0" dirty="0" smtClean="0">
                          <a:solidFill>
                            <a:schemeClr val="tx1">
                              <a:lumMod val="75000"/>
                            </a:schemeClr>
                          </a:solidFill>
                          <a:effectLst/>
                          <a:latin typeface="Segoe UI" panose="020B0502040204020203" pitchFamily="34" charset="0"/>
                          <a:ea typeface="Calibri" panose="020F0502020204030204" pitchFamily="34" charset="0"/>
                          <a:cs typeface="Segoe UI" panose="020B0502040204020203" pitchFamily="34" charset="0"/>
                        </a:rPr>
                        <a:t>Количество поданных заявок с указанием даты и времени их регистрации</a:t>
                      </a:r>
                    </a:p>
                    <a:p>
                      <a:pPr marL="742950" indent="-285750" algn="ctr">
                        <a:lnSpc>
                          <a:spcPct val="107000"/>
                        </a:lnSpc>
                        <a:spcAft>
                          <a:spcPts val="0"/>
                        </a:spcAft>
                        <a:buFont typeface="Wingdings" panose="05000000000000000000" pitchFamily="2" charset="2"/>
                        <a:buChar char="Ø"/>
                      </a:pPr>
                      <a:r>
                        <a:rPr lang="ru-RU" sz="1500" b="0" dirty="0" smtClean="0">
                          <a:solidFill>
                            <a:schemeClr val="tx1">
                              <a:lumMod val="75000"/>
                            </a:schemeClr>
                          </a:solidFill>
                          <a:effectLst/>
                          <a:latin typeface="Segoe UI" panose="020B0502040204020203" pitchFamily="34" charset="0"/>
                          <a:ea typeface="Calibri" panose="020F0502020204030204" pitchFamily="34" charset="0"/>
                          <a:cs typeface="Segoe UI" panose="020B0502040204020203" pitchFamily="34" charset="0"/>
                        </a:rPr>
                        <a:t>Результаты рассмотрения заявок (если проводится на этом этапе) +</a:t>
                      </a:r>
                      <a:r>
                        <a:rPr lang="ru-RU" sz="1500" b="0" baseline="0" dirty="0" smtClean="0">
                          <a:solidFill>
                            <a:schemeClr val="tx1">
                              <a:lumMod val="75000"/>
                            </a:schemeClr>
                          </a:solidFill>
                          <a:effectLst/>
                          <a:latin typeface="Segoe UI" panose="020B0502040204020203" pitchFamily="34" charset="0"/>
                          <a:ea typeface="Calibri" panose="020F0502020204030204" pitchFamily="34" charset="0"/>
                          <a:cs typeface="Segoe UI" panose="020B0502040204020203" pitchFamily="34" charset="0"/>
                        </a:rPr>
                        <a:t> количество отклоненных (отдельно) + причины отклонения со ссылкой на И</a:t>
                      </a:r>
                      <a:r>
                        <a:rPr lang="en-US" sz="1500" b="0" baseline="0" dirty="0" smtClean="0">
                          <a:solidFill>
                            <a:schemeClr val="tx1">
                              <a:lumMod val="75000"/>
                            </a:schemeClr>
                          </a:solidFill>
                          <a:effectLst/>
                          <a:latin typeface="Segoe UI" panose="020B0502040204020203" pitchFamily="34" charset="0"/>
                          <a:ea typeface="Calibri" panose="020F0502020204030204" pitchFamily="34" charset="0"/>
                          <a:cs typeface="Segoe UI" panose="020B0502040204020203" pitchFamily="34" charset="0"/>
                        </a:rPr>
                        <a:t>/</a:t>
                      </a:r>
                      <a:r>
                        <a:rPr lang="ru-RU" sz="1500" b="0" baseline="0" dirty="0" smtClean="0">
                          <a:solidFill>
                            <a:schemeClr val="tx1">
                              <a:lumMod val="75000"/>
                            </a:schemeClr>
                          </a:solidFill>
                          <a:effectLst/>
                          <a:latin typeface="Segoe UI" panose="020B0502040204020203" pitchFamily="34" charset="0"/>
                          <a:ea typeface="Calibri" panose="020F0502020204030204" pitchFamily="34" charset="0"/>
                          <a:cs typeface="Segoe UI" panose="020B0502040204020203" pitchFamily="34" charset="0"/>
                        </a:rPr>
                        <a:t>Д</a:t>
                      </a:r>
                      <a:endParaRPr lang="en-US" sz="1500" b="0" baseline="0" dirty="0" smtClean="0">
                        <a:solidFill>
                          <a:schemeClr val="tx1">
                            <a:lumMod val="75000"/>
                          </a:schemeClr>
                        </a:solidFill>
                        <a:effectLst/>
                        <a:latin typeface="Segoe UI" panose="020B0502040204020203" pitchFamily="34" charset="0"/>
                        <a:ea typeface="Calibri" panose="020F0502020204030204" pitchFamily="34" charset="0"/>
                        <a:cs typeface="Segoe UI" panose="020B0502040204020203" pitchFamily="34" charset="0"/>
                      </a:endParaRPr>
                    </a:p>
                    <a:p>
                      <a:pPr marL="742950" indent="-285750" algn="ctr">
                        <a:lnSpc>
                          <a:spcPct val="107000"/>
                        </a:lnSpc>
                        <a:spcAft>
                          <a:spcPts val="0"/>
                        </a:spcAft>
                        <a:buFont typeface="Wingdings" panose="05000000000000000000" pitchFamily="2" charset="2"/>
                        <a:buChar char="Ø"/>
                      </a:pPr>
                      <a:r>
                        <a:rPr lang="ru-RU" sz="1500" b="0" baseline="0" dirty="0" smtClean="0">
                          <a:solidFill>
                            <a:schemeClr val="tx1">
                              <a:lumMod val="75000"/>
                            </a:schemeClr>
                          </a:solidFill>
                          <a:effectLst/>
                          <a:latin typeface="Segoe UI" panose="020B0502040204020203" pitchFamily="34" charset="0"/>
                          <a:ea typeface="Calibri" panose="020F0502020204030204" pitchFamily="34" charset="0"/>
                          <a:cs typeface="Segoe UI" panose="020B0502040204020203" pitchFamily="34" charset="0"/>
                        </a:rPr>
                        <a:t>Результаты оценки заявок (если проводится на этом этапе) + с указанием «итогового решения комиссии» о соответствии заявок требованиям документации + результаты присвоения баллов по критериям</a:t>
                      </a:r>
                      <a:endParaRPr lang="ru-RU" sz="1500" b="0" dirty="0" smtClean="0">
                        <a:solidFill>
                          <a:schemeClr val="tx1">
                            <a:lumMod val="75000"/>
                          </a:schemeClr>
                        </a:solidFill>
                        <a:effectLst/>
                        <a:latin typeface="Segoe UI" panose="020B0502040204020203" pitchFamily="34" charset="0"/>
                        <a:ea typeface="Calibri" panose="020F0502020204030204" pitchFamily="34" charset="0"/>
                        <a:cs typeface="Segoe UI" panose="020B0502040204020203" pitchFamily="34" charset="0"/>
                      </a:endParaRPr>
                    </a:p>
                    <a:p>
                      <a:pPr marL="742950" indent="-285750" algn="ctr">
                        <a:lnSpc>
                          <a:spcPct val="107000"/>
                        </a:lnSpc>
                        <a:spcAft>
                          <a:spcPts val="0"/>
                        </a:spcAft>
                        <a:buFont typeface="Wingdings" panose="05000000000000000000" pitchFamily="2" charset="2"/>
                        <a:buChar char="Ø"/>
                      </a:pPr>
                      <a:r>
                        <a:rPr lang="ru-RU" sz="1500" b="0" dirty="0" smtClean="0">
                          <a:solidFill>
                            <a:schemeClr val="tx1">
                              <a:lumMod val="75000"/>
                            </a:schemeClr>
                          </a:solidFill>
                          <a:effectLst/>
                          <a:latin typeface="Segoe UI" panose="020B0502040204020203" pitchFamily="34" charset="0"/>
                          <a:ea typeface="Calibri" panose="020F0502020204030204" pitchFamily="34" charset="0"/>
                          <a:cs typeface="Segoe UI" panose="020B0502040204020203" pitchFamily="34" charset="0"/>
                        </a:rPr>
                        <a:t>Причины</a:t>
                      </a:r>
                      <a:r>
                        <a:rPr lang="ru-RU" sz="1500" b="0" baseline="0" dirty="0" smtClean="0">
                          <a:solidFill>
                            <a:schemeClr val="tx1">
                              <a:lumMod val="75000"/>
                            </a:schemeClr>
                          </a:solidFill>
                          <a:effectLst/>
                          <a:latin typeface="Segoe UI" panose="020B0502040204020203" pitchFamily="34" charset="0"/>
                          <a:ea typeface="Calibri" panose="020F0502020204030204" pitchFamily="34" charset="0"/>
                          <a:cs typeface="Segoe UI" panose="020B0502040204020203" pitchFamily="34" charset="0"/>
                        </a:rPr>
                        <a:t> признания закупки несостоявшейся (если такое случилось)</a:t>
                      </a:r>
                    </a:p>
                    <a:p>
                      <a:pPr marL="457200" indent="0" algn="ctr">
                        <a:lnSpc>
                          <a:spcPct val="107000"/>
                        </a:lnSpc>
                        <a:spcAft>
                          <a:spcPts val="0"/>
                        </a:spcAft>
                        <a:buFont typeface="Wingdings" panose="05000000000000000000" pitchFamily="2" charset="2"/>
                        <a:buNone/>
                      </a:pPr>
                      <a:endParaRPr lang="ru-RU" sz="1500" b="0" dirty="0">
                        <a:solidFill>
                          <a:schemeClr val="tx1">
                            <a:lumMod val="75000"/>
                          </a:schemeClr>
                        </a:solidFill>
                        <a:effectLst/>
                        <a:latin typeface="Segoe UI" panose="020B0502040204020203" pitchFamily="34" charset="0"/>
                        <a:ea typeface="Calibri" panose="020F0502020204030204" pitchFamily="34" charset="0"/>
                        <a:cs typeface="Segoe UI" panose="020B0502040204020203" pitchFamily="34" charset="0"/>
                      </a:endParaRPr>
                    </a:p>
                  </a:txBody>
                  <a:tcPr marL="39223" marR="39223" marT="0" marB="0">
                    <a:solidFill>
                      <a:srgbClr val="F5CFD1"/>
                    </a:solidFill>
                  </a:tcPr>
                </a:tc>
                <a:tc hMerge="1">
                  <a:txBody>
                    <a:bodyPr/>
                    <a:lstStyle/>
                    <a:p>
                      <a:endParaRPr lang="ru-RU"/>
                    </a:p>
                  </a:txBody>
                  <a:tcPr/>
                </a:tc>
              </a:tr>
              <a:tr h="431922">
                <a:tc>
                  <a:txBody>
                    <a:bodyPr/>
                    <a:lstStyle/>
                    <a:p>
                      <a:pPr marL="457200" algn="ctr">
                        <a:lnSpc>
                          <a:spcPct val="107000"/>
                        </a:lnSpc>
                        <a:spcAft>
                          <a:spcPts val="0"/>
                        </a:spcAft>
                      </a:pPr>
                      <a:endParaRPr lang="ru-RU" sz="1500" b="0" dirty="0" smtClean="0">
                        <a:solidFill>
                          <a:schemeClr val="tx1">
                            <a:lumMod val="75000"/>
                          </a:schemeClr>
                        </a:solidFill>
                        <a:effectLst/>
                        <a:latin typeface="Segoe UI" panose="020B0502040204020203" pitchFamily="34" charset="0"/>
                        <a:ea typeface="Calibri" panose="020F0502020204030204" pitchFamily="34" charset="0"/>
                        <a:cs typeface="Segoe UI" panose="020B0502040204020203" pitchFamily="34" charset="0"/>
                      </a:endParaRPr>
                    </a:p>
                    <a:p>
                      <a:pPr marL="457200" algn="ctr">
                        <a:lnSpc>
                          <a:spcPct val="107000"/>
                        </a:lnSpc>
                        <a:spcAft>
                          <a:spcPts val="0"/>
                        </a:spcAft>
                      </a:pPr>
                      <a:endParaRPr lang="ru-RU" sz="1500" b="0" dirty="0" smtClean="0">
                        <a:solidFill>
                          <a:schemeClr val="tx1">
                            <a:lumMod val="75000"/>
                          </a:schemeClr>
                        </a:solidFill>
                        <a:effectLst/>
                        <a:latin typeface="Segoe UI" panose="020B0502040204020203" pitchFamily="34" charset="0"/>
                        <a:ea typeface="Calibri" panose="020F0502020204030204" pitchFamily="34" charset="0"/>
                        <a:cs typeface="Segoe UI" panose="020B0502040204020203" pitchFamily="34" charset="0"/>
                      </a:endParaRPr>
                    </a:p>
                  </a:txBody>
                  <a:tcPr marL="39223" marR="39223" marT="0" marB="0">
                    <a:solidFill>
                      <a:srgbClr val="F5CFD1"/>
                    </a:solidFill>
                  </a:tcPr>
                </a:tc>
                <a:tc>
                  <a:txBody>
                    <a:bodyPr/>
                    <a:lstStyle/>
                    <a:p>
                      <a:pPr marL="742950" marR="0" lvl="0" indent="-285750" algn="ctr" defTabSz="914400" rtl="0" eaLnBrk="1" fontAlgn="auto" latinLnBrk="0" hangingPunct="1">
                        <a:lnSpc>
                          <a:spcPct val="107000"/>
                        </a:lnSpc>
                        <a:spcBef>
                          <a:spcPts val="0"/>
                        </a:spcBef>
                        <a:spcAft>
                          <a:spcPts val="0"/>
                        </a:spcAft>
                        <a:buClrTx/>
                        <a:buSzTx/>
                        <a:buFont typeface="Wingdings" panose="05000000000000000000" pitchFamily="2" charset="2"/>
                        <a:buChar char="Ø"/>
                        <a:tabLst/>
                        <a:defRPr/>
                      </a:pPr>
                      <a:r>
                        <a:rPr lang="ru-RU" sz="15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Наименование участников</a:t>
                      </a:r>
                    </a:p>
                    <a:p>
                      <a:pPr marL="742950" marR="0" lvl="0" indent="-285750" algn="ctr" defTabSz="914400" rtl="0" eaLnBrk="1" fontAlgn="auto" latinLnBrk="0" hangingPunct="1">
                        <a:lnSpc>
                          <a:spcPct val="107000"/>
                        </a:lnSpc>
                        <a:spcBef>
                          <a:spcPts val="0"/>
                        </a:spcBef>
                        <a:spcAft>
                          <a:spcPts val="0"/>
                        </a:spcAft>
                        <a:buClrTx/>
                        <a:buSzTx/>
                        <a:buFont typeface="Wingdings" panose="05000000000000000000" pitchFamily="2" charset="2"/>
                        <a:buChar char="Ø"/>
                        <a:tabLst/>
                        <a:defRPr/>
                      </a:pPr>
                      <a:r>
                        <a:rPr lang="ru-RU" sz="15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Порядковые номера</a:t>
                      </a:r>
                      <a:r>
                        <a:rPr lang="ru-RU" sz="150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по итогам ранжирования + ценовые предложения</a:t>
                      </a:r>
                      <a:endParaRPr lang="ru-RU" sz="15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gn="ctr">
                        <a:lnSpc>
                          <a:spcPct val="107000"/>
                        </a:lnSpc>
                        <a:spcAft>
                          <a:spcPts val="0"/>
                        </a:spcAft>
                      </a:pPr>
                      <a:endParaRPr lang="ru-RU"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9223" marR="39223" marT="0" marB="0"/>
                </a:tc>
              </a:tr>
            </a:tbl>
          </a:graphicData>
        </a:graphic>
      </p:graphicFrame>
      <p:sp>
        <p:nvSpPr>
          <p:cNvPr id="5" name="Заголовок 3"/>
          <p:cNvSpPr>
            <a:spLocks noGrp="1"/>
          </p:cNvSpPr>
          <p:nvPr>
            <p:ph type="title"/>
          </p:nvPr>
        </p:nvSpPr>
        <p:spPr>
          <a:xfrm>
            <a:off x="1797979" y="0"/>
            <a:ext cx="8270696" cy="694951"/>
          </a:xfrm>
        </p:spPr>
        <p:txBody>
          <a:bodyPr>
            <a:normAutofit/>
          </a:bodyPr>
          <a:lstStyle/>
          <a:p>
            <a:r>
              <a:rPr lang="ru-RU" altLang="ru-RU" dirty="0" smtClean="0">
                <a:cs typeface="Segoe UI" panose="020B0502040204020203" pitchFamily="34" charset="0"/>
              </a:rPr>
              <a:t>Требования к протоколам</a:t>
            </a:r>
            <a:endParaRPr lang="ru-RU" altLang="ru-RU" dirty="0">
              <a:latin typeface="Segoe UI" panose="020B0502040204020203" pitchFamily="34" charset="0"/>
              <a:cs typeface="Segoe UI" panose="020B0502040204020203" pitchFamily="34" charset="0"/>
            </a:endParaRPr>
          </a:p>
        </p:txBody>
      </p:sp>
      <p:sp>
        <p:nvSpPr>
          <p:cNvPr id="6" name="Нижний колонтитул 4"/>
          <p:cNvSpPr>
            <a:spLocks noGrp="1"/>
          </p:cNvSpPr>
          <p:nvPr>
            <p:ph type="ftr" sz="quarter" idx="11"/>
          </p:nvPr>
        </p:nvSpPr>
        <p:spPr>
          <a:xfrm>
            <a:off x="360362" y="6520816"/>
            <a:ext cx="7712075" cy="333462"/>
          </a:xfrm>
        </p:spPr>
        <p:txBody>
          <a:bodyPr/>
          <a:lstStyle>
            <a:lvl1pPr>
              <a:defRPr>
                <a:solidFill>
                  <a:srgbClr val="E4465A"/>
                </a:solidFill>
                <a:latin typeface="Segoe UI" panose="020B0502040204020203" pitchFamily="34" charset="0"/>
              </a:defRPr>
            </a:lvl1pPr>
          </a:lstStyle>
          <a:p>
            <a:r>
              <a:rPr lang="ru-RU" dirty="0" smtClean="0"/>
              <a:t>Анатолий Галимский</a:t>
            </a:r>
            <a:endParaRPr lang="ru-RU" dirty="0"/>
          </a:p>
        </p:txBody>
      </p:sp>
      <p:sp>
        <p:nvSpPr>
          <p:cNvPr id="7" name="Номер слайда 5"/>
          <p:cNvSpPr>
            <a:spLocks noGrp="1"/>
          </p:cNvSpPr>
          <p:nvPr>
            <p:ph type="sldNum" sz="quarter" idx="12"/>
          </p:nvPr>
        </p:nvSpPr>
        <p:spPr>
          <a:xfrm>
            <a:off x="9086849" y="6520815"/>
            <a:ext cx="2743200" cy="333462"/>
          </a:xfrm>
        </p:spPr>
        <p:txBody>
          <a:bodyPr/>
          <a:lstStyle>
            <a:lvl1pPr>
              <a:defRPr>
                <a:solidFill>
                  <a:srgbClr val="E4465A"/>
                </a:solidFill>
                <a:latin typeface="Segoe UI" panose="020B0502040204020203" pitchFamily="34" charset="0"/>
              </a:defRPr>
            </a:lvl1pPr>
          </a:lstStyle>
          <a:p>
            <a:r>
              <a:rPr lang="ru-RU" dirty="0" smtClean="0"/>
              <a:t>2018</a:t>
            </a:r>
            <a:endParaRPr lang="ru-RU" dirty="0"/>
          </a:p>
        </p:txBody>
      </p:sp>
      <p:sp>
        <p:nvSpPr>
          <p:cNvPr id="8" name="Прямоугольник 7"/>
          <p:cNvSpPr/>
          <p:nvPr/>
        </p:nvSpPr>
        <p:spPr>
          <a:xfrm>
            <a:off x="41049" y="5330869"/>
            <a:ext cx="4465320" cy="308547"/>
          </a:xfrm>
          <a:prstGeom prst="rect">
            <a:avLst/>
          </a:prstGeom>
          <a:solidFill>
            <a:srgbClr val="DBE1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11" name="Прямоугольник 10"/>
          <p:cNvSpPr/>
          <p:nvPr/>
        </p:nvSpPr>
        <p:spPr>
          <a:xfrm>
            <a:off x="1454847" y="5393195"/>
            <a:ext cx="4436496" cy="246221"/>
          </a:xfrm>
          <a:prstGeom prst="rect">
            <a:avLst/>
          </a:prstGeom>
        </p:spPr>
        <p:txBody>
          <a:bodyPr wrap="square" lIns="0" tIns="0" rIns="0" bIns="0">
            <a:spAutoFit/>
          </a:bodyPr>
          <a:lstStyle/>
          <a:p>
            <a:pPr lvl="0">
              <a:spcBef>
                <a:spcPts val="1000"/>
              </a:spcBef>
            </a:pPr>
            <a:r>
              <a:rPr lang="ru-RU" sz="1600" b="1" dirty="0" smtClean="0">
                <a:latin typeface="Segoe UI" panose="020B0502040204020203" pitchFamily="34" charset="0"/>
                <a:cs typeface="Segoe UI" panose="020B0502040204020203" pitchFamily="34" charset="0"/>
              </a:rPr>
              <a:t>Ч.10 ст.3.3 223-ФЗ</a:t>
            </a:r>
            <a:endParaRPr lang="ru-RU" sz="1600" b="1" dirty="0">
              <a:latin typeface="Segoe UI" panose="020B0502040204020203" pitchFamily="34" charset="0"/>
              <a:cs typeface="Segoe UI" panose="020B0502040204020203" pitchFamily="34" charset="0"/>
            </a:endParaRPr>
          </a:p>
        </p:txBody>
      </p:sp>
      <p:sp>
        <p:nvSpPr>
          <p:cNvPr id="12" name="Прямоугольник 11"/>
          <p:cNvSpPr/>
          <p:nvPr/>
        </p:nvSpPr>
        <p:spPr>
          <a:xfrm>
            <a:off x="1454846" y="6027059"/>
            <a:ext cx="10342773" cy="338554"/>
          </a:xfrm>
          <a:prstGeom prst="rect">
            <a:avLst/>
          </a:prstGeom>
        </p:spPr>
        <p:txBody>
          <a:bodyPr wrap="square">
            <a:spAutoFit/>
          </a:bodyPr>
          <a:lstStyle/>
          <a:p>
            <a:pPr algn="just" defTabSz="447675">
              <a:spcBef>
                <a:spcPts val="1200"/>
              </a:spcBef>
              <a:buClr>
                <a:srgbClr val="E4465A"/>
              </a:buClr>
              <a:buSzPct val="120000"/>
            </a:pPr>
            <a:r>
              <a:rPr lang="ru-RU" sz="1600" dirty="0" smtClean="0">
                <a:latin typeface="Segoe UI" panose="020B0502040204020203" pitchFamily="34" charset="0"/>
                <a:cs typeface="Segoe UI" panose="020B0502040204020203" pitchFamily="34" charset="0"/>
              </a:rPr>
              <a:t>Указывать ценовые предложения в любых протоколах, кроме итогового, нельзя!</a:t>
            </a:r>
            <a:endParaRPr lang="ru-RU"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638021882"/>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Стрелка: пятиугольник 6"/>
          <p:cNvSpPr/>
          <p:nvPr/>
        </p:nvSpPr>
        <p:spPr>
          <a:xfrm rot="5400000">
            <a:off x="-32043" y="1138854"/>
            <a:ext cx="1604862" cy="820057"/>
          </a:xfrm>
          <a:prstGeom prst="homePlate">
            <a:avLst>
              <a:gd name="adj" fmla="val 17496"/>
            </a:avLst>
          </a:prstGeom>
          <a:solidFill>
            <a:srgbClr val="E44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anose="020B0502040204020203" pitchFamily="34" charset="0"/>
            </a:endParaRPr>
          </a:p>
        </p:txBody>
      </p:sp>
      <p:sp>
        <p:nvSpPr>
          <p:cNvPr id="4" name="Заголовок 3"/>
          <p:cNvSpPr>
            <a:spLocks noGrp="1"/>
          </p:cNvSpPr>
          <p:nvPr>
            <p:ph type="title"/>
          </p:nvPr>
        </p:nvSpPr>
        <p:spPr/>
        <p:txBody>
          <a:bodyPr>
            <a:normAutofit/>
          </a:bodyPr>
          <a:lstStyle/>
          <a:p>
            <a:r>
              <a:rPr lang="ru-RU" altLang="ru-RU" dirty="0" smtClean="0">
                <a:cs typeface="Segoe UI" panose="020B0502040204020203" pitchFamily="34" charset="0"/>
              </a:rPr>
              <a:t>Этапы закупки</a:t>
            </a:r>
            <a:endParaRPr lang="ru-RU" altLang="ru-RU" dirty="0">
              <a:latin typeface="Segoe UI" panose="020B0502040204020203" pitchFamily="34" charset="0"/>
              <a:cs typeface="Segoe UI" panose="020B0502040204020203" pitchFamily="34" charset="0"/>
            </a:endParaRPr>
          </a:p>
        </p:txBody>
      </p:sp>
      <p:sp>
        <p:nvSpPr>
          <p:cNvPr id="2" name="Прямоугольник 1"/>
          <p:cNvSpPr/>
          <p:nvPr/>
        </p:nvSpPr>
        <p:spPr>
          <a:xfrm>
            <a:off x="1413797" y="2351314"/>
            <a:ext cx="10342773" cy="984885"/>
          </a:xfrm>
          <a:prstGeom prst="rect">
            <a:avLst/>
          </a:prstGeom>
        </p:spPr>
        <p:txBody>
          <a:bodyPr wrap="square">
            <a:spAutoFit/>
          </a:bodyPr>
          <a:lstStyle/>
          <a:p>
            <a:pPr marL="285750" indent="-285750" algn="just" defTabSz="447675">
              <a:spcBef>
                <a:spcPts val="1200"/>
              </a:spcBef>
              <a:buClr>
                <a:srgbClr val="E4465A"/>
              </a:buClr>
              <a:buSzPct val="120000"/>
              <a:buFont typeface="Wingdings" panose="05000000000000000000" pitchFamily="2" charset="2"/>
              <a:buChar char="ü"/>
            </a:pPr>
            <a:r>
              <a:rPr lang="ru-RU" sz="1600" dirty="0" smtClean="0">
                <a:latin typeface="Segoe UI" panose="020B0502040204020203" pitchFamily="34" charset="0"/>
                <a:cs typeface="Segoe UI" panose="020B0502040204020203" pitchFamily="34" charset="0"/>
              </a:rPr>
              <a:t>Конкурентная закупка без протоколов не проводится – должен быть минимум 1 этап -</a:t>
            </a:r>
            <a:r>
              <a:rPr lang="en-US" sz="1600" dirty="0" smtClean="0">
                <a:latin typeface="Segoe UI" panose="020B0502040204020203" pitchFamily="34" charset="0"/>
                <a:cs typeface="Segoe UI" panose="020B0502040204020203" pitchFamily="34" charset="0"/>
              </a:rPr>
              <a:t>&gt; </a:t>
            </a:r>
            <a:r>
              <a:rPr lang="ru-RU" sz="1600" dirty="0" smtClean="0">
                <a:latin typeface="Segoe UI" panose="020B0502040204020203" pitchFamily="34" charset="0"/>
                <a:cs typeface="Segoe UI" panose="020B0502040204020203" pitchFamily="34" charset="0"/>
              </a:rPr>
              <a:t>минимум 1 протокол</a:t>
            </a:r>
          </a:p>
          <a:p>
            <a:pPr marL="285750" indent="-285750" algn="just" defTabSz="447675">
              <a:spcBef>
                <a:spcPts val="1200"/>
              </a:spcBef>
              <a:buClr>
                <a:srgbClr val="E4465A"/>
              </a:buClr>
              <a:buSzPct val="120000"/>
              <a:buFont typeface="Wingdings" panose="05000000000000000000" pitchFamily="2" charset="2"/>
              <a:buChar char="ü"/>
            </a:pPr>
            <a:r>
              <a:rPr lang="ru-RU" sz="1600" dirty="0" smtClean="0">
                <a:latin typeface="Segoe UI" panose="020B0502040204020203" pitchFamily="34" charset="0"/>
                <a:cs typeface="Segoe UI" panose="020B0502040204020203" pitchFamily="34" charset="0"/>
              </a:rPr>
              <a:t>В Положении и\или в документации необходимо раскрыть понятия </a:t>
            </a:r>
            <a:r>
              <a:rPr lang="ru-RU" sz="1600" dirty="0" err="1" smtClean="0">
                <a:latin typeface="Segoe UI" panose="020B0502040204020203" pitchFamily="34" charset="0"/>
                <a:cs typeface="Segoe UI" panose="020B0502040204020203" pitchFamily="34" charset="0"/>
              </a:rPr>
              <a:t>этапности</a:t>
            </a:r>
            <a:r>
              <a:rPr lang="ru-RU" sz="1600" dirty="0" smtClean="0">
                <a:latin typeface="Segoe UI" panose="020B0502040204020203" pitchFamily="34" charset="0"/>
                <a:cs typeface="Segoe UI" panose="020B0502040204020203" pitchFamily="34" charset="0"/>
              </a:rPr>
              <a:t> и указать эти этапы</a:t>
            </a:r>
          </a:p>
        </p:txBody>
      </p:sp>
      <p:sp>
        <p:nvSpPr>
          <p:cNvPr id="9" name="Freeform 37"/>
          <p:cNvSpPr>
            <a:spLocks noEditPoints="1"/>
          </p:cNvSpPr>
          <p:nvPr/>
        </p:nvSpPr>
        <p:spPr bwMode="auto">
          <a:xfrm>
            <a:off x="541177" y="1586204"/>
            <a:ext cx="541336" cy="504531"/>
          </a:xfrm>
          <a:custGeom>
            <a:avLst/>
            <a:gdLst>
              <a:gd name="T0" fmla="*/ 2147483646 w 1251"/>
              <a:gd name="T1" fmla="*/ 2147483646 h 1038"/>
              <a:gd name="T2" fmla="*/ 2147483646 w 1251"/>
              <a:gd name="T3" fmla="*/ 2147483646 h 1038"/>
              <a:gd name="T4" fmla="*/ 2147483646 w 1251"/>
              <a:gd name="T5" fmla="*/ 2147483646 h 1038"/>
              <a:gd name="T6" fmla="*/ 2147483646 w 1251"/>
              <a:gd name="T7" fmla="*/ 2147483646 h 1038"/>
              <a:gd name="T8" fmla="*/ 2147483646 w 1251"/>
              <a:gd name="T9" fmla="*/ 2147483646 h 1038"/>
              <a:gd name="T10" fmla="*/ 2147483646 w 1251"/>
              <a:gd name="T11" fmla="*/ 2147483646 h 1038"/>
              <a:gd name="T12" fmla="*/ 2147483646 w 1251"/>
              <a:gd name="T13" fmla="*/ 2147483646 h 1038"/>
              <a:gd name="T14" fmla="*/ 2147483646 w 1251"/>
              <a:gd name="T15" fmla="*/ 2147483646 h 1038"/>
              <a:gd name="T16" fmla="*/ 2147483646 w 1251"/>
              <a:gd name="T17" fmla="*/ 2147483646 h 1038"/>
              <a:gd name="T18" fmla="*/ 2147483646 w 1251"/>
              <a:gd name="T19" fmla="*/ 2147483646 h 1038"/>
              <a:gd name="T20" fmla="*/ 2147483646 w 1251"/>
              <a:gd name="T21" fmla="*/ 2147483646 h 1038"/>
              <a:gd name="T22" fmla="*/ 2147483646 w 1251"/>
              <a:gd name="T23" fmla="*/ 2147483646 h 1038"/>
              <a:gd name="T24" fmla="*/ 2147483646 w 1251"/>
              <a:gd name="T25" fmla="*/ 2147483646 h 1038"/>
              <a:gd name="T26" fmla="*/ 2147483646 w 1251"/>
              <a:gd name="T27" fmla="*/ 2147483646 h 1038"/>
              <a:gd name="T28" fmla="*/ 2147483646 w 1251"/>
              <a:gd name="T29" fmla="*/ 2147483646 h 1038"/>
              <a:gd name="T30" fmla="*/ 2147483646 w 1251"/>
              <a:gd name="T31" fmla="*/ 2147483646 h 1038"/>
              <a:gd name="T32" fmla="*/ 2147483646 w 1251"/>
              <a:gd name="T33" fmla="*/ 2147483646 h 1038"/>
              <a:gd name="T34" fmla="*/ 2147483646 w 1251"/>
              <a:gd name="T35" fmla="*/ 2147483646 h 1038"/>
              <a:gd name="T36" fmla="*/ 2147483646 w 1251"/>
              <a:gd name="T37" fmla="*/ 2147483646 h 1038"/>
              <a:gd name="T38" fmla="*/ 0 w 1251"/>
              <a:gd name="T39" fmla="*/ 2147483646 h 1038"/>
              <a:gd name="T40" fmla="*/ 2147483646 w 1251"/>
              <a:gd name="T41" fmla="*/ 2147483646 h 1038"/>
              <a:gd name="T42" fmla="*/ 2147483646 w 1251"/>
              <a:gd name="T43" fmla="*/ 2147483646 h 1038"/>
              <a:gd name="T44" fmla="*/ 2147483646 w 1251"/>
              <a:gd name="T45" fmla="*/ 2147483646 h 1038"/>
              <a:gd name="T46" fmla="*/ 2147483646 w 1251"/>
              <a:gd name="T47" fmla="*/ 2147483646 h 1038"/>
              <a:gd name="T48" fmla="*/ 2147483646 w 1251"/>
              <a:gd name="T49" fmla="*/ 2147483646 h 1038"/>
              <a:gd name="T50" fmla="*/ 2147483646 w 1251"/>
              <a:gd name="T51" fmla="*/ 2147483646 h 1038"/>
              <a:gd name="T52" fmla="*/ 2147483646 w 1251"/>
              <a:gd name="T53" fmla="*/ 2147483646 h 1038"/>
              <a:gd name="T54" fmla="*/ 2147483646 w 1251"/>
              <a:gd name="T55" fmla="*/ 2147483646 h 1038"/>
              <a:gd name="T56" fmla="*/ 2147483646 w 1251"/>
              <a:gd name="T57" fmla="*/ 2147483646 h 1038"/>
              <a:gd name="T58" fmla="*/ 2147483646 w 1251"/>
              <a:gd name="T59" fmla="*/ 2147483646 h 1038"/>
              <a:gd name="T60" fmla="*/ 2147483646 w 1251"/>
              <a:gd name="T61" fmla="*/ 2147483646 h 1038"/>
              <a:gd name="T62" fmla="*/ 2147483646 w 1251"/>
              <a:gd name="T63" fmla="*/ 2147483646 h 1038"/>
              <a:gd name="T64" fmla="*/ 2147483646 w 1251"/>
              <a:gd name="T65" fmla="*/ 2147483646 h 1038"/>
              <a:gd name="T66" fmla="*/ 2147483646 w 1251"/>
              <a:gd name="T67" fmla="*/ 2147483646 h 1038"/>
              <a:gd name="T68" fmla="*/ 2147483646 w 1251"/>
              <a:gd name="T69" fmla="*/ 2147483646 h 1038"/>
              <a:gd name="T70" fmla="*/ 2147483646 w 1251"/>
              <a:gd name="T71" fmla="*/ 2147483646 h 1038"/>
              <a:gd name="T72" fmla="*/ 2147483646 w 1251"/>
              <a:gd name="T73" fmla="*/ 2147483646 h 1038"/>
              <a:gd name="T74" fmla="*/ 2147483646 w 1251"/>
              <a:gd name="T75" fmla="*/ 2147483646 h 1038"/>
              <a:gd name="T76" fmla="*/ 2147483646 w 1251"/>
              <a:gd name="T77" fmla="*/ 2147483646 h 1038"/>
              <a:gd name="T78" fmla="*/ 2147483646 w 1251"/>
              <a:gd name="T79" fmla="*/ 2147483646 h 1038"/>
              <a:gd name="T80" fmla="*/ 2147483646 w 1251"/>
              <a:gd name="T81" fmla="*/ 2147483646 h 1038"/>
              <a:gd name="T82" fmla="*/ 2147483646 w 1251"/>
              <a:gd name="T83" fmla="*/ 2147483646 h 1038"/>
              <a:gd name="T84" fmla="*/ 2147483646 w 1251"/>
              <a:gd name="T85" fmla="*/ 2147483646 h 1038"/>
              <a:gd name="T86" fmla="*/ 2147483646 w 1251"/>
              <a:gd name="T87" fmla="*/ 2147483646 h 1038"/>
              <a:gd name="T88" fmla="*/ 2147483646 w 1251"/>
              <a:gd name="T89" fmla="*/ 2147483646 h 1038"/>
              <a:gd name="T90" fmla="*/ 2147483646 w 1251"/>
              <a:gd name="T91" fmla="*/ 2147483646 h 1038"/>
              <a:gd name="T92" fmla="*/ 2147483646 w 1251"/>
              <a:gd name="T93" fmla="*/ 2147483646 h 1038"/>
              <a:gd name="T94" fmla="*/ 2147483646 w 1251"/>
              <a:gd name="T95" fmla="*/ 2147483646 h 1038"/>
              <a:gd name="T96" fmla="*/ 2147483646 w 1251"/>
              <a:gd name="T97" fmla="*/ 2147483646 h 1038"/>
              <a:gd name="T98" fmla="*/ 2147483646 w 1251"/>
              <a:gd name="T99" fmla="*/ 2147483646 h 1038"/>
              <a:gd name="T100" fmla="*/ 2147483646 w 1251"/>
              <a:gd name="T101" fmla="*/ 2147483646 h 1038"/>
              <a:gd name="T102" fmla="*/ 2147483646 w 1251"/>
              <a:gd name="T103" fmla="*/ 2147483646 h 1038"/>
              <a:gd name="T104" fmla="*/ 2147483646 w 1251"/>
              <a:gd name="T105" fmla="*/ 2147483646 h 1038"/>
              <a:gd name="T106" fmla="*/ 2147483646 w 1251"/>
              <a:gd name="T107" fmla="*/ 2147483646 h 1038"/>
              <a:gd name="T108" fmla="*/ 2147483646 w 1251"/>
              <a:gd name="T109" fmla="*/ 2147483646 h 1038"/>
              <a:gd name="T110" fmla="*/ 2147483646 w 1251"/>
              <a:gd name="T111" fmla="*/ 2147483646 h 1038"/>
              <a:gd name="T112" fmla="*/ 2147483646 w 1251"/>
              <a:gd name="T113" fmla="*/ 2147483646 h 1038"/>
              <a:gd name="T114" fmla="*/ 2147483646 w 1251"/>
              <a:gd name="T115" fmla="*/ 2147483646 h 1038"/>
              <a:gd name="T116" fmla="*/ 2147483646 w 1251"/>
              <a:gd name="T117" fmla="*/ 2147483646 h 10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251" h="1038">
                <a:moveTo>
                  <a:pt x="1114" y="9"/>
                </a:moveTo>
                <a:lnTo>
                  <a:pt x="1242" y="144"/>
                </a:lnTo>
                <a:lnTo>
                  <a:pt x="1246" y="149"/>
                </a:lnTo>
                <a:lnTo>
                  <a:pt x="1249" y="155"/>
                </a:lnTo>
                <a:lnTo>
                  <a:pt x="1251" y="161"/>
                </a:lnTo>
                <a:lnTo>
                  <a:pt x="1251" y="167"/>
                </a:lnTo>
                <a:lnTo>
                  <a:pt x="1251" y="173"/>
                </a:lnTo>
                <a:lnTo>
                  <a:pt x="1249" y="180"/>
                </a:lnTo>
                <a:lnTo>
                  <a:pt x="1246" y="185"/>
                </a:lnTo>
                <a:lnTo>
                  <a:pt x="1243" y="190"/>
                </a:lnTo>
                <a:lnTo>
                  <a:pt x="745" y="801"/>
                </a:lnTo>
                <a:lnTo>
                  <a:pt x="742" y="805"/>
                </a:lnTo>
                <a:lnTo>
                  <a:pt x="738" y="808"/>
                </a:lnTo>
                <a:lnTo>
                  <a:pt x="734" y="810"/>
                </a:lnTo>
                <a:lnTo>
                  <a:pt x="730" y="811"/>
                </a:lnTo>
                <a:lnTo>
                  <a:pt x="550" y="873"/>
                </a:lnTo>
                <a:lnTo>
                  <a:pt x="544" y="874"/>
                </a:lnTo>
                <a:lnTo>
                  <a:pt x="538" y="874"/>
                </a:lnTo>
                <a:lnTo>
                  <a:pt x="533" y="873"/>
                </a:lnTo>
                <a:lnTo>
                  <a:pt x="526" y="871"/>
                </a:lnTo>
                <a:lnTo>
                  <a:pt x="522" y="867"/>
                </a:lnTo>
                <a:lnTo>
                  <a:pt x="517" y="863"/>
                </a:lnTo>
                <a:lnTo>
                  <a:pt x="514" y="857"/>
                </a:lnTo>
                <a:lnTo>
                  <a:pt x="512" y="851"/>
                </a:lnTo>
                <a:lnTo>
                  <a:pt x="510" y="844"/>
                </a:lnTo>
                <a:lnTo>
                  <a:pt x="511" y="836"/>
                </a:lnTo>
                <a:lnTo>
                  <a:pt x="535" y="645"/>
                </a:lnTo>
                <a:lnTo>
                  <a:pt x="536" y="640"/>
                </a:lnTo>
                <a:lnTo>
                  <a:pt x="537" y="635"/>
                </a:lnTo>
                <a:lnTo>
                  <a:pt x="539" y="630"/>
                </a:lnTo>
                <a:lnTo>
                  <a:pt x="542" y="627"/>
                </a:lnTo>
                <a:lnTo>
                  <a:pt x="1069" y="10"/>
                </a:lnTo>
                <a:lnTo>
                  <a:pt x="1073" y="6"/>
                </a:lnTo>
                <a:lnTo>
                  <a:pt x="1078" y="3"/>
                </a:lnTo>
                <a:lnTo>
                  <a:pt x="1085" y="1"/>
                </a:lnTo>
                <a:lnTo>
                  <a:pt x="1090" y="0"/>
                </a:lnTo>
                <a:lnTo>
                  <a:pt x="1096" y="0"/>
                </a:lnTo>
                <a:lnTo>
                  <a:pt x="1102" y="2"/>
                </a:lnTo>
                <a:lnTo>
                  <a:pt x="1108" y="4"/>
                </a:lnTo>
                <a:lnTo>
                  <a:pt x="1113" y="8"/>
                </a:lnTo>
                <a:lnTo>
                  <a:pt x="1113" y="9"/>
                </a:lnTo>
                <a:lnTo>
                  <a:pt x="1114" y="9"/>
                </a:lnTo>
                <a:close/>
                <a:moveTo>
                  <a:pt x="788" y="58"/>
                </a:moveTo>
                <a:lnTo>
                  <a:pt x="794" y="58"/>
                </a:lnTo>
                <a:lnTo>
                  <a:pt x="799" y="61"/>
                </a:lnTo>
                <a:lnTo>
                  <a:pt x="804" y="64"/>
                </a:lnTo>
                <a:lnTo>
                  <a:pt x="810" y="68"/>
                </a:lnTo>
                <a:lnTo>
                  <a:pt x="813" y="73"/>
                </a:lnTo>
                <a:lnTo>
                  <a:pt x="816" y="78"/>
                </a:lnTo>
                <a:lnTo>
                  <a:pt x="818" y="85"/>
                </a:lnTo>
                <a:lnTo>
                  <a:pt x="819" y="91"/>
                </a:lnTo>
                <a:lnTo>
                  <a:pt x="818" y="98"/>
                </a:lnTo>
                <a:lnTo>
                  <a:pt x="816" y="104"/>
                </a:lnTo>
                <a:lnTo>
                  <a:pt x="813" y="110"/>
                </a:lnTo>
                <a:lnTo>
                  <a:pt x="810" y="115"/>
                </a:lnTo>
                <a:lnTo>
                  <a:pt x="804" y="118"/>
                </a:lnTo>
                <a:lnTo>
                  <a:pt x="799" y="121"/>
                </a:lnTo>
                <a:lnTo>
                  <a:pt x="794" y="123"/>
                </a:lnTo>
                <a:lnTo>
                  <a:pt x="788" y="124"/>
                </a:lnTo>
                <a:lnTo>
                  <a:pt x="63" y="124"/>
                </a:lnTo>
                <a:lnTo>
                  <a:pt x="63" y="972"/>
                </a:lnTo>
                <a:lnTo>
                  <a:pt x="937" y="972"/>
                </a:lnTo>
                <a:lnTo>
                  <a:pt x="937" y="683"/>
                </a:lnTo>
                <a:lnTo>
                  <a:pt x="938" y="676"/>
                </a:lnTo>
                <a:lnTo>
                  <a:pt x="939" y="670"/>
                </a:lnTo>
                <a:lnTo>
                  <a:pt x="942" y="665"/>
                </a:lnTo>
                <a:lnTo>
                  <a:pt x="947" y="660"/>
                </a:lnTo>
                <a:lnTo>
                  <a:pt x="951" y="656"/>
                </a:lnTo>
                <a:lnTo>
                  <a:pt x="956" y="652"/>
                </a:lnTo>
                <a:lnTo>
                  <a:pt x="962" y="650"/>
                </a:lnTo>
                <a:lnTo>
                  <a:pt x="969" y="650"/>
                </a:lnTo>
                <a:lnTo>
                  <a:pt x="975" y="650"/>
                </a:lnTo>
                <a:lnTo>
                  <a:pt x="981" y="652"/>
                </a:lnTo>
                <a:lnTo>
                  <a:pt x="986" y="656"/>
                </a:lnTo>
                <a:lnTo>
                  <a:pt x="991" y="660"/>
                </a:lnTo>
                <a:lnTo>
                  <a:pt x="995" y="665"/>
                </a:lnTo>
                <a:lnTo>
                  <a:pt x="998" y="670"/>
                </a:lnTo>
                <a:lnTo>
                  <a:pt x="999" y="676"/>
                </a:lnTo>
                <a:lnTo>
                  <a:pt x="1000" y="683"/>
                </a:lnTo>
                <a:lnTo>
                  <a:pt x="1000" y="1006"/>
                </a:lnTo>
                <a:lnTo>
                  <a:pt x="999" y="1012"/>
                </a:lnTo>
                <a:lnTo>
                  <a:pt x="998" y="1018"/>
                </a:lnTo>
                <a:lnTo>
                  <a:pt x="995" y="1024"/>
                </a:lnTo>
                <a:lnTo>
                  <a:pt x="991" y="1029"/>
                </a:lnTo>
                <a:lnTo>
                  <a:pt x="986" y="1033"/>
                </a:lnTo>
                <a:lnTo>
                  <a:pt x="981" y="1036"/>
                </a:lnTo>
                <a:lnTo>
                  <a:pt x="975" y="1038"/>
                </a:lnTo>
                <a:lnTo>
                  <a:pt x="969" y="1038"/>
                </a:lnTo>
                <a:lnTo>
                  <a:pt x="32" y="1038"/>
                </a:lnTo>
                <a:lnTo>
                  <a:pt x="25" y="1038"/>
                </a:lnTo>
                <a:lnTo>
                  <a:pt x="20" y="1036"/>
                </a:lnTo>
                <a:lnTo>
                  <a:pt x="14" y="1033"/>
                </a:lnTo>
                <a:lnTo>
                  <a:pt x="10" y="1029"/>
                </a:lnTo>
                <a:lnTo>
                  <a:pt x="6" y="1024"/>
                </a:lnTo>
                <a:lnTo>
                  <a:pt x="3" y="1018"/>
                </a:lnTo>
                <a:lnTo>
                  <a:pt x="1" y="1012"/>
                </a:lnTo>
                <a:lnTo>
                  <a:pt x="0" y="1006"/>
                </a:lnTo>
                <a:lnTo>
                  <a:pt x="0" y="91"/>
                </a:lnTo>
                <a:lnTo>
                  <a:pt x="1" y="85"/>
                </a:lnTo>
                <a:lnTo>
                  <a:pt x="3" y="78"/>
                </a:lnTo>
                <a:lnTo>
                  <a:pt x="6" y="73"/>
                </a:lnTo>
                <a:lnTo>
                  <a:pt x="10" y="68"/>
                </a:lnTo>
                <a:lnTo>
                  <a:pt x="14" y="64"/>
                </a:lnTo>
                <a:lnTo>
                  <a:pt x="20" y="61"/>
                </a:lnTo>
                <a:lnTo>
                  <a:pt x="25" y="58"/>
                </a:lnTo>
                <a:lnTo>
                  <a:pt x="32" y="58"/>
                </a:lnTo>
                <a:lnTo>
                  <a:pt x="788" y="58"/>
                </a:lnTo>
                <a:close/>
                <a:moveTo>
                  <a:pt x="140" y="269"/>
                </a:moveTo>
                <a:lnTo>
                  <a:pt x="133" y="269"/>
                </a:lnTo>
                <a:lnTo>
                  <a:pt x="128" y="267"/>
                </a:lnTo>
                <a:lnTo>
                  <a:pt x="123" y="263"/>
                </a:lnTo>
                <a:lnTo>
                  <a:pt x="117" y="259"/>
                </a:lnTo>
                <a:lnTo>
                  <a:pt x="114" y="255"/>
                </a:lnTo>
                <a:lnTo>
                  <a:pt x="111" y="249"/>
                </a:lnTo>
                <a:lnTo>
                  <a:pt x="109" y="242"/>
                </a:lnTo>
                <a:lnTo>
                  <a:pt x="109" y="236"/>
                </a:lnTo>
                <a:lnTo>
                  <a:pt x="109" y="230"/>
                </a:lnTo>
                <a:lnTo>
                  <a:pt x="111" y="224"/>
                </a:lnTo>
                <a:lnTo>
                  <a:pt x="114" y="217"/>
                </a:lnTo>
                <a:lnTo>
                  <a:pt x="117" y="213"/>
                </a:lnTo>
                <a:lnTo>
                  <a:pt x="123" y="209"/>
                </a:lnTo>
                <a:lnTo>
                  <a:pt x="128" y="206"/>
                </a:lnTo>
                <a:lnTo>
                  <a:pt x="133" y="204"/>
                </a:lnTo>
                <a:lnTo>
                  <a:pt x="140" y="203"/>
                </a:lnTo>
                <a:lnTo>
                  <a:pt x="561" y="203"/>
                </a:lnTo>
                <a:lnTo>
                  <a:pt x="567" y="204"/>
                </a:lnTo>
                <a:lnTo>
                  <a:pt x="573" y="206"/>
                </a:lnTo>
                <a:lnTo>
                  <a:pt x="579" y="209"/>
                </a:lnTo>
                <a:lnTo>
                  <a:pt x="583" y="213"/>
                </a:lnTo>
                <a:lnTo>
                  <a:pt x="587" y="217"/>
                </a:lnTo>
                <a:lnTo>
                  <a:pt x="589" y="224"/>
                </a:lnTo>
                <a:lnTo>
                  <a:pt x="591" y="230"/>
                </a:lnTo>
                <a:lnTo>
                  <a:pt x="592" y="236"/>
                </a:lnTo>
                <a:lnTo>
                  <a:pt x="591" y="242"/>
                </a:lnTo>
                <a:lnTo>
                  <a:pt x="589" y="249"/>
                </a:lnTo>
                <a:lnTo>
                  <a:pt x="587" y="255"/>
                </a:lnTo>
                <a:lnTo>
                  <a:pt x="583" y="259"/>
                </a:lnTo>
                <a:lnTo>
                  <a:pt x="579" y="263"/>
                </a:lnTo>
                <a:lnTo>
                  <a:pt x="573" y="267"/>
                </a:lnTo>
                <a:lnTo>
                  <a:pt x="567" y="269"/>
                </a:lnTo>
                <a:lnTo>
                  <a:pt x="561" y="269"/>
                </a:lnTo>
                <a:lnTo>
                  <a:pt x="140" y="269"/>
                </a:lnTo>
                <a:close/>
                <a:moveTo>
                  <a:pt x="140" y="424"/>
                </a:moveTo>
                <a:lnTo>
                  <a:pt x="133" y="424"/>
                </a:lnTo>
                <a:lnTo>
                  <a:pt x="128" y="422"/>
                </a:lnTo>
                <a:lnTo>
                  <a:pt x="123" y="419"/>
                </a:lnTo>
                <a:lnTo>
                  <a:pt x="117" y="415"/>
                </a:lnTo>
                <a:lnTo>
                  <a:pt x="114" y="410"/>
                </a:lnTo>
                <a:lnTo>
                  <a:pt x="111" y="405"/>
                </a:lnTo>
                <a:lnTo>
                  <a:pt x="109" y="398"/>
                </a:lnTo>
                <a:lnTo>
                  <a:pt x="109" y="392"/>
                </a:lnTo>
                <a:lnTo>
                  <a:pt x="109" y="385"/>
                </a:lnTo>
                <a:lnTo>
                  <a:pt x="111" y="378"/>
                </a:lnTo>
                <a:lnTo>
                  <a:pt x="114" y="373"/>
                </a:lnTo>
                <a:lnTo>
                  <a:pt x="117" y="368"/>
                </a:lnTo>
                <a:lnTo>
                  <a:pt x="123" y="365"/>
                </a:lnTo>
                <a:lnTo>
                  <a:pt x="128" y="362"/>
                </a:lnTo>
                <a:lnTo>
                  <a:pt x="133" y="360"/>
                </a:lnTo>
                <a:lnTo>
                  <a:pt x="140" y="359"/>
                </a:lnTo>
                <a:lnTo>
                  <a:pt x="327" y="359"/>
                </a:lnTo>
                <a:lnTo>
                  <a:pt x="333" y="360"/>
                </a:lnTo>
                <a:lnTo>
                  <a:pt x="339" y="362"/>
                </a:lnTo>
                <a:lnTo>
                  <a:pt x="344" y="365"/>
                </a:lnTo>
                <a:lnTo>
                  <a:pt x="350" y="368"/>
                </a:lnTo>
                <a:lnTo>
                  <a:pt x="353" y="373"/>
                </a:lnTo>
                <a:lnTo>
                  <a:pt x="356" y="378"/>
                </a:lnTo>
                <a:lnTo>
                  <a:pt x="358" y="385"/>
                </a:lnTo>
                <a:lnTo>
                  <a:pt x="358" y="392"/>
                </a:lnTo>
                <a:lnTo>
                  <a:pt x="358" y="398"/>
                </a:lnTo>
                <a:lnTo>
                  <a:pt x="356" y="405"/>
                </a:lnTo>
                <a:lnTo>
                  <a:pt x="353" y="410"/>
                </a:lnTo>
                <a:lnTo>
                  <a:pt x="350" y="415"/>
                </a:lnTo>
                <a:lnTo>
                  <a:pt x="344" y="419"/>
                </a:lnTo>
                <a:lnTo>
                  <a:pt x="339" y="422"/>
                </a:lnTo>
                <a:lnTo>
                  <a:pt x="333" y="424"/>
                </a:lnTo>
                <a:lnTo>
                  <a:pt x="327" y="424"/>
                </a:lnTo>
                <a:lnTo>
                  <a:pt x="140" y="424"/>
                </a:lnTo>
                <a:close/>
                <a:moveTo>
                  <a:pt x="140" y="581"/>
                </a:moveTo>
                <a:lnTo>
                  <a:pt x="133" y="580"/>
                </a:lnTo>
                <a:lnTo>
                  <a:pt x="128" y="579"/>
                </a:lnTo>
                <a:lnTo>
                  <a:pt x="123" y="576"/>
                </a:lnTo>
                <a:lnTo>
                  <a:pt x="117" y="572"/>
                </a:lnTo>
                <a:lnTo>
                  <a:pt x="114" y="567"/>
                </a:lnTo>
                <a:lnTo>
                  <a:pt x="111" y="561"/>
                </a:lnTo>
                <a:lnTo>
                  <a:pt x="109" y="555"/>
                </a:lnTo>
                <a:lnTo>
                  <a:pt x="109" y="549"/>
                </a:lnTo>
                <a:lnTo>
                  <a:pt x="109" y="542"/>
                </a:lnTo>
                <a:lnTo>
                  <a:pt x="111" y="535"/>
                </a:lnTo>
                <a:lnTo>
                  <a:pt x="114" y="530"/>
                </a:lnTo>
                <a:lnTo>
                  <a:pt x="117" y="525"/>
                </a:lnTo>
                <a:lnTo>
                  <a:pt x="123" y="522"/>
                </a:lnTo>
                <a:lnTo>
                  <a:pt x="128" y="519"/>
                </a:lnTo>
                <a:lnTo>
                  <a:pt x="133" y="516"/>
                </a:lnTo>
                <a:lnTo>
                  <a:pt x="140" y="515"/>
                </a:lnTo>
                <a:lnTo>
                  <a:pt x="476" y="515"/>
                </a:lnTo>
                <a:lnTo>
                  <a:pt x="482" y="516"/>
                </a:lnTo>
                <a:lnTo>
                  <a:pt x="488" y="519"/>
                </a:lnTo>
                <a:lnTo>
                  <a:pt x="493" y="522"/>
                </a:lnTo>
                <a:lnTo>
                  <a:pt x="498" y="525"/>
                </a:lnTo>
                <a:lnTo>
                  <a:pt x="502" y="530"/>
                </a:lnTo>
                <a:lnTo>
                  <a:pt x="504" y="535"/>
                </a:lnTo>
                <a:lnTo>
                  <a:pt x="506" y="542"/>
                </a:lnTo>
                <a:lnTo>
                  <a:pt x="507" y="549"/>
                </a:lnTo>
                <a:lnTo>
                  <a:pt x="506" y="555"/>
                </a:lnTo>
                <a:lnTo>
                  <a:pt x="504" y="561"/>
                </a:lnTo>
                <a:lnTo>
                  <a:pt x="502" y="567"/>
                </a:lnTo>
                <a:lnTo>
                  <a:pt x="498" y="572"/>
                </a:lnTo>
                <a:lnTo>
                  <a:pt x="493" y="576"/>
                </a:lnTo>
                <a:lnTo>
                  <a:pt x="488" y="579"/>
                </a:lnTo>
                <a:lnTo>
                  <a:pt x="482" y="580"/>
                </a:lnTo>
                <a:lnTo>
                  <a:pt x="476" y="581"/>
                </a:lnTo>
                <a:lnTo>
                  <a:pt x="140" y="581"/>
                </a:lnTo>
                <a:close/>
                <a:moveTo>
                  <a:pt x="140" y="736"/>
                </a:moveTo>
                <a:lnTo>
                  <a:pt x="133" y="735"/>
                </a:lnTo>
                <a:lnTo>
                  <a:pt x="128" y="733"/>
                </a:lnTo>
                <a:lnTo>
                  <a:pt x="123" y="730"/>
                </a:lnTo>
                <a:lnTo>
                  <a:pt x="117" y="727"/>
                </a:lnTo>
                <a:lnTo>
                  <a:pt x="114" y="721"/>
                </a:lnTo>
                <a:lnTo>
                  <a:pt x="111" y="715"/>
                </a:lnTo>
                <a:lnTo>
                  <a:pt x="109" y="710"/>
                </a:lnTo>
                <a:lnTo>
                  <a:pt x="109" y="703"/>
                </a:lnTo>
                <a:lnTo>
                  <a:pt x="109" y="696"/>
                </a:lnTo>
                <a:lnTo>
                  <a:pt x="111" y="690"/>
                </a:lnTo>
                <a:lnTo>
                  <a:pt x="114" y="685"/>
                </a:lnTo>
                <a:lnTo>
                  <a:pt x="117" y="680"/>
                </a:lnTo>
                <a:lnTo>
                  <a:pt x="123" y="675"/>
                </a:lnTo>
                <a:lnTo>
                  <a:pt x="128" y="672"/>
                </a:lnTo>
                <a:lnTo>
                  <a:pt x="133" y="670"/>
                </a:lnTo>
                <a:lnTo>
                  <a:pt x="140" y="670"/>
                </a:lnTo>
                <a:lnTo>
                  <a:pt x="327" y="670"/>
                </a:lnTo>
                <a:lnTo>
                  <a:pt x="333" y="670"/>
                </a:lnTo>
                <a:lnTo>
                  <a:pt x="339" y="672"/>
                </a:lnTo>
                <a:lnTo>
                  <a:pt x="344" y="675"/>
                </a:lnTo>
                <a:lnTo>
                  <a:pt x="350" y="680"/>
                </a:lnTo>
                <a:lnTo>
                  <a:pt x="353" y="685"/>
                </a:lnTo>
                <a:lnTo>
                  <a:pt x="356" y="690"/>
                </a:lnTo>
                <a:lnTo>
                  <a:pt x="358" y="696"/>
                </a:lnTo>
                <a:lnTo>
                  <a:pt x="358" y="703"/>
                </a:lnTo>
                <a:lnTo>
                  <a:pt x="358" y="710"/>
                </a:lnTo>
                <a:lnTo>
                  <a:pt x="356" y="715"/>
                </a:lnTo>
                <a:lnTo>
                  <a:pt x="353" y="721"/>
                </a:lnTo>
                <a:lnTo>
                  <a:pt x="350" y="727"/>
                </a:lnTo>
                <a:lnTo>
                  <a:pt x="344" y="730"/>
                </a:lnTo>
                <a:lnTo>
                  <a:pt x="339" y="733"/>
                </a:lnTo>
                <a:lnTo>
                  <a:pt x="333" y="735"/>
                </a:lnTo>
                <a:lnTo>
                  <a:pt x="327" y="736"/>
                </a:lnTo>
                <a:lnTo>
                  <a:pt x="140" y="736"/>
                </a:lnTo>
                <a:close/>
                <a:moveTo>
                  <a:pt x="140" y="888"/>
                </a:moveTo>
                <a:lnTo>
                  <a:pt x="133" y="887"/>
                </a:lnTo>
                <a:lnTo>
                  <a:pt x="128" y="886"/>
                </a:lnTo>
                <a:lnTo>
                  <a:pt x="123" y="882"/>
                </a:lnTo>
                <a:lnTo>
                  <a:pt x="117" y="878"/>
                </a:lnTo>
                <a:lnTo>
                  <a:pt x="114" y="873"/>
                </a:lnTo>
                <a:lnTo>
                  <a:pt x="111" y="868"/>
                </a:lnTo>
                <a:lnTo>
                  <a:pt x="109" y="862"/>
                </a:lnTo>
                <a:lnTo>
                  <a:pt x="109" y="855"/>
                </a:lnTo>
                <a:lnTo>
                  <a:pt x="109" y="848"/>
                </a:lnTo>
                <a:lnTo>
                  <a:pt x="111" y="842"/>
                </a:lnTo>
                <a:lnTo>
                  <a:pt x="114" y="836"/>
                </a:lnTo>
                <a:lnTo>
                  <a:pt x="117" y="831"/>
                </a:lnTo>
                <a:lnTo>
                  <a:pt x="123" y="827"/>
                </a:lnTo>
                <a:lnTo>
                  <a:pt x="128" y="825"/>
                </a:lnTo>
                <a:lnTo>
                  <a:pt x="133" y="823"/>
                </a:lnTo>
                <a:lnTo>
                  <a:pt x="140" y="822"/>
                </a:lnTo>
                <a:lnTo>
                  <a:pt x="350" y="822"/>
                </a:lnTo>
                <a:lnTo>
                  <a:pt x="356" y="823"/>
                </a:lnTo>
                <a:lnTo>
                  <a:pt x="361" y="825"/>
                </a:lnTo>
                <a:lnTo>
                  <a:pt x="366" y="827"/>
                </a:lnTo>
                <a:lnTo>
                  <a:pt x="372" y="831"/>
                </a:lnTo>
                <a:lnTo>
                  <a:pt x="375" y="836"/>
                </a:lnTo>
                <a:lnTo>
                  <a:pt x="378" y="842"/>
                </a:lnTo>
                <a:lnTo>
                  <a:pt x="380" y="848"/>
                </a:lnTo>
                <a:lnTo>
                  <a:pt x="381" y="855"/>
                </a:lnTo>
                <a:lnTo>
                  <a:pt x="380" y="862"/>
                </a:lnTo>
                <a:lnTo>
                  <a:pt x="378" y="868"/>
                </a:lnTo>
                <a:lnTo>
                  <a:pt x="375" y="873"/>
                </a:lnTo>
                <a:lnTo>
                  <a:pt x="372" y="878"/>
                </a:lnTo>
                <a:lnTo>
                  <a:pt x="366" y="882"/>
                </a:lnTo>
                <a:lnTo>
                  <a:pt x="361" y="886"/>
                </a:lnTo>
                <a:lnTo>
                  <a:pt x="356" y="887"/>
                </a:lnTo>
                <a:lnTo>
                  <a:pt x="350" y="888"/>
                </a:lnTo>
                <a:lnTo>
                  <a:pt x="140" y="888"/>
                </a:lnTo>
                <a:close/>
                <a:moveTo>
                  <a:pt x="611" y="645"/>
                </a:moveTo>
                <a:lnTo>
                  <a:pt x="717" y="735"/>
                </a:lnTo>
                <a:lnTo>
                  <a:pt x="1092" y="274"/>
                </a:lnTo>
                <a:lnTo>
                  <a:pt x="1005" y="183"/>
                </a:lnTo>
                <a:lnTo>
                  <a:pt x="611" y="645"/>
                </a:lnTo>
                <a:close/>
                <a:moveTo>
                  <a:pt x="656" y="767"/>
                </a:moveTo>
                <a:lnTo>
                  <a:pt x="589" y="711"/>
                </a:lnTo>
                <a:lnTo>
                  <a:pt x="579" y="794"/>
                </a:lnTo>
                <a:lnTo>
                  <a:pt x="656" y="767"/>
                </a:lnTo>
                <a:close/>
                <a:moveTo>
                  <a:pt x="1178" y="169"/>
                </a:moveTo>
                <a:lnTo>
                  <a:pt x="1093" y="80"/>
                </a:lnTo>
                <a:lnTo>
                  <a:pt x="1047" y="134"/>
                </a:lnTo>
                <a:lnTo>
                  <a:pt x="1133" y="224"/>
                </a:lnTo>
                <a:lnTo>
                  <a:pt x="1178" y="16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9" name="Нижний колонтитул 4"/>
          <p:cNvSpPr>
            <a:spLocks noGrp="1"/>
          </p:cNvSpPr>
          <p:nvPr>
            <p:ph type="ftr" sz="quarter" idx="11"/>
          </p:nvPr>
        </p:nvSpPr>
        <p:spPr>
          <a:xfrm>
            <a:off x="360362" y="6520816"/>
            <a:ext cx="7712075" cy="333462"/>
          </a:xfrm>
        </p:spPr>
        <p:txBody>
          <a:bodyPr/>
          <a:lstStyle>
            <a:lvl1pPr>
              <a:defRPr>
                <a:solidFill>
                  <a:srgbClr val="E4465A"/>
                </a:solidFill>
                <a:latin typeface="Segoe UI" panose="020B0502040204020203" pitchFamily="34" charset="0"/>
              </a:defRPr>
            </a:lvl1pPr>
          </a:lstStyle>
          <a:p>
            <a:r>
              <a:rPr lang="ru-RU" dirty="0" smtClean="0"/>
              <a:t>Анатолий Галимский</a:t>
            </a:r>
            <a:endParaRPr lang="ru-RU" dirty="0"/>
          </a:p>
        </p:txBody>
      </p:sp>
      <p:sp>
        <p:nvSpPr>
          <p:cNvPr id="50" name="Номер слайда 5"/>
          <p:cNvSpPr>
            <a:spLocks noGrp="1"/>
          </p:cNvSpPr>
          <p:nvPr>
            <p:ph type="sldNum" sz="quarter" idx="12"/>
          </p:nvPr>
        </p:nvSpPr>
        <p:spPr>
          <a:xfrm>
            <a:off x="9086849" y="6520815"/>
            <a:ext cx="2743200" cy="333462"/>
          </a:xfrm>
        </p:spPr>
        <p:txBody>
          <a:bodyPr/>
          <a:lstStyle>
            <a:lvl1pPr>
              <a:defRPr>
                <a:solidFill>
                  <a:srgbClr val="E4465A"/>
                </a:solidFill>
                <a:latin typeface="Segoe UI" panose="020B0502040204020203" pitchFamily="34" charset="0"/>
              </a:defRPr>
            </a:lvl1pPr>
          </a:lstStyle>
          <a:p>
            <a:r>
              <a:rPr lang="ru-RU" dirty="0" smtClean="0"/>
              <a:t>2018</a:t>
            </a:r>
            <a:endParaRPr lang="ru-RU" dirty="0"/>
          </a:p>
        </p:txBody>
      </p:sp>
    </p:spTree>
    <p:extLst>
      <p:ext uri="{BB962C8B-B14F-4D97-AF65-F5344CB8AC3E}">
        <p14:creationId xmlns:p14="http://schemas.microsoft.com/office/powerpoint/2010/main" val="623171068"/>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P spid="9" grpId="0" animBg="1"/>
    </p:bldLst>
  </p:timing>
</p:sld>
</file>

<file path=ppt/theme/theme1.xml><?xml version="1.0" encoding="utf-8"?>
<a:theme xmlns:a="http://schemas.openxmlformats.org/drawingml/2006/main" name="4_1. Шаблон РТС">
  <a:themeElements>
    <a:clrScheme name="РТС-тендер">
      <a:dk1>
        <a:srgbClr val="444444"/>
      </a:dk1>
      <a:lt1>
        <a:sysClr val="window" lastClr="FFFFFF"/>
      </a:lt1>
      <a:dk2>
        <a:srgbClr val="444444"/>
      </a:dk2>
      <a:lt2>
        <a:srgbClr val="E7E6E6"/>
      </a:lt2>
      <a:accent1>
        <a:srgbClr val="E4465A"/>
      </a:accent1>
      <a:accent2>
        <a:srgbClr val="546670"/>
      </a:accent2>
      <a:accent3>
        <a:srgbClr val="0291A0"/>
      </a:accent3>
      <a:accent4>
        <a:srgbClr val="F1C900"/>
      </a:accent4>
      <a:accent5>
        <a:srgbClr val="0291A0"/>
      </a:accent5>
      <a:accent6>
        <a:srgbClr val="F1C900"/>
      </a:accent6>
      <a:hlink>
        <a:srgbClr val="0291A0"/>
      </a:hlink>
      <a:folHlink>
        <a:srgbClr val="AEABAB"/>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1. Шаблон РТС">
  <a:themeElements>
    <a:clrScheme name="РТС-тендер">
      <a:dk1>
        <a:srgbClr val="444444"/>
      </a:dk1>
      <a:lt1>
        <a:sysClr val="window" lastClr="FFFFFF"/>
      </a:lt1>
      <a:dk2>
        <a:srgbClr val="444444"/>
      </a:dk2>
      <a:lt2>
        <a:srgbClr val="E7E6E6"/>
      </a:lt2>
      <a:accent1>
        <a:srgbClr val="E4465A"/>
      </a:accent1>
      <a:accent2>
        <a:srgbClr val="546670"/>
      </a:accent2>
      <a:accent3>
        <a:srgbClr val="0291A0"/>
      </a:accent3>
      <a:accent4>
        <a:srgbClr val="F1C900"/>
      </a:accent4>
      <a:accent5>
        <a:srgbClr val="0291A0"/>
      </a:accent5>
      <a:accent6>
        <a:srgbClr val="F1C900"/>
      </a:accent6>
      <a:hlink>
        <a:srgbClr val="0291A0"/>
      </a:hlink>
      <a:folHlink>
        <a:srgbClr val="AEABAB"/>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13805</TotalTime>
  <Words>1578</Words>
  <Application>Microsoft Office PowerPoint</Application>
  <PresentationFormat>Широкоэкранный</PresentationFormat>
  <Paragraphs>155</Paragraphs>
  <Slides>20</Slides>
  <Notes>19</Notes>
  <HiddenSlides>0</HiddenSlides>
  <MMClips>0</MMClips>
  <ScaleCrop>false</ScaleCrop>
  <HeadingPairs>
    <vt:vector size="6" baseType="variant">
      <vt:variant>
        <vt:lpstr>Использованные шрифты</vt:lpstr>
      </vt:variant>
      <vt:variant>
        <vt:i4>13</vt:i4>
      </vt:variant>
      <vt:variant>
        <vt:lpstr>Тема</vt:lpstr>
      </vt:variant>
      <vt:variant>
        <vt:i4>2</vt:i4>
      </vt:variant>
      <vt:variant>
        <vt:lpstr>Заголовки слайдов</vt:lpstr>
      </vt:variant>
      <vt:variant>
        <vt:i4>20</vt:i4>
      </vt:variant>
    </vt:vector>
  </HeadingPairs>
  <TitlesOfParts>
    <vt:vector size="35" baseType="lpstr">
      <vt:lpstr>Arial Unicode MS</vt:lpstr>
      <vt:lpstr>Microsoft YaHei</vt:lpstr>
      <vt:lpstr>Adobe Arabic</vt:lpstr>
      <vt:lpstr>Aria</vt:lpstr>
      <vt:lpstr>Arial</vt:lpstr>
      <vt:lpstr>Calibri</vt:lpstr>
      <vt:lpstr>Roboto</vt:lpstr>
      <vt:lpstr>Segoe UI</vt:lpstr>
      <vt:lpstr>Segoe UI Black</vt:lpstr>
      <vt:lpstr>Segoe UI Light</vt:lpstr>
      <vt:lpstr>Times New Roman</vt:lpstr>
      <vt:lpstr>Trebuchet MS</vt:lpstr>
      <vt:lpstr>Wingdings</vt:lpstr>
      <vt:lpstr>4_1. Шаблон РТС</vt:lpstr>
      <vt:lpstr>1_1. Шаблон РТС</vt:lpstr>
      <vt:lpstr>Кейс проведения закупки по 223-ФЗ</vt:lpstr>
      <vt:lpstr>Презентация PowerPoint</vt:lpstr>
      <vt:lpstr>ПОДГОТОВКА ЗАКУПКИ</vt:lpstr>
      <vt:lpstr>Обеспечение заявки</vt:lpstr>
      <vt:lpstr>Презентация PowerPoint</vt:lpstr>
      <vt:lpstr>Проведение закупки</vt:lpstr>
      <vt:lpstr>Требования к протоколам</vt:lpstr>
      <vt:lpstr>Требования к протоколам</vt:lpstr>
      <vt:lpstr>Этапы закупки</vt:lpstr>
      <vt:lpstr>Пример формулировки. Этапы</vt:lpstr>
      <vt:lpstr>Пример формулировки. Закрываем противоречия</vt:lpstr>
      <vt:lpstr>Пример формулировки. Используем ресурс площадки для своего удобства</vt:lpstr>
      <vt:lpstr>Размещение информации о закупке</vt:lpstr>
      <vt:lpstr>Размещение информации о закупке</vt:lpstr>
      <vt:lpstr>Презентация PowerPoint</vt:lpstr>
      <vt:lpstr>Заключение договора</vt:lpstr>
      <vt:lpstr>Презентация PowerPoint</vt:lpstr>
      <vt:lpstr>Что требуется Установить в ПОЗ</vt:lpstr>
      <vt:lpstr>Пример формулировки. Закупка у ЕП</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Пацевич Екатерина Александровна</dc:creator>
  <cp:lastModifiedBy>Галимский Анатолий Вячеславович</cp:lastModifiedBy>
  <cp:revision>438</cp:revision>
  <cp:lastPrinted>2017-01-25T16:02:31Z</cp:lastPrinted>
  <dcterms:created xsi:type="dcterms:W3CDTF">2017-01-09T12:57:11Z</dcterms:created>
  <dcterms:modified xsi:type="dcterms:W3CDTF">2018-03-21T22:21:30Z</dcterms:modified>
</cp:coreProperties>
</file>