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7" r:id="rId4"/>
    <p:sldId id="259" r:id="rId5"/>
    <p:sldId id="265" r:id="rId6"/>
    <p:sldId id="261" r:id="rId7"/>
    <p:sldId id="269" r:id="rId8"/>
    <p:sldId id="262" r:id="rId9"/>
    <p:sldId id="268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7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332C9-0821-41A4-AAFA-1C0DCD89DE46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059D-6367-4738-B7E7-6528CA63D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5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0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8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6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9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2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2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2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6E74-7519-4722-8DA5-DCE06A31B0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4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9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9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6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2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3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4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5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9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858D-C15C-4FDF-8233-B39F8635BF1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6015-1D74-48BA-9788-748CBBB2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4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2315538" y="-238354"/>
            <a:ext cx="6711150" cy="761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660125" y="1449669"/>
            <a:ext cx="9072976" cy="149543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7675" y="1597239"/>
            <a:ext cx="8895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262" y="5076616"/>
            <a:ext cx="3559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Спикер: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Дадашева Милана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Алиевна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«Сбербанк-АСТ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7" y="3272947"/>
            <a:ext cx="472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648" y="1781886"/>
            <a:ext cx="84959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«Унификация имущественных торгов: ключевой момент совершенствования антимонопольного контроля»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328" y="3272947"/>
            <a:ext cx="2206827" cy="22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3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3">
            <a:extLst>
              <a:ext uri="{FF2B5EF4-FFF2-40B4-BE49-F238E27FC236}">
                <a16:creationId xmlns:a16="http://schemas.microsoft.com/office/drawing/2014/main" id="{1B33B016-165C-EB41-9E67-08CBF6A10C21}"/>
              </a:ext>
            </a:extLst>
          </p:cNvPr>
          <p:cNvSpPr/>
          <p:nvPr/>
        </p:nvSpPr>
        <p:spPr>
          <a:xfrm>
            <a:off x="7091796" y="2551818"/>
            <a:ext cx="2283460" cy="2283460"/>
          </a:xfrm>
          <a:custGeom>
            <a:avLst/>
            <a:gdLst/>
            <a:ahLst/>
            <a:cxnLst/>
            <a:rect l="l" t="t" r="r" b="b"/>
            <a:pathLst>
              <a:path w="2283460" h="2283460">
                <a:moveTo>
                  <a:pt x="1141679" y="0"/>
                </a:moveTo>
                <a:lnTo>
                  <a:pt x="1093418" y="1001"/>
                </a:lnTo>
                <a:lnTo>
                  <a:pt x="1045669" y="3979"/>
                </a:lnTo>
                <a:lnTo>
                  <a:pt x="998469" y="8895"/>
                </a:lnTo>
                <a:lnTo>
                  <a:pt x="951860" y="15708"/>
                </a:lnTo>
                <a:lnTo>
                  <a:pt x="905879" y="24379"/>
                </a:lnTo>
                <a:lnTo>
                  <a:pt x="860568" y="34868"/>
                </a:lnTo>
                <a:lnTo>
                  <a:pt x="815966" y="47135"/>
                </a:lnTo>
                <a:lnTo>
                  <a:pt x="772112" y="61142"/>
                </a:lnTo>
                <a:lnTo>
                  <a:pt x="729045" y="76848"/>
                </a:lnTo>
                <a:lnTo>
                  <a:pt x="686807" y="94213"/>
                </a:lnTo>
                <a:lnTo>
                  <a:pt x="645435" y="113199"/>
                </a:lnTo>
                <a:lnTo>
                  <a:pt x="604971" y="133765"/>
                </a:lnTo>
                <a:lnTo>
                  <a:pt x="565452" y="155872"/>
                </a:lnTo>
                <a:lnTo>
                  <a:pt x="526920" y="179480"/>
                </a:lnTo>
                <a:lnTo>
                  <a:pt x="489414" y="204550"/>
                </a:lnTo>
                <a:lnTo>
                  <a:pt x="452973" y="231042"/>
                </a:lnTo>
                <a:lnTo>
                  <a:pt x="417637" y="258916"/>
                </a:lnTo>
                <a:lnTo>
                  <a:pt x="383445" y="288133"/>
                </a:lnTo>
                <a:lnTo>
                  <a:pt x="350438" y="318653"/>
                </a:lnTo>
                <a:lnTo>
                  <a:pt x="318654" y="350436"/>
                </a:lnTo>
                <a:lnTo>
                  <a:pt x="288134" y="383443"/>
                </a:lnTo>
                <a:lnTo>
                  <a:pt x="258917" y="417634"/>
                </a:lnTo>
                <a:lnTo>
                  <a:pt x="231043" y="452970"/>
                </a:lnTo>
                <a:lnTo>
                  <a:pt x="204551" y="489411"/>
                </a:lnTo>
                <a:lnTo>
                  <a:pt x="179481" y="526917"/>
                </a:lnTo>
                <a:lnTo>
                  <a:pt x="155873" y="565449"/>
                </a:lnTo>
                <a:lnTo>
                  <a:pt x="133766" y="604966"/>
                </a:lnTo>
                <a:lnTo>
                  <a:pt x="113199" y="645431"/>
                </a:lnTo>
                <a:lnTo>
                  <a:pt x="94214" y="686802"/>
                </a:lnTo>
                <a:lnTo>
                  <a:pt x="76848" y="729040"/>
                </a:lnTo>
                <a:lnTo>
                  <a:pt x="61142" y="772105"/>
                </a:lnTo>
                <a:lnTo>
                  <a:pt x="47135" y="815959"/>
                </a:lnTo>
                <a:lnTo>
                  <a:pt x="34868" y="860561"/>
                </a:lnTo>
                <a:lnTo>
                  <a:pt x="24379" y="905871"/>
                </a:lnTo>
                <a:lnTo>
                  <a:pt x="15708" y="951851"/>
                </a:lnTo>
                <a:lnTo>
                  <a:pt x="8895" y="998459"/>
                </a:lnTo>
                <a:lnTo>
                  <a:pt x="3979" y="1045658"/>
                </a:lnTo>
                <a:lnTo>
                  <a:pt x="1001" y="1093407"/>
                </a:lnTo>
                <a:lnTo>
                  <a:pt x="0" y="1141666"/>
                </a:lnTo>
                <a:lnTo>
                  <a:pt x="1001" y="1189926"/>
                </a:lnTo>
                <a:lnTo>
                  <a:pt x="3979" y="1237676"/>
                </a:lnTo>
                <a:lnTo>
                  <a:pt x="8895" y="1284875"/>
                </a:lnTo>
                <a:lnTo>
                  <a:pt x="15708" y="1331485"/>
                </a:lnTo>
                <a:lnTo>
                  <a:pt x="24379" y="1377465"/>
                </a:lnTo>
                <a:lnTo>
                  <a:pt x="34868" y="1422776"/>
                </a:lnTo>
                <a:lnTo>
                  <a:pt x="47135" y="1467379"/>
                </a:lnTo>
                <a:lnTo>
                  <a:pt x="61142" y="1511233"/>
                </a:lnTo>
                <a:lnTo>
                  <a:pt x="76848" y="1554299"/>
                </a:lnTo>
                <a:lnTo>
                  <a:pt x="94214" y="1596538"/>
                </a:lnTo>
                <a:lnTo>
                  <a:pt x="113199" y="1637909"/>
                </a:lnTo>
                <a:lnTo>
                  <a:pt x="133766" y="1678374"/>
                </a:lnTo>
                <a:lnTo>
                  <a:pt x="155873" y="1717892"/>
                </a:lnTo>
                <a:lnTo>
                  <a:pt x="179481" y="1756424"/>
                </a:lnTo>
                <a:lnTo>
                  <a:pt x="204551" y="1793931"/>
                </a:lnTo>
                <a:lnTo>
                  <a:pt x="231043" y="1830372"/>
                </a:lnTo>
                <a:lnTo>
                  <a:pt x="258917" y="1865708"/>
                </a:lnTo>
                <a:lnTo>
                  <a:pt x="288134" y="1899900"/>
                </a:lnTo>
                <a:lnTo>
                  <a:pt x="318654" y="1932907"/>
                </a:lnTo>
                <a:lnTo>
                  <a:pt x="350438" y="1964691"/>
                </a:lnTo>
                <a:lnTo>
                  <a:pt x="383445" y="1995211"/>
                </a:lnTo>
                <a:lnTo>
                  <a:pt x="417637" y="2024428"/>
                </a:lnTo>
                <a:lnTo>
                  <a:pt x="452973" y="2052302"/>
                </a:lnTo>
                <a:lnTo>
                  <a:pt x="489414" y="2078794"/>
                </a:lnTo>
                <a:lnTo>
                  <a:pt x="526920" y="2103864"/>
                </a:lnTo>
                <a:lnTo>
                  <a:pt x="565452" y="2127472"/>
                </a:lnTo>
                <a:lnTo>
                  <a:pt x="604971" y="2149579"/>
                </a:lnTo>
                <a:lnTo>
                  <a:pt x="645435" y="2170145"/>
                </a:lnTo>
                <a:lnTo>
                  <a:pt x="686807" y="2189131"/>
                </a:lnTo>
                <a:lnTo>
                  <a:pt x="729045" y="2206497"/>
                </a:lnTo>
                <a:lnTo>
                  <a:pt x="772112" y="2222203"/>
                </a:lnTo>
                <a:lnTo>
                  <a:pt x="815966" y="2236209"/>
                </a:lnTo>
                <a:lnTo>
                  <a:pt x="860568" y="2248477"/>
                </a:lnTo>
                <a:lnTo>
                  <a:pt x="905879" y="2258966"/>
                </a:lnTo>
                <a:lnTo>
                  <a:pt x="951860" y="2267637"/>
                </a:lnTo>
                <a:lnTo>
                  <a:pt x="998469" y="2274450"/>
                </a:lnTo>
                <a:lnTo>
                  <a:pt x="1045669" y="2279365"/>
                </a:lnTo>
                <a:lnTo>
                  <a:pt x="1093418" y="2282344"/>
                </a:lnTo>
                <a:lnTo>
                  <a:pt x="1141679" y="2283345"/>
                </a:lnTo>
                <a:lnTo>
                  <a:pt x="1189939" y="2282344"/>
                </a:lnTo>
                <a:lnTo>
                  <a:pt x="1237689" y="2279365"/>
                </a:lnTo>
                <a:lnTo>
                  <a:pt x="1284888" y="2274450"/>
                </a:lnTo>
                <a:lnTo>
                  <a:pt x="1331498" y="2267637"/>
                </a:lnTo>
                <a:lnTo>
                  <a:pt x="1377478" y="2258966"/>
                </a:lnTo>
                <a:lnTo>
                  <a:pt x="1422789" y="2248477"/>
                </a:lnTo>
                <a:lnTo>
                  <a:pt x="1467392" y="2236209"/>
                </a:lnTo>
                <a:lnTo>
                  <a:pt x="1511246" y="2222203"/>
                </a:lnTo>
                <a:lnTo>
                  <a:pt x="1554312" y="2206497"/>
                </a:lnTo>
                <a:lnTo>
                  <a:pt x="1596551" y="2189131"/>
                </a:lnTo>
                <a:lnTo>
                  <a:pt x="1637922" y="2170145"/>
                </a:lnTo>
                <a:lnTo>
                  <a:pt x="1678387" y="2149579"/>
                </a:lnTo>
                <a:lnTo>
                  <a:pt x="1717905" y="2127472"/>
                </a:lnTo>
                <a:lnTo>
                  <a:pt x="1756437" y="2103864"/>
                </a:lnTo>
                <a:lnTo>
                  <a:pt x="1793944" y="2078794"/>
                </a:lnTo>
                <a:lnTo>
                  <a:pt x="1830385" y="2052302"/>
                </a:lnTo>
                <a:lnTo>
                  <a:pt x="1865721" y="2024428"/>
                </a:lnTo>
                <a:lnTo>
                  <a:pt x="1899912" y="1995211"/>
                </a:lnTo>
                <a:lnTo>
                  <a:pt x="1932920" y="1964691"/>
                </a:lnTo>
                <a:lnTo>
                  <a:pt x="1964703" y="1932907"/>
                </a:lnTo>
                <a:lnTo>
                  <a:pt x="1995223" y="1899900"/>
                </a:lnTo>
                <a:lnTo>
                  <a:pt x="2024440" y="1865708"/>
                </a:lnTo>
                <a:lnTo>
                  <a:pt x="2052314" y="1830372"/>
                </a:lnTo>
                <a:lnTo>
                  <a:pt x="2078806" y="1793931"/>
                </a:lnTo>
                <a:lnTo>
                  <a:pt x="2103876" y="1756424"/>
                </a:lnTo>
                <a:lnTo>
                  <a:pt x="2127485" y="1717892"/>
                </a:lnTo>
                <a:lnTo>
                  <a:pt x="2149592" y="1678374"/>
                </a:lnTo>
                <a:lnTo>
                  <a:pt x="2170158" y="1637909"/>
                </a:lnTo>
                <a:lnTo>
                  <a:pt x="2189144" y="1596538"/>
                </a:lnTo>
                <a:lnTo>
                  <a:pt x="2206510" y="1554299"/>
                </a:lnTo>
                <a:lnTo>
                  <a:pt x="2222216" y="1511233"/>
                </a:lnTo>
                <a:lnTo>
                  <a:pt x="2236222" y="1467379"/>
                </a:lnTo>
                <a:lnTo>
                  <a:pt x="2248490" y="1422776"/>
                </a:lnTo>
                <a:lnTo>
                  <a:pt x="2258979" y="1377465"/>
                </a:lnTo>
                <a:lnTo>
                  <a:pt x="2267650" y="1331485"/>
                </a:lnTo>
                <a:lnTo>
                  <a:pt x="2274463" y="1284875"/>
                </a:lnTo>
                <a:lnTo>
                  <a:pt x="2279378" y="1237676"/>
                </a:lnTo>
                <a:lnTo>
                  <a:pt x="2282356" y="1189926"/>
                </a:lnTo>
                <a:lnTo>
                  <a:pt x="2283358" y="1141666"/>
                </a:lnTo>
                <a:lnTo>
                  <a:pt x="2282356" y="1093407"/>
                </a:lnTo>
                <a:lnTo>
                  <a:pt x="2279378" y="1045658"/>
                </a:lnTo>
                <a:lnTo>
                  <a:pt x="2274463" y="998459"/>
                </a:lnTo>
                <a:lnTo>
                  <a:pt x="2267650" y="951851"/>
                </a:lnTo>
                <a:lnTo>
                  <a:pt x="2258979" y="905871"/>
                </a:lnTo>
                <a:lnTo>
                  <a:pt x="2248490" y="860561"/>
                </a:lnTo>
                <a:lnTo>
                  <a:pt x="2236222" y="815959"/>
                </a:lnTo>
                <a:lnTo>
                  <a:pt x="2222216" y="772105"/>
                </a:lnTo>
                <a:lnTo>
                  <a:pt x="2206510" y="729040"/>
                </a:lnTo>
                <a:lnTo>
                  <a:pt x="2189144" y="686802"/>
                </a:lnTo>
                <a:lnTo>
                  <a:pt x="2170158" y="645431"/>
                </a:lnTo>
                <a:lnTo>
                  <a:pt x="2149592" y="604966"/>
                </a:lnTo>
                <a:lnTo>
                  <a:pt x="2127485" y="565449"/>
                </a:lnTo>
                <a:lnTo>
                  <a:pt x="2103876" y="526917"/>
                </a:lnTo>
                <a:lnTo>
                  <a:pt x="2078806" y="489411"/>
                </a:lnTo>
                <a:lnTo>
                  <a:pt x="2052314" y="452970"/>
                </a:lnTo>
                <a:lnTo>
                  <a:pt x="2024440" y="417634"/>
                </a:lnTo>
                <a:lnTo>
                  <a:pt x="1995223" y="383443"/>
                </a:lnTo>
                <a:lnTo>
                  <a:pt x="1964703" y="350436"/>
                </a:lnTo>
                <a:lnTo>
                  <a:pt x="1932920" y="318653"/>
                </a:lnTo>
                <a:lnTo>
                  <a:pt x="1899912" y="288133"/>
                </a:lnTo>
                <a:lnTo>
                  <a:pt x="1865721" y="258916"/>
                </a:lnTo>
                <a:lnTo>
                  <a:pt x="1830385" y="231042"/>
                </a:lnTo>
                <a:lnTo>
                  <a:pt x="1793944" y="204550"/>
                </a:lnTo>
                <a:lnTo>
                  <a:pt x="1756437" y="179480"/>
                </a:lnTo>
                <a:lnTo>
                  <a:pt x="1717905" y="155872"/>
                </a:lnTo>
                <a:lnTo>
                  <a:pt x="1678387" y="133765"/>
                </a:lnTo>
                <a:lnTo>
                  <a:pt x="1637922" y="113199"/>
                </a:lnTo>
                <a:lnTo>
                  <a:pt x="1596551" y="94213"/>
                </a:lnTo>
                <a:lnTo>
                  <a:pt x="1554312" y="76848"/>
                </a:lnTo>
                <a:lnTo>
                  <a:pt x="1511246" y="61142"/>
                </a:lnTo>
                <a:lnTo>
                  <a:pt x="1467392" y="47135"/>
                </a:lnTo>
                <a:lnTo>
                  <a:pt x="1422789" y="34868"/>
                </a:lnTo>
                <a:lnTo>
                  <a:pt x="1377478" y="24379"/>
                </a:lnTo>
                <a:lnTo>
                  <a:pt x="1331498" y="15708"/>
                </a:lnTo>
                <a:lnTo>
                  <a:pt x="1284888" y="8895"/>
                </a:lnTo>
                <a:lnTo>
                  <a:pt x="1237689" y="3979"/>
                </a:lnTo>
                <a:lnTo>
                  <a:pt x="1189939" y="1001"/>
                </a:lnTo>
                <a:lnTo>
                  <a:pt x="1141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SB Sans Display" panose="020B0503040504020204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2563300" y="-112952"/>
            <a:ext cx="6711150" cy="761299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57198" y="2271967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97346" y="2454263"/>
            <a:ext cx="664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615" y="3693547"/>
            <a:ext cx="1791041" cy="179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2351670" y="-83007"/>
            <a:ext cx="6711150" cy="7612998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E42B6ACD-5C4A-0FD4-FCDE-EB88DF6A5FC2}"/>
              </a:ext>
            </a:extLst>
          </p:cNvPr>
          <p:cNvSpPr txBox="1">
            <a:spLocks/>
          </p:cNvSpPr>
          <p:nvPr/>
        </p:nvSpPr>
        <p:spPr>
          <a:xfrm>
            <a:off x="3676719" y="885208"/>
            <a:ext cx="7451340" cy="66712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6" name="Arc 15">
            <a:extLst>
              <a:ext uri="{FF2B5EF4-FFF2-40B4-BE49-F238E27FC236}">
                <a16:creationId xmlns:a16="http://schemas.microsoft.com/office/drawing/2014/main" id="{7245D41F-DEAC-3A45-92FB-2B1EE3E19A5A}"/>
              </a:ext>
            </a:extLst>
          </p:cNvPr>
          <p:cNvSpPr/>
          <p:nvPr/>
        </p:nvSpPr>
        <p:spPr>
          <a:xfrm>
            <a:off x="3969567" y="2557048"/>
            <a:ext cx="3031241" cy="3031636"/>
          </a:xfrm>
          <a:prstGeom prst="arc">
            <a:avLst>
              <a:gd name="adj1" fmla="val 624127"/>
              <a:gd name="adj2" fmla="val 16884089"/>
            </a:avLst>
          </a:prstGeom>
          <a:ln w="28575">
            <a:solidFill>
              <a:srgbClr val="7030A0"/>
            </a:solidFill>
            <a:headEnd type="triangle"/>
            <a:tailEnd type="oval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Oval 39">
            <a:extLst>
              <a:ext uri="{FF2B5EF4-FFF2-40B4-BE49-F238E27FC236}">
                <a16:creationId xmlns:a16="http://schemas.microsoft.com/office/drawing/2014/main" id="{DDF9C0CA-F7A4-CB4F-AF4B-2750244335D3}"/>
              </a:ext>
            </a:extLst>
          </p:cNvPr>
          <p:cNvSpPr/>
          <p:nvPr/>
        </p:nvSpPr>
        <p:spPr>
          <a:xfrm>
            <a:off x="6364939" y="2015523"/>
            <a:ext cx="2074902" cy="20751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13500000" sx="99000" sy="99000" algn="br" rotWithShape="0">
              <a:srgbClr val="7030A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endParaRPr lang="ru-RU" dirty="0" err="1">
              <a:solidFill>
                <a:schemeClr val="bg1"/>
              </a:solidFill>
              <a:latin typeface="+mj-lt"/>
              <a:ea typeface="Arial" panose="020B0403040000020004" pitchFamily="34" charset="0"/>
              <a:cs typeface="Arial" charset="0"/>
            </a:endParaRPr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0A0B89C9-840D-4B45-9BB2-243B2EE5BE21}"/>
              </a:ext>
            </a:extLst>
          </p:cNvPr>
          <p:cNvSpPr/>
          <p:nvPr/>
        </p:nvSpPr>
        <p:spPr>
          <a:xfrm>
            <a:off x="4124870" y="2704228"/>
            <a:ext cx="599510" cy="59958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rgbClr val="7030A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403040000020004" pitchFamily="34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Oval 38">
            <a:extLst>
              <a:ext uri="{FF2B5EF4-FFF2-40B4-BE49-F238E27FC236}">
                <a16:creationId xmlns:a16="http://schemas.microsoft.com/office/drawing/2014/main" id="{52D880F7-E7E4-034E-860B-EB0F839D4AFA}"/>
              </a:ext>
            </a:extLst>
          </p:cNvPr>
          <p:cNvSpPr/>
          <p:nvPr/>
        </p:nvSpPr>
        <p:spPr>
          <a:xfrm>
            <a:off x="3969566" y="4600351"/>
            <a:ext cx="599510" cy="59958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rgbClr val="7030A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403040000020004" pitchFamily="34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Oval 38">
            <a:extLst>
              <a:ext uri="{FF2B5EF4-FFF2-40B4-BE49-F238E27FC236}">
                <a16:creationId xmlns:a16="http://schemas.microsoft.com/office/drawing/2014/main" id="{7162112D-9165-964E-B6AE-5646E1197563}"/>
              </a:ext>
            </a:extLst>
          </p:cNvPr>
          <p:cNvSpPr/>
          <p:nvPr/>
        </p:nvSpPr>
        <p:spPr>
          <a:xfrm>
            <a:off x="6163217" y="4900145"/>
            <a:ext cx="599510" cy="59958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rgbClr val="7030A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403040000020004" pitchFamily="34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65" name="Title 7">
            <a:extLst>
              <a:ext uri="{FF2B5EF4-FFF2-40B4-BE49-F238E27FC236}">
                <a16:creationId xmlns:a16="http://schemas.microsoft.com/office/drawing/2014/main" id="{13F096FE-CE58-914F-A1D7-AD2E64E2C497}"/>
              </a:ext>
            </a:extLst>
          </p:cNvPr>
          <p:cNvSpPr txBox="1">
            <a:spLocks/>
          </p:cNvSpPr>
          <p:nvPr/>
        </p:nvSpPr>
        <p:spPr>
          <a:xfrm>
            <a:off x="3577327" y="762197"/>
            <a:ext cx="5575224" cy="86449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800" dirty="0">
              <a:latin typeface="SB Sans Display"/>
              <a:cs typeface="SB Sans Display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05" y="80378"/>
            <a:ext cx="2753886" cy="15490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626" y="2345041"/>
            <a:ext cx="1461527" cy="1461527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904000" y="819342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35951" y="1015006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разработки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197" y="4600352"/>
            <a:ext cx="3401960" cy="89938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500000" algn="ct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3196" y="4692712"/>
            <a:ext cx="354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большим количеством нормативных правовых актов</a:t>
            </a:r>
            <a:endParaRPr lang="ru-RU" sz="16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9956" y="2557048"/>
            <a:ext cx="3401960" cy="89938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tl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45218" y="4914298"/>
            <a:ext cx="3401960" cy="89938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ct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222868" y="4968792"/>
            <a:ext cx="324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подходы, в том числе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имеющих отраслевой специфики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8004" y="2571783"/>
            <a:ext cx="3198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нормативные акты не предусматривают электронную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торгов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24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2141221" y="-354471"/>
            <a:ext cx="6711150" cy="761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57198" y="1074807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7237" y="129520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проведения торгов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533" y="2538739"/>
            <a:ext cx="122872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48" y="3842111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1567" y="4605046"/>
            <a:ext cx="91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2982" y="2988548"/>
            <a:ext cx="245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473" y="4448433"/>
            <a:ext cx="27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Равноправие, справедливость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7749" y="5143636"/>
            <a:ext cx="277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Состязательность, отсутствие дискриминации и ограничения конкуренции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07" y="2432719"/>
            <a:ext cx="673704" cy="673704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255055" y="3452028"/>
            <a:ext cx="3667125" cy="19358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85492" y="4247416"/>
            <a:ext cx="3667125" cy="19358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375" y="3697454"/>
            <a:ext cx="744284" cy="7442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033" y="4419972"/>
            <a:ext cx="781533" cy="781533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290336" y="2367888"/>
            <a:ext cx="3667125" cy="19358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2306771" y="-162559"/>
            <a:ext cx="6711150" cy="761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1228" y="1935692"/>
            <a:ext cx="364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861554" y="2415815"/>
            <a:ext cx="1800793" cy="82859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8639" y="2390154"/>
            <a:ext cx="8878" cy="160685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46831" y="2418572"/>
            <a:ext cx="1838561" cy="98487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153391" y="3391308"/>
            <a:ext cx="3002978" cy="80701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76080" y="3504995"/>
            <a:ext cx="2910917" cy="750145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49839" y="3473148"/>
            <a:ext cx="284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размещения извещения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4859" y="4316739"/>
            <a:ext cx="169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торгов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4739" y="3558215"/>
            <a:ext cx="276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электронной площадки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5421" y="4305789"/>
            <a:ext cx="30910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размещается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ГИС «Торги» не менее чем за 15 календарных дней в случае проведения аукциона, и не менее чем за 20 календарных дней при проведении конкурса.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7618" y="5016366"/>
            <a:ext cx="287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 форме аукциона, если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 их проведение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форме.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6080" y="4414976"/>
            <a:ext cx="329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электронные площадки, включённые в перечень, утверждённый распоряжением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12.07.2018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1447-р.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94862" y="824956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87101" y="988004"/>
            <a:ext cx="665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33250" y="4107804"/>
            <a:ext cx="3002978" cy="807010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642" y="4117618"/>
            <a:ext cx="435988" cy="4359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641" y="3506160"/>
            <a:ext cx="413687" cy="413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13" y="3390265"/>
            <a:ext cx="404548" cy="4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1908882" y="-61118"/>
            <a:ext cx="6711150" cy="761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57198" y="1074807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7237" y="129520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 «Независимый регистратор»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80255" y="2438928"/>
            <a:ext cx="4106557" cy="261290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09589" y="2438928"/>
            <a:ext cx="4106557" cy="261290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60812" y="2634656"/>
            <a:ext cx="29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301" y="2551818"/>
            <a:ext cx="594018" cy="5940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078" y="2575126"/>
            <a:ext cx="570709" cy="5707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32301" y="3136164"/>
            <a:ext cx="3732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«Независимый регистратор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(ГИС НР)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частью 13 статьи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Закона о контрактной системе. 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с 1 января 2020 года.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855" y="3190893"/>
            <a:ext cx="3752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действий (бездействия)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событий информационного взаимодействия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 «Торги»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электронными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площадками;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доступности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 «Торги»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площадок.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0558" y="2634656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3">
            <a:extLst>
              <a:ext uri="{FF2B5EF4-FFF2-40B4-BE49-F238E27FC236}">
                <a16:creationId xmlns:a16="http://schemas.microsoft.com/office/drawing/2014/main" id="{1B33B016-165C-EB41-9E67-08CBF6A10C21}"/>
              </a:ext>
            </a:extLst>
          </p:cNvPr>
          <p:cNvSpPr/>
          <p:nvPr/>
        </p:nvSpPr>
        <p:spPr>
          <a:xfrm>
            <a:off x="7091796" y="2551818"/>
            <a:ext cx="2283460" cy="2283460"/>
          </a:xfrm>
          <a:custGeom>
            <a:avLst/>
            <a:gdLst/>
            <a:ahLst/>
            <a:cxnLst/>
            <a:rect l="l" t="t" r="r" b="b"/>
            <a:pathLst>
              <a:path w="2283460" h="2283460">
                <a:moveTo>
                  <a:pt x="1141679" y="0"/>
                </a:moveTo>
                <a:lnTo>
                  <a:pt x="1093418" y="1001"/>
                </a:lnTo>
                <a:lnTo>
                  <a:pt x="1045669" y="3979"/>
                </a:lnTo>
                <a:lnTo>
                  <a:pt x="998469" y="8895"/>
                </a:lnTo>
                <a:lnTo>
                  <a:pt x="951860" y="15708"/>
                </a:lnTo>
                <a:lnTo>
                  <a:pt x="905879" y="24379"/>
                </a:lnTo>
                <a:lnTo>
                  <a:pt x="860568" y="34868"/>
                </a:lnTo>
                <a:lnTo>
                  <a:pt x="815966" y="47135"/>
                </a:lnTo>
                <a:lnTo>
                  <a:pt x="772112" y="61142"/>
                </a:lnTo>
                <a:lnTo>
                  <a:pt x="729045" y="76848"/>
                </a:lnTo>
                <a:lnTo>
                  <a:pt x="686807" y="94213"/>
                </a:lnTo>
                <a:lnTo>
                  <a:pt x="645435" y="113199"/>
                </a:lnTo>
                <a:lnTo>
                  <a:pt x="604971" y="133765"/>
                </a:lnTo>
                <a:lnTo>
                  <a:pt x="565452" y="155872"/>
                </a:lnTo>
                <a:lnTo>
                  <a:pt x="526920" y="179480"/>
                </a:lnTo>
                <a:lnTo>
                  <a:pt x="489414" y="204550"/>
                </a:lnTo>
                <a:lnTo>
                  <a:pt x="452973" y="231042"/>
                </a:lnTo>
                <a:lnTo>
                  <a:pt x="417637" y="258916"/>
                </a:lnTo>
                <a:lnTo>
                  <a:pt x="383445" y="288133"/>
                </a:lnTo>
                <a:lnTo>
                  <a:pt x="350438" y="318653"/>
                </a:lnTo>
                <a:lnTo>
                  <a:pt x="318654" y="350436"/>
                </a:lnTo>
                <a:lnTo>
                  <a:pt x="288134" y="383443"/>
                </a:lnTo>
                <a:lnTo>
                  <a:pt x="258917" y="417634"/>
                </a:lnTo>
                <a:lnTo>
                  <a:pt x="231043" y="452970"/>
                </a:lnTo>
                <a:lnTo>
                  <a:pt x="204551" y="489411"/>
                </a:lnTo>
                <a:lnTo>
                  <a:pt x="179481" y="526917"/>
                </a:lnTo>
                <a:lnTo>
                  <a:pt x="155873" y="565449"/>
                </a:lnTo>
                <a:lnTo>
                  <a:pt x="133766" y="604966"/>
                </a:lnTo>
                <a:lnTo>
                  <a:pt x="113199" y="645431"/>
                </a:lnTo>
                <a:lnTo>
                  <a:pt x="94214" y="686802"/>
                </a:lnTo>
                <a:lnTo>
                  <a:pt x="76848" y="729040"/>
                </a:lnTo>
                <a:lnTo>
                  <a:pt x="61142" y="772105"/>
                </a:lnTo>
                <a:lnTo>
                  <a:pt x="47135" y="815959"/>
                </a:lnTo>
                <a:lnTo>
                  <a:pt x="34868" y="860561"/>
                </a:lnTo>
                <a:lnTo>
                  <a:pt x="24379" y="905871"/>
                </a:lnTo>
                <a:lnTo>
                  <a:pt x="15708" y="951851"/>
                </a:lnTo>
                <a:lnTo>
                  <a:pt x="8895" y="998459"/>
                </a:lnTo>
                <a:lnTo>
                  <a:pt x="3979" y="1045658"/>
                </a:lnTo>
                <a:lnTo>
                  <a:pt x="1001" y="1093407"/>
                </a:lnTo>
                <a:lnTo>
                  <a:pt x="0" y="1141666"/>
                </a:lnTo>
                <a:lnTo>
                  <a:pt x="1001" y="1189926"/>
                </a:lnTo>
                <a:lnTo>
                  <a:pt x="3979" y="1237676"/>
                </a:lnTo>
                <a:lnTo>
                  <a:pt x="8895" y="1284875"/>
                </a:lnTo>
                <a:lnTo>
                  <a:pt x="15708" y="1331485"/>
                </a:lnTo>
                <a:lnTo>
                  <a:pt x="24379" y="1377465"/>
                </a:lnTo>
                <a:lnTo>
                  <a:pt x="34868" y="1422776"/>
                </a:lnTo>
                <a:lnTo>
                  <a:pt x="47135" y="1467379"/>
                </a:lnTo>
                <a:lnTo>
                  <a:pt x="61142" y="1511233"/>
                </a:lnTo>
                <a:lnTo>
                  <a:pt x="76848" y="1554299"/>
                </a:lnTo>
                <a:lnTo>
                  <a:pt x="94214" y="1596538"/>
                </a:lnTo>
                <a:lnTo>
                  <a:pt x="113199" y="1637909"/>
                </a:lnTo>
                <a:lnTo>
                  <a:pt x="133766" y="1678374"/>
                </a:lnTo>
                <a:lnTo>
                  <a:pt x="155873" y="1717892"/>
                </a:lnTo>
                <a:lnTo>
                  <a:pt x="179481" y="1756424"/>
                </a:lnTo>
                <a:lnTo>
                  <a:pt x="204551" y="1793931"/>
                </a:lnTo>
                <a:lnTo>
                  <a:pt x="231043" y="1830372"/>
                </a:lnTo>
                <a:lnTo>
                  <a:pt x="258917" y="1865708"/>
                </a:lnTo>
                <a:lnTo>
                  <a:pt x="288134" y="1899900"/>
                </a:lnTo>
                <a:lnTo>
                  <a:pt x="318654" y="1932907"/>
                </a:lnTo>
                <a:lnTo>
                  <a:pt x="350438" y="1964691"/>
                </a:lnTo>
                <a:lnTo>
                  <a:pt x="383445" y="1995211"/>
                </a:lnTo>
                <a:lnTo>
                  <a:pt x="417637" y="2024428"/>
                </a:lnTo>
                <a:lnTo>
                  <a:pt x="452973" y="2052302"/>
                </a:lnTo>
                <a:lnTo>
                  <a:pt x="489414" y="2078794"/>
                </a:lnTo>
                <a:lnTo>
                  <a:pt x="526920" y="2103864"/>
                </a:lnTo>
                <a:lnTo>
                  <a:pt x="565452" y="2127472"/>
                </a:lnTo>
                <a:lnTo>
                  <a:pt x="604971" y="2149579"/>
                </a:lnTo>
                <a:lnTo>
                  <a:pt x="645435" y="2170145"/>
                </a:lnTo>
                <a:lnTo>
                  <a:pt x="686807" y="2189131"/>
                </a:lnTo>
                <a:lnTo>
                  <a:pt x="729045" y="2206497"/>
                </a:lnTo>
                <a:lnTo>
                  <a:pt x="772112" y="2222203"/>
                </a:lnTo>
                <a:lnTo>
                  <a:pt x="815966" y="2236209"/>
                </a:lnTo>
                <a:lnTo>
                  <a:pt x="860568" y="2248477"/>
                </a:lnTo>
                <a:lnTo>
                  <a:pt x="905879" y="2258966"/>
                </a:lnTo>
                <a:lnTo>
                  <a:pt x="951860" y="2267637"/>
                </a:lnTo>
                <a:lnTo>
                  <a:pt x="998469" y="2274450"/>
                </a:lnTo>
                <a:lnTo>
                  <a:pt x="1045669" y="2279365"/>
                </a:lnTo>
                <a:lnTo>
                  <a:pt x="1093418" y="2282344"/>
                </a:lnTo>
                <a:lnTo>
                  <a:pt x="1141679" y="2283345"/>
                </a:lnTo>
                <a:lnTo>
                  <a:pt x="1189939" y="2282344"/>
                </a:lnTo>
                <a:lnTo>
                  <a:pt x="1237689" y="2279365"/>
                </a:lnTo>
                <a:lnTo>
                  <a:pt x="1284888" y="2274450"/>
                </a:lnTo>
                <a:lnTo>
                  <a:pt x="1331498" y="2267637"/>
                </a:lnTo>
                <a:lnTo>
                  <a:pt x="1377478" y="2258966"/>
                </a:lnTo>
                <a:lnTo>
                  <a:pt x="1422789" y="2248477"/>
                </a:lnTo>
                <a:lnTo>
                  <a:pt x="1467392" y="2236209"/>
                </a:lnTo>
                <a:lnTo>
                  <a:pt x="1511246" y="2222203"/>
                </a:lnTo>
                <a:lnTo>
                  <a:pt x="1554312" y="2206497"/>
                </a:lnTo>
                <a:lnTo>
                  <a:pt x="1596551" y="2189131"/>
                </a:lnTo>
                <a:lnTo>
                  <a:pt x="1637922" y="2170145"/>
                </a:lnTo>
                <a:lnTo>
                  <a:pt x="1678387" y="2149579"/>
                </a:lnTo>
                <a:lnTo>
                  <a:pt x="1717905" y="2127472"/>
                </a:lnTo>
                <a:lnTo>
                  <a:pt x="1756437" y="2103864"/>
                </a:lnTo>
                <a:lnTo>
                  <a:pt x="1793944" y="2078794"/>
                </a:lnTo>
                <a:lnTo>
                  <a:pt x="1830385" y="2052302"/>
                </a:lnTo>
                <a:lnTo>
                  <a:pt x="1865721" y="2024428"/>
                </a:lnTo>
                <a:lnTo>
                  <a:pt x="1899912" y="1995211"/>
                </a:lnTo>
                <a:lnTo>
                  <a:pt x="1932920" y="1964691"/>
                </a:lnTo>
                <a:lnTo>
                  <a:pt x="1964703" y="1932907"/>
                </a:lnTo>
                <a:lnTo>
                  <a:pt x="1995223" y="1899900"/>
                </a:lnTo>
                <a:lnTo>
                  <a:pt x="2024440" y="1865708"/>
                </a:lnTo>
                <a:lnTo>
                  <a:pt x="2052314" y="1830372"/>
                </a:lnTo>
                <a:lnTo>
                  <a:pt x="2078806" y="1793931"/>
                </a:lnTo>
                <a:lnTo>
                  <a:pt x="2103876" y="1756424"/>
                </a:lnTo>
                <a:lnTo>
                  <a:pt x="2127485" y="1717892"/>
                </a:lnTo>
                <a:lnTo>
                  <a:pt x="2149592" y="1678374"/>
                </a:lnTo>
                <a:lnTo>
                  <a:pt x="2170158" y="1637909"/>
                </a:lnTo>
                <a:lnTo>
                  <a:pt x="2189144" y="1596538"/>
                </a:lnTo>
                <a:lnTo>
                  <a:pt x="2206510" y="1554299"/>
                </a:lnTo>
                <a:lnTo>
                  <a:pt x="2222216" y="1511233"/>
                </a:lnTo>
                <a:lnTo>
                  <a:pt x="2236222" y="1467379"/>
                </a:lnTo>
                <a:lnTo>
                  <a:pt x="2248490" y="1422776"/>
                </a:lnTo>
                <a:lnTo>
                  <a:pt x="2258979" y="1377465"/>
                </a:lnTo>
                <a:lnTo>
                  <a:pt x="2267650" y="1331485"/>
                </a:lnTo>
                <a:lnTo>
                  <a:pt x="2274463" y="1284875"/>
                </a:lnTo>
                <a:lnTo>
                  <a:pt x="2279378" y="1237676"/>
                </a:lnTo>
                <a:lnTo>
                  <a:pt x="2282356" y="1189926"/>
                </a:lnTo>
                <a:lnTo>
                  <a:pt x="2283358" y="1141666"/>
                </a:lnTo>
                <a:lnTo>
                  <a:pt x="2282356" y="1093407"/>
                </a:lnTo>
                <a:lnTo>
                  <a:pt x="2279378" y="1045658"/>
                </a:lnTo>
                <a:lnTo>
                  <a:pt x="2274463" y="998459"/>
                </a:lnTo>
                <a:lnTo>
                  <a:pt x="2267650" y="951851"/>
                </a:lnTo>
                <a:lnTo>
                  <a:pt x="2258979" y="905871"/>
                </a:lnTo>
                <a:lnTo>
                  <a:pt x="2248490" y="860561"/>
                </a:lnTo>
                <a:lnTo>
                  <a:pt x="2236222" y="815959"/>
                </a:lnTo>
                <a:lnTo>
                  <a:pt x="2222216" y="772105"/>
                </a:lnTo>
                <a:lnTo>
                  <a:pt x="2206510" y="729040"/>
                </a:lnTo>
                <a:lnTo>
                  <a:pt x="2189144" y="686802"/>
                </a:lnTo>
                <a:lnTo>
                  <a:pt x="2170158" y="645431"/>
                </a:lnTo>
                <a:lnTo>
                  <a:pt x="2149592" y="604966"/>
                </a:lnTo>
                <a:lnTo>
                  <a:pt x="2127485" y="565449"/>
                </a:lnTo>
                <a:lnTo>
                  <a:pt x="2103876" y="526917"/>
                </a:lnTo>
                <a:lnTo>
                  <a:pt x="2078806" y="489411"/>
                </a:lnTo>
                <a:lnTo>
                  <a:pt x="2052314" y="452970"/>
                </a:lnTo>
                <a:lnTo>
                  <a:pt x="2024440" y="417634"/>
                </a:lnTo>
                <a:lnTo>
                  <a:pt x="1995223" y="383443"/>
                </a:lnTo>
                <a:lnTo>
                  <a:pt x="1964703" y="350436"/>
                </a:lnTo>
                <a:lnTo>
                  <a:pt x="1932920" y="318653"/>
                </a:lnTo>
                <a:lnTo>
                  <a:pt x="1899912" y="288133"/>
                </a:lnTo>
                <a:lnTo>
                  <a:pt x="1865721" y="258916"/>
                </a:lnTo>
                <a:lnTo>
                  <a:pt x="1830385" y="231042"/>
                </a:lnTo>
                <a:lnTo>
                  <a:pt x="1793944" y="204550"/>
                </a:lnTo>
                <a:lnTo>
                  <a:pt x="1756437" y="179480"/>
                </a:lnTo>
                <a:lnTo>
                  <a:pt x="1717905" y="155872"/>
                </a:lnTo>
                <a:lnTo>
                  <a:pt x="1678387" y="133765"/>
                </a:lnTo>
                <a:lnTo>
                  <a:pt x="1637922" y="113199"/>
                </a:lnTo>
                <a:lnTo>
                  <a:pt x="1596551" y="94213"/>
                </a:lnTo>
                <a:lnTo>
                  <a:pt x="1554312" y="76848"/>
                </a:lnTo>
                <a:lnTo>
                  <a:pt x="1511246" y="61142"/>
                </a:lnTo>
                <a:lnTo>
                  <a:pt x="1467392" y="47135"/>
                </a:lnTo>
                <a:lnTo>
                  <a:pt x="1422789" y="34868"/>
                </a:lnTo>
                <a:lnTo>
                  <a:pt x="1377478" y="24379"/>
                </a:lnTo>
                <a:lnTo>
                  <a:pt x="1331498" y="15708"/>
                </a:lnTo>
                <a:lnTo>
                  <a:pt x="1284888" y="8895"/>
                </a:lnTo>
                <a:lnTo>
                  <a:pt x="1237689" y="3979"/>
                </a:lnTo>
                <a:lnTo>
                  <a:pt x="1189939" y="1001"/>
                </a:lnTo>
                <a:lnTo>
                  <a:pt x="1141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SB Sans Display" panose="020B0503040504020204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57198" y="1074807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7237" y="129520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положения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34" y="2445463"/>
            <a:ext cx="1228725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6709" y="2407177"/>
            <a:ext cx="917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30" y="2445463"/>
            <a:ext cx="673704" cy="673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418" y="2439054"/>
            <a:ext cx="693135" cy="686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476" y="2481200"/>
            <a:ext cx="602233" cy="602233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45440" y="2331753"/>
            <a:ext cx="3667125" cy="19358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43213" y="2331421"/>
            <a:ext cx="3667125" cy="19358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07810" y="2331421"/>
            <a:ext cx="3667125" cy="19358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10404" y="248120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41176" y="4487706"/>
            <a:ext cx="3667125" cy="1935888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92684" y="2926722"/>
            <a:ext cx="2733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порядка выбора организатора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специализированной организации.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9846" y="3049832"/>
            <a:ext cx="308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обязанности организатора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электронной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2079" y="3172942"/>
            <a:ext cx="264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Мораторий на заключение договора по итогам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883" y="4693761"/>
            <a:ext cx="583917" cy="58391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130977" y="460137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6800" y="5163262"/>
            <a:ext cx="254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случаи признания торгов несостоявшимися. </a:t>
            </a:r>
          </a:p>
        </p:txBody>
      </p:sp>
    </p:spTree>
    <p:extLst>
      <p:ext uri="{BB962C8B-B14F-4D97-AF65-F5344CB8AC3E}">
        <p14:creationId xmlns:p14="http://schemas.microsoft.com/office/powerpoint/2010/main" val="14991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32301" y="2809962"/>
            <a:ext cx="373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в силу – 01.07.2026. </a:t>
            </a:r>
          </a:p>
          <a:p>
            <a:pPr>
              <a:buClr>
                <a:srgbClr val="7030A0"/>
              </a:buClr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9907882" y="-1231373"/>
            <a:ext cx="6711150" cy="761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57198" y="1074807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7237" y="129520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80255" y="2438928"/>
            <a:ext cx="4106557" cy="261290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09589" y="2438928"/>
            <a:ext cx="4106557" cy="261290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68812" y="2551818"/>
            <a:ext cx="29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946" y="2540163"/>
            <a:ext cx="594018" cy="5940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846" y="2563472"/>
            <a:ext cx="570709" cy="570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065" y="255181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условия: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1959" y="3341564"/>
            <a:ext cx="3632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 о проведении которых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01.07.2026, проводятся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предусмотренном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редакции, действовавшей до дня вступления в силу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0027" y="2917506"/>
            <a:ext cx="3576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защите конкуренции, не будут применяться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процедурам, проводимым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банкротстве, Законом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государственно-частном/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партнерстве, Законом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концессионных соглашениях. </a:t>
            </a:r>
          </a:p>
        </p:txBody>
      </p:sp>
    </p:spTree>
    <p:extLst>
      <p:ext uri="{BB962C8B-B14F-4D97-AF65-F5344CB8AC3E}">
        <p14:creationId xmlns:p14="http://schemas.microsoft.com/office/powerpoint/2010/main" val="22682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2183272" y="-667852"/>
            <a:ext cx="6711150" cy="761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57198" y="1074807"/>
            <a:ext cx="6921878" cy="9024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57198" y="1265003"/>
            <a:ext cx="682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поддержка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3425" y="2314576"/>
            <a:ext cx="3133725" cy="2886074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4118" y="2308005"/>
            <a:ext cx="3134465" cy="2892645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76288" y="2348076"/>
            <a:ext cx="3017275" cy="2852574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dspashenin\AppData\Local\Microsoft\Windows\INetCache\Content.Word\qr-code телеграмм канал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19" y="3378008"/>
            <a:ext cx="124777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22193" y="2671365"/>
            <a:ext cx="21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225" y="2573415"/>
            <a:ext cx="565232" cy="565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698" y="2546728"/>
            <a:ext cx="421682" cy="4216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8847" y="2588292"/>
            <a:ext cx="214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C:\Users\dspashenin\AppData\Local\Microsoft\Windows\INetCache\Content.Word\attachment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95" y="3257585"/>
            <a:ext cx="1364358" cy="136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4966" y="2514013"/>
            <a:ext cx="476591" cy="476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67825" y="2546728"/>
            <a:ext cx="155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2768" y="3256093"/>
            <a:ext cx="271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менеджер; </a:t>
            </a: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колл-цетр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640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3">
            <a:extLst>
              <a:ext uri="{FF2B5EF4-FFF2-40B4-BE49-F238E27FC236}">
                <a16:creationId xmlns:a16="http://schemas.microsoft.com/office/drawing/2014/main" id="{1B33B016-165C-EB41-9E67-08CBF6A10C21}"/>
              </a:ext>
            </a:extLst>
          </p:cNvPr>
          <p:cNvSpPr/>
          <p:nvPr/>
        </p:nvSpPr>
        <p:spPr>
          <a:xfrm>
            <a:off x="7091796" y="2551818"/>
            <a:ext cx="2283460" cy="2283460"/>
          </a:xfrm>
          <a:custGeom>
            <a:avLst/>
            <a:gdLst/>
            <a:ahLst/>
            <a:cxnLst/>
            <a:rect l="l" t="t" r="r" b="b"/>
            <a:pathLst>
              <a:path w="2283460" h="2283460">
                <a:moveTo>
                  <a:pt x="1141679" y="0"/>
                </a:moveTo>
                <a:lnTo>
                  <a:pt x="1093418" y="1001"/>
                </a:lnTo>
                <a:lnTo>
                  <a:pt x="1045669" y="3979"/>
                </a:lnTo>
                <a:lnTo>
                  <a:pt x="998469" y="8895"/>
                </a:lnTo>
                <a:lnTo>
                  <a:pt x="951860" y="15708"/>
                </a:lnTo>
                <a:lnTo>
                  <a:pt x="905879" y="24379"/>
                </a:lnTo>
                <a:lnTo>
                  <a:pt x="860568" y="34868"/>
                </a:lnTo>
                <a:lnTo>
                  <a:pt x="815966" y="47135"/>
                </a:lnTo>
                <a:lnTo>
                  <a:pt x="772112" y="61142"/>
                </a:lnTo>
                <a:lnTo>
                  <a:pt x="729045" y="76848"/>
                </a:lnTo>
                <a:lnTo>
                  <a:pt x="686807" y="94213"/>
                </a:lnTo>
                <a:lnTo>
                  <a:pt x="645435" y="113199"/>
                </a:lnTo>
                <a:lnTo>
                  <a:pt x="604971" y="133765"/>
                </a:lnTo>
                <a:lnTo>
                  <a:pt x="565452" y="155872"/>
                </a:lnTo>
                <a:lnTo>
                  <a:pt x="526920" y="179480"/>
                </a:lnTo>
                <a:lnTo>
                  <a:pt x="489414" y="204550"/>
                </a:lnTo>
                <a:lnTo>
                  <a:pt x="452973" y="231042"/>
                </a:lnTo>
                <a:lnTo>
                  <a:pt x="417637" y="258916"/>
                </a:lnTo>
                <a:lnTo>
                  <a:pt x="383445" y="288133"/>
                </a:lnTo>
                <a:lnTo>
                  <a:pt x="350438" y="318653"/>
                </a:lnTo>
                <a:lnTo>
                  <a:pt x="318654" y="350436"/>
                </a:lnTo>
                <a:lnTo>
                  <a:pt x="288134" y="383443"/>
                </a:lnTo>
                <a:lnTo>
                  <a:pt x="258917" y="417634"/>
                </a:lnTo>
                <a:lnTo>
                  <a:pt x="231043" y="452970"/>
                </a:lnTo>
                <a:lnTo>
                  <a:pt x="204551" y="489411"/>
                </a:lnTo>
                <a:lnTo>
                  <a:pt x="179481" y="526917"/>
                </a:lnTo>
                <a:lnTo>
                  <a:pt x="155873" y="565449"/>
                </a:lnTo>
                <a:lnTo>
                  <a:pt x="133766" y="604966"/>
                </a:lnTo>
                <a:lnTo>
                  <a:pt x="113199" y="645431"/>
                </a:lnTo>
                <a:lnTo>
                  <a:pt x="94214" y="686802"/>
                </a:lnTo>
                <a:lnTo>
                  <a:pt x="76848" y="729040"/>
                </a:lnTo>
                <a:lnTo>
                  <a:pt x="61142" y="772105"/>
                </a:lnTo>
                <a:lnTo>
                  <a:pt x="47135" y="815959"/>
                </a:lnTo>
                <a:lnTo>
                  <a:pt x="34868" y="860561"/>
                </a:lnTo>
                <a:lnTo>
                  <a:pt x="24379" y="905871"/>
                </a:lnTo>
                <a:lnTo>
                  <a:pt x="15708" y="951851"/>
                </a:lnTo>
                <a:lnTo>
                  <a:pt x="8895" y="998459"/>
                </a:lnTo>
                <a:lnTo>
                  <a:pt x="3979" y="1045658"/>
                </a:lnTo>
                <a:lnTo>
                  <a:pt x="1001" y="1093407"/>
                </a:lnTo>
                <a:lnTo>
                  <a:pt x="0" y="1141666"/>
                </a:lnTo>
                <a:lnTo>
                  <a:pt x="1001" y="1189926"/>
                </a:lnTo>
                <a:lnTo>
                  <a:pt x="3979" y="1237676"/>
                </a:lnTo>
                <a:lnTo>
                  <a:pt x="8895" y="1284875"/>
                </a:lnTo>
                <a:lnTo>
                  <a:pt x="15708" y="1331485"/>
                </a:lnTo>
                <a:lnTo>
                  <a:pt x="24379" y="1377465"/>
                </a:lnTo>
                <a:lnTo>
                  <a:pt x="34868" y="1422776"/>
                </a:lnTo>
                <a:lnTo>
                  <a:pt x="47135" y="1467379"/>
                </a:lnTo>
                <a:lnTo>
                  <a:pt x="61142" y="1511233"/>
                </a:lnTo>
                <a:lnTo>
                  <a:pt x="76848" y="1554299"/>
                </a:lnTo>
                <a:lnTo>
                  <a:pt x="94214" y="1596538"/>
                </a:lnTo>
                <a:lnTo>
                  <a:pt x="113199" y="1637909"/>
                </a:lnTo>
                <a:lnTo>
                  <a:pt x="133766" y="1678374"/>
                </a:lnTo>
                <a:lnTo>
                  <a:pt x="155873" y="1717892"/>
                </a:lnTo>
                <a:lnTo>
                  <a:pt x="179481" y="1756424"/>
                </a:lnTo>
                <a:lnTo>
                  <a:pt x="204551" y="1793931"/>
                </a:lnTo>
                <a:lnTo>
                  <a:pt x="231043" y="1830372"/>
                </a:lnTo>
                <a:lnTo>
                  <a:pt x="258917" y="1865708"/>
                </a:lnTo>
                <a:lnTo>
                  <a:pt x="288134" y="1899900"/>
                </a:lnTo>
                <a:lnTo>
                  <a:pt x="318654" y="1932907"/>
                </a:lnTo>
                <a:lnTo>
                  <a:pt x="350438" y="1964691"/>
                </a:lnTo>
                <a:lnTo>
                  <a:pt x="383445" y="1995211"/>
                </a:lnTo>
                <a:lnTo>
                  <a:pt x="417637" y="2024428"/>
                </a:lnTo>
                <a:lnTo>
                  <a:pt x="452973" y="2052302"/>
                </a:lnTo>
                <a:lnTo>
                  <a:pt x="489414" y="2078794"/>
                </a:lnTo>
                <a:lnTo>
                  <a:pt x="526920" y="2103864"/>
                </a:lnTo>
                <a:lnTo>
                  <a:pt x="565452" y="2127472"/>
                </a:lnTo>
                <a:lnTo>
                  <a:pt x="604971" y="2149579"/>
                </a:lnTo>
                <a:lnTo>
                  <a:pt x="645435" y="2170145"/>
                </a:lnTo>
                <a:lnTo>
                  <a:pt x="686807" y="2189131"/>
                </a:lnTo>
                <a:lnTo>
                  <a:pt x="729045" y="2206497"/>
                </a:lnTo>
                <a:lnTo>
                  <a:pt x="772112" y="2222203"/>
                </a:lnTo>
                <a:lnTo>
                  <a:pt x="815966" y="2236209"/>
                </a:lnTo>
                <a:lnTo>
                  <a:pt x="860568" y="2248477"/>
                </a:lnTo>
                <a:lnTo>
                  <a:pt x="905879" y="2258966"/>
                </a:lnTo>
                <a:lnTo>
                  <a:pt x="951860" y="2267637"/>
                </a:lnTo>
                <a:lnTo>
                  <a:pt x="998469" y="2274450"/>
                </a:lnTo>
                <a:lnTo>
                  <a:pt x="1045669" y="2279365"/>
                </a:lnTo>
                <a:lnTo>
                  <a:pt x="1093418" y="2282344"/>
                </a:lnTo>
                <a:lnTo>
                  <a:pt x="1141679" y="2283345"/>
                </a:lnTo>
                <a:lnTo>
                  <a:pt x="1189939" y="2282344"/>
                </a:lnTo>
                <a:lnTo>
                  <a:pt x="1237689" y="2279365"/>
                </a:lnTo>
                <a:lnTo>
                  <a:pt x="1284888" y="2274450"/>
                </a:lnTo>
                <a:lnTo>
                  <a:pt x="1331498" y="2267637"/>
                </a:lnTo>
                <a:lnTo>
                  <a:pt x="1377478" y="2258966"/>
                </a:lnTo>
                <a:lnTo>
                  <a:pt x="1422789" y="2248477"/>
                </a:lnTo>
                <a:lnTo>
                  <a:pt x="1467392" y="2236209"/>
                </a:lnTo>
                <a:lnTo>
                  <a:pt x="1511246" y="2222203"/>
                </a:lnTo>
                <a:lnTo>
                  <a:pt x="1554312" y="2206497"/>
                </a:lnTo>
                <a:lnTo>
                  <a:pt x="1596551" y="2189131"/>
                </a:lnTo>
                <a:lnTo>
                  <a:pt x="1637922" y="2170145"/>
                </a:lnTo>
                <a:lnTo>
                  <a:pt x="1678387" y="2149579"/>
                </a:lnTo>
                <a:lnTo>
                  <a:pt x="1717905" y="2127472"/>
                </a:lnTo>
                <a:lnTo>
                  <a:pt x="1756437" y="2103864"/>
                </a:lnTo>
                <a:lnTo>
                  <a:pt x="1793944" y="2078794"/>
                </a:lnTo>
                <a:lnTo>
                  <a:pt x="1830385" y="2052302"/>
                </a:lnTo>
                <a:lnTo>
                  <a:pt x="1865721" y="2024428"/>
                </a:lnTo>
                <a:lnTo>
                  <a:pt x="1899912" y="1995211"/>
                </a:lnTo>
                <a:lnTo>
                  <a:pt x="1932920" y="1964691"/>
                </a:lnTo>
                <a:lnTo>
                  <a:pt x="1964703" y="1932907"/>
                </a:lnTo>
                <a:lnTo>
                  <a:pt x="1995223" y="1899900"/>
                </a:lnTo>
                <a:lnTo>
                  <a:pt x="2024440" y="1865708"/>
                </a:lnTo>
                <a:lnTo>
                  <a:pt x="2052314" y="1830372"/>
                </a:lnTo>
                <a:lnTo>
                  <a:pt x="2078806" y="1793931"/>
                </a:lnTo>
                <a:lnTo>
                  <a:pt x="2103876" y="1756424"/>
                </a:lnTo>
                <a:lnTo>
                  <a:pt x="2127485" y="1717892"/>
                </a:lnTo>
                <a:lnTo>
                  <a:pt x="2149592" y="1678374"/>
                </a:lnTo>
                <a:lnTo>
                  <a:pt x="2170158" y="1637909"/>
                </a:lnTo>
                <a:lnTo>
                  <a:pt x="2189144" y="1596538"/>
                </a:lnTo>
                <a:lnTo>
                  <a:pt x="2206510" y="1554299"/>
                </a:lnTo>
                <a:lnTo>
                  <a:pt x="2222216" y="1511233"/>
                </a:lnTo>
                <a:lnTo>
                  <a:pt x="2236222" y="1467379"/>
                </a:lnTo>
                <a:lnTo>
                  <a:pt x="2248490" y="1422776"/>
                </a:lnTo>
                <a:lnTo>
                  <a:pt x="2258979" y="1377465"/>
                </a:lnTo>
                <a:lnTo>
                  <a:pt x="2267650" y="1331485"/>
                </a:lnTo>
                <a:lnTo>
                  <a:pt x="2274463" y="1284875"/>
                </a:lnTo>
                <a:lnTo>
                  <a:pt x="2279378" y="1237676"/>
                </a:lnTo>
                <a:lnTo>
                  <a:pt x="2282356" y="1189926"/>
                </a:lnTo>
                <a:lnTo>
                  <a:pt x="2283358" y="1141666"/>
                </a:lnTo>
                <a:lnTo>
                  <a:pt x="2282356" y="1093407"/>
                </a:lnTo>
                <a:lnTo>
                  <a:pt x="2279378" y="1045658"/>
                </a:lnTo>
                <a:lnTo>
                  <a:pt x="2274463" y="998459"/>
                </a:lnTo>
                <a:lnTo>
                  <a:pt x="2267650" y="951851"/>
                </a:lnTo>
                <a:lnTo>
                  <a:pt x="2258979" y="905871"/>
                </a:lnTo>
                <a:lnTo>
                  <a:pt x="2248490" y="860561"/>
                </a:lnTo>
                <a:lnTo>
                  <a:pt x="2236222" y="815959"/>
                </a:lnTo>
                <a:lnTo>
                  <a:pt x="2222216" y="772105"/>
                </a:lnTo>
                <a:lnTo>
                  <a:pt x="2206510" y="729040"/>
                </a:lnTo>
                <a:lnTo>
                  <a:pt x="2189144" y="686802"/>
                </a:lnTo>
                <a:lnTo>
                  <a:pt x="2170158" y="645431"/>
                </a:lnTo>
                <a:lnTo>
                  <a:pt x="2149592" y="604966"/>
                </a:lnTo>
                <a:lnTo>
                  <a:pt x="2127485" y="565449"/>
                </a:lnTo>
                <a:lnTo>
                  <a:pt x="2103876" y="526917"/>
                </a:lnTo>
                <a:lnTo>
                  <a:pt x="2078806" y="489411"/>
                </a:lnTo>
                <a:lnTo>
                  <a:pt x="2052314" y="452970"/>
                </a:lnTo>
                <a:lnTo>
                  <a:pt x="2024440" y="417634"/>
                </a:lnTo>
                <a:lnTo>
                  <a:pt x="1995223" y="383443"/>
                </a:lnTo>
                <a:lnTo>
                  <a:pt x="1964703" y="350436"/>
                </a:lnTo>
                <a:lnTo>
                  <a:pt x="1932920" y="318653"/>
                </a:lnTo>
                <a:lnTo>
                  <a:pt x="1899912" y="288133"/>
                </a:lnTo>
                <a:lnTo>
                  <a:pt x="1865721" y="258916"/>
                </a:lnTo>
                <a:lnTo>
                  <a:pt x="1830385" y="231042"/>
                </a:lnTo>
                <a:lnTo>
                  <a:pt x="1793944" y="204550"/>
                </a:lnTo>
                <a:lnTo>
                  <a:pt x="1756437" y="179480"/>
                </a:lnTo>
                <a:lnTo>
                  <a:pt x="1717905" y="155872"/>
                </a:lnTo>
                <a:lnTo>
                  <a:pt x="1678387" y="133765"/>
                </a:lnTo>
                <a:lnTo>
                  <a:pt x="1637922" y="113199"/>
                </a:lnTo>
                <a:lnTo>
                  <a:pt x="1596551" y="94213"/>
                </a:lnTo>
                <a:lnTo>
                  <a:pt x="1554312" y="76848"/>
                </a:lnTo>
                <a:lnTo>
                  <a:pt x="1511246" y="61142"/>
                </a:lnTo>
                <a:lnTo>
                  <a:pt x="1467392" y="47135"/>
                </a:lnTo>
                <a:lnTo>
                  <a:pt x="1422789" y="34868"/>
                </a:lnTo>
                <a:lnTo>
                  <a:pt x="1377478" y="24379"/>
                </a:lnTo>
                <a:lnTo>
                  <a:pt x="1331498" y="15708"/>
                </a:lnTo>
                <a:lnTo>
                  <a:pt x="1284888" y="8895"/>
                </a:lnTo>
                <a:lnTo>
                  <a:pt x="1237689" y="3979"/>
                </a:lnTo>
                <a:lnTo>
                  <a:pt x="1189939" y="1001"/>
                </a:lnTo>
                <a:lnTo>
                  <a:pt x="1141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SB Sans Display" panose="020B0503040504020204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4631D35-8BEA-3741-854A-E53F0F99B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99392"/>
            <a:ext cx="2753886" cy="15490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B3E94-27B7-7E1F-473A-F4A6F9ABD0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colorTemperature colorTemp="15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141">
            <a:off x="2850721" y="461143"/>
            <a:ext cx="6711150" cy="761299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523535" y="1703102"/>
            <a:ext cx="7369785" cy="3535647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13500000" algn="br" rotWithShape="0">
              <a:srgbClr val="7030A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16" y="2038891"/>
            <a:ext cx="770984" cy="7709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8032" y="1964435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816" y="2965053"/>
            <a:ext cx="66579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Дадашева Милана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 сопровождения АО «Сбербанк-АСТ»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madadasheva@sberbank-ast.ru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(495) 787-29-97, доб. 6704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М.: 8 (926) 104-19-12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4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329</Words>
  <Application>Microsoft Office PowerPoint</Application>
  <PresentationFormat>Широкоэкранный</PresentationFormat>
  <Paragraphs>73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SB Sans Display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Милана Дадашева</dc:creator>
  <cp:lastModifiedBy>*</cp:lastModifiedBy>
  <cp:revision>59</cp:revision>
  <dcterms:created xsi:type="dcterms:W3CDTF">2026-03-04T10:00:59Z</dcterms:created>
  <dcterms:modified xsi:type="dcterms:W3CDTF">2026-07-23T18:20:33Z</dcterms:modified>
</cp:coreProperties>
</file>