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9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0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2" r:id="rId2"/>
    <p:sldId id="302" r:id="rId3"/>
    <p:sldId id="303" r:id="rId4"/>
    <p:sldId id="304" r:id="rId5"/>
    <p:sldId id="307" r:id="rId6"/>
    <p:sldId id="308" r:id="rId7"/>
    <p:sldId id="317" r:id="rId8"/>
    <p:sldId id="320" r:id="rId9"/>
    <p:sldId id="321" r:id="rId10"/>
    <p:sldId id="322" r:id="rId11"/>
    <p:sldId id="323" r:id="rId12"/>
    <p:sldId id="325" r:id="rId13"/>
    <p:sldId id="335" r:id="rId14"/>
    <p:sldId id="336" r:id="rId15"/>
    <p:sldId id="338" r:id="rId16"/>
    <p:sldId id="339" r:id="rId17"/>
    <p:sldId id="340" r:id="rId18"/>
    <p:sldId id="347" r:id="rId19"/>
    <p:sldId id="357" r:id="rId20"/>
    <p:sldId id="360" r:id="rId21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38"/>
    <a:srgbClr val="EDE819"/>
    <a:srgbClr val="F6F21F"/>
    <a:srgbClr val="FFFFFF"/>
    <a:srgbClr val="EFEC51"/>
    <a:srgbClr val="EAE61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/>
    <p:restoredTop sz="96959"/>
  </p:normalViewPr>
  <p:slideViewPr>
    <p:cSldViewPr snapToGrid="0" snapToObjects="1" showGuides="1">
      <p:cViewPr varScale="1">
        <p:scale>
          <a:sx n="71" d="100"/>
          <a:sy n="71" d="100"/>
        </p:scale>
        <p:origin x="624" y="6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7A444-E879-4A58-A214-06F971037A9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5B9F32-1442-4156-95E1-0900522031B3}">
      <dgm:prSet phldrT="[Текст]" custT="1"/>
      <dgm:spPr>
        <a:solidFill>
          <a:srgbClr val="EDE819"/>
        </a:solidFill>
      </dgm:spPr>
      <dgm:t>
        <a:bodyPr/>
        <a:lstStyle/>
        <a:p>
          <a:r>
            <a:rPr lang="ru-RU" sz="1800" dirty="0" smtClean="0"/>
            <a:t>Поставщики </a:t>
          </a:r>
          <a:endParaRPr lang="ru-RU" sz="1800" dirty="0"/>
        </a:p>
      </dgm:t>
    </dgm:pt>
    <dgm:pt modelId="{BB7586D1-12FC-4458-9FC7-93E378C24C15}" type="parTrans" cxnId="{2A78ADD7-B751-4249-83CE-00E18E69BDF9}">
      <dgm:prSet/>
      <dgm:spPr/>
      <dgm:t>
        <a:bodyPr/>
        <a:lstStyle/>
        <a:p>
          <a:endParaRPr lang="ru-RU" sz="1800"/>
        </a:p>
      </dgm:t>
    </dgm:pt>
    <dgm:pt modelId="{1EFA5014-A9AB-4C59-8EAF-612D3E3976AD}" type="sibTrans" cxnId="{2A78ADD7-B751-4249-83CE-00E18E69BDF9}">
      <dgm:prSet/>
      <dgm:spPr>
        <a:solidFill>
          <a:srgbClr val="21A038"/>
        </a:solidFill>
      </dgm:spPr>
      <dgm:t>
        <a:bodyPr/>
        <a:lstStyle/>
        <a:p>
          <a:endParaRPr lang="ru-RU" sz="1800"/>
        </a:p>
      </dgm:t>
    </dgm:pt>
    <dgm:pt modelId="{48F65E05-336B-40F7-A81A-38659F21D423}">
      <dgm:prSet phldrT="[Текст]" custT="1"/>
      <dgm:spPr>
        <a:ln>
          <a:solidFill>
            <a:srgbClr val="21A038"/>
          </a:solidFill>
        </a:ln>
      </dgm:spPr>
      <dgm:t>
        <a:bodyPr/>
        <a:lstStyle/>
        <a:p>
          <a:r>
            <a:rPr lang="ru-RU" sz="1800" dirty="0" smtClean="0"/>
            <a:t>Предварительное предложение </a:t>
          </a:r>
          <a:endParaRPr lang="ru-RU" sz="1800" dirty="0"/>
        </a:p>
      </dgm:t>
    </dgm:pt>
    <dgm:pt modelId="{F626858F-B0F0-455E-99BB-3952B529B58C}" type="parTrans" cxnId="{86000827-AB48-4B7B-96F7-2ED9B06FA6B4}">
      <dgm:prSet/>
      <dgm:spPr/>
      <dgm:t>
        <a:bodyPr/>
        <a:lstStyle/>
        <a:p>
          <a:endParaRPr lang="ru-RU" sz="1800"/>
        </a:p>
      </dgm:t>
    </dgm:pt>
    <dgm:pt modelId="{B1E3858F-E5B2-4C5C-88F1-635898C987E8}" type="sibTrans" cxnId="{86000827-AB48-4B7B-96F7-2ED9B06FA6B4}">
      <dgm:prSet/>
      <dgm:spPr/>
      <dgm:t>
        <a:bodyPr/>
        <a:lstStyle/>
        <a:p>
          <a:endParaRPr lang="ru-RU" sz="1800"/>
        </a:p>
      </dgm:t>
    </dgm:pt>
    <dgm:pt modelId="{62E6C4E3-65C1-42B2-9C3E-EBA2633CF6B8}">
      <dgm:prSet phldrT="[Текст]" custT="1"/>
      <dgm:spPr>
        <a:solidFill>
          <a:srgbClr val="21A038"/>
        </a:solidFill>
      </dgm:spPr>
      <dgm:t>
        <a:bodyPr/>
        <a:lstStyle/>
        <a:p>
          <a:r>
            <a:rPr lang="ru-RU" sz="1800" dirty="0" smtClean="0"/>
            <a:t>Оператор электронной площадки</a:t>
          </a:r>
          <a:endParaRPr lang="ru-RU" sz="1800" dirty="0"/>
        </a:p>
      </dgm:t>
    </dgm:pt>
    <dgm:pt modelId="{C6FE0729-A46E-4B6B-B162-2A07F293410A}" type="parTrans" cxnId="{2B11D96A-73B8-4260-B3F7-E81CB407A062}">
      <dgm:prSet/>
      <dgm:spPr/>
      <dgm:t>
        <a:bodyPr/>
        <a:lstStyle/>
        <a:p>
          <a:endParaRPr lang="ru-RU" sz="1800"/>
        </a:p>
      </dgm:t>
    </dgm:pt>
    <dgm:pt modelId="{E4D9A1C2-6605-41FA-A93B-E9C7041514F7}" type="sibTrans" cxnId="{2B11D96A-73B8-4260-B3F7-E81CB407A062}">
      <dgm:prSet/>
      <dgm:spPr>
        <a:solidFill>
          <a:srgbClr val="21A038"/>
        </a:solidFill>
      </dgm:spPr>
      <dgm:t>
        <a:bodyPr/>
        <a:lstStyle/>
        <a:p>
          <a:endParaRPr lang="ru-RU" sz="1800"/>
        </a:p>
      </dgm:t>
    </dgm:pt>
    <dgm:pt modelId="{8DA508EF-04EC-409C-B05B-103FCC5DC272}">
      <dgm:prSet phldrT="[Текст]" custT="1"/>
      <dgm:spPr>
        <a:ln>
          <a:solidFill>
            <a:srgbClr val="21A038"/>
          </a:solidFill>
        </a:ln>
      </dgm:spPr>
      <dgm:t>
        <a:bodyPr/>
        <a:lstStyle/>
        <a:p>
          <a:r>
            <a:rPr lang="ru-RU" sz="1800" dirty="0" smtClean="0"/>
            <a:t>В течение 1 часа с момента размещения извещения заказчика в ЕИС</a:t>
          </a:r>
          <a:endParaRPr lang="ru-RU" sz="1800" dirty="0"/>
        </a:p>
      </dgm:t>
    </dgm:pt>
    <dgm:pt modelId="{42FFE48D-DFEF-490A-90EC-A6EE4627DF4F}" type="parTrans" cxnId="{91495C1B-3210-46AA-A75B-01E578FC8CBD}">
      <dgm:prSet/>
      <dgm:spPr/>
      <dgm:t>
        <a:bodyPr/>
        <a:lstStyle/>
        <a:p>
          <a:endParaRPr lang="ru-RU" sz="1800"/>
        </a:p>
      </dgm:t>
    </dgm:pt>
    <dgm:pt modelId="{0C254686-9814-4D84-A6D9-B63F9333113D}" type="sibTrans" cxnId="{91495C1B-3210-46AA-A75B-01E578FC8CBD}">
      <dgm:prSet/>
      <dgm:spPr/>
      <dgm:t>
        <a:bodyPr/>
        <a:lstStyle/>
        <a:p>
          <a:endParaRPr lang="ru-RU" sz="1800"/>
        </a:p>
      </dgm:t>
    </dgm:pt>
    <dgm:pt modelId="{44CE2E48-155B-400E-AC16-1C8784C4205D}">
      <dgm:prSet phldrT="[Текст]" custT="1"/>
      <dgm:spPr>
        <a:solidFill>
          <a:srgbClr val="EDE819"/>
        </a:solidFill>
      </dgm:spPr>
      <dgm:t>
        <a:bodyPr/>
        <a:lstStyle/>
        <a:p>
          <a:r>
            <a:rPr lang="ru-RU" sz="1800" dirty="0" smtClean="0"/>
            <a:t>Заказчик </a:t>
          </a:r>
          <a:endParaRPr lang="ru-RU" sz="1800" dirty="0"/>
        </a:p>
      </dgm:t>
    </dgm:pt>
    <dgm:pt modelId="{6FC1B0FD-A064-4DD3-9EB6-87DFB7917659}" type="parTrans" cxnId="{F80AFF8D-AC8B-47F7-B44C-449C910E473F}">
      <dgm:prSet/>
      <dgm:spPr/>
      <dgm:t>
        <a:bodyPr/>
        <a:lstStyle/>
        <a:p>
          <a:endParaRPr lang="ru-RU" sz="1800"/>
        </a:p>
      </dgm:t>
    </dgm:pt>
    <dgm:pt modelId="{0E7E6755-F81C-4B46-810E-98E3C750C334}" type="sibTrans" cxnId="{F80AFF8D-AC8B-47F7-B44C-449C910E473F}">
      <dgm:prSet/>
      <dgm:spPr/>
      <dgm:t>
        <a:bodyPr/>
        <a:lstStyle/>
        <a:p>
          <a:endParaRPr lang="ru-RU" sz="1800"/>
        </a:p>
      </dgm:t>
    </dgm:pt>
    <dgm:pt modelId="{A73D0726-CE7C-40B8-B8E2-39A2EDD4F766}">
      <dgm:prSet phldrT="[Текст]" custT="1"/>
      <dgm:spPr>
        <a:ln>
          <a:solidFill>
            <a:srgbClr val="21A038"/>
          </a:solidFill>
        </a:ln>
      </dgm:spPr>
      <dgm:t>
        <a:bodyPr/>
        <a:lstStyle/>
        <a:p>
          <a:r>
            <a:rPr lang="ru-RU" sz="1800" dirty="0" smtClean="0"/>
            <a:t>С учетом извещения заказчика </a:t>
          </a:r>
          <a:endParaRPr lang="ru-RU" sz="1800" dirty="0"/>
        </a:p>
      </dgm:t>
    </dgm:pt>
    <dgm:pt modelId="{6628F2CD-ABA6-4634-9E3B-FE49920F901A}" type="parTrans" cxnId="{E91931E6-6E81-4F56-9BD5-3DCE2F19D350}">
      <dgm:prSet/>
      <dgm:spPr/>
      <dgm:t>
        <a:bodyPr/>
        <a:lstStyle/>
        <a:p>
          <a:endParaRPr lang="ru-RU" sz="1800"/>
        </a:p>
      </dgm:t>
    </dgm:pt>
    <dgm:pt modelId="{3D4A8BD3-992D-4471-8392-6CFD1B4D0950}" type="sibTrans" cxnId="{E91931E6-6E81-4F56-9BD5-3DCE2F19D350}">
      <dgm:prSet/>
      <dgm:spPr/>
      <dgm:t>
        <a:bodyPr/>
        <a:lstStyle/>
        <a:p>
          <a:endParaRPr lang="ru-RU" sz="1800"/>
        </a:p>
      </dgm:t>
    </dgm:pt>
    <dgm:pt modelId="{AC5D6FB5-EEFF-4AE6-A9F1-F8674399200E}" type="pres">
      <dgm:prSet presAssocID="{CBC7A444-E879-4A58-A214-06F971037A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7A3095-B23B-49EE-BF66-B126AF663FD1}" type="pres">
      <dgm:prSet presAssocID="{CBC7A444-E879-4A58-A214-06F971037A9A}" presName="tSp" presStyleCnt="0"/>
      <dgm:spPr/>
    </dgm:pt>
    <dgm:pt modelId="{AEB65618-57C7-4AC0-AE54-68ABA30DAE98}" type="pres">
      <dgm:prSet presAssocID="{CBC7A444-E879-4A58-A214-06F971037A9A}" presName="bSp" presStyleCnt="0"/>
      <dgm:spPr/>
    </dgm:pt>
    <dgm:pt modelId="{A515E0DE-E32B-4696-8269-516A9EFA4381}" type="pres">
      <dgm:prSet presAssocID="{CBC7A444-E879-4A58-A214-06F971037A9A}" presName="process" presStyleCnt="0"/>
      <dgm:spPr/>
    </dgm:pt>
    <dgm:pt modelId="{0E6FC360-8A5D-4492-AB57-CFD254032706}" type="pres">
      <dgm:prSet presAssocID="{D75B9F32-1442-4156-95E1-0900522031B3}" presName="composite1" presStyleCnt="0"/>
      <dgm:spPr/>
    </dgm:pt>
    <dgm:pt modelId="{0C1B78E7-FE64-4FE8-98E3-03F658D701B2}" type="pres">
      <dgm:prSet presAssocID="{D75B9F32-1442-4156-95E1-0900522031B3}" presName="dummyNode1" presStyleLbl="node1" presStyleIdx="0" presStyleCnt="3"/>
      <dgm:spPr/>
    </dgm:pt>
    <dgm:pt modelId="{D7795E31-D540-4F84-AE6A-BAD1C1B3C2E0}" type="pres">
      <dgm:prSet presAssocID="{D75B9F32-1442-4156-95E1-0900522031B3}" presName="childNode1" presStyleLbl="bgAcc1" presStyleIdx="0" presStyleCnt="3" custScaleX="112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6FC30-17DA-4B18-BB8F-D6BC6A2229B8}" type="pres">
      <dgm:prSet presAssocID="{D75B9F32-1442-4156-95E1-0900522031B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38A12-FA6B-4C49-9B13-2F3113233187}" type="pres">
      <dgm:prSet presAssocID="{D75B9F32-1442-4156-95E1-0900522031B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95FF0-4D40-4D85-803E-EB5E2D16DC02}" type="pres">
      <dgm:prSet presAssocID="{D75B9F32-1442-4156-95E1-0900522031B3}" presName="connSite1" presStyleCnt="0"/>
      <dgm:spPr/>
    </dgm:pt>
    <dgm:pt modelId="{EDA5FA59-865A-4511-AEE9-9DAD40971DEE}" type="pres">
      <dgm:prSet presAssocID="{1EFA5014-A9AB-4C59-8EAF-612D3E3976AD}" presName="Name9" presStyleLbl="sibTrans2D1" presStyleIdx="0" presStyleCnt="2"/>
      <dgm:spPr/>
      <dgm:t>
        <a:bodyPr/>
        <a:lstStyle/>
        <a:p>
          <a:endParaRPr lang="ru-RU"/>
        </a:p>
      </dgm:t>
    </dgm:pt>
    <dgm:pt modelId="{8B7925CD-F358-43CC-AB11-77ED72C32993}" type="pres">
      <dgm:prSet presAssocID="{62E6C4E3-65C1-42B2-9C3E-EBA2633CF6B8}" presName="composite2" presStyleCnt="0"/>
      <dgm:spPr/>
    </dgm:pt>
    <dgm:pt modelId="{A9E25DCB-6F37-467E-AEC7-14EB174A4DA2}" type="pres">
      <dgm:prSet presAssocID="{62E6C4E3-65C1-42B2-9C3E-EBA2633CF6B8}" presName="dummyNode2" presStyleLbl="node1" presStyleIdx="0" presStyleCnt="3"/>
      <dgm:spPr/>
    </dgm:pt>
    <dgm:pt modelId="{01641216-B6D5-4122-B920-95706398594C}" type="pres">
      <dgm:prSet presAssocID="{62E6C4E3-65C1-42B2-9C3E-EBA2633CF6B8}" presName="childNode2" presStyleLbl="bgAcc1" presStyleIdx="1" presStyleCnt="3" custScaleX="114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66175-AF99-4616-B3B8-C3BC0C256519}" type="pres">
      <dgm:prSet presAssocID="{62E6C4E3-65C1-42B2-9C3E-EBA2633CF6B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161B3-D452-453E-B140-52F49C4BF921}" type="pres">
      <dgm:prSet presAssocID="{62E6C4E3-65C1-42B2-9C3E-EBA2633CF6B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B2220-7209-4142-8457-5EB4583E6F62}" type="pres">
      <dgm:prSet presAssocID="{62E6C4E3-65C1-42B2-9C3E-EBA2633CF6B8}" presName="connSite2" presStyleCnt="0"/>
      <dgm:spPr/>
    </dgm:pt>
    <dgm:pt modelId="{3A53F4A9-79F3-45E8-9905-5AEAFC8952F8}" type="pres">
      <dgm:prSet presAssocID="{E4D9A1C2-6605-41FA-A93B-E9C7041514F7}" presName="Name18" presStyleLbl="sibTrans2D1" presStyleIdx="1" presStyleCnt="2"/>
      <dgm:spPr/>
      <dgm:t>
        <a:bodyPr/>
        <a:lstStyle/>
        <a:p>
          <a:endParaRPr lang="ru-RU"/>
        </a:p>
      </dgm:t>
    </dgm:pt>
    <dgm:pt modelId="{F3CC98A7-0772-4A90-B97D-22B1ECC0404F}" type="pres">
      <dgm:prSet presAssocID="{44CE2E48-155B-400E-AC16-1C8784C4205D}" presName="composite1" presStyleCnt="0"/>
      <dgm:spPr/>
    </dgm:pt>
    <dgm:pt modelId="{710AC2C8-B856-45AD-B712-8E247CCAEA56}" type="pres">
      <dgm:prSet presAssocID="{44CE2E48-155B-400E-AC16-1C8784C4205D}" presName="dummyNode1" presStyleLbl="node1" presStyleIdx="1" presStyleCnt="3"/>
      <dgm:spPr/>
    </dgm:pt>
    <dgm:pt modelId="{053D2116-D980-4249-8732-A311CB1F4202}" type="pres">
      <dgm:prSet presAssocID="{44CE2E48-155B-400E-AC16-1C8784C4205D}" presName="childNode1" presStyleLbl="bgAcc1" presStyleIdx="2" presStyleCnt="3" custScaleX="108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FBFE5-17D0-4D30-8946-DB854A072549}" type="pres">
      <dgm:prSet presAssocID="{44CE2E48-155B-400E-AC16-1C8784C4205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5E899-3074-4335-A09F-9E901671CD55}" type="pres">
      <dgm:prSet presAssocID="{44CE2E48-155B-400E-AC16-1C8784C4205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EA834-0F0C-4503-9178-D402D9DA6304}" type="pres">
      <dgm:prSet presAssocID="{44CE2E48-155B-400E-AC16-1C8784C4205D}" presName="connSite1" presStyleCnt="0"/>
      <dgm:spPr/>
    </dgm:pt>
  </dgm:ptLst>
  <dgm:cxnLst>
    <dgm:cxn modelId="{972B8CD4-96A0-46E7-A77B-2C4D554FE3F0}" type="presOf" srcId="{E4D9A1C2-6605-41FA-A93B-E9C7041514F7}" destId="{3A53F4A9-79F3-45E8-9905-5AEAFC8952F8}" srcOrd="0" destOrd="0" presId="urn:microsoft.com/office/officeart/2005/8/layout/hProcess4"/>
    <dgm:cxn modelId="{D24DB99D-8943-4117-AB43-3532DBC742AA}" type="presOf" srcId="{48F65E05-336B-40F7-A81A-38659F21D423}" destId="{D7795E31-D540-4F84-AE6A-BAD1C1B3C2E0}" srcOrd="0" destOrd="0" presId="urn:microsoft.com/office/officeart/2005/8/layout/hProcess4"/>
    <dgm:cxn modelId="{ED0FB957-28E6-429D-A7A9-62875C9747E9}" type="presOf" srcId="{62E6C4E3-65C1-42B2-9C3E-EBA2633CF6B8}" destId="{CFD161B3-D452-453E-B140-52F49C4BF921}" srcOrd="0" destOrd="0" presId="urn:microsoft.com/office/officeart/2005/8/layout/hProcess4"/>
    <dgm:cxn modelId="{4B1196D3-D37A-4FCC-A94C-97D64C9D0B60}" type="presOf" srcId="{D75B9F32-1442-4156-95E1-0900522031B3}" destId="{82F38A12-FA6B-4C49-9B13-2F3113233187}" srcOrd="0" destOrd="0" presId="urn:microsoft.com/office/officeart/2005/8/layout/hProcess4"/>
    <dgm:cxn modelId="{4DFA476E-6622-4612-B462-84BBD2A51C8C}" type="presOf" srcId="{A73D0726-CE7C-40B8-B8E2-39A2EDD4F766}" destId="{205FBFE5-17D0-4D30-8946-DB854A072549}" srcOrd="1" destOrd="0" presId="urn:microsoft.com/office/officeart/2005/8/layout/hProcess4"/>
    <dgm:cxn modelId="{2A78ADD7-B751-4249-83CE-00E18E69BDF9}" srcId="{CBC7A444-E879-4A58-A214-06F971037A9A}" destId="{D75B9F32-1442-4156-95E1-0900522031B3}" srcOrd="0" destOrd="0" parTransId="{BB7586D1-12FC-4458-9FC7-93E378C24C15}" sibTransId="{1EFA5014-A9AB-4C59-8EAF-612D3E3976AD}"/>
    <dgm:cxn modelId="{9D8C0872-7C41-401D-BAE8-9FA2C4EEBA66}" type="presOf" srcId="{A73D0726-CE7C-40B8-B8E2-39A2EDD4F766}" destId="{053D2116-D980-4249-8732-A311CB1F4202}" srcOrd="0" destOrd="0" presId="urn:microsoft.com/office/officeart/2005/8/layout/hProcess4"/>
    <dgm:cxn modelId="{91495C1B-3210-46AA-A75B-01E578FC8CBD}" srcId="{62E6C4E3-65C1-42B2-9C3E-EBA2633CF6B8}" destId="{8DA508EF-04EC-409C-B05B-103FCC5DC272}" srcOrd="0" destOrd="0" parTransId="{42FFE48D-DFEF-490A-90EC-A6EE4627DF4F}" sibTransId="{0C254686-9814-4D84-A6D9-B63F9333113D}"/>
    <dgm:cxn modelId="{AA051F61-54CB-41DC-8C53-417FCC596928}" type="presOf" srcId="{48F65E05-336B-40F7-A81A-38659F21D423}" destId="{FBC6FC30-17DA-4B18-BB8F-D6BC6A2229B8}" srcOrd="1" destOrd="0" presId="urn:microsoft.com/office/officeart/2005/8/layout/hProcess4"/>
    <dgm:cxn modelId="{6F5B0558-04A5-4EBC-BE5A-874CAC750AF7}" type="presOf" srcId="{CBC7A444-E879-4A58-A214-06F971037A9A}" destId="{AC5D6FB5-EEFF-4AE6-A9F1-F8674399200E}" srcOrd="0" destOrd="0" presId="urn:microsoft.com/office/officeart/2005/8/layout/hProcess4"/>
    <dgm:cxn modelId="{71135FE9-C552-44C5-8EA5-85E5DDCA2A7F}" type="presOf" srcId="{8DA508EF-04EC-409C-B05B-103FCC5DC272}" destId="{01641216-B6D5-4122-B920-95706398594C}" srcOrd="0" destOrd="0" presId="urn:microsoft.com/office/officeart/2005/8/layout/hProcess4"/>
    <dgm:cxn modelId="{2B11D96A-73B8-4260-B3F7-E81CB407A062}" srcId="{CBC7A444-E879-4A58-A214-06F971037A9A}" destId="{62E6C4E3-65C1-42B2-9C3E-EBA2633CF6B8}" srcOrd="1" destOrd="0" parTransId="{C6FE0729-A46E-4B6B-B162-2A07F293410A}" sibTransId="{E4D9A1C2-6605-41FA-A93B-E9C7041514F7}"/>
    <dgm:cxn modelId="{E91931E6-6E81-4F56-9BD5-3DCE2F19D350}" srcId="{44CE2E48-155B-400E-AC16-1C8784C4205D}" destId="{A73D0726-CE7C-40B8-B8E2-39A2EDD4F766}" srcOrd="0" destOrd="0" parTransId="{6628F2CD-ABA6-4634-9E3B-FE49920F901A}" sibTransId="{3D4A8BD3-992D-4471-8392-6CFD1B4D0950}"/>
    <dgm:cxn modelId="{86000827-AB48-4B7B-96F7-2ED9B06FA6B4}" srcId="{D75B9F32-1442-4156-95E1-0900522031B3}" destId="{48F65E05-336B-40F7-A81A-38659F21D423}" srcOrd="0" destOrd="0" parTransId="{F626858F-B0F0-455E-99BB-3952B529B58C}" sibTransId="{B1E3858F-E5B2-4C5C-88F1-635898C987E8}"/>
    <dgm:cxn modelId="{276F29C9-1A4D-45AF-962B-AC5D751598B9}" type="presOf" srcId="{1EFA5014-A9AB-4C59-8EAF-612D3E3976AD}" destId="{EDA5FA59-865A-4511-AEE9-9DAD40971DEE}" srcOrd="0" destOrd="0" presId="urn:microsoft.com/office/officeart/2005/8/layout/hProcess4"/>
    <dgm:cxn modelId="{17DD3699-00C6-4C40-9F94-5688B64E365F}" type="presOf" srcId="{8DA508EF-04EC-409C-B05B-103FCC5DC272}" destId="{1A366175-AF99-4616-B3B8-C3BC0C256519}" srcOrd="1" destOrd="0" presId="urn:microsoft.com/office/officeart/2005/8/layout/hProcess4"/>
    <dgm:cxn modelId="{F388677F-DCC8-4694-BF0A-E72D60B11678}" type="presOf" srcId="{44CE2E48-155B-400E-AC16-1C8784C4205D}" destId="{FA45E899-3074-4335-A09F-9E901671CD55}" srcOrd="0" destOrd="0" presId="urn:microsoft.com/office/officeart/2005/8/layout/hProcess4"/>
    <dgm:cxn modelId="{F80AFF8D-AC8B-47F7-B44C-449C910E473F}" srcId="{CBC7A444-E879-4A58-A214-06F971037A9A}" destId="{44CE2E48-155B-400E-AC16-1C8784C4205D}" srcOrd="2" destOrd="0" parTransId="{6FC1B0FD-A064-4DD3-9EB6-87DFB7917659}" sibTransId="{0E7E6755-F81C-4B46-810E-98E3C750C334}"/>
    <dgm:cxn modelId="{EAC4491D-EAD1-4802-AE60-856CEE8A7C75}" type="presParOf" srcId="{AC5D6FB5-EEFF-4AE6-A9F1-F8674399200E}" destId="{367A3095-B23B-49EE-BF66-B126AF663FD1}" srcOrd="0" destOrd="0" presId="urn:microsoft.com/office/officeart/2005/8/layout/hProcess4"/>
    <dgm:cxn modelId="{1CD18DBC-21E4-42AD-8B32-D4C1D7A7B173}" type="presParOf" srcId="{AC5D6FB5-EEFF-4AE6-A9F1-F8674399200E}" destId="{AEB65618-57C7-4AC0-AE54-68ABA30DAE98}" srcOrd="1" destOrd="0" presId="urn:microsoft.com/office/officeart/2005/8/layout/hProcess4"/>
    <dgm:cxn modelId="{136E9774-B276-4121-BF11-E46F3EFD99E4}" type="presParOf" srcId="{AC5D6FB5-EEFF-4AE6-A9F1-F8674399200E}" destId="{A515E0DE-E32B-4696-8269-516A9EFA4381}" srcOrd="2" destOrd="0" presId="urn:microsoft.com/office/officeart/2005/8/layout/hProcess4"/>
    <dgm:cxn modelId="{27E23D1C-76CC-43C7-9499-D845A3A166F3}" type="presParOf" srcId="{A515E0DE-E32B-4696-8269-516A9EFA4381}" destId="{0E6FC360-8A5D-4492-AB57-CFD254032706}" srcOrd="0" destOrd="0" presId="urn:microsoft.com/office/officeart/2005/8/layout/hProcess4"/>
    <dgm:cxn modelId="{07E27916-EA76-4DB3-BF90-B1572CF83A55}" type="presParOf" srcId="{0E6FC360-8A5D-4492-AB57-CFD254032706}" destId="{0C1B78E7-FE64-4FE8-98E3-03F658D701B2}" srcOrd="0" destOrd="0" presId="urn:microsoft.com/office/officeart/2005/8/layout/hProcess4"/>
    <dgm:cxn modelId="{4E6A5A65-2151-4EE2-8DA8-B73C22AFE255}" type="presParOf" srcId="{0E6FC360-8A5D-4492-AB57-CFD254032706}" destId="{D7795E31-D540-4F84-AE6A-BAD1C1B3C2E0}" srcOrd="1" destOrd="0" presId="urn:microsoft.com/office/officeart/2005/8/layout/hProcess4"/>
    <dgm:cxn modelId="{E0ECFBC7-0EBF-4090-A518-0505859BA7E0}" type="presParOf" srcId="{0E6FC360-8A5D-4492-AB57-CFD254032706}" destId="{FBC6FC30-17DA-4B18-BB8F-D6BC6A2229B8}" srcOrd="2" destOrd="0" presId="urn:microsoft.com/office/officeart/2005/8/layout/hProcess4"/>
    <dgm:cxn modelId="{608E6D2D-4F4D-4743-9CCD-A2717C7A36DF}" type="presParOf" srcId="{0E6FC360-8A5D-4492-AB57-CFD254032706}" destId="{82F38A12-FA6B-4C49-9B13-2F3113233187}" srcOrd="3" destOrd="0" presId="urn:microsoft.com/office/officeart/2005/8/layout/hProcess4"/>
    <dgm:cxn modelId="{4D5B69FF-743A-4AC3-8B3F-0A2484057DFD}" type="presParOf" srcId="{0E6FC360-8A5D-4492-AB57-CFD254032706}" destId="{D2995FF0-4D40-4D85-803E-EB5E2D16DC02}" srcOrd="4" destOrd="0" presId="urn:microsoft.com/office/officeart/2005/8/layout/hProcess4"/>
    <dgm:cxn modelId="{EB6B6919-0D38-41FB-950F-A73C21852BB7}" type="presParOf" srcId="{A515E0DE-E32B-4696-8269-516A9EFA4381}" destId="{EDA5FA59-865A-4511-AEE9-9DAD40971DEE}" srcOrd="1" destOrd="0" presId="urn:microsoft.com/office/officeart/2005/8/layout/hProcess4"/>
    <dgm:cxn modelId="{F35CBE71-7483-4BCF-992A-AEA545C3693F}" type="presParOf" srcId="{A515E0DE-E32B-4696-8269-516A9EFA4381}" destId="{8B7925CD-F358-43CC-AB11-77ED72C32993}" srcOrd="2" destOrd="0" presId="urn:microsoft.com/office/officeart/2005/8/layout/hProcess4"/>
    <dgm:cxn modelId="{8A807FD5-E3F8-4F23-8E0E-0CDD1A741C90}" type="presParOf" srcId="{8B7925CD-F358-43CC-AB11-77ED72C32993}" destId="{A9E25DCB-6F37-467E-AEC7-14EB174A4DA2}" srcOrd="0" destOrd="0" presId="urn:microsoft.com/office/officeart/2005/8/layout/hProcess4"/>
    <dgm:cxn modelId="{574CBCCF-32B0-41C2-A024-704ED607614E}" type="presParOf" srcId="{8B7925CD-F358-43CC-AB11-77ED72C32993}" destId="{01641216-B6D5-4122-B920-95706398594C}" srcOrd="1" destOrd="0" presId="urn:microsoft.com/office/officeart/2005/8/layout/hProcess4"/>
    <dgm:cxn modelId="{B0249408-4E67-4F93-82F6-D3B37444F1EA}" type="presParOf" srcId="{8B7925CD-F358-43CC-AB11-77ED72C32993}" destId="{1A366175-AF99-4616-B3B8-C3BC0C256519}" srcOrd="2" destOrd="0" presId="urn:microsoft.com/office/officeart/2005/8/layout/hProcess4"/>
    <dgm:cxn modelId="{FC79B1DA-3664-419D-9A0E-28C157662115}" type="presParOf" srcId="{8B7925CD-F358-43CC-AB11-77ED72C32993}" destId="{CFD161B3-D452-453E-B140-52F49C4BF921}" srcOrd="3" destOrd="0" presId="urn:microsoft.com/office/officeart/2005/8/layout/hProcess4"/>
    <dgm:cxn modelId="{11638D95-6F28-418F-B8A5-2354B15739A9}" type="presParOf" srcId="{8B7925CD-F358-43CC-AB11-77ED72C32993}" destId="{98DB2220-7209-4142-8457-5EB4583E6F62}" srcOrd="4" destOrd="0" presId="urn:microsoft.com/office/officeart/2005/8/layout/hProcess4"/>
    <dgm:cxn modelId="{8D67A833-C883-4B28-9131-329290A89560}" type="presParOf" srcId="{A515E0DE-E32B-4696-8269-516A9EFA4381}" destId="{3A53F4A9-79F3-45E8-9905-5AEAFC8952F8}" srcOrd="3" destOrd="0" presId="urn:microsoft.com/office/officeart/2005/8/layout/hProcess4"/>
    <dgm:cxn modelId="{F1573A17-01EC-496B-9E63-90B5AA946E93}" type="presParOf" srcId="{A515E0DE-E32B-4696-8269-516A9EFA4381}" destId="{F3CC98A7-0772-4A90-B97D-22B1ECC0404F}" srcOrd="4" destOrd="0" presId="urn:microsoft.com/office/officeart/2005/8/layout/hProcess4"/>
    <dgm:cxn modelId="{79037E6E-6FC9-4886-B286-3C6D1BF423D4}" type="presParOf" srcId="{F3CC98A7-0772-4A90-B97D-22B1ECC0404F}" destId="{710AC2C8-B856-45AD-B712-8E247CCAEA56}" srcOrd="0" destOrd="0" presId="urn:microsoft.com/office/officeart/2005/8/layout/hProcess4"/>
    <dgm:cxn modelId="{774063A5-4750-49BF-A031-B82BD597FCA6}" type="presParOf" srcId="{F3CC98A7-0772-4A90-B97D-22B1ECC0404F}" destId="{053D2116-D980-4249-8732-A311CB1F4202}" srcOrd="1" destOrd="0" presId="urn:microsoft.com/office/officeart/2005/8/layout/hProcess4"/>
    <dgm:cxn modelId="{08E53184-0230-4527-B722-F29C5A6BE9DD}" type="presParOf" srcId="{F3CC98A7-0772-4A90-B97D-22B1ECC0404F}" destId="{205FBFE5-17D0-4D30-8946-DB854A072549}" srcOrd="2" destOrd="0" presId="urn:microsoft.com/office/officeart/2005/8/layout/hProcess4"/>
    <dgm:cxn modelId="{294EA70C-C5F1-460F-B2B3-5BC85028ACF2}" type="presParOf" srcId="{F3CC98A7-0772-4A90-B97D-22B1ECC0404F}" destId="{FA45E899-3074-4335-A09F-9E901671CD55}" srcOrd="3" destOrd="0" presId="urn:microsoft.com/office/officeart/2005/8/layout/hProcess4"/>
    <dgm:cxn modelId="{D2C1582B-11F3-4D26-80F3-E78C3216CEDE}" type="presParOf" srcId="{F3CC98A7-0772-4A90-B97D-22B1ECC0404F}" destId="{C59EA834-0F0C-4503-9178-D402D9DA630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3D27F-7BC4-4B67-B3F5-AF4CE512BD19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</dgm:pt>
    <dgm:pt modelId="{83D32D36-5D0E-47C4-9363-FD45845002D5}">
      <dgm:prSet phldrT="[Текст]" custT="1"/>
      <dgm:spPr/>
      <dgm:t>
        <a:bodyPr/>
        <a:lstStyle/>
        <a:p>
          <a:r>
            <a:rPr lang="ru-RU" sz="1800" dirty="0" smtClean="0"/>
            <a:t>Определяет из числа всех размещенных предварительных предложений, не более 5, соответствующих требованиям извещения (характеристики, цена, регион поставки, срок поставки, )  и содержащих наименьшие цены за единицу. При определении таких заявок не учитываются заявки, товар по которым уже заблокирован</a:t>
          </a:r>
          <a:endParaRPr lang="ru-RU" sz="1800" dirty="0"/>
        </a:p>
      </dgm:t>
    </dgm:pt>
    <dgm:pt modelId="{25CE9625-CAC1-47E5-8783-4296F33E8348}" type="parTrans" cxnId="{EF4E7418-DAA5-42D7-AE75-A680A886C6A3}">
      <dgm:prSet/>
      <dgm:spPr/>
      <dgm:t>
        <a:bodyPr/>
        <a:lstStyle/>
        <a:p>
          <a:endParaRPr lang="ru-RU" sz="1800"/>
        </a:p>
      </dgm:t>
    </dgm:pt>
    <dgm:pt modelId="{D775C73E-3571-495C-85B8-614D5B85BC2F}" type="sibTrans" cxnId="{EF4E7418-DAA5-42D7-AE75-A680A886C6A3}">
      <dgm:prSet/>
      <dgm:spPr/>
      <dgm:t>
        <a:bodyPr/>
        <a:lstStyle/>
        <a:p>
          <a:endParaRPr lang="ru-RU" sz="1800"/>
        </a:p>
      </dgm:t>
    </dgm:pt>
    <dgm:pt modelId="{5F4EEE5E-BBE2-4EC0-8DC4-EC023B2F4847}">
      <dgm:prSet phldrT="[Текст]" custT="1"/>
      <dgm:spPr/>
      <dgm:t>
        <a:bodyPr/>
        <a:lstStyle/>
        <a:p>
          <a:r>
            <a:rPr lang="ru-RU" sz="1800" dirty="0" smtClean="0"/>
            <a:t>Присваивает каждой заявке порядковый номер в порядке возрастания цены за единицу товара. Если несколько заявок содержат одинаковую цену, меньший порядковый номер присваивается заявке, поданной ранее других</a:t>
          </a:r>
          <a:endParaRPr lang="ru-RU" sz="1800" dirty="0"/>
        </a:p>
      </dgm:t>
    </dgm:pt>
    <dgm:pt modelId="{F958A60E-5772-482B-9E2D-079ABA469FC0}" type="parTrans" cxnId="{0665BB92-8BE8-4C8F-90DC-CD88429BD210}">
      <dgm:prSet/>
      <dgm:spPr/>
      <dgm:t>
        <a:bodyPr/>
        <a:lstStyle/>
        <a:p>
          <a:endParaRPr lang="ru-RU" sz="1800"/>
        </a:p>
      </dgm:t>
    </dgm:pt>
    <dgm:pt modelId="{C47498B5-74A9-421E-981A-24BE28440D74}" type="sibTrans" cxnId="{0665BB92-8BE8-4C8F-90DC-CD88429BD210}">
      <dgm:prSet/>
      <dgm:spPr/>
      <dgm:t>
        <a:bodyPr/>
        <a:lstStyle/>
        <a:p>
          <a:endParaRPr lang="ru-RU" sz="1800"/>
        </a:p>
      </dgm:t>
    </dgm:pt>
    <dgm:pt modelId="{C86CA4B9-E39A-4A9E-8AF3-FAD749954759}">
      <dgm:prSet phldrT="[Текст]" custT="1"/>
      <dgm:spPr/>
      <dgm:t>
        <a:bodyPr/>
        <a:lstStyle/>
        <a:p>
          <a:r>
            <a:rPr lang="ru-RU" sz="1800" dirty="0" smtClean="0"/>
            <a:t>направляет заказчику заявки с указанием порядковых номеров, информацию и документы о товаре и об участнике </a:t>
          </a:r>
          <a:endParaRPr lang="ru-RU" sz="1800" dirty="0"/>
        </a:p>
      </dgm:t>
    </dgm:pt>
    <dgm:pt modelId="{6B552CF9-064B-494F-AFA4-407ED04ED4EA}" type="parTrans" cxnId="{0ADBF127-EB17-4534-AB83-FCADD73018A4}">
      <dgm:prSet/>
      <dgm:spPr/>
      <dgm:t>
        <a:bodyPr/>
        <a:lstStyle/>
        <a:p>
          <a:endParaRPr lang="ru-RU" sz="1800"/>
        </a:p>
      </dgm:t>
    </dgm:pt>
    <dgm:pt modelId="{8D17E50B-3BE2-4B05-8653-FF0D01310164}" type="sibTrans" cxnId="{0ADBF127-EB17-4534-AB83-FCADD73018A4}">
      <dgm:prSet/>
      <dgm:spPr/>
      <dgm:t>
        <a:bodyPr/>
        <a:lstStyle/>
        <a:p>
          <a:endParaRPr lang="ru-RU" sz="1800"/>
        </a:p>
      </dgm:t>
    </dgm:pt>
    <dgm:pt modelId="{F5125FA9-2068-453E-9CC8-489B29D925F0}">
      <dgm:prSet phldrT="[Текст]" custT="1"/>
      <dgm:spPr/>
      <dgm:t>
        <a:bodyPr/>
        <a:lstStyle/>
        <a:p>
          <a:r>
            <a:rPr lang="ru-RU" sz="1800" dirty="0" smtClean="0"/>
            <a:t>блокирует количество товара, указанное в извещении</a:t>
          </a:r>
          <a:endParaRPr lang="ru-RU" sz="1800" dirty="0"/>
        </a:p>
      </dgm:t>
    </dgm:pt>
    <dgm:pt modelId="{AEFD887F-42D8-4540-9EFF-65E112BFD76E}" type="parTrans" cxnId="{222534D5-DE91-4FCF-8AD1-AE784679EF40}">
      <dgm:prSet/>
      <dgm:spPr/>
      <dgm:t>
        <a:bodyPr/>
        <a:lstStyle/>
        <a:p>
          <a:endParaRPr lang="ru-RU" sz="1800"/>
        </a:p>
      </dgm:t>
    </dgm:pt>
    <dgm:pt modelId="{6A4C02A9-2D9B-4969-BBDD-F91BB31FC54C}" type="sibTrans" cxnId="{222534D5-DE91-4FCF-8AD1-AE784679EF40}">
      <dgm:prSet/>
      <dgm:spPr/>
      <dgm:t>
        <a:bodyPr/>
        <a:lstStyle/>
        <a:p>
          <a:endParaRPr lang="ru-RU" sz="1800"/>
        </a:p>
      </dgm:t>
    </dgm:pt>
    <dgm:pt modelId="{A690FCD0-1E97-4A24-B164-129C3F925327}" type="pres">
      <dgm:prSet presAssocID="{DC83D27F-7BC4-4B67-B3F5-AF4CE512BD19}" presName="Name0" presStyleCnt="0">
        <dgm:presLayoutVars>
          <dgm:dir/>
          <dgm:resizeHandles val="exact"/>
        </dgm:presLayoutVars>
      </dgm:prSet>
      <dgm:spPr/>
    </dgm:pt>
    <dgm:pt modelId="{C2B8FB38-2036-4722-B248-AB4B8ECFC3E4}" type="pres">
      <dgm:prSet presAssocID="{DC83D27F-7BC4-4B67-B3F5-AF4CE512BD19}" presName="arrow" presStyleLbl="bgShp" presStyleIdx="0" presStyleCnt="1" custScaleY="49645"/>
      <dgm:spPr>
        <a:noFill/>
        <a:ln>
          <a:solidFill>
            <a:srgbClr val="21A038"/>
          </a:solidFill>
        </a:ln>
      </dgm:spPr>
    </dgm:pt>
    <dgm:pt modelId="{239EAB35-D37B-4B90-93B0-599DDD07C3D1}" type="pres">
      <dgm:prSet presAssocID="{DC83D27F-7BC4-4B67-B3F5-AF4CE512BD19}" presName="points" presStyleCnt="0"/>
      <dgm:spPr/>
    </dgm:pt>
    <dgm:pt modelId="{FF1B764A-F7E1-4584-BF91-4B9BD3E97836}" type="pres">
      <dgm:prSet presAssocID="{83D32D36-5D0E-47C4-9363-FD45845002D5}" presName="compositeA" presStyleCnt="0"/>
      <dgm:spPr/>
    </dgm:pt>
    <dgm:pt modelId="{2EDAD5EB-6328-45B2-83D8-199D0BD01C36}" type="pres">
      <dgm:prSet presAssocID="{83D32D36-5D0E-47C4-9363-FD45845002D5}" presName="textA" presStyleLbl="revTx" presStyleIdx="0" presStyleCnt="4" custScaleX="401073" custLinFactNeighborY="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C57F8-63EA-4DC2-85A5-7C4A543E2F7C}" type="pres">
      <dgm:prSet presAssocID="{83D32D36-5D0E-47C4-9363-FD45845002D5}" presName="circleA" presStyleLbl="node1" presStyleIdx="0" presStyleCnt="4"/>
      <dgm:spPr>
        <a:noFill/>
        <a:ln>
          <a:noFill/>
        </a:ln>
      </dgm:spPr>
    </dgm:pt>
    <dgm:pt modelId="{DFD73B24-B0C1-4DC0-9AE6-15A4E7775413}" type="pres">
      <dgm:prSet presAssocID="{83D32D36-5D0E-47C4-9363-FD45845002D5}" presName="spaceA" presStyleCnt="0"/>
      <dgm:spPr/>
    </dgm:pt>
    <dgm:pt modelId="{EDE0786A-0850-470D-AC4B-505DEED8F60D}" type="pres">
      <dgm:prSet presAssocID="{D775C73E-3571-495C-85B8-614D5B85BC2F}" presName="space" presStyleCnt="0"/>
      <dgm:spPr/>
    </dgm:pt>
    <dgm:pt modelId="{461E196E-2812-4D3C-ABB5-620BBE0EEB47}" type="pres">
      <dgm:prSet presAssocID="{5F4EEE5E-BBE2-4EC0-8DC4-EC023B2F4847}" presName="compositeB" presStyleCnt="0"/>
      <dgm:spPr/>
    </dgm:pt>
    <dgm:pt modelId="{9848FA9C-AE8A-4602-8215-599689D80238}" type="pres">
      <dgm:prSet presAssocID="{5F4EEE5E-BBE2-4EC0-8DC4-EC023B2F4847}" presName="textB" presStyleLbl="revTx" presStyleIdx="1" presStyleCnt="4" custScaleX="360086" custLinFactNeighborX="-35815" custLinFactNeighborY="-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697DB-7A46-44B7-BBBC-2CB1ADEDD027}" type="pres">
      <dgm:prSet presAssocID="{5F4EEE5E-BBE2-4EC0-8DC4-EC023B2F4847}" presName="circleB" presStyleLbl="node1" presStyleIdx="1" presStyleCnt="4"/>
      <dgm:spPr>
        <a:noFill/>
        <a:ln>
          <a:noFill/>
        </a:ln>
      </dgm:spPr>
    </dgm:pt>
    <dgm:pt modelId="{47BE6A99-4AF9-4ED2-9912-FB78A9D2CB15}" type="pres">
      <dgm:prSet presAssocID="{5F4EEE5E-BBE2-4EC0-8DC4-EC023B2F4847}" presName="spaceB" presStyleCnt="0"/>
      <dgm:spPr/>
    </dgm:pt>
    <dgm:pt modelId="{B155AA3A-9F1D-40D0-A065-E9DABB453E9A}" type="pres">
      <dgm:prSet presAssocID="{C47498B5-74A9-421E-981A-24BE28440D74}" presName="space" presStyleCnt="0"/>
      <dgm:spPr/>
    </dgm:pt>
    <dgm:pt modelId="{65BD6BA2-600C-4B39-BC3B-A96931416123}" type="pres">
      <dgm:prSet presAssocID="{C86CA4B9-E39A-4A9E-8AF3-FAD749954759}" presName="compositeA" presStyleCnt="0"/>
      <dgm:spPr/>
    </dgm:pt>
    <dgm:pt modelId="{A264A6AB-7B65-4AFF-9F04-AB3B7182554C}" type="pres">
      <dgm:prSet presAssocID="{C86CA4B9-E39A-4A9E-8AF3-FAD749954759}" presName="textA" presStyleLbl="revTx" presStyleIdx="2" presStyleCnt="4" custScaleX="232550" custLinFactNeighborX="3142" custLinFactNeighborY="1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94197-CC68-421C-9456-8F45F4AF51AF}" type="pres">
      <dgm:prSet presAssocID="{C86CA4B9-E39A-4A9E-8AF3-FAD749954759}" presName="circleA" presStyleLbl="node1" presStyleIdx="2" presStyleCnt="4"/>
      <dgm:spPr>
        <a:noFill/>
        <a:ln>
          <a:noFill/>
        </a:ln>
      </dgm:spPr>
    </dgm:pt>
    <dgm:pt modelId="{EF485EA6-1178-4C1F-910E-5F4558EC0430}" type="pres">
      <dgm:prSet presAssocID="{C86CA4B9-E39A-4A9E-8AF3-FAD749954759}" presName="spaceA" presStyleCnt="0"/>
      <dgm:spPr/>
    </dgm:pt>
    <dgm:pt modelId="{C31339E3-DA70-4084-968C-4E86907BB868}" type="pres">
      <dgm:prSet presAssocID="{8D17E50B-3BE2-4B05-8653-FF0D01310164}" presName="space" presStyleCnt="0"/>
      <dgm:spPr/>
    </dgm:pt>
    <dgm:pt modelId="{6455E7C2-4E5D-4EF8-B4DD-1817161F31A6}" type="pres">
      <dgm:prSet presAssocID="{F5125FA9-2068-453E-9CC8-489B29D925F0}" presName="compositeB" presStyleCnt="0"/>
      <dgm:spPr/>
    </dgm:pt>
    <dgm:pt modelId="{D4D84D4B-DE9D-49C1-AEE2-09E0C920AE5E}" type="pres">
      <dgm:prSet presAssocID="{F5125FA9-2068-453E-9CC8-489B29D925F0}" presName="textB" presStyleLbl="revTx" presStyleIdx="3" presStyleCnt="4" custScaleX="17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1A28C-3121-43BB-AB86-72DDCC847D0B}" type="pres">
      <dgm:prSet presAssocID="{F5125FA9-2068-453E-9CC8-489B29D925F0}" presName="circleB" presStyleLbl="node1" presStyleIdx="3" presStyleCnt="4"/>
      <dgm:spPr>
        <a:noFill/>
        <a:ln>
          <a:noFill/>
        </a:ln>
      </dgm:spPr>
    </dgm:pt>
    <dgm:pt modelId="{4CB615D8-5C84-4517-A604-B27B88DC2279}" type="pres">
      <dgm:prSet presAssocID="{F5125FA9-2068-453E-9CC8-489B29D925F0}" presName="spaceB" presStyleCnt="0"/>
      <dgm:spPr/>
    </dgm:pt>
  </dgm:ptLst>
  <dgm:cxnLst>
    <dgm:cxn modelId="{222534D5-DE91-4FCF-8AD1-AE784679EF40}" srcId="{DC83D27F-7BC4-4B67-B3F5-AF4CE512BD19}" destId="{F5125FA9-2068-453E-9CC8-489B29D925F0}" srcOrd="3" destOrd="0" parTransId="{AEFD887F-42D8-4540-9EFF-65E112BFD76E}" sibTransId="{6A4C02A9-2D9B-4969-BBDD-F91BB31FC54C}"/>
    <dgm:cxn modelId="{0534F3F7-055E-4E59-BDC5-5785FE609EC8}" type="presOf" srcId="{5F4EEE5E-BBE2-4EC0-8DC4-EC023B2F4847}" destId="{9848FA9C-AE8A-4602-8215-599689D80238}" srcOrd="0" destOrd="0" presId="urn:microsoft.com/office/officeart/2005/8/layout/hProcess11"/>
    <dgm:cxn modelId="{A2874EB1-BAF7-4558-BE2B-D4A59CB1C687}" type="presOf" srcId="{83D32D36-5D0E-47C4-9363-FD45845002D5}" destId="{2EDAD5EB-6328-45B2-83D8-199D0BD01C36}" srcOrd="0" destOrd="0" presId="urn:microsoft.com/office/officeart/2005/8/layout/hProcess11"/>
    <dgm:cxn modelId="{E25D185B-2DF4-402D-9B1C-7DEE9F22FA56}" type="presOf" srcId="{DC83D27F-7BC4-4B67-B3F5-AF4CE512BD19}" destId="{A690FCD0-1E97-4A24-B164-129C3F925327}" srcOrd="0" destOrd="0" presId="urn:microsoft.com/office/officeart/2005/8/layout/hProcess11"/>
    <dgm:cxn modelId="{110CE8A4-1542-4CD5-A303-71D1D1F93F85}" type="presOf" srcId="{F5125FA9-2068-453E-9CC8-489B29D925F0}" destId="{D4D84D4B-DE9D-49C1-AEE2-09E0C920AE5E}" srcOrd="0" destOrd="0" presId="urn:microsoft.com/office/officeart/2005/8/layout/hProcess11"/>
    <dgm:cxn modelId="{6ED4CE4B-8871-40D2-B408-6E5E0D91E86B}" type="presOf" srcId="{C86CA4B9-E39A-4A9E-8AF3-FAD749954759}" destId="{A264A6AB-7B65-4AFF-9F04-AB3B7182554C}" srcOrd="0" destOrd="0" presId="urn:microsoft.com/office/officeart/2005/8/layout/hProcess11"/>
    <dgm:cxn modelId="{EF4E7418-DAA5-42D7-AE75-A680A886C6A3}" srcId="{DC83D27F-7BC4-4B67-B3F5-AF4CE512BD19}" destId="{83D32D36-5D0E-47C4-9363-FD45845002D5}" srcOrd="0" destOrd="0" parTransId="{25CE9625-CAC1-47E5-8783-4296F33E8348}" sibTransId="{D775C73E-3571-495C-85B8-614D5B85BC2F}"/>
    <dgm:cxn modelId="{0665BB92-8BE8-4C8F-90DC-CD88429BD210}" srcId="{DC83D27F-7BC4-4B67-B3F5-AF4CE512BD19}" destId="{5F4EEE5E-BBE2-4EC0-8DC4-EC023B2F4847}" srcOrd="1" destOrd="0" parTransId="{F958A60E-5772-482B-9E2D-079ABA469FC0}" sibTransId="{C47498B5-74A9-421E-981A-24BE28440D74}"/>
    <dgm:cxn modelId="{0ADBF127-EB17-4534-AB83-FCADD73018A4}" srcId="{DC83D27F-7BC4-4B67-B3F5-AF4CE512BD19}" destId="{C86CA4B9-E39A-4A9E-8AF3-FAD749954759}" srcOrd="2" destOrd="0" parTransId="{6B552CF9-064B-494F-AFA4-407ED04ED4EA}" sibTransId="{8D17E50B-3BE2-4B05-8653-FF0D01310164}"/>
    <dgm:cxn modelId="{83906A10-9586-46BE-B4D2-6343E5882974}" type="presParOf" srcId="{A690FCD0-1E97-4A24-B164-129C3F925327}" destId="{C2B8FB38-2036-4722-B248-AB4B8ECFC3E4}" srcOrd="0" destOrd="0" presId="urn:microsoft.com/office/officeart/2005/8/layout/hProcess11"/>
    <dgm:cxn modelId="{4BC84B74-6C36-4133-BE88-F688DDE7B6A6}" type="presParOf" srcId="{A690FCD0-1E97-4A24-B164-129C3F925327}" destId="{239EAB35-D37B-4B90-93B0-599DDD07C3D1}" srcOrd="1" destOrd="0" presId="urn:microsoft.com/office/officeart/2005/8/layout/hProcess11"/>
    <dgm:cxn modelId="{FB61B7D3-D855-485A-90C2-8EC4471758E8}" type="presParOf" srcId="{239EAB35-D37B-4B90-93B0-599DDD07C3D1}" destId="{FF1B764A-F7E1-4584-BF91-4B9BD3E97836}" srcOrd="0" destOrd="0" presId="urn:microsoft.com/office/officeart/2005/8/layout/hProcess11"/>
    <dgm:cxn modelId="{82A29848-4FC8-443D-8907-DD18FEB9D153}" type="presParOf" srcId="{FF1B764A-F7E1-4584-BF91-4B9BD3E97836}" destId="{2EDAD5EB-6328-45B2-83D8-199D0BD01C36}" srcOrd="0" destOrd="0" presId="urn:microsoft.com/office/officeart/2005/8/layout/hProcess11"/>
    <dgm:cxn modelId="{2F539BA6-E751-45BE-BF1C-666740E969BB}" type="presParOf" srcId="{FF1B764A-F7E1-4584-BF91-4B9BD3E97836}" destId="{C85C57F8-63EA-4DC2-85A5-7C4A543E2F7C}" srcOrd="1" destOrd="0" presId="urn:microsoft.com/office/officeart/2005/8/layout/hProcess11"/>
    <dgm:cxn modelId="{5C40B089-809F-4D84-B2E0-C6DF4541412E}" type="presParOf" srcId="{FF1B764A-F7E1-4584-BF91-4B9BD3E97836}" destId="{DFD73B24-B0C1-4DC0-9AE6-15A4E7775413}" srcOrd="2" destOrd="0" presId="urn:microsoft.com/office/officeart/2005/8/layout/hProcess11"/>
    <dgm:cxn modelId="{31F1C75D-0A24-4E12-8618-91F4CA0D0FD0}" type="presParOf" srcId="{239EAB35-D37B-4B90-93B0-599DDD07C3D1}" destId="{EDE0786A-0850-470D-AC4B-505DEED8F60D}" srcOrd="1" destOrd="0" presId="urn:microsoft.com/office/officeart/2005/8/layout/hProcess11"/>
    <dgm:cxn modelId="{89056725-9F69-448D-B140-2F41A5D2C1A2}" type="presParOf" srcId="{239EAB35-D37B-4B90-93B0-599DDD07C3D1}" destId="{461E196E-2812-4D3C-ABB5-620BBE0EEB47}" srcOrd="2" destOrd="0" presId="urn:microsoft.com/office/officeart/2005/8/layout/hProcess11"/>
    <dgm:cxn modelId="{B00896AD-BCA0-46E6-80FC-4C023F05637D}" type="presParOf" srcId="{461E196E-2812-4D3C-ABB5-620BBE0EEB47}" destId="{9848FA9C-AE8A-4602-8215-599689D80238}" srcOrd="0" destOrd="0" presId="urn:microsoft.com/office/officeart/2005/8/layout/hProcess11"/>
    <dgm:cxn modelId="{B35A0AA3-8046-4595-87AB-61A184BDF3B9}" type="presParOf" srcId="{461E196E-2812-4D3C-ABB5-620BBE0EEB47}" destId="{089697DB-7A46-44B7-BBBC-2CB1ADEDD027}" srcOrd="1" destOrd="0" presId="urn:microsoft.com/office/officeart/2005/8/layout/hProcess11"/>
    <dgm:cxn modelId="{7B4CDC63-2396-4B6B-BB42-30D33A86D2B2}" type="presParOf" srcId="{461E196E-2812-4D3C-ABB5-620BBE0EEB47}" destId="{47BE6A99-4AF9-4ED2-9912-FB78A9D2CB15}" srcOrd="2" destOrd="0" presId="urn:microsoft.com/office/officeart/2005/8/layout/hProcess11"/>
    <dgm:cxn modelId="{12F4DA7B-086A-4FBE-B544-BDA59CCFD59C}" type="presParOf" srcId="{239EAB35-D37B-4B90-93B0-599DDD07C3D1}" destId="{B155AA3A-9F1D-40D0-A065-E9DABB453E9A}" srcOrd="3" destOrd="0" presId="urn:microsoft.com/office/officeart/2005/8/layout/hProcess11"/>
    <dgm:cxn modelId="{52834D91-E639-4034-AA70-DB740963D841}" type="presParOf" srcId="{239EAB35-D37B-4B90-93B0-599DDD07C3D1}" destId="{65BD6BA2-600C-4B39-BC3B-A96931416123}" srcOrd="4" destOrd="0" presId="urn:microsoft.com/office/officeart/2005/8/layout/hProcess11"/>
    <dgm:cxn modelId="{3341A5F5-A0F7-422D-BEB6-CC32F76D8B46}" type="presParOf" srcId="{65BD6BA2-600C-4B39-BC3B-A96931416123}" destId="{A264A6AB-7B65-4AFF-9F04-AB3B7182554C}" srcOrd="0" destOrd="0" presId="urn:microsoft.com/office/officeart/2005/8/layout/hProcess11"/>
    <dgm:cxn modelId="{35523B0D-6BDB-4D1F-8217-6A33D9B27250}" type="presParOf" srcId="{65BD6BA2-600C-4B39-BC3B-A96931416123}" destId="{F5994197-CC68-421C-9456-8F45F4AF51AF}" srcOrd="1" destOrd="0" presId="urn:microsoft.com/office/officeart/2005/8/layout/hProcess11"/>
    <dgm:cxn modelId="{C6C7A23B-C029-4FC5-BBCF-EE0F18F46477}" type="presParOf" srcId="{65BD6BA2-600C-4B39-BC3B-A96931416123}" destId="{EF485EA6-1178-4C1F-910E-5F4558EC0430}" srcOrd="2" destOrd="0" presId="urn:microsoft.com/office/officeart/2005/8/layout/hProcess11"/>
    <dgm:cxn modelId="{7C90A136-81CD-4270-BD55-288BC4A4063E}" type="presParOf" srcId="{239EAB35-D37B-4B90-93B0-599DDD07C3D1}" destId="{C31339E3-DA70-4084-968C-4E86907BB868}" srcOrd="5" destOrd="0" presId="urn:microsoft.com/office/officeart/2005/8/layout/hProcess11"/>
    <dgm:cxn modelId="{1CCD37B8-A08F-48A9-BD1E-6211F3A9549D}" type="presParOf" srcId="{239EAB35-D37B-4B90-93B0-599DDD07C3D1}" destId="{6455E7C2-4E5D-4EF8-B4DD-1817161F31A6}" srcOrd="6" destOrd="0" presId="urn:microsoft.com/office/officeart/2005/8/layout/hProcess11"/>
    <dgm:cxn modelId="{DE586D5F-4498-4399-909D-FF2EA77DE2C2}" type="presParOf" srcId="{6455E7C2-4E5D-4EF8-B4DD-1817161F31A6}" destId="{D4D84D4B-DE9D-49C1-AEE2-09E0C920AE5E}" srcOrd="0" destOrd="0" presId="urn:microsoft.com/office/officeart/2005/8/layout/hProcess11"/>
    <dgm:cxn modelId="{77B509AC-0C21-488F-AC29-6827C58F9EC2}" type="presParOf" srcId="{6455E7C2-4E5D-4EF8-B4DD-1817161F31A6}" destId="{D361A28C-3121-43BB-AB86-72DDCC847D0B}" srcOrd="1" destOrd="0" presId="urn:microsoft.com/office/officeart/2005/8/layout/hProcess11"/>
    <dgm:cxn modelId="{2BB495ED-389C-4509-8F83-68150A543796}" type="presParOf" srcId="{6455E7C2-4E5D-4EF8-B4DD-1817161F31A6}" destId="{4CB615D8-5C84-4517-A604-B27B88DC227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3D27F-7BC4-4B67-B3F5-AF4CE512BD19}" type="doc">
      <dgm:prSet loTypeId="urn:microsoft.com/office/officeart/2005/8/layout/hProcess11" loCatId="process" qsTypeId="urn:microsoft.com/office/officeart/2005/8/quickstyle/simple2" qsCatId="simple" csTypeId="urn:microsoft.com/office/officeart/2005/8/colors/accent1_1" csCatId="accent1" phldr="1"/>
      <dgm:spPr/>
    </dgm:pt>
    <dgm:pt modelId="{5F4EEE5E-BBE2-4EC0-8DC4-EC023B2F484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принимает в отношении каждой заявки решение о соответствии заявки на участие в закупке требованиям, установленным в извещении, или решение об отклонении заявки</a:t>
          </a:r>
        </a:p>
      </dgm:t>
    </dgm:pt>
    <dgm:pt modelId="{F958A60E-5772-482B-9E2D-079ABA469FC0}" type="parTrans" cxnId="{0665BB92-8BE8-4C8F-90DC-CD88429BD210}">
      <dgm:prSet/>
      <dgm:spPr/>
      <dgm:t>
        <a:bodyPr/>
        <a:lstStyle/>
        <a:p>
          <a:endParaRPr lang="ru-RU" sz="2000"/>
        </a:p>
      </dgm:t>
    </dgm:pt>
    <dgm:pt modelId="{C47498B5-74A9-421E-981A-24BE28440D74}" type="sibTrans" cxnId="{0665BB92-8BE8-4C8F-90DC-CD88429BD210}">
      <dgm:prSet/>
      <dgm:spPr/>
      <dgm:t>
        <a:bodyPr/>
        <a:lstStyle/>
        <a:p>
          <a:endParaRPr lang="ru-RU" sz="2000"/>
        </a:p>
      </dgm:t>
    </dgm:pt>
    <dgm:pt modelId="{F5125FA9-2068-453E-9CC8-489B29D925F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присваивает каждой заявке на участие в закупке, которая не отклонена, порядковый номер в порядке возрастания цены за единицу товара, с учетом требований НПА о национальном режиме </a:t>
          </a:r>
          <a:endParaRPr lang="ru-RU" sz="2000" dirty="0"/>
        </a:p>
      </dgm:t>
    </dgm:pt>
    <dgm:pt modelId="{AEFD887F-42D8-4540-9EFF-65E112BFD76E}" type="parTrans" cxnId="{222534D5-DE91-4FCF-8AD1-AE784679EF40}">
      <dgm:prSet/>
      <dgm:spPr/>
      <dgm:t>
        <a:bodyPr/>
        <a:lstStyle/>
        <a:p>
          <a:endParaRPr lang="ru-RU" sz="2000"/>
        </a:p>
      </dgm:t>
    </dgm:pt>
    <dgm:pt modelId="{6A4C02A9-2D9B-4969-BBDD-F91BB31FC54C}" type="sibTrans" cxnId="{222534D5-DE91-4FCF-8AD1-AE784679EF40}">
      <dgm:prSet/>
      <dgm:spPr/>
      <dgm:t>
        <a:bodyPr/>
        <a:lstStyle/>
        <a:p>
          <a:endParaRPr lang="ru-RU" sz="2000"/>
        </a:p>
      </dgm:t>
    </dgm:pt>
    <dgm:pt modelId="{35C2CF90-ECEE-4682-90A5-FFA2E165D90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формирует с использованием электронной площадки протокол подведения итогов определения поставщика, подписывает его электронной подписью и направляет оператору электронной площадки</a:t>
          </a:r>
          <a:endParaRPr lang="ru-RU" sz="2000" dirty="0"/>
        </a:p>
      </dgm:t>
    </dgm:pt>
    <dgm:pt modelId="{1518A14A-C6F5-4EF7-B0FD-F6E28CAA522E}" type="parTrans" cxnId="{77F0B2D4-15D7-4176-85FE-6A0D5C7D1099}">
      <dgm:prSet/>
      <dgm:spPr/>
      <dgm:t>
        <a:bodyPr/>
        <a:lstStyle/>
        <a:p>
          <a:endParaRPr lang="ru-RU" sz="2000"/>
        </a:p>
      </dgm:t>
    </dgm:pt>
    <dgm:pt modelId="{259C8207-E518-4CEC-8BCE-0BFA6F289373}" type="sibTrans" cxnId="{77F0B2D4-15D7-4176-85FE-6A0D5C7D1099}">
      <dgm:prSet/>
      <dgm:spPr/>
      <dgm:t>
        <a:bodyPr/>
        <a:lstStyle/>
        <a:p>
          <a:endParaRPr lang="ru-RU" sz="2000"/>
        </a:p>
      </dgm:t>
    </dgm:pt>
    <dgm:pt modelId="{A690FCD0-1E97-4A24-B164-129C3F925327}" type="pres">
      <dgm:prSet presAssocID="{DC83D27F-7BC4-4B67-B3F5-AF4CE512BD19}" presName="Name0" presStyleCnt="0">
        <dgm:presLayoutVars>
          <dgm:dir/>
          <dgm:resizeHandles val="exact"/>
        </dgm:presLayoutVars>
      </dgm:prSet>
      <dgm:spPr/>
    </dgm:pt>
    <dgm:pt modelId="{C2B8FB38-2036-4722-B248-AB4B8ECFC3E4}" type="pres">
      <dgm:prSet presAssocID="{DC83D27F-7BC4-4B67-B3F5-AF4CE512BD19}" presName="arrow" presStyleLbl="bgShp" presStyleIdx="0" presStyleCnt="1" custScaleY="49645" custLinFactNeighborX="519" custLinFactNeighborY="-1398"/>
      <dgm:spPr>
        <a:noFill/>
        <a:ln>
          <a:solidFill>
            <a:srgbClr val="21A038"/>
          </a:solidFill>
        </a:ln>
      </dgm:spPr>
    </dgm:pt>
    <dgm:pt modelId="{239EAB35-D37B-4B90-93B0-599DDD07C3D1}" type="pres">
      <dgm:prSet presAssocID="{DC83D27F-7BC4-4B67-B3F5-AF4CE512BD19}" presName="points" presStyleCnt="0"/>
      <dgm:spPr/>
    </dgm:pt>
    <dgm:pt modelId="{76B1B859-ABA3-4297-9170-CD234D5E123C}" type="pres">
      <dgm:prSet presAssocID="{5F4EEE5E-BBE2-4EC0-8DC4-EC023B2F4847}" presName="compositeA" presStyleCnt="0"/>
      <dgm:spPr/>
    </dgm:pt>
    <dgm:pt modelId="{AF73D728-AE58-44AA-99AC-ED7F2053C4CF}" type="pres">
      <dgm:prSet presAssocID="{5F4EEE5E-BBE2-4EC0-8DC4-EC023B2F4847}" presName="textA" presStyleLbl="revTx" presStyleIdx="0" presStyleCnt="3" custScaleX="132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C1C92-75E5-41D2-9B13-BE3228B1E5CF}" type="pres">
      <dgm:prSet presAssocID="{5F4EEE5E-BBE2-4EC0-8DC4-EC023B2F4847}" presName="circleA" presStyleLbl="node1" presStyleIdx="0" presStyleCnt="3" custLinFactY="-4450" custLinFactNeighborX="2201" custLinFactNeighborY="-100000"/>
      <dgm:spPr>
        <a:noFill/>
        <a:ln>
          <a:noFill/>
        </a:ln>
      </dgm:spPr>
    </dgm:pt>
    <dgm:pt modelId="{A4BBCC12-EAAB-43B4-A5E9-B8BAE4B6B081}" type="pres">
      <dgm:prSet presAssocID="{5F4EEE5E-BBE2-4EC0-8DC4-EC023B2F4847}" presName="spaceA" presStyleCnt="0"/>
      <dgm:spPr/>
    </dgm:pt>
    <dgm:pt modelId="{B155AA3A-9F1D-40D0-A065-E9DABB453E9A}" type="pres">
      <dgm:prSet presAssocID="{C47498B5-74A9-421E-981A-24BE28440D74}" presName="space" presStyleCnt="0"/>
      <dgm:spPr/>
    </dgm:pt>
    <dgm:pt modelId="{6455E7C2-4E5D-4EF8-B4DD-1817161F31A6}" type="pres">
      <dgm:prSet presAssocID="{F5125FA9-2068-453E-9CC8-489B29D925F0}" presName="compositeB" presStyleCnt="0"/>
      <dgm:spPr/>
    </dgm:pt>
    <dgm:pt modelId="{D4D84D4B-DE9D-49C1-AEE2-09E0C920AE5E}" type="pres">
      <dgm:prSet presAssocID="{F5125FA9-2068-453E-9CC8-489B29D925F0}" presName="textB" presStyleLbl="revTx" presStyleIdx="1" presStyleCnt="3" custScaleX="131902" custLinFactNeighborX="752" custLinFactNeighborY="-1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1A28C-3121-43BB-AB86-72DDCC847D0B}" type="pres">
      <dgm:prSet presAssocID="{F5125FA9-2068-453E-9CC8-489B29D925F0}" presName="circleB" presStyleLbl="node1" presStyleIdx="1" presStyleCnt="3"/>
      <dgm:spPr>
        <a:noFill/>
        <a:ln>
          <a:noFill/>
        </a:ln>
      </dgm:spPr>
    </dgm:pt>
    <dgm:pt modelId="{4CB615D8-5C84-4517-A604-B27B88DC2279}" type="pres">
      <dgm:prSet presAssocID="{F5125FA9-2068-453E-9CC8-489B29D925F0}" presName="spaceB" presStyleCnt="0"/>
      <dgm:spPr/>
    </dgm:pt>
    <dgm:pt modelId="{97B782B8-E527-4E92-A3FF-6A5B5EA1DF4C}" type="pres">
      <dgm:prSet presAssocID="{6A4C02A9-2D9B-4969-BBDD-F91BB31FC54C}" presName="space" presStyleCnt="0"/>
      <dgm:spPr/>
    </dgm:pt>
    <dgm:pt modelId="{68D1146C-5438-4104-A43C-2B9832831B56}" type="pres">
      <dgm:prSet presAssocID="{35C2CF90-ECEE-4682-90A5-FFA2E165D905}" presName="compositeA" presStyleCnt="0"/>
      <dgm:spPr/>
    </dgm:pt>
    <dgm:pt modelId="{81D0443C-87C4-4815-B525-32FEA4EDCBFE}" type="pres">
      <dgm:prSet presAssocID="{35C2CF90-ECEE-4682-90A5-FFA2E165D905}" presName="textA" presStyleLbl="revTx" presStyleIdx="2" presStyleCnt="3" custScaleX="149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6885-1A35-4C98-B0C4-D04AFE0EEF9B}" type="pres">
      <dgm:prSet presAssocID="{35C2CF90-ECEE-4682-90A5-FFA2E165D905}" presName="circleA" presStyleLbl="node1" presStyleIdx="2" presStyleCnt="3"/>
      <dgm:spPr>
        <a:noFill/>
        <a:ln>
          <a:noFill/>
        </a:ln>
      </dgm:spPr>
    </dgm:pt>
    <dgm:pt modelId="{3BA602BB-1A2C-40C4-876A-1D0F369511CD}" type="pres">
      <dgm:prSet presAssocID="{35C2CF90-ECEE-4682-90A5-FFA2E165D905}" presName="spaceA" presStyleCnt="0"/>
      <dgm:spPr/>
    </dgm:pt>
  </dgm:ptLst>
  <dgm:cxnLst>
    <dgm:cxn modelId="{0FE7CAD6-BCA8-4805-B163-EC24C29E8AA1}" type="presOf" srcId="{F5125FA9-2068-453E-9CC8-489B29D925F0}" destId="{D4D84D4B-DE9D-49C1-AEE2-09E0C920AE5E}" srcOrd="0" destOrd="0" presId="urn:microsoft.com/office/officeart/2005/8/layout/hProcess11"/>
    <dgm:cxn modelId="{E25D185B-2DF4-402D-9B1C-7DEE9F22FA56}" type="presOf" srcId="{DC83D27F-7BC4-4B67-B3F5-AF4CE512BD19}" destId="{A690FCD0-1E97-4A24-B164-129C3F925327}" srcOrd="0" destOrd="0" presId="urn:microsoft.com/office/officeart/2005/8/layout/hProcess11"/>
    <dgm:cxn modelId="{222534D5-DE91-4FCF-8AD1-AE784679EF40}" srcId="{DC83D27F-7BC4-4B67-B3F5-AF4CE512BD19}" destId="{F5125FA9-2068-453E-9CC8-489B29D925F0}" srcOrd="1" destOrd="0" parTransId="{AEFD887F-42D8-4540-9EFF-65E112BFD76E}" sibTransId="{6A4C02A9-2D9B-4969-BBDD-F91BB31FC54C}"/>
    <dgm:cxn modelId="{D9C6B605-BA98-4394-B681-C34098ECC851}" type="presOf" srcId="{35C2CF90-ECEE-4682-90A5-FFA2E165D905}" destId="{81D0443C-87C4-4815-B525-32FEA4EDCBFE}" srcOrd="0" destOrd="0" presId="urn:microsoft.com/office/officeart/2005/8/layout/hProcess11"/>
    <dgm:cxn modelId="{DCF0F473-46ED-4FA1-B84E-CFDABBC4800E}" type="presOf" srcId="{5F4EEE5E-BBE2-4EC0-8DC4-EC023B2F4847}" destId="{AF73D728-AE58-44AA-99AC-ED7F2053C4CF}" srcOrd="0" destOrd="0" presId="urn:microsoft.com/office/officeart/2005/8/layout/hProcess11"/>
    <dgm:cxn modelId="{77F0B2D4-15D7-4176-85FE-6A0D5C7D1099}" srcId="{DC83D27F-7BC4-4B67-B3F5-AF4CE512BD19}" destId="{35C2CF90-ECEE-4682-90A5-FFA2E165D905}" srcOrd="2" destOrd="0" parTransId="{1518A14A-C6F5-4EF7-B0FD-F6E28CAA522E}" sibTransId="{259C8207-E518-4CEC-8BCE-0BFA6F289373}"/>
    <dgm:cxn modelId="{0665BB92-8BE8-4C8F-90DC-CD88429BD210}" srcId="{DC83D27F-7BC4-4B67-B3F5-AF4CE512BD19}" destId="{5F4EEE5E-BBE2-4EC0-8DC4-EC023B2F4847}" srcOrd="0" destOrd="0" parTransId="{F958A60E-5772-482B-9E2D-079ABA469FC0}" sibTransId="{C47498B5-74A9-421E-981A-24BE28440D74}"/>
    <dgm:cxn modelId="{83906A10-9586-46BE-B4D2-6343E5882974}" type="presParOf" srcId="{A690FCD0-1E97-4A24-B164-129C3F925327}" destId="{C2B8FB38-2036-4722-B248-AB4B8ECFC3E4}" srcOrd="0" destOrd="0" presId="urn:microsoft.com/office/officeart/2005/8/layout/hProcess11"/>
    <dgm:cxn modelId="{4BC84B74-6C36-4133-BE88-F688DDE7B6A6}" type="presParOf" srcId="{A690FCD0-1E97-4A24-B164-129C3F925327}" destId="{239EAB35-D37B-4B90-93B0-599DDD07C3D1}" srcOrd="1" destOrd="0" presId="urn:microsoft.com/office/officeart/2005/8/layout/hProcess11"/>
    <dgm:cxn modelId="{ED048007-27D5-4586-B1BE-F73FF48A2E41}" type="presParOf" srcId="{239EAB35-D37B-4B90-93B0-599DDD07C3D1}" destId="{76B1B859-ABA3-4297-9170-CD234D5E123C}" srcOrd="0" destOrd="0" presId="urn:microsoft.com/office/officeart/2005/8/layout/hProcess11"/>
    <dgm:cxn modelId="{FEC94CCD-F277-4A4C-8290-ED47AAF43FBB}" type="presParOf" srcId="{76B1B859-ABA3-4297-9170-CD234D5E123C}" destId="{AF73D728-AE58-44AA-99AC-ED7F2053C4CF}" srcOrd="0" destOrd="0" presId="urn:microsoft.com/office/officeart/2005/8/layout/hProcess11"/>
    <dgm:cxn modelId="{8BA40F4C-7E53-4D39-BED2-12AA520AA88E}" type="presParOf" srcId="{76B1B859-ABA3-4297-9170-CD234D5E123C}" destId="{CBFC1C92-75E5-41D2-9B13-BE3228B1E5CF}" srcOrd="1" destOrd="0" presId="urn:microsoft.com/office/officeart/2005/8/layout/hProcess11"/>
    <dgm:cxn modelId="{124BF922-DCCE-4D72-B4B4-E3B166E376C8}" type="presParOf" srcId="{76B1B859-ABA3-4297-9170-CD234D5E123C}" destId="{A4BBCC12-EAAB-43B4-A5E9-B8BAE4B6B081}" srcOrd="2" destOrd="0" presId="urn:microsoft.com/office/officeart/2005/8/layout/hProcess11"/>
    <dgm:cxn modelId="{12F4DA7B-086A-4FBE-B544-BDA59CCFD59C}" type="presParOf" srcId="{239EAB35-D37B-4B90-93B0-599DDD07C3D1}" destId="{B155AA3A-9F1D-40D0-A065-E9DABB453E9A}" srcOrd="1" destOrd="0" presId="urn:microsoft.com/office/officeart/2005/8/layout/hProcess11"/>
    <dgm:cxn modelId="{B3270356-CBCD-4874-99DF-E92534F3C7F6}" type="presParOf" srcId="{239EAB35-D37B-4B90-93B0-599DDD07C3D1}" destId="{6455E7C2-4E5D-4EF8-B4DD-1817161F31A6}" srcOrd="2" destOrd="0" presId="urn:microsoft.com/office/officeart/2005/8/layout/hProcess11"/>
    <dgm:cxn modelId="{8113187E-A374-4846-AB83-A7A557F72DF8}" type="presParOf" srcId="{6455E7C2-4E5D-4EF8-B4DD-1817161F31A6}" destId="{D4D84D4B-DE9D-49C1-AEE2-09E0C920AE5E}" srcOrd="0" destOrd="0" presId="urn:microsoft.com/office/officeart/2005/8/layout/hProcess11"/>
    <dgm:cxn modelId="{8C9E684B-0E5B-4F03-B674-7BAC5DAFAB97}" type="presParOf" srcId="{6455E7C2-4E5D-4EF8-B4DD-1817161F31A6}" destId="{D361A28C-3121-43BB-AB86-72DDCC847D0B}" srcOrd="1" destOrd="0" presId="urn:microsoft.com/office/officeart/2005/8/layout/hProcess11"/>
    <dgm:cxn modelId="{A2B3B160-E4D0-4F15-A199-34A9FF1BD15E}" type="presParOf" srcId="{6455E7C2-4E5D-4EF8-B4DD-1817161F31A6}" destId="{4CB615D8-5C84-4517-A604-B27B88DC2279}" srcOrd="2" destOrd="0" presId="urn:microsoft.com/office/officeart/2005/8/layout/hProcess11"/>
    <dgm:cxn modelId="{B04898F5-F61C-4076-86BD-229EF5F0C1DC}" type="presParOf" srcId="{239EAB35-D37B-4B90-93B0-599DDD07C3D1}" destId="{97B782B8-E527-4E92-A3FF-6A5B5EA1DF4C}" srcOrd="3" destOrd="0" presId="urn:microsoft.com/office/officeart/2005/8/layout/hProcess11"/>
    <dgm:cxn modelId="{BC3C0BC0-9FF3-4BB6-8EBA-8DB1AC58BB84}" type="presParOf" srcId="{239EAB35-D37B-4B90-93B0-599DDD07C3D1}" destId="{68D1146C-5438-4104-A43C-2B9832831B56}" srcOrd="4" destOrd="0" presId="urn:microsoft.com/office/officeart/2005/8/layout/hProcess11"/>
    <dgm:cxn modelId="{012CAA10-E2A3-48E0-8588-D7E568B965DD}" type="presParOf" srcId="{68D1146C-5438-4104-A43C-2B9832831B56}" destId="{81D0443C-87C4-4815-B525-32FEA4EDCBFE}" srcOrd="0" destOrd="0" presId="urn:microsoft.com/office/officeart/2005/8/layout/hProcess11"/>
    <dgm:cxn modelId="{51405573-A00C-40C1-8DE8-758F74D2C9B8}" type="presParOf" srcId="{68D1146C-5438-4104-A43C-2B9832831B56}" destId="{7D3D6885-1A35-4C98-B0C4-D04AFE0EEF9B}" srcOrd="1" destOrd="0" presId="urn:microsoft.com/office/officeart/2005/8/layout/hProcess11"/>
    <dgm:cxn modelId="{2E556497-EE61-4096-B79C-B66E9FAB10CB}" type="presParOf" srcId="{68D1146C-5438-4104-A43C-2B9832831B56}" destId="{3BA602BB-1A2C-40C4-876A-1D0F369511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9564EC-1C93-43CC-BCB5-B90C2BACD3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A163D-674F-47E7-A2BD-D747EFD6765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Основания для отклонения заявки на участие в закупке</a:t>
          </a:r>
          <a:endParaRPr lang="ru-RU" dirty="0">
            <a:solidFill>
              <a:srgbClr val="FF0000"/>
            </a:solidFill>
          </a:endParaRPr>
        </a:p>
      </dgm:t>
    </dgm:pt>
    <dgm:pt modelId="{F189D51E-F983-4C42-98FE-1BE0A62B787C}" type="parTrans" cxnId="{74BDCC97-38C7-4446-964E-46434ABC2C51}">
      <dgm:prSet/>
      <dgm:spPr/>
      <dgm:t>
        <a:bodyPr/>
        <a:lstStyle/>
        <a:p>
          <a:endParaRPr lang="ru-RU"/>
        </a:p>
      </dgm:t>
    </dgm:pt>
    <dgm:pt modelId="{A2425E81-38BA-4FC2-ACF4-7752E1FD0C04}" type="sibTrans" cxnId="{74BDCC97-38C7-4446-964E-46434ABC2C51}">
      <dgm:prSet/>
      <dgm:spPr/>
      <dgm:t>
        <a:bodyPr/>
        <a:lstStyle/>
        <a:p>
          <a:endParaRPr lang="ru-RU"/>
        </a:p>
      </dgm:t>
    </dgm:pt>
    <dgm:pt modelId="{B7172CC2-034A-4029-9523-0F2733919A5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непредставление информации и документов, предусмотренных подпунктом "в" п.5 ч.12 ст.93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4EE19-7A72-4D79-A73A-82D58373A4D5}" type="parTrans" cxnId="{D338BBA5-EDE0-46DD-BC54-E448B53609F4}">
      <dgm:prSet/>
      <dgm:spPr/>
      <dgm:t>
        <a:bodyPr/>
        <a:lstStyle/>
        <a:p>
          <a:endParaRPr lang="ru-RU"/>
        </a:p>
      </dgm:t>
    </dgm:pt>
    <dgm:pt modelId="{B276C893-E2DD-41B3-8D87-B03D82434063}" type="sibTrans" cxnId="{D338BBA5-EDE0-46DD-BC54-E448B53609F4}">
      <dgm:prSet/>
      <dgm:spPr/>
      <dgm:t>
        <a:bodyPr/>
        <a:lstStyle/>
        <a:p>
          <a:endParaRPr lang="ru-RU"/>
        </a:p>
      </dgm:t>
    </dgm:pt>
    <dgm:pt modelId="{23906219-506E-467A-AA77-5C4101A3D01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</a:rPr>
            <a:t>несоответствия участника закупки требованиям, установленным в извещении в соответствии с ч.1, ч.1.1 (при наличии таких требований) </a:t>
          </a:r>
          <a:endParaRPr lang="en-US" dirty="0" smtClean="0">
            <a:latin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</a:rPr>
            <a:t>ст. 31 закона</a:t>
          </a:r>
          <a:endParaRPr lang="ru-RU" dirty="0"/>
        </a:p>
      </dgm:t>
    </dgm:pt>
    <dgm:pt modelId="{753252E2-9BEC-4B10-831A-1FFAD2EE59C5}" type="parTrans" cxnId="{F38BEBB3-7A70-4C79-A18E-D86D307F4BC2}">
      <dgm:prSet/>
      <dgm:spPr/>
      <dgm:t>
        <a:bodyPr/>
        <a:lstStyle/>
        <a:p>
          <a:endParaRPr lang="ru-RU"/>
        </a:p>
      </dgm:t>
    </dgm:pt>
    <dgm:pt modelId="{C5C12908-1CF9-47EB-A1D2-27B9337A0BFD}" type="sibTrans" cxnId="{F38BEBB3-7A70-4C79-A18E-D86D307F4BC2}">
      <dgm:prSet/>
      <dgm:spPr/>
      <dgm:t>
        <a:bodyPr/>
        <a:lstStyle/>
        <a:p>
          <a:endParaRPr lang="ru-RU"/>
        </a:p>
      </dgm:t>
    </dgm:pt>
    <dgm:pt modelId="{0B1B80E1-6B10-4A3D-985D-1EBC0285D1B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предоставленных информации и документов требованиям, установленным в извещении об осуществлении закупки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F50F0-84B2-4134-8CBF-EC79643925BE}" type="parTrans" cxnId="{9FCD07CE-4C71-4214-8376-D0B8046BBFF7}">
      <dgm:prSet/>
      <dgm:spPr/>
      <dgm:t>
        <a:bodyPr/>
        <a:lstStyle/>
        <a:p>
          <a:endParaRPr lang="ru-RU"/>
        </a:p>
      </dgm:t>
    </dgm:pt>
    <dgm:pt modelId="{2B132B30-59A9-4A25-A0EC-856271296250}" type="sibTrans" cxnId="{9FCD07CE-4C71-4214-8376-D0B8046BBFF7}">
      <dgm:prSet/>
      <dgm:spPr/>
      <dgm:t>
        <a:bodyPr/>
        <a:lstStyle/>
        <a:p>
          <a:endParaRPr lang="ru-RU"/>
        </a:p>
      </dgm:t>
    </dgm:pt>
    <dgm:pt modelId="{1B6A7B0A-1B87-44FA-A595-02C9DBB3C45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требований о национальном режиме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99C97-6F89-41E2-80A8-551E6134F631}" type="parTrans" cxnId="{02ECADAD-0A8E-46BD-9D65-A513B8EA971B}">
      <dgm:prSet/>
      <dgm:spPr/>
      <dgm:t>
        <a:bodyPr/>
        <a:lstStyle/>
        <a:p>
          <a:endParaRPr lang="ru-RU"/>
        </a:p>
      </dgm:t>
    </dgm:pt>
    <dgm:pt modelId="{98FB9C26-E43B-409A-A946-C21F27E859D4}" type="sibTrans" cxnId="{02ECADAD-0A8E-46BD-9D65-A513B8EA971B}">
      <dgm:prSet/>
      <dgm:spPr/>
      <dgm:t>
        <a:bodyPr/>
        <a:lstStyle/>
        <a:p>
          <a:endParaRPr lang="ru-RU"/>
        </a:p>
      </dgm:t>
    </dgm:pt>
    <dgm:pt modelId="{9F7207D0-1EB2-4059-A5DC-92A98574309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</a:rPr>
            <a:t>выявления недостоверной информации, содержащейся в заявке </a:t>
          </a:r>
          <a:endParaRPr lang="ru-RU" dirty="0"/>
        </a:p>
      </dgm:t>
    </dgm:pt>
    <dgm:pt modelId="{956E426C-4B20-4177-AEAE-362E692CE160}" type="parTrans" cxnId="{65CF04D0-357B-4E53-B971-4FCBF9267F57}">
      <dgm:prSet/>
      <dgm:spPr/>
      <dgm:t>
        <a:bodyPr/>
        <a:lstStyle/>
        <a:p>
          <a:endParaRPr lang="ru-RU"/>
        </a:p>
      </dgm:t>
    </dgm:pt>
    <dgm:pt modelId="{6E3043B1-722A-4E9F-A7A5-8D4CB76381B8}" type="sibTrans" cxnId="{65CF04D0-357B-4E53-B971-4FCBF9267F57}">
      <dgm:prSet/>
      <dgm:spPr/>
      <dgm:t>
        <a:bodyPr/>
        <a:lstStyle/>
        <a:p>
          <a:endParaRPr lang="ru-RU"/>
        </a:p>
      </dgm:t>
    </dgm:pt>
    <dgm:pt modelId="{33CDB419-5D8C-4206-A0CC-729A71373D17}" type="pres">
      <dgm:prSet presAssocID="{C69564EC-1C93-43CC-BCB5-B90C2BACD39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87D571-B3ED-458C-BB4F-C3738E69EAED}" type="pres">
      <dgm:prSet presAssocID="{4F4A163D-674F-47E7-A2BD-D747EFD67650}" presName="thickLine" presStyleLbl="alignNode1" presStyleIdx="0" presStyleCnt="1"/>
      <dgm:spPr>
        <a:ln>
          <a:noFill/>
        </a:ln>
      </dgm:spPr>
      <dgm:t>
        <a:bodyPr/>
        <a:lstStyle/>
        <a:p>
          <a:endParaRPr lang="ru-RU"/>
        </a:p>
      </dgm:t>
    </dgm:pt>
    <dgm:pt modelId="{DD7F81A3-27FE-4E59-A37A-4B32A18F3751}" type="pres">
      <dgm:prSet presAssocID="{4F4A163D-674F-47E7-A2BD-D747EFD67650}" presName="horz1" presStyleCnt="0"/>
      <dgm:spPr/>
    </dgm:pt>
    <dgm:pt modelId="{D0F1F97E-C761-4517-AC7F-9E75FC27E845}" type="pres">
      <dgm:prSet presAssocID="{4F4A163D-674F-47E7-A2BD-D747EFD67650}" presName="tx1" presStyleLbl="revTx" presStyleIdx="0" presStyleCnt="6"/>
      <dgm:spPr/>
      <dgm:t>
        <a:bodyPr/>
        <a:lstStyle/>
        <a:p>
          <a:endParaRPr lang="ru-RU"/>
        </a:p>
      </dgm:t>
    </dgm:pt>
    <dgm:pt modelId="{DFA21A0E-CFF8-4D91-A0E5-EB4A5F64DA0E}" type="pres">
      <dgm:prSet presAssocID="{4F4A163D-674F-47E7-A2BD-D747EFD67650}" presName="vert1" presStyleCnt="0"/>
      <dgm:spPr/>
    </dgm:pt>
    <dgm:pt modelId="{C3CE99A6-5660-491A-AE50-75FE7E61D7A4}" type="pres">
      <dgm:prSet presAssocID="{B7172CC2-034A-4029-9523-0F2733919A5D}" presName="vertSpace2a" presStyleCnt="0"/>
      <dgm:spPr/>
    </dgm:pt>
    <dgm:pt modelId="{4E410143-2D6F-45D1-8634-E4C927F543B4}" type="pres">
      <dgm:prSet presAssocID="{B7172CC2-034A-4029-9523-0F2733919A5D}" presName="horz2" presStyleCnt="0"/>
      <dgm:spPr/>
    </dgm:pt>
    <dgm:pt modelId="{50289ED2-25D0-4D46-8A2C-4F88B90AB656}" type="pres">
      <dgm:prSet presAssocID="{B7172CC2-034A-4029-9523-0F2733919A5D}" presName="horzSpace2" presStyleCnt="0"/>
      <dgm:spPr/>
    </dgm:pt>
    <dgm:pt modelId="{4AE5982E-DC04-4704-8A93-D3525D6839C4}" type="pres">
      <dgm:prSet presAssocID="{B7172CC2-034A-4029-9523-0F2733919A5D}" presName="tx2" presStyleLbl="revTx" presStyleIdx="1" presStyleCnt="6"/>
      <dgm:spPr/>
      <dgm:t>
        <a:bodyPr/>
        <a:lstStyle/>
        <a:p>
          <a:endParaRPr lang="ru-RU"/>
        </a:p>
      </dgm:t>
    </dgm:pt>
    <dgm:pt modelId="{BD5AA37C-3D90-4740-9D08-0D53AFEB94B4}" type="pres">
      <dgm:prSet presAssocID="{B7172CC2-034A-4029-9523-0F2733919A5D}" presName="vert2" presStyleCnt="0"/>
      <dgm:spPr/>
    </dgm:pt>
    <dgm:pt modelId="{3022CD6E-4347-483A-967E-44CB9C80DD46}" type="pres">
      <dgm:prSet presAssocID="{B7172CC2-034A-4029-9523-0F2733919A5D}" presName="thinLine2b" presStyleLbl="callout" presStyleIdx="0" presStyleCnt="5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548AC517-6448-4FB2-8979-C24AD0020E71}" type="pres">
      <dgm:prSet presAssocID="{B7172CC2-034A-4029-9523-0F2733919A5D}" presName="vertSpace2b" presStyleCnt="0"/>
      <dgm:spPr/>
    </dgm:pt>
    <dgm:pt modelId="{D89C15DD-6AFC-4AB0-8E16-2EB640DA3C97}" type="pres">
      <dgm:prSet presAssocID="{0B1B80E1-6B10-4A3D-985D-1EBC0285D1B5}" presName="horz2" presStyleCnt="0"/>
      <dgm:spPr/>
    </dgm:pt>
    <dgm:pt modelId="{6D398FFE-1996-45E9-A86F-C901F35C385C}" type="pres">
      <dgm:prSet presAssocID="{0B1B80E1-6B10-4A3D-985D-1EBC0285D1B5}" presName="horzSpace2" presStyleCnt="0"/>
      <dgm:spPr/>
    </dgm:pt>
    <dgm:pt modelId="{0E6C91BF-9379-48DD-B64B-D0C9D371F01B}" type="pres">
      <dgm:prSet presAssocID="{0B1B80E1-6B10-4A3D-985D-1EBC0285D1B5}" presName="tx2" presStyleLbl="revTx" presStyleIdx="2" presStyleCnt="6"/>
      <dgm:spPr/>
      <dgm:t>
        <a:bodyPr/>
        <a:lstStyle/>
        <a:p>
          <a:endParaRPr lang="ru-RU"/>
        </a:p>
      </dgm:t>
    </dgm:pt>
    <dgm:pt modelId="{82A622CB-C2BC-408E-85F2-BFE8528A5E8E}" type="pres">
      <dgm:prSet presAssocID="{0B1B80E1-6B10-4A3D-985D-1EBC0285D1B5}" presName="vert2" presStyleCnt="0"/>
      <dgm:spPr/>
    </dgm:pt>
    <dgm:pt modelId="{F91473BE-B4C5-4D81-82A2-A2420066E607}" type="pres">
      <dgm:prSet presAssocID="{0B1B80E1-6B10-4A3D-985D-1EBC0285D1B5}" presName="thinLine2b" presStyleLbl="callout" presStyleIdx="1" presStyleCnt="5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37810FB3-CAF3-43FB-A85F-2DD504A90EB3}" type="pres">
      <dgm:prSet presAssocID="{0B1B80E1-6B10-4A3D-985D-1EBC0285D1B5}" presName="vertSpace2b" presStyleCnt="0"/>
      <dgm:spPr/>
    </dgm:pt>
    <dgm:pt modelId="{AAD5CCDF-121C-4EA3-AA63-630C725BB031}" type="pres">
      <dgm:prSet presAssocID="{23906219-506E-467A-AA77-5C4101A3D017}" presName="horz2" presStyleCnt="0"/>
      <dgm:spPr/>
    </dgm:pt>
    <dgm:pt modelId="{2BB7D49C-D551-4A27-A7E3-EFFA58743CE4}" type="pres">
      <dgm:prSet presAssocID="{23906219-506E-467A-AA77-5C4101A3D017}" presName="horzSpace2" presStyleCnt="0"/>
      <dgm:spPr/>
    </dgm:pt>
    <dgm:pt modelId="{3A854880-2438-4DD2-B47B-061831FFAF29}" type="pres">
      <dgm:prSet presAssocID="{23906219-506E-467A-AA77-5C4101A3D017}" presName="tx2" presStyleLbl="revTx" presStyleIdx="3" presStyleCnt="6"/>
      <dgm:spPr/>
      <dgm:t>
        <a:bodyPr/>
        <a:lstStyle/>
        <a:p>
          <a:endParaRPr lang="ru-RU"/>
        </a:p>
      </dgm:t>
    </dgm:pt>
    <dgm:pt modelId="{4FF681B3-85BA-492B-8461-954FAA461FB3}" type="pres">
      <dgm:prSet presAssocID="{23906219-506E-467A-AA77-5C4101A3D017}" presName="vert2" presStyleCnt="0"/>
      <dgm:spPr/>
    </dgm:pt>
    <dgm:pt modelId="{EA011877-AB23-415D-99D7-EEB2B6753644}" type="pres">
      <dgm:prSet presAssocID="{23906219-506E-467A-AA77-5C4101A3D017}" presName="thinLine2b" presStyleLbl="callout" presStyleIdx="2" presStyleCnt="5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8CF1C8FD-D416-4DC4-BF44-F25C6BB128B9}" type="pres">
      <dgm:prSet presAssocID="{23906219-506E-467A-AA77-5C4101A3D017}" presName="vertSpace2b" presStyleCnt="0"/>
      <dgm:spPr/>
    </dgm:pt>
    <dgm:pt modelId="{E6184E52-3685-474F-900B-B2CE16C86F54}" type="pres">
      <dgm:prSet presAssocID="{1B6A7B0A-1B87-44FA-A595-02C9DBB3C451}" presName="horz2" presStyleCnt="0"/>
      <dgm:spPr/>
    </dgm:pt>
    <dgm:pt modelId="{C28A9ED6-4045-4BEE-AC4B-3A8645676E15}" type="pres">
      <dgm:prSet presAssocID="{1B6A7B0A-1B87-44FA-A595-02C9DBB3C451}" presName="horzSpace2" presStyleCnt="0"/>
      <dgm:spPr/>
    </dgm:pt>
    <dgm:pt modelId="{CCD5BBE0-3D72-40F8-B14C-03BF8FC0C42E}" type="pres">
      <dgm:prSet presAssocID="{1B6A7B0A-1B87-44FA-A595-02C9DBB3C451}" presName="tx2" presStyleLbl="revTx" presStyleIdx="4" presStyleCnt="6"/>
      <dgm:spPr/>
      <dgm:t>
        <a:bodyPr/>
        <a:lstStyle/>
        <a:p>
          <a:endParaRPr lang="ru-RU"/>
        </a:p>
      </dgm:t>
    </dgm:pt>
    <dgm:pt modelId="{D61F0252-FB13-4BE4-BC86-D5993A9B62F5}" type="pres">
      <dgm:prSet presAssocID="{1B6A7B0A-1B87-44FA-A595-02C9DBB3C451}" presName="vert2" presStyleCnt="0"/>
      <dgm:spPr/>
    </dgm:pt>
    <dgm:pt modelId="{3B0EBC92-CFBF-4F9E-A751-778B89257B4C}" type="pres">
      <dgm:prSet presAssocID="{1B6A7B0A-1B87-44FA-A595-02C9DBB3C451}" presName="thinLine2b" presStyleLbl="callout" presStyleIdx="3" presStyleCnt="5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4EC6922D-CFBC-4C30-97FC-49CDA5C57721}" type="pres">
      <dgm:prSet presAssocID="{1B6A7B0A-1B87-44FA-A595-02C9DBB3C451}" presName="vertSpace2b" presStyleCnt="0"/>
      <dgm:spPr/>
    </dgm:pt>
    <dgm:pt modelId="{D720C949-DBFC-43A2-B81F-97AA7B437EED}" type="pres">
      <dgm:prSet presAssocID="{9F7207D0-1EB2-4059-A5DC-92A98574309B}" presName="horz2" presStyleCnt="0"/>
      <dgm:spPr/>
    </dgm:pt>
    <dgm:pt modelId="{B53A4EF9-A813-49CC-A8E5-B54842641D79}" type="pres">
      <dgm:prSet presAssocID="{9F7207D0-1EB2-4059-A5DC-92A98574309B}" presName="horzSpace2" presStyleCnt="0"/>
      <dgm:spPr/>
    </dgm:pt>
    <dgm:pt modelId="{5BF72862-153B-4B64-8A73-0BB917958F76}" type="pres">
      <dgm:prSet presAssocID="{9F7207D0-1EB2-4059-A5DC-92A98574309B}" presName="tx2" presStyleLbl="revTx" presStyleIdx="5" presStyleCnt="6"/>
      <dgm:spPr/>
      <dgm:t>
        <a:bodyPr/>
        <a:lstStyle/>
        <a:p>
          <a:endParaRPr lang="ru-RU"/>
        </a:p>
      </dgm:t>
    </dgm:pt>
    <dgm:pt modelId="{53553263-622F-475F-907C-126052CFB284}" type="pres">
      <dgm:prSet presAssocID="{9F7207D0-1EB2-4059-A5DC-92A98574309B}" presName="vert2" presStyleCnt="0"/>
      <dgm:spPr/>
    </dgm:pt>
    <dgm:pt modelId="{93E6073E-7ED6-42B1-86EA-B22D6E475546}" type="pres">
      <dgm:prSet presAssocID="{9F7207D0-1EB2-4059-A5DC-92A98574309B}" presName="thinLine2b" presStyleLbl="callout" presStyleIdx="4" presStyleCnt="5"/>
      <dgm:spPr/>
    </dgm:pt>
    <dgm:pt modelId="{B289DE84-73B4-40D9-90ED-AD5276B020B2}" type="pres">
      <dgm:prSet presAssocID="{9F7207D0-1EB2-4059-A5DC-92A98574309B}" presName="vertSpace2b" presStyleCnt="0"/>
      <dgm:spPr/>
    </dgm:pt>
  </dgm:ptLst>
  <dgm:cxnLst>
    <dgm:cxn modelId="{6B2A990D-33DE-4E36-8D9F-F36EC227011D}" type="presOf" srcId="{C69564EC-1C93-43CC-BCB5-B90C2BACD392}" destId="{33CDB419-5D8C-4206-A0CC-729A71373D17}" srcOrd="0" destOrd="0" presId="urn:microsoft.com/office/officeart/2008/layout/LinedList"/>
    <dgm:cxn modelId="{C3893B11-4341-4FB8-AB5C-DAE99EDFE170}" type="presOf" srcId="{1B6A7B0A-1B87-44FA-A595-02C9DBB3C451}" destId="{CCD5BBE0-3D72-40F8-B14C-03BF8FC0C42E}" srcOrd="0" destOrd="0" presId="urn:microsoft.com/office/officeart/2008/layout/LinedList"/>
    <dgm:cxn modelId="{F38BEBB3-7A70-4C79-A18E-D86D307F4BC2}" srcId="{4F4A163D-674F-47E7-A2BD-D747EFD67650}" destId="{23906219-506E-467A-AA77-5C4101A3D017}" srcOrd="2" destOrd="0" parTransId="{753252E2-9BEC-4B10-831A-1FFAD2EE59C5}" sibTransId="{C5C12908-1CF9-47EB-A1D2-27B9337A0BFD}"/>
    <dgm:cxn modelId="{D338BBA5-EDE0-46DD-BC54-E448B53609F4}" srcId="{4F4A163D-674F-47E7-A2BD-D747EFD67650}" destId="{B7172CC2-034A-4029-9523-0F2733919A5D}" srcOrd="0" destOrd="0" parTransId="{0614EE19-7A72-4D79-A73A-82D58373A4D5}" sibTransId="{B276C893-E2DD-41B3-8D87-B03D82434063}"/>
    <dgm:cxn modelId="{74BDCC97-38C7-4446-964E-46434ABC2C51}" srcId="{C69564EC-1C93-43CC-BCB5-B90C2BACD392}" destId="{4F4A163D-674F-47E7-A2BD-D747EFD67650}" srcOrd="0" destOrd="0" parTransId="{F189D51E-F983-4C42-98FE-1BE0A62B787C}" sibTransId="{A2425E81-38BA-4FC2-ACF4-7752E1FD0C04}"/>
    <dgm:cxn modelId="{65CF04D0-357B-4E53-B971-4FCBF9267F57}" srcId="{4F4A163D-674F-47E7-A2BD-D747EFD67650}" destId="{9F7207D0-1EB2-4059-A5DC-92A98574309B}" srcOrd="4" destOrd="0" parTransId="{956E426C-4B20-4177-AEAE-362E692CE160}" sibTransId="{6E3043B1-722A-4E9F-A7A5-8D4CB76381B8}"/>
    <dgm:cxn modelId="{9FCD07CE-4C71-4214-8376-D0B8046BBFF7}" srcId="{4F4A163D-674F-47E7-A2BD-D747EFD67650}" destId="{0B1B80E1-6B10-4A3D-985D-1EBC0285D1B5}" srcOrd="1" destOrd="0" parTransId="{5BEF50F0-84B2-4134-8CBF-EC79643925BE}" sibTransId="{2B132B30-59A9-4A25-A0EC-856271296250}"/>
    <dgm:cxn modelId="{BE34B3D0-9AE4-422B-B3A7-2373F02EAFAF}" type="presOf" srcId="{0B1B80E1-6B10-4A3D-985D-1EBC0285D1B5}" destId="{0E6C91BF-9379-48DD-B64B-D0C9D371F01B}" srcOrd="0" destOrd="0" presId="urn:microsoft.com/office/officeart/2008/layout/LinedList"/>
    <dgm:cxn modelId="{D4709649-05F2-44C4-A447-96C4BD5CEFC1}" type="presOf" srcId="{9F7207D0-1EB2-4059-A5DC-92A98574309B}" destId="{5BF72862-153B-4B64-8A73-0BB917958F76}" srcOrd="0" destOrd="0" presId="urn:microsoft.com/office/officeart/2008/layout/LinedList"/>
    <dgm:cxn modelId="{02ECADAD-0A8E-46BD-9D65-A513B8EA971B}" srcId="{4F4A163D-674F-47E7-A2BD-D747EFD67650}" destId="{1B6A7B0A-1B87-44FA-A595-02C9DBB3C451}" srcOrd="3" destOrd="0" parTransId="{96699C97-6F89-41E2-80A8-551E6134F631}" sibTransId="{98FB9C26-E43B-409A-A946-C21F27E859D4}"/>
    <dgm:cxn modelId="{CFF9FB0F-787A-4F3B-BFBE-61EEA06DCF17}" type="presOf" srcId="{B7172CC2-034A-4029-9523-0F2733919A5D}" destId="{4AE5982E-DC04-4704-8A93-D3525D6839C4}" srcOrd="0" destOrd="0" presId="urn:microsoft.com/office/officeart/2008/layout/LinedList"/>
    <dgm:cxn modelId="{3346A795-8183-465A-B410-E458297CFDC5}" type="presOf" srcId="{23906219-506E-467A-AA77-5C4101A3D017}" destId="{3A854880-2438-4DD2-B47B-061831FFAF29}" srcOrd="0" destOrd="0" presId="urn:microsoft.com/office/officeart/2008/layout/LinedList"/>
    <dgm:cxn modelId="{DAA52AAD-D8D1-4BD0-9EDA-2126C0D2807C}" type="presOf" srcId="{4F4A163D-674F-47E7-A2BD-D747EFD67650}" destId="{D0F1F97E-C761-4517-AC7F-9E75FC27E845}" srcOrd="0" destOrd="0" presId="urn:microsoft.com/office/officeart/2008/layout/LinedList"/>
    <dgm:cxn modelId="{6AEF1CD7-D503-4EFB-99AA-A6A69B589F59}" type="presParOf" srcId="{33CDB419-5D8C-4206-A0CC-729A71373D17}" destId="{1C87D571-B3ED-458C-BB4F-C3738E69EAED}" srcOrd="0" destOrd="0" presId="urn:microsoft.com/office/officeart/2008/layout/LinedList"/>
    <dgm:cxn modelId="{EE9A418C-F495-47E5-8D14-E3B83BB235A7}" type="presParOf" srcId="{33CDB419-5D8C-4206-A0CC-729A71373D17}" destId="{DD7F81A3-27FE-4E59-A37A-4B32A18F3751}" srcOrd="1" destOrd="0" presId="urn:microsoft.com/office/officeart/2008/layout/LinedList"/>
    <dgm:cxn modelId="{992C2575-1CE1-4191-BC8B-BD9E24CBDC51}" type="presParOf" srcId="{DD7F81A3-27FE-4E59-A37A-4B32A18F3751}" destId="{D0F1F97E-C761-4517-AC7F-9E75FC27E845}" srcOrd="0" destOrd="0" presId="urn:microsoft.com/office/officeart/2008/layout/LinedList"/>
    <dgm:cxn modelId="{E9B3DF61-7F12-4891-AD4A-F18A8375338F}" type="presParOf" srcId="{DD7F81A3-27FE-4E59-A37A-4B32A18F3751}" destId="{DFA21A0E-CFF8-4D91-A0E5-EB4A5F64DA0E}" srcOrd="1" destOrd="0" presId="urn:microsoft.com/office/officeart/2008/layout/LinedList"/>
    <dgm:cxn modelId="{9B421B6F-34C1-4E8C-A499-DA81DAE75AD1}" type="presParOf" srcId="{DFA21A0E-CFF8-4D91-A0E5-EB4A5F64DA0E}" destId="{C3CE99A6-5660-491A-AE50-75FE7E61D7A4}" srcOrd="0" destOrd="0" presId="urn:microsoft.com/office/officeart/2008/layout/LinedList"/>
    <dgm:cxn modelId="{1090FB1B-D8DA-41D2-9B71-1BF5F7DAE58E}" type="presParOf" srcId="{DFA21A0E-CFF8-4D91-A0E5-EB4A5F64DA0E}" destId="{4E410143-2D6F-45D1-8634-E4C927F543B4}" srcOrd="1" destOrd="0" presId="urn:microsoft.com/office/officeart/2008/layout/LinedList"/>
    <dgm:cxn modelId="{DA9FA1FB-2328-4A6C-998E-8A6D6004015D}" type="presParOf" srcId="{4E410143-2D6F-45D1-8634-E4C927F543B4}" destId="{50289ED2-25D0-4D46-8A2C-4F88B90AB656}" srcOrd="0" destOrd="0" presId="urn:microsoft.com/office/officeart/2008/layout/LinedList"/>
    <dgm:cxn modelId="{B57459A2-670E-4D63-AEE1-E6D613FA168C}" type="presParOf" srcId="{4E410143-2D6F-45D1-8634-E4C927F543B4}" destId="{4AE5982E-DC04-4704-8A93-D3525D6839C4}" srcOrd="1" destOrd="0" presId="urn:microsoft.com/office/officeart/2008/layout/LinedList"/>
    <dgm:cxn modelId="{A72508EC-666A-41C0-B268-17C8006106E6}" type="presParOf" srcId="{4E410143-2D6F-45D1-8634-E4C927F543B4}" destId="{BD5AA37C-3D90-4740-9D08-0D53AFEB94B4}" srcOrd="2" destOrd="0" presId="urn:microsoft.com/office/officeart/2008/layout/LinedList"/>
    <dgm:cxn modelId="{361C92CF-7881-4249-B97F-F99E3B867B09}" type="presParOf" srcId="{DFA21A0E-CFF8-4D91-A0E5-EB4A5F64DA0E}" destId="{3022CD6E-4347-483A-967E-44CB9C80DD46}" srcOrd="2" destOrd="0" presId="urn:microsoft.com/office/officeart/2008/layout/LinedList"/>
    <dgm:cxn modelId="{0E07CC68-A789-4FE6-B38C-A77E1E23117B}" type="presParOf" srcId="{DFA21A0E-CFF8-4D91-A0E5-EB4A5F64DA0E}" destId="{548AC517-6448-4FB2-8979-C24AD0020E71}" srcOrd="3" destOrd="0" presId="urn:microsoft.com/office/officeart/2008/layout/LinedList"/>
    <dgm:cxn modelId="{67937614-C224-43D8-9761-6E614121179E}" type="presParOf" srcId="{DFA21A0E-CFF8-4D91-A0E5-EB4A5F64DA0E}" destId="{D89C15DD-6AFC-4AB0-8E16-2EB640DA3C97}" srcOrd="4" destOrd="0" presId="urn:microsoft.com/office/officeart/2008/layout/LinedList"/>
    <dgm:cxn modelId="{E249CCB8-BED5-4E7C-BE54-41DFFC8F8519}" type="presParOf" srcId="{D89C15DD-6AFC-4AB0-8E16-2EB640DA3C97}" destId="{6D398FFE-1996-45E9-A86F-C901F35C385C}" srcOrd="0" destOrd="0" presId="urn:microsoft.com/office/officeart/2008/layout/LinedList"/>
    <dgm:cxn modelId="{F1319158-76CB-4D9C-9350-37986BBE154F}" type="presParOf" srcId="{D89C15DD-6AFC-4AB0-8E16-2EB640DA3C97}" destId="{0E6C91BF-9379-48DD-B64B-D0C9D371F01B}" srcOrd="1" destOrd="0" presId="urn:microsoft.com/office/officeart/2008/layout/LinedList"/>
    <dgm:cxn modelId="{242CE114-C4E3-498B-9BA1-2F851440160F}" type="presParOf" srcId="{D89C15DD-6AFC-4AB0-8E16-2EB640DA3C97}" destId="{82A622CB-C2BC-408E-85F2-BFE8528A5E8E}" srcOrd="2" destOrd="0" presId="urn:microsoft.com/office/officeart/2008/layout/LinedList"/>
    <dgm:cxn modelId="{8BDBD0CC-6193-4F9C-97F5-37AA253DBAFC}" type="presParOf" srcId="{DFA21A0E-CFF8-4D91-A0E5-EB4A5F64DA0E}" destId="{F91473BE-B4C5-4D81-82A2-A2420066E607}" srcOrd="5" destOrd="0" presId="urn:microsoft.com/office/officeart/2008/layout/LinedList"/>
    <dgm:cxn modelId="{B2BBD022-A8A8-49D2-AA20-9A8E92B1D936}" type="presParOf" srcId="{DFA21A0E-CFF8-4D91-A0E5-EB4A5F64DA0E}" destId="{37810FB3-CAF3-43FB-A85F-2DD504A90EB3}" srcOrd="6" destOrd="0" presId="urn:microsoft.com/office/officeart/2008/layout/LinedList"/>
    <dgm:cxn modelId="{B5BCE24E-8797-4160-A8D3-692EE4E64738}" type="presParOf" srcId="{DFA21A0E-CFF8-4D91-A0E5-EB4A5F64DA0E}" destId="{AAD5CCDF-121C-4EA3-AA63-630C725BB031}" srcOrd="7" destOrd="0" presId="urn:microsoft.com/office/officeart/2008/layout/LinedList"/>
    <dgm:cxn modelId="{AE87336E-A8B4-47EA-B56B-8D7698A440C0}" type="presParOf" srcId="{AAD5CCDF-121C-4EA3-AA63-630C725BB031}" destId="{2BB7D49C-D551-4A27-A7E3-EFFA58743CE4}" srcOrd="0" destOrd="0" presId="urn:microsoft.com/office/officeart/2008/layout/LinedList"/>
    <dgm:cxn modelId="{7CA271C9-6834-41B8-89B3-88A393F26154}" type="presParOf" srcId="{AAD5CCDF-121C-4EA3-AA63-630C725BB031}" destId="{3A854880-2438-4DD2-B47B-061831FFAF29}" srcOrd="1" destOrd="0" presId="urn:microsoft.com/office/officeart/2008/layout/LinedList"/>
    <dgm:cxn modelId="{988175E1-4AFD-427A-A4E2-FBC4E06D294B}" type="presParOf" srcId="{AAD5CCDF-121C-4EA3-AA63-630C725BB031}" destId="{4FF681B3-85BA-492B-8461-954FAA461FB3}" srcOrd="2" destOrd="0" presId="urn:microsoft.com/office/officeart/2008/layout/LinedList"/>
    <dgm:cxn modelId="{90F9FDE2-C8FB-47E5-A08D-981E13FBC62F}" type="presParOf" srcId="{DFA21A0E-CFF8-4D91-A0E5-EB4A5F64DA0E}" destId="{EA011877-AB23-415D-99D7-EEB2B6753644}" srcOrd="8" destOrd="0" presId="urn:microsoft.com/office/officeart/2008/layout/LinedList"/>
    <dgm:cxn modelId="{5F3B11BE-8D7E-4F37-B263-D22DE66536BA}" type="presParOf" srcId="{DFA21A0E-CFF8-4D91-A0E5-EB4A5F64DA0E}" destId="{8CF1C8FD-D416-4DC4-BF44-F25C6BB128B9}" srcOrd="9" destOrd="0" presId="urn:microsoft.com/office/officeart/2008/layout/LinedList"/>
    <dgm:cxn modelId="{63B26E79-DBED-4DE1-A39E-1801A950C0C2}" type="presParOf" srcId="{DFA21A0E-CFF8-4D91-A0E5-EB4A5F64DA0E}" destId="{E6184E52-3685-474F-900B-B2CE16C86F54}" srcOrd="10" destOrd="0" presId="urn:microsoft.com/office/officeart/2008/layout/LinedList"/>
    <dgm:cxn modelId="{73F7520A-027C-4938-A487-7B07833D7F0A}" type="presParOf" srcId="{E6184E52-3685-474F-900B-B2CE16C86F54}" destId="{C28A9ED6-4045-4BEE-AC4B-3A8645676E15}" srcOrd="0" destOrd="0" presId="urn:microsoft.com/office/officeart/2008/layout/LinedList"/>
    <dgm:cxn modelId="{5E1F03C7-CA08-4412-872F-86DC0AFC0A95}" type="presParOf" srcId="{E6184E52-3685-474F-900B-B2CE16C86F54}" destId="{CCD5BBE0-3D72-40F8-B14C-03BF8FC0C42E}" srcOrd="1" destOrd="0" presId="urn:microsoft.com/office/officeart/2008/layout/LinedList"/>
    <dgm:cxn modelId="{6EA4ADA7-9308-4CD3-9C73-5F2CC31C2687}" type="presParOf" srcId="{E6184E52-3685-474F-900B-B2CE16C86F54}" destId="{D61F0252-FB13-4BE4-BC86-D5993A9B62F5}" srcOrd="2" destOrd="0" presId="urn:microsoft.com/office/officeart/2008/layout/LinedList"/>
    <dgm:cxn modelId="{6DE97886-9976-41E2-9669-17DA6A2529FE}" type="presParOf" srcId="{DFA21A0E-CFF8-4D91-A0E5-EB4A5F64DA0E}" destId="{3B0EBC92-CFBF-4F9E-A751-778B89257B4C}" srcOrd="11" destOrd="0" presId="urn:microsoft.com/office/officeart/2008/layout/LinedList"/>
    <dgm:cxn modelId="{1B6E65BC-1E0A-46C8-A55F-BF5DCDFA5CFE}" type="presParOf" srcId="{DFA21A0E-CFF8-4D91-A0E5-EB4A5F64DA0E}" destId="{4EC6922D-CFBC-4C30-97FC-49CDA5C57721}" srcOrd="12" destOrd="0" presId="urn:microsoft.com/office/officeart/2008/layout/LinedList"/>
    <dgm:cxn modelId="{710B1E71-87EB-4195-92A8-AEE3EC72697C}" type="presParOf" srcId="{DFA21A0E-CFF8-4D91-A0E5-EB4A5F64DA0E}" destId="{D720C949-DBFC-43A2-B81F-97AA7B437EED}" srcOrd="13" destOrd="0" presId="urn:microsoft.com/office/officeart/2008/layout/LinedList"/>
    <dgm:cxn modelId="{35521C5F-0AE6-425B-B268-53F2CC8B657D}" type="presParOf" srcId="{D720C949-DBFC-43A2-B81F-97AA7B437EED}" destId="{B53A4EF9-A813-49CC-A8E5-B54842641D79}" srcOrd="0" destOrd="0" presId="urn:microsoft.com/office/officeart/2008/layout/LinedList"/>
    <dgm:cxn modelId="{A3AA7F00-99A1-4A1E-9694-00F4534FC6D4}" type="presParOf" srcId="{D720C949-DBFC-43A2-B81F-97AA7B437EED}" destId="{5BF72862-153B-4B64-8A73-0BB917958F76}" srcOrd="1" destOrd="0" presId="urn:microsoft.com/office/officeart/2008/layout/LinedList"/>
    <dgm:cxn modelId="{CE648DC6-0E29-42BF-B094-5CC14BA7DD60}" type="presParOf" srcId="{D720C949-DBFC-43A2-B81F-97AA7B437EED}" destId="{53553263-622F-475F-907C-126052CFB284}" srcOrd="2" destOrd="0" presId="urn:microsoft.com/office/officeart/2008/layout/LinedList"/>
    <dgm:cxn modelId="{B6B2740D-4C2A-4F7E-90CF-1F434A9DB420}" type="presParOf" srcId="{DFA21A0E-CFF8-4D91-A0E5-EB4A5F64DA0E}" destId="{93E6073E-7ED6-42B1-86EA-B22D6E475546}" srcOrd="14" destOrd="0" presId="urn:microsoft.com/office/officeart/2008/layout/LinedList"/>
    <dgm:cxn modelId="{4A863160-40FA-44F2-B58B-C28C3C5135F1}" type="presParOf" srcId="{DFA21A0E-CFF8-4D91-A0E5-EB4A5F64DA0E}" destId="{B289DE84-73B4-40D9-90ED-AD5276B020B2}" srcOrd="15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9564EC-1C93-43CC-BCB5-B90C2BACD3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A163D-674F-47E7-A2BD-D747EFD6765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Протокол подведения итогов определения поставщика</a:t>
          </a:r>
          <a:endParaRPr lang="ru-RU" dirty="0">
            <a:solidFill>
              <a:srgbClr val="FF0000"/>
            </a:solidFill>
          </a:endParaRPr>
        </a:p>
      </dgm:t>
    </dgm:pt>
    <dgm:pt modelId="{F189D51E-F983-4C42-98FE-1BE0A62B787C}" type="parTrans" cxnId="{74BDCC97-38C7-4446-964E-46434ABC2C51}">
      <dgm:prSet/>
      <dgm:spPr/>
      <dgm:t>
        <a:bodyPr/>
        <a:lstStyle/>
        <a:p>
          <a:endParaRPr lang="ru-RU"/>
        </a:p>
      </dgm:t>
    </dgm:pt>
    <dgm:pt modelId="{A2425E81-38BA-4FC2-ACF4-7752E1FD0C04}" type="sibTrans" cxnId="{74BDCC97-38C7-4446-964E-46434ABC2C51}">
      <dgm:prSet/>
      <dgm:spPr/>
      <dgm:t>
        <a:bodyPr/>
        <a:lstStyle/>
        <a:p>
          <a:endParaRPr lang="ru-RU"/>
        </a:p>
      </dgm:t>
    </dgm:pt>
    <dgm:pt modelId="{B7172CC2-034A-4029-9523-0F2733919A5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дата подведения итогов</a:t>
          </a:r>
        </a:p>
      </dgm:t>
    </dgm:pt>
    <dgm:pt modelId="{0614EE19-7A72-4D79-A73A-82D58373A4D5}" type="parTrans" cxnId="{D338BBA5-EDE0-46DD-BC54-E448B53609F4}">
      <dgm:prSet/>
      <dgm:spPr/>
      <dgm:t>
        <a:bodyPr/>
        <a:lstStyle/>
        <a:p>
          <a:endParaRPr lang="ru-RU"/>
        </a:p>
      </dgm:t>
    </dgm:pt>
    <dgm:pt modelId="{B276C893-E2DD-41B3-8D87-B03D82434063}" type="sibTrans" cxnId="{D338BBA5-EDE0-46DD-BC54-E448B53609F4}">
      <dgm:prSet/>
      <dgm:spPr/>
      <dgm:t>
        <a:bodyPr/>
        <a:lstStyle/>
        <a:p>
          <a:endParaRPr lang="ru-RU"/>
        </a:p>
      </dgm:t>
    </dgm:pt>
    <dgm:pt modelId="{0B1B80E1-6B10-4A3D-985D-1EBC0285D1B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допуске/отклонении заявок</a:t>
          </a:r>
        </a:p>
      </dgm:t>
    </dgm:pt>
    <dgm:pt modelId="{5BEF50F0-84B2-4134-8CBF-EC79643925BE}" type="parTrans" cxnId="{9FCD07CE-4C71-4214-8376-D0B8046BBFF7}">
      <dgm:prSet/>
      <dgm:spPr/>
      <dgm:t>
        <a:bodyPr/>
        <a:lstStyle/>
        <a:p>
          <a:endParaRPr lang="ru-RU"/>
        </a:p>
      </dgm:t>
    </dgm:pt>
    <dgm:pt modelId="{2B132B30-59A9-4A25-A0EC-856271296250}" type="sibTrans" cxnId="{9FCD07CE-4C71-4214-8376-D0B8046BBFF7}">
      <dgm:prSet/>
      <dgm:spPr/>
      <dgm:t>
        <a:bodyPr/>
        <a:lstStyle/>
        <a:p>
          <a:endParaRPr lang="ru-RU"/>
        </a:p>
      </dgm:t>
    </dgm:pt>
    <dgm:pt modelId="{BC3711C3-5245-4927-951B-9FBCBD0CCEA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</a:rPr>
            <a:t>обоснование решения об отклонении заявки, содержащее в отношении каждой отклоненной заявки указание на положения заявки, а также положения закона, извещения, которым не соответствует такая заявка</a:t>
          </a:r>
          <a:endParaRPr lang="ru-RU" dirty="0" smtClean="0"/>
        </a:p>
      </dgm:t>
    </dgm:pt>
    <dgm:pt modelId="{F613DC6F-EC06-4721-B302-B3503E8965EC}" type="parTrans" cxnId="{770B14D2-F6B7-4D5B-8348-89B882B5219B}">
      <dgm:prSet/>
      <dgm:spPr/>
      <dgm:t>
        <a:bodyPr/>
        <a:lstStyle/>
        <a:p>
          <a:endParaRPr lang="ru-RU"/>
        </a:p>
      </dgm:t>
    </dgm:pt>
    <dgm:pt modelId="{632E0E07-D651-4C02-A170-8CE8E8E23A5A}" type="sibTrans" cxnId="{770B14D2-F6B7-4D5B-8348-89B882B5219B}">
      <dgm:prSet/>
      <dgm:spPr/>
      <dgm:t>
        <a:bodyPr/>
        <a:lstStyle/>
        <a:p>
          <a:endParaRPr lang="ru-RU"/>
        </a:p>
      </dgm:t>
    </dgm:pt>
    <dgm:pt modelId="{435C74BE-2784-4D02-930F-4090C97C824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</a:rPr>
            <a:t>присвоенные не отклонённым заявкам порядковые номера в порядке возрастания цены за единицу товара</a:t>
          </a:r>
        </a:p>
      </dgm:t>
    </dgm:pt>
    <dgm:pt modelId="{BB3DF8AC-D332-4C7D-B81C-5074DB883077}" type="parTrans" cxnId="{0C6705D3-F83C-42EA-BCA3-EBFD11B4A498}">
      <dgm:prSet/>
      <dgm:spPr/>
      <dgm:t>
        <a:bodyPr/>
        <a:lstStyle/>
        <a:p>
          <a:endParaRPr lang="ru-RU"/>
        </a:p>
      </dgm:t>
    </dgm:pt>
    <dgm:pt modelId="{E51B75C7-F9B6-4C34-8C9F-4B63FC8FE84B}" type="sibTrans" cxnId="{0C6705D3-F83C-42EA-BCA3-EBFD11B4A498}">
      <dgm:prSet/>
      <dgm:spPr/>
      <dgm:t>
        <a:bodyPr/>
        <a:lstStyle/>
        <a:p>
          <a:endParaRPr lang="ru-RU"/>
        </a:p>
      </dgm:t>
    </dgm:pt>
    <dgm:pt modelId="{33CDB419-5D8C-4206-A0CC-729A71373D17}" type="pres">
      <dgm:prSet presAssocID="{C69564EC-1C93-43CC-BCB5-B90C2BACD39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87D571-B3ED-458C-BB4F-C3738E69EAED}" type="pres">
      <dgm:prSet presAssocID="{4F4A163D-674F-47E7-A2BD-D747EFD67650}" presName="thickLine" presStyleLbl="alignNode1" presStyleIdx="0" presStyleCnt="1"/>
      <dgm:spPr/>
    </dgm:pt>
    <dgm:pt modelId="{DD7F81A3-27FE-4E59-A37A-4B32A18F3751}" type="pres">
      <dgm:prSet presAssocID="{4F4A163D-674F-47E7-A2BD-D747EFD67650}" presName="horz1" presStyleCnt="0"/>
      <dgm:spPr/>
    </dgm:pt>
    <dgm:pt modelId="{D0F1F97E-C761-4517-AC7F-9E75FC27E845}" type="pres">
      <dgm:prSet presAssocID="{4F4A163D-674F-47E7-A2BD-D747EFD67650}" presName="tx1" presStyleLbl="revTx" presStyleIdx="0" presStyleCnt="5"/>
      <dgm:spPr/>
      <dgm:t>
        <a:bodyPr/>
        <a:lstStyle/>
        <a:p>
          <a:endParaRPr lang="ru-RU"/>
        </a:p>
      </dgm:t>
    </dgm:pt>
    <dgm:pt modelId="{DFA21A0E-CFF8-4D91-A0E5-EB4A5F64DA0E}" type="pres">
      <dgm:prSet presAssocID="{4F4A163D-674F-47E7-A2BD-D747EFD67650}" presName="vert1" presStyleCnt="0"/>
      <dgm:spPr/>
    </dgm:pt>
    <dgm:pt modelId="{C3CE99A6-5660-491A-AE50-75FE7E61D7A4}" type="pres">
      <dgm:prSet presAssocID="{B7172CC2-034A-4029-9523-0F2733919A5D}" presName="vertSpace2a" presStyleCnt="0"/>
      <dgm:spPr/>
    </dgm:pt>
    <dgm:pt modelId="{4E410143-2D6F-45D1-8634-E4C927F543B4}" type="pres">
      <dgm:prSet presAssocID="{B7172CC2-034A-4029-9523-0F2733919A5D}" presName="horz2" presStyleCnt="0"/>
      <dgm:spPr/>
    </dgm:pt>
    <dgm:pt modelId="{50289ED2-25D0-4D46-8A2C-4F88B90AB656}" type="pres">
      <dgm:prSet presAssocID="{B7172CC2-034A-4029-9523-0F2733919A5D}" presName="horzSpace2" presStyleCnt="0"/>
      <dgm:spPr/>
    </dgm:pt>
    <dgm:pt modelId="{4AE5982E-DC04-4704-8A93-D3525D6839C4}" type="pres">
      <dgm:prSet presAssocID="{B7172CC2-034A-4029-9523-0F2733919A5D}" presName="tx2" presStyleLbl="revTx" presStyleIdx="1" presStyleCnt="5" custScaleX="101922"/>
      <dgm:spPr/>
      <dgm:t>
        <a:bodyPr/>
        <a:lstStyle/>
        <a:p>
          <a:endParaRPr lang="ru-RU"/>
        </a:p>
      </dgm:t>
    </dgm:pt>
    <dgm:pt modelId="{BD5AA37C-3D90-4740-9D08-0D53AFEB94B4}" type="pres">
      <dgm:prSet presAssocID="{B7172CC2-034A-4029-9523-0F2733919A5D}" presName="vert2" presStyleCnt="0"/>
      <dgm:spPr/>
    </dgm:pt>
    <dgm:pt modelId="{3022CD6E-4347-483A-967E-44CB9C80DD46}" type="pres">
      <dgm:prSet presAssocID="{B7172CC2-034A-4029-9523-0F2733919A5D}" presName="thinLine2b" presStyleLbl="callout" presStyleIdx="0" presStyleCnt="4" custLinFactY="-500000" custLinFactNeighborX="1576" custLinFactNeighborY="-500425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548AC517-6448-4FB2-8979-C24AD0020E71}" type="pres">
      <dgm:prSet presAssocID="{B7172CC2-034A-4029-9523-0F2733919A5D}" presName="vertSpace2b" presStyleCnt="0"/>
      <dgm:spPr/>
    </dgm:pt>
    <dgm:pt modelId="{D89C15DD-6AFC-4AB0-8E16-2EB640DA3C97}" type="pres">
      <dgm:prSet presAssocID="{0B1B80E1-6B10-4A3D-985D-1EBC0285D1B5}" presName="horz2" presStyleCnt="0"/>
      <dgm:spPr/>
    </dgm:pt>
    <dgm:pt modelId="{6D398FFE-1996-45E9-A86F-C901F35C385C}" type="pres">
      <dgm:prSet presAssocID="{0B1B80E1-6B10-4A3D-985D-1EBC0285D1B5}" presName="horzSpace2" presStyleCnt="0"/>
      <dgm:spPr/>
    </dgm:pt>
    <dgm:pt modelId="{0E6C91BF-9379-48DD-B64B-D0C9D371F01B}" type="pres">
      <dgm:prSet presAssocID="{0B1B80E1-6B10-4A3D-985D-1EBC0285D1B5}" presName="tx2" presStyleLbl="revTx" presStyleIdx="2" presStyleCnt="5" custScaleX="95055" custLinFactNeighborX="-1070" custLinFactNeighborY="-39150"/>
      <dgm:spPr/>
      <dgm:t>
        <a:bodyPr/>
        <a:lstStyle/>
        <a:p>
          <a:endParaRPr lang="ru-RU"/>
        </a:p>
      </dgm:t>
    </dgm:pt>
    <dgm:pt modelId="{82A622CB-C2BC-408E-85F2-BFE8528A5E8E}" type="pres">
      <dgm:prSet presAssocID="{0B1B80E1-6B10-4A3D-985D-1EBC0285D1B5}" presName="vert2" presStyleCnt="0"/>
      <dgm:spPr/>
    </dgm:pt>
    <dgm:pt modelId="{F91473BE-B4C5-4D81-82A2-A2420066E607}" type="pres">
      <dgm:prSet presAssocID="{0B1B80E1-6B10-4A3D-985D-1EBC0285D1B5}" presName="thinLine2b" presStyleLbl="callout" presStyleIdx="1" presStyleCnt="4" custFlipVert="1" custSzY="45720" custScaleX="93855" custLinFactY="-913910" custLinFactNeighborX="2730" custLinFactNeighborY="-1000000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37810FB3-CAF3-43FB-A85F-2DD504A90EB3}" type="pres">
      <dgm:prSet presAssocID="{0B1B80E1-6B10-4A3D-985D-1EBC0285D1B5}" presName="vertSpace2b" presStyleCnt="0"/>
      <dgm:spPr/>
    </dgm:pt>
    <dgm:pt modelId="{7F506FF6-E087-4266-A3BA-B32D7D5C66B5}" type="pres">
      <dgm:prSet presAssocID="{BC3711C3-5245-4927-951B-9FBCBD0CCEA8}" presName="horz2" presStyleCnt="0"/>
      <dgm:spPr/>
    </dgm:pt>
    <dgm:pt modelId="{1AAF0E26-0507-43EF-8E70-4A66FD8487DE}" type="pres">
      <dgm:prSet presAssocID="{BC3711C3-5245-4927-951B-9FBCBD0CCEA8}" presName="horzSpace2" presStyleCnt="0"/>
      <dgm:spPr/>
    </dgm:pt>
    <dgm:pt modelId="{485ECF66-33E5-40AE-A884-686999A4B3D9}" type="pres">
      <dgm:prSet presAssocID="{BC3711C3-5245-4927-951B-9FBCBD0CCEA8}" presName="tx2" presStyleLbl="revTx" presStyleIdx="3" presStyleCnt="5" custLinFactNeighborX="-535" custLinFactNeighborY="-42050"/>
      <dgm:spPr/>
      <dgm:t>
        <a:bodyPr/>
        <a:lstStyle/>
        <a:p>
          <a:endParaRPr lang="ru-RU"/>
        </a:p>
      </dgm:t>
    </dgm:pt>
    <dgm:pt modelId="{1B3BD54A-400D-4E92-AB15-3B771225F0FB}" type="pres">
      <dgm:prSet presAssocID="{BC3711C3-5245-4927-951B-9FBCBD0CCEA8}" presName="vert2" presStyleCnt="0"/>
      <dgm:spPr/>
    </dgm:pt>
    <dgm:pt modelId="{3C898061-8E11-4FE3-8019-8255A1F583B9}" type="pres">
      <dgm:prSet presAssocID="{BC3711C3-5245-4927-951B-9FBCBD0CCEA8}" presName="thinLine2b" presStyleLbl="callout" presStyleIdx="2" presStyleCnt="4" custSzY="45720" custScaleX="84138" custLinFactY="-253905" custLinFactNeighborX="2967" custLinFactNeighborY="-300000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D20F67D7-31A5-4079-AB37-4175F53775DC}" type="pres">
      <dgm:prSet presAssocID="{BC3711C3-5245-4927-951B-9FBCBD0CCEA8}" presName="vertSpace2b" presStyleCnt="0"/>
      <dgm:spPr/>
    </dgm:pt>
    <dgm:pt modelId="{5387ECD9-FA19-49FC-8CA7-CD3901B10ACA}" type="pres">
      <dgm:prSet presAssocID="{435C74BE-2784-4D02-930F-4090C97C824C}" presName="horz2" presStyleCnt="0"/>
      <dgm:spPr/>
    </dgm:pt>
    <dgm:pt modelId="{239954E7-112A-4DF3-B8A2-DCBA72858923}" type="pres">
      <dgm:prSet presAssocID="{435C74BE-2784-4D02-930F-4090C97C824C}" presName="horzSpace2" presStyleCnt="0"/>
      <dgm:spPr/>
    </dgm:pt>
    <dgm:pt modelId="{31DA1EB0-C5C8-4553-AE12-4FD99C4819E4}" type="pres">
      <dgm:prSet presAssocID="{435C74BE-2784-4D02-930F-4090C97C824C}" presName="tx2" presStyleLbl="revTx" presStyleIdx="4" presStyleCnt="5" custLinFactNeighborY="-10150"/>
      <dgm:spPr/>
      <dgm:t>
        <a:bodyPr/>
        <a:lstStyle/>
        <a:p>
          <a:endParaRPr lang="ru-RU"/>
        </a:p>
      </dgm:t>
    </dgm:pt>
    <dgm:pt modelId="{07AD7F23-A04C-49EB-B13D-B018ADE643B8}" type="pres">
      <dgm:prSet presAssocID="{435C74BE-2784-4D02-930F-4090C97C824C}" presName="vert2" presStyleCnt="0"/>
      <dgm:spPr/>
    </dgm:pt>
    <dgm:pt modelId="{43169A3C-AEF3-47DB-AEFC-58761E70B286}" type="pres">
      <dgm:prSet presAssocID="{435C74BE-2784-4D02-930F-4090C97C824C}" presName="thinLine2b" presStyleLbl="callout" presStyleIdx="3" presStyleCnt="4"/>
      <dgm:spPr/>
    </dgm:pt>
    <dgm:pt modelId="{37FB6022-119E-49A6-8D90-485F265D9070}" type="pres">
      <dgm:prSet presAssocID="{435C74BE-2784-4D02-930F-4090C97C824C}" presName="vertSpace2b" presStyleCnt="0"/>
      <dgm:spPr/>
    </dgm:pt>
  </dgm:ptLst>
  <dgm:cxnLst>
    <dgm:cxn modelId="{BE34B3D0-9AE4-422B-B3A7-2373F02EAFAF}" type="presOf" srcId="{0B1B80E1-6B10-4A3D-985D-1EBC0285D1B5}" destId="{0E6C91BF-9379-48DD-B64B-D0C9D371F01B}" srcOrd="0" destOrd="0" presId="urn:microsoft.com/office/officeart/2008/layout/LinedList"/>
    <dgm:cxn modelId="{0C6705D3-F83C-42EA-BCA3-EBFD11B4A498}" srcId="{4F4A163D-674F-47E7-A2BD-D747EFD67650}" destId="{435C74BE-2784-4D02-930F-4090C97C824C}" srcOrd="3" destOrd="0" parTransId="{BB3DF8AC-D332-4C7D-B81C-5074DB883077}" sibTransId="{E51B75C7-F9B6-4C34-8C9F-4B63FC8FE84B}"/>
    <dgm:cxn modelId="{74BDCC97-38C7-4446-964E-46434ABC2C51}" srcId="{C69564EC-1C93-43CC-BCB5-B90C2BACD392}" destId="{4F4A163D-674F-47E7-A2BD-D747EFD67650}" srcOrd="0" destOrd="0" parTransId="{F189D51E-F983-4C42-98FE-1BE0A62B787C}" sibTransId="{A2425E81-38BA-4FC2-ACF4-7752E1FD0C04}"/>
    <dgm:cxn modelId="{D338BBA5-EDE0-46DD-BC54-E448B53609F4}" srcId="{4F4A163D-674F-47E7-A2BD-D747EFD67650}" destId="{B7172CC2-034A-4029-9523-0F2733919A5D}" srcOrd="0" destOrd="0" parTransId="{0614EE19-7A72-4D79-A73A-82D58373A4D5}" sibTransId="{B276C893-E2DD-41B3-8D87-B03D82434063}"/>
    <dgm:cxn modelId="{6B2A990D-33DE-4E36-8D9F-F36EC227011D}" type="presOf" srcId="{C69564EC-1C93-43CC-BCB5-B90C2BACD392}" destId="{33CDB419-5D8C-4206-A0CC-729A71373D17}" srcOrd="0" destOrd="0" presId="urn:microsoft.com/office/officeart/2008/layout/LinedList"/>
    <dgm:cxn modelId="{52C33E0B-82ED-4DDA-81B7-951F1AAAC987}" type="presOf" srcId="{435C74BE-2784-4D02-930F-4090C97C824C}" destId="{31DA1EB0-C5C8-4553-AE12-4FD99C4819E4}" srcOrd="0" destOrd="0" presId="urn:microsoft.com/office/officeart/2008/layout/LinedList"/>
    <dgm:cxn modelId="{CFF9FB0F-787A-4F3B-BFBE-61EEA06DCF17}" type="presOf" srcId="{B7172CC2-034A-4029-9523-0F2733919A5D}" destId="{4AE5982E-DC04-4704-8A93-D3525D6839C4}" srcOrd="0" destOrd="0" presId="urn:microsoft.com/office/officeart/2008/layout/LinedList"/>
    <dgm:cxn modelId="{640193A9-413C-4DA1-A9F8-3884FE8AF0E2}" type="presOf" srcId="{BC3711C3-5245-4927-951B-9FBCBD0CCEA8}" destId="{485ECF66-33E5-40AE-A884-686999A4B3D9}" srcOrd="0" destOrd="0" presId="urn:microsoft.com/office/officeart/2008/layout/LinedList"/>
    <dgm:cxn modelId="{770B14D2-F6B7-4D5B-8348-89B882B5219B}" srcId="{4F4A163D-674F-47E7-A2BD-D747EFD67650}" destId="{BC3711C3-5245-4927-951B-9FBCBD0CCEA8}" srcOrd="2" destOrd="0" parTransId="{F613DC6F-EC06-4721-B302-B3503E8965EC}" sibTransId="{632E0E07-D651-4C02-A170-8CE8E8E23A5A}"/>
    <dgm:cxn modelId="{DAA52AAD-D8D1-4BD0-9EDA-2126C0D2807C}" type="presOf" srcId="{4F4A163D-674F-47E7-A2BD-D747EFD67650}" destId="{D0F1F97E-C761-4517-AC7F-9E75FC27E845}" srcOrd="0" destOrd="0" presId="urn:microsoft.com/office/officeart/2008/layout/LinedList"/>
    <dgm:cxn modelId="{9FCD07CE-4C71-4214-8376-D0B8046BBFF7}" srcId="{4F4A163D-674F-47E7-A2BD-D747EFD67650}" destId="{0B1B80E1-6B10-4A3D-985D-1EBC0285D1B5}" srcOrd="1" destOrd="0" parTransId="{5BEF50F0-84B2-4134-8CBF-EC79643925BE}" sibTransId="{2B132B30-59A9-4A25-A0EC-856271296250}"/>
    <dgm:cxn modelId="{6AEF1CD7-D503-4EFB-99AA-A6A69B589F59}" type="presParOf" srcId="{33CDB419-5D8C-4206-A0CC-729A71373D17}" destId="{1C87D571-B3ED-458C-BB4F-C3738E69EAED}" srcOrd="0" destOrd="0" presId="urn:microsoft.com/office/officeart/2008/layout/LinedList"/>
    <dgm:cxn modelId="{EE9A418C-F495-47E5-8D14-E3B83BB235A7}" type="presParOf" srcId="{33CDB419-5D8C-4206-A0CC-729A71373D17}" destId="{DD7F81A3-27FE-4E59-A37A-4B32A18F3751}" srcOrd="1" destOrd="0" presId="urn:microsoft.com/office/officeart/2008/layout/LinedList"/>
    <dgm:cxn modelId="{992C2575-1CE1-4191-BC8B-BD9E24CBDC51}" type="presParOf" srcId="{DD7F81A3-27FE-4E59-A37A-4B32A18F3751}" destId="{D0F1F97E-C761-4517-AC7F-9E75FC27E845}" srcOrd="0" destOrd="0" presId="urn:microsoft.com/office/officeart/2008/layout/LinedList"/>
    <dgm:cxn modelId="{E9B3DF61-7F12-4891-AD4A-F18A8375338F}" type="presParOf" srcId="{DD7F81A3-27FE-4E59-A37A-4B32A18F3751}" destId="{DFA21A0E-CFF8-4D91-A0E5-EB4A5F64DA0E}" srcOrd="1" destOrd="0" presId="urn:microsoft.com/office/officeart/2008/layout/LinedList"/>
    <dgm:cxn modelId="{9B421B6F-34C1-4E8C-A499-DA81DAE75AD1}" type="presParOf" srcId="{DFA21A0E-CFF8-4D91-A0E5-EB4A5F64DA0E}" destId="{C3CE99A6-5660-491A-AE50-75FE7E61D7A4}" srcOrd="0" destOrd="0" presId="urn:microsoft.com/office/officeart/2008/layout/LinedList"/>
    <dgm:cxn modelId="{1090FB1B-D8DA-41D2-9B71-1BF5F7DAE58E}" type="presParOf" srcId="{DFA21A0E-CFF8-4D91-A0E5-EB4A5F64DA0E}" destId="{4E410143-2D6F-45D1-8634-E4C927F543B4}" srcOrd="1" destOrd="0" presId="urn:microsoft.com/office/officeart/2008/layout/LinedList"/>
    <dgm:cxn modelId="{DA9FA1FB-2328-4A6C-998E-8A6D6004015D}" type="presParOf" srcId="{4E410143-2D6F-45D1-8634-E4C927F543B4}" destId="{50289ED2-25D0-4D46-8A2C-4F88B90AB656}" srcOrd="0" destOrd="0" presId="urn:microsoft.com/office/officeart/2008/layout/LinedList"/>
    <dgm:cxn modelId="{B57459A2-670E-4D63-AEE1-E6D613FA168C}" type="presParOf" srcId="{4E410143-2D6F-45D1-8634-E4C927F543B4}" destId="{4AE5982E-DC04-4704-8A93-D3525D6839C4}" srcOrd="1" destOrd="0" presId="urn:microsoft.com/office/officeart/2008/layout/LinedList"/>
    <dgm:cxn modelId="{A72508EC-666A-41C0-B268-17C8006106E6}" type="presParOf" srcId="{4E410143-2D6F-45D1-8634-E4C927F543B4}" destId="{BD5AA37C-3D90-4740-9D08-0D53AFEB94B4}" srcOrd="2" destOrd="0" presId="urn:microsoft.com/office/officeart/2008/layout/LinedList"/>
    <dgm:cxn modelId="{361C92CF-7881-4249-B97F-F99E3B867B09}" type="presParOf" srcId="{DFA21A0E-CFF8-4D91-A0E5-EB4A5F64DA0E}" destId="{3022CD6E-4347-483A-967E-44CB9C80DD46}" srcOrd="2" destOrd="0" presId="urn:microsoft.com/office/officeart/2008/layout/LinedList"/>
    <dgm:cxn modelId="{0E07CC68-A789-4FE6-B38C-A77E1E23117B}" type="presParOf" srcId="{DFA21A0E-CFF8-4D91-A0E5-EB4A5F64DA0E}" destId="{548AC517-6448-4FB2-8979-C24AD0020E71}" srcOrd="3" destOrd="0" presId="urn:microsoft.com/office/officeart/2008/layout/LinedList"/>
    <dgm:cxn modelId="{67937614-C224-43D8-9761-6E614121179E}" type="presParOf" srcId="{DFA21A0E-CFF8-4D91-A0E5-EB4A5F64DA0E}" destId="{D89C15DD-6AFC-4AB0-8E16-2EB640DA3C97}" srcOrd="4" destOrd="0" presId="urn:microsoft.com/office/officeart/2008/layout/LinedList"/>
    <dgm:cxn modelId="{E249CCB8-BED5-4E7C-BE54-41DFFC8F8519}" type="presParOf" srcId="{D89C15DD-6AFC-4AB0-8E16-2EB640DA3C97}" destId="{6D398FFE-1996-45E9-A86F-C901F35C385C}" srcOrd="0" destOrd="0" presId="urn:microsoft.com/office/officeart/2008/layout/LinedList"/>
    <dgm:cxn modelId="{F1319158-76CB-4D9C-9350-37986BBE154F}" type="presParOf" srcId="{D89C15DD-6AFC-4AB0-8E16-2EB640DA3C97}" destId="{0E6C91BF-9379-48DD-B64B-D0C9D371F01B}" srcOrd="1" destOrd="0" presId="urn:microsoft.com/office/officeart/2008/layout/LinedList"/>
    <dgm:cxn modelId="{242CE114-C4E3-498B-9BA1-2F851440160F}" type="presParOf" srcId="{D89C15DD-6AFC-4AB0-8E16-2EB640DA3C97}" destId="{82A622CB-C2BC-408E-85F2-BFE8528A5E8E}" srcOrd="2" destOrd="0" presId="urn:microsoft.com/office/officeart/2008/layout/LinedList"/>
    <dgm:cxn modelId="{8BDBD0CC-6193-4F9C-97F5-37AA253DBAFC}" type="presParOf" srcId="{DFA21A0E-CFF8-4D91-A0E5-EB4A5F64DA0E}" destId="{F91473BE-B4C5-4D81-82A2-A2420066E607}" srcOrd="5" destOrd="0" presId="urn:microsoft.com/office/officeart/2008/layout/LinedList"/>
    <dgm:cxn modelId="{B2BBD022-A8A8-49D2-AA20-9A8E92B1D936}" type="presParOf" srcId="{DFA21A0E-CFF8-4D91-A0E5-EB4A5F64DA0E}" destId="{37810FB3-CAF3-43FB-A85F-2DD504A90EB3}" srcOrd="6" destOrd="0" presId="urn:microsoft.com/office/officeart/2008/layout/LinedList"/>
    <dgm:cxn modelId="{6B72E4CE-4527-4666-9B85-B4F13F424CF3}" type="presParOf" srcId="{DFA21A0E-CFF8-4D91-A0E5-EB4A5F64DA0E}" destId="{7F506FF6-E087-4266-A3BA-B32D7D5C66B5}" srcOrd="7" destOrd="0" presId="urn:microsoft.com/office/officeart/2008/layout/LinedList"/>
    <dgm:cxn modelId="{98DD8294-7693-4175-97D1-0F8BB23A9EFF}" type="presParOf" srcId="{7F506FF6-E087-4266-A3BA-B32D7D5C66B5}" destId="{1AAF0E26-0507-43EF-8E70-4A66FD8487DE}" srcOrd="0" destOrd="0" presId="urn:microsoft.com/office/officeart/2008/layout/LinedList"/>
    <dgm:cxn modelId="{30831633-49F8-4A12-B234-C10767549C06}" type="presParOf" srcId="{7F506FF6-E087-4266-A3BA-B32D7D5C66B5}" destId="{485ECF66-33E5-40AE-A884-686999A4B3D9}" srcOrd="1" destOrd="0" presId="urn:microsoft.com/office/officeart/2008/layout/LinedList"/>
    <dgm:cxn modelId="{7AF77C11-1BF1-4561-8C4E-BA3E9E618089}" type="presParOf" srcId="{7F506FF6-E087-4266-A3BA-B32D7D5C66B5}" destId="{1B3BD54A-400D-4E92-AB15-3B771225F0FB}" srcOrd="2" destOrd="0" presId="urn:microsoft.com/office/officeart/2008/layout/LinedList"/>
    <dgm:cxn modelId="{C5402295-C5A7-48C6-ABAF-C0C8DDA501CB}" type="presParOf" srcId="{DFA21A0E-CFF8-4D91-A0E5-EB4A5F64DA0E}" destId="{3C898061-8E11-4FE3-8019-8255A1F583B9}" srcOrd="8" destOrd="0" presId="urn:microsoft.com/office/officeart/2008/layout/LinedList"/>
    <dgm:cxn modelId="{E27E0C71-A2F6-4469-AFF4-736FB632B2FD}" type="presParOf" srcId="{DFA21A0E-CFF8-4D91-A0E5-EB4A5F64DA0E}" destId="{D20F67D7-31A5-4079-AB37-4175F53775DC}" srcOrd="9" destOrd="0" presId="urn:microsoft.com/office/officeart/2008/layout/LinedList"/>
    <dgm:cxn modelId="{B8919176-890F-432F-8B85-84C98C732377}" type="presParOf" srcId="{DFA21A0E-CFF8-4D91-A0E5-EB4A5F64DA0E}" destId="{5387ECD9-FA19-49FC-8CA7-CD3901B10ACA}" srcOrd="10" destOrd="0" presId="urn:microsoft.com/office/officeart/2008/layout/LinedList"/>
    <dgm:cxn modelId="{85DC2786-329C-48A1-8B89-FB5352DAC43E}" type="presParOf" srcId="{5387ECD9-FA19-49FC-8CA7-CD3901B10ACA}" destId="{239954E7-112A-4DF3-B8A2-DCBA72858923}" srcOrd="0" destOrd="0" presId="urn:microsoft.com/office/officeart/2008/layout/LinedList"/>
    <dgm:cxn modelId="{1DED8556-4887-4471-9243-0DB4CB968F65}" type="presParOf" srcId="{5387ECD9-FA19-49FC-8CA7-CD3901B10ACA}" destId="{31DA1EB0-C5C8-4553-AE12-4FD99C4819E4}" srcOrd="1" destOrd="0" presId="urn:microsoft.com/office/officeart/2008/layout/LinedList"/>
    <dgm:cxn modelId="{B79B9A31-077D-45F2-8688-2ED95B20022A}" type="presParOf" srcId="{5387ECD9-FA19-49FC-8CA7-CD3901B10ACA}" destId="{07AD7F23-A04C-49EB-B13D-B018ADE643B8}" srcOrd="2" destOrd="0" presId="urn:microsoft.com/office/officeart/2008/layout/LinedList"/>
    <dgm:cxn modelId="{F7DDE113-340A-4F18-B090-5F6FADA18A27}" type="presParOf" srcId="{DFA21A0E-CFF8-4D91-A0E5-EB4A5F64DA0E}" destId="{43169A3C-AEF3-47DB-AEFC-58761E70B286}" srcOrd="11" destOrd="0" presId="urn:microsoft.com/office/officeart/2008/layout/LinedList"/>
    <dgm:cxn modelId="{BE244023-AB3A-4DEB-94CD-424BF4D397B3}" type="presParOf" srcId="{DFA21A0E-CFF8-4D91-A0E5-EB4A5F64DA0E}" destId="{37FB6022-119E-49A6-8D90-485F265D9070}" srcOrd="12" destOrd="0" presId="urn:microsoft.com/office/officeart/2008/layout/LinedList"/>
  </dgm:cxnLst>
  <dgm:bg/>
  <dgm:whole>
    <a:ln>
      <a:solidFill>
        <a:srgbClr val="21A038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64FCFE-3889-4DAD-AC53-BE6969C9D06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A6E9B-27D9-4799-A0A5-6B713C69FF79}">
      <dgm:prSet phldrT="[Текст]" custT="1"/>
      <dgm:spPr>
        <a:solidFill>
          <a:srgbClr val="21A038"/>
        </a:solidFill>
      </dgm:spPr>
      <dgm:t>
        <a:bodyPr/>
        <a:lstStyle/>
        <a:p>
          <a:r>
            <a:rPr lang="ru-RU" sz="2400" dirty="0" smtClean="0"/>
            <a:t>Заказчик </a:t>
          </a:r>
          <a:endParaRPr lang="ru-RU" sz="2400" dirty="0"/>
        </a:p>
      </dgm:t>
    </dgm:pt>
    <dgm:pt modelId="{12CF35D5-B824-4B8A-B7DD-9295DEC10688}" type="parTrans" cxnId="{E4826EBD-9A9E-4512-907A-54D078049982}">
      <dgm:prSet/>
      <dgm:spPr/>
      <dgm:t>
        <a:bodyPr/>
        <a:lstStyle/>
        <a:p>
          <a:endParaRPr lang="ru-RU" sz="1600"/>
        </a:p>
      </dgm:t>
    </dgm:pt>
    <dgm:pt modelId="{6E58A02A-874A-488E-8D35-F8D72C670268}" type="sibTrans" cxnId="{E4826EBD-9A9E-4512-907A-54D078049982}">
      <dgm:prSet custT="1"/>
      <dgm:spPr>
        <a:solidFill>
          <a:srgbClr val="21A038"/>
        </a:solidFill>
      </dgm:spPr>
      <dgm:t>
        <a:bodyPr/>
        <a:lstStyle/>
        <a:p>
          <a:endParaRPr lang="ru-RU" sz="1600"/>
        </a:p>
      </dgm:t>
    </dgm:pt>
    <dgm:pt modelId="{2457A92B-17B3-4AE4-A69B-4EEED4729A87}">
      <dgm:prSet phldrT="[Текст]" custT="1"/>
      <dgm:spPr>
        <a:ln>
          <a:solidFill>
            <a:srgbClr val="EDE819"/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размещает не подписанный проект контракта в ЕИС и на электронной площадке </a:t>
          </a:r>
          <a:r>
            <a:rPr lang="ru-RU" sz="1800" b="1" dirty="0" smtClean="0">
              <a:latin typeface="Times New Roman" panose="02020603050405020304" pitchFamily="18" charset="0"/>
            </a:rPr>
            <a:t>не позднее трех часов </a:t>
          </a:r>
          <a:r>
            <a:rPr lang="ru-RU" sz="1800" dirty="0" smtClean="0">
              <a:latin typeface="Times New Roman" panose="02020603050405020304" pitchFamily="18" charset="0"/>
            </a:rPr>
            <a:t>с момента размещения в ЕИС протокола подведения итогов</a:t>
          </a:r>
          <a:endParaRPr lang="ru-RU" sz="1800" dirty="0"/>
        </a:p>
      </dgm:t>
    </dgm:pt>
    <dgm:pt modelId="{9B2E0319-E057-498A-81D2-944E297FD0B6}" type="parTrans" cxnId="{0C57656F-2AFA-44B2-AC22-E4E6841EB72A}">
      <dgm:prSet/>
      <dgm:spPr/>
      <dgm:t>
        <a:bodyPr/>
        <a:lstStyle/>
        <a:p>
          <a:endParaRPr lang="ru-RU" sz="1600"/>
        </a:p>
      </dgm:t>
    </dgm:pt>
    <dgm:pt modelId="{0C554812-CA3B-4250-A17E-8FDC95A46815}" type="sibTrans" cxnId="{0C57656F-2AFA-44B2-AC22-E4E6841EB72A}">
      <dgm:prSet/>
      <dgm:spPr/>
      <dgm:t>
        <a:bodyPr/>
        <a:lstStyle/>
        <a:p>
          <a:endParaRPr lang="ru-RU" sz="1600"/>
        </a:p>
      </dgm:t>
    </dgm:pt>
    <dgm:pt modelId="{7FE583A3-04CB-44C9-913A-AF9E06439684}">
      <dgm:prSet phldrT="[Текст]" custT="1"/>
      <dgm:spPr>
        <a:solidFill>
          <a:srgbClr val="EDE819"/>
        </a:solidFill>
      </dgm:spPr>
      <dgm:t>
        <a:bodyPr/>
        <a:lstStyle/>
        <a:p>
          <a:r>
            <a:rPr lang="ru-RU" sz="2400" dirty="0" smtClean="0"/>
            <a:t>Поставщик </a:t>
          </a:r>
          <a:endParaRPr lang="ru-RU" sz="2400" dirty="0"/>
        </a:p>
      </dgm:t>
    </dgm:pt>
    <dgm:pt modelId="{1B09336A-DC6C-424C-AD2A-94B4D7ADA20E}" type="parTrans" cxnId="{65644830-2452-4507-9BF8-AC992C0C3372}">
      <dgm:prSet/>
      <dgm:spPr/>
      <dgm:t>
        <a:bodyPr/>
        <a:lstStyle/>
        <a:p>
          <a:endParaRPr lang="ru-RU" sz="1600"/>
        </a:p>
      </dgm:t>
    </dgm:pt>
    <dgm:pt modelId="{BBE7035C-2C8C-4E95-A1D0-0C576DDCC360}" type="sibTrans" cxnId="{65644830-2452-4507-9BF8-AC992C0C3372}">
      <dgm:prSet custT="1"/>
      <dgm:spPr>
        <a:solidFill>
          <a:srgbClr val="EDE819"/>
        </a:solidFill>
      </dgm:spPr>
      <dgm:t>
        <a:bodyPr/>
        <a:lstStyle/>
        <a:p>
          <a:endParaRPr lang="ru-RU" sz="1600"/>
        </a:p>
      </dgm:t>
    </dgm:pt>
    <dgm:pt modelId="{BE9435CA-A4F8-45C0-BE88-BD6AC586FFC3}">
      <dgm:prSet phldrT="[Текст]" custT="1"/>
      <dgm:spPr>
        <a:ln>
          <a:solidFill>
            <a:srgbClr val="21A038"/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победитель подписывает контракт </a:t>
          </a:r>
          <a:r>
            <a:rPr lang="ru-RU" sz="1800" b="1" dirty="0" smtClean="0">
              <a:latin typeface="Times New Roman" panose="02020603050405020304" pitchFamily="18" charset="0"/>
            </a:rPr>
            <a:t>не позднее одного рабочего дня</a:t>
          </a:r>
          <a:r>
            <a:rPr lang="ru-RU" sz="1800" dirty="0" smtClean="0">
              <a:latin typeface="Times New Roman" panose="02020603050405020304" pitchFamily="18" charset="0"/>
            </a:rPr>
            <a:t>, после размещения заказчиком проекта контракта в ЕИС. </a:t>
          </a:r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</a:rPr>
            <a:t>Формирование и размещение протокола разногласий не допускаются</a:t>
          </a:r>
          <a:endParaRPr lang="ru-RU" sz="1800" b="1" dirty="0">
            <a:solidFill>
              <a:srgbClr val="FF0000"/>
            </a:solidFill>
          </a:endParaRPr>
        </a:p>
      </dgm:t>
    </dgm:pt>
    <dgm:pt modelId="{549E473B-E0E2-4228-8EF7-E4E59C5B7542}" type="parTrans" cxnId="{AF83B8B7-1113-4A2A-8F71-B16B7036376D}">
      <dgm:prSet/>
      <dgm:spPr/>
      <dgm:t>
        <a:bodyPr/>
        <a:lstStyle/>
        <a:p>
          <a:endParaRPr lang="ru-RU" sz="1600"/>
        </a:p>
      </dgm:t>
    </dgm:pt>
    <dgm:pt modelId="{536595B6-1F80-45CB-AC15-918A5CCF9483}" type="sibTrans" cxnId="{AF83B8B7-1113-4A2A-8F71-B16B7036376D}">
      <dgm:prSet/>
      <dgm:spPr/>
      <dgm:t>
        <a:bodyPr/>
        <a:lstStyle/>
        <a:p>
          <a:endParaRPr lang="ru-RU" sz="1600"/>
        </a:p>
      </dgm:t>
    </dgm:pt>
    <dgm:pt modelId="{A2411E39-0823-4F70-92CC-E67D0EAAAD44}">
      <dgm:prSet phldrT="[Текст]" custT="1"/>
      <dgm:spPr>
        <a:solidFill>
          <a:srgbClr val="21A038"/>
        </a:solidFill>
      </dgm:spPr>
      <dgm:t>
        <a:bodyPr/>
        <a:lstStyle/>
        <a:p>
          <a:r>
            <a:rPr lang="ru-RU" sz="2400" dirty="0" smtClean="0"/>
            <a:t>Заказчик</a:t>
          </a:r>
          <a:r>
            <a:rPr lang="ru-RU" sz="1600" dirty="0" smtClean="0"/>
            <a:t> </a:t>
          </a:r>
          <a:endParaRPr lang="ru-RU" sz="1600" dirty="0"/>
        </a:p>
      </dgm:t>
    </dgm:pt>
    <dgm:pt modelId="{A70B2B22-A30C-4FF2-86C8-BF4925DB20C9}" type="parTrans" cxnId="{8AA733F3-5C86-4BFC-A75E-5B2F6134DE3D}">
      <dgm:prSet/>
      <dgm:spPr/>
      <dgm:t>
        <a:bodyPr/>
        <a:lstStyle/>
        <a:p>
          <a:endParaRPr lang="ru-RU" sz="1600"/>
        </a:p>
      </dgm:t>
    </dgm:pt>
    <dgm:pt modelId="{91A22AE2-01B3-4749-B972-D16AA14BA5F2}" type="sibTrans" cxnId="{8AA733F3-5C86-4BFC-A75E-5B2F6134DE3D}">
      <dgm:prSet/>
      <dgm:spPr/>
      <dgm:t>
        <a:bodyPr/>
        <a:lstStyle/>
        <a:p>
          <a:endParaRPr lang="ru-RU" sz="1600"/>
        </a:p>
      </dgm:t>
    </dgm:pt>
    <dgm:pt modelId="{6E3527DD-C50E-4D95-87EE-7C910E548D9A}">
      <dgm:prSet phldrT="[Текст]" custT="1"/>
      <dgm:spPr>
        <a:ln>
          <a:solidFill>
            <a:srgbClr val="EDE819"/>
          </a:solidFill>
        </a:ln>
      </dgm:spPr>
      <dgm:t>
        <a:bodyPr/>
        <a:lstStyle/>
        <a:p>
          <a:r>
            <a:rPr lang="ru-RU" sz="1800" dirty="0" smtClean="0"/>
            <a:t>заказчик подписывает контракт </a:t>
          </a:r>
          <a:r>
            <a:rPr lang="ru-RU" sz="1800" b="1" dirty="0" smtClean="0"/>
            <a:t>не позднее одного рабочего дня</a:t>
          </a:r>
          <a:r>
            <a:rPr lang="ru-RU" sz="1800" dirty="0" smtClean="0"/>
            <a:t>, следующего за днем подписания контракта поставщиком, но не ранее чем через 2 рабочих дня, следующих за днем размещения в ЕИС протокола подведения итогов</a:t>
          </a:r>
          <a:endParaRPr lang="ru-RU" sz="1800" dirty="0"/>
        </a:p>
      </dgm:t>
    </dgm:pt>
    <dgm:pt modelId="{9E61BB70-1801-4109-BD0A-8196F50E6E9C}" type="parTrans" cxnId="{4410A7A7-CAB6-44CF-A90A-FCBFC18C640F}">
      <dgm:prSet/>
      <dgm:spPr/>
      <dgm:t>
        <a:bodyPr/>
        <a:lstStyle/>
        <a:p>
          <a:endParaRPr lang="ru-RU" sz="1600"/>
        </a:p>
      </dgm:t>
    </dgm:pt>
    <dgm:pt modelId="{B45E3670-DCF2-4EB6-BB10-BA476DB6F380}" type="sibTrans" cxnId="{4410A7A7-CAB6-44CF-A90A-FCBFC18C640F}">
      <dgm:prSet/>
      <dgm:spPr/>
      <dgm:t>
        <a:bodyPr/>
        <a:lstStyle/>
        <a:p>
          <a:endParaRPr lang="ru-RU" sz="1600"/>
        </a:p>
      </dgm:t>
    </dgm:pt>
    <dgm:pt modelId="{B2959AD3-5064-4809-8725-12DB74E6C48B}" type="pres">
      <dgm:prSet presAssocID="{E064FCFE-3889-4DAD-AC53-BE6969C9D0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77D26-92FD-4D15-9E4B-4D12C511A5B3}" type="pres">
      <dgm:prSet presAssocID="{15EA6E9B-27D9-4799-A0A5-6B713C69FF79}" presName="composite" presStyleCnt="0"/>
      <dgm:spPr/>
    </dgm:pt>
    <dgm:pt modelId="{66D3CEC9-C7C8-4FC9-A6A4-F8E12AC6D6C4}" type="pres">
      <dgm:prSet presAssocID="{15EA6E9B-27D9-4799-A0A5-6B713C69FF7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1E42E-36E9-45E3-BF08-3B25F2E78E7D}" type="pres">
      <dgm:prSet presAssocID="{15EA6E9B-27D9-4799-A0A5-6B713C69FF79}" presName="parSh" presStyleLbl="node1" presStyleIdx="0" presStyleCnt="3"/>
      <dgm:spPr/>
      <dgm:t>
        <a:bodyPr/>
        <a:lstStyle/>
        <a:p>
          <a:endParaRPr lang="ru-RU"/>
        </a:p>
      </dgm:t>
    </dgm:pt>
    <dgm:pt modelId="{A9CCB368-C85C-4897-B634-6A1545BC38E4}" type="pres">
      <dgm:prSet presAssocID="{15EA6E9B-27D9-4799-A0A5-6B713C69FF79}" presName="desTx" presStyleLbl="fgAcc1" presStyleIdx="0" presStyleCnt="3" custScaleX="111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782E6-559E-4FE8-A526-5E4EBDAE750C}" type="pres">
      <dgm:prSet presAssocID="{6E58A02A-874A-488E-8D35-F8D72C67026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C32D3B5-B1F4-41CA-A6D6-CF704C0B703E}" type="pres">
      <dgm:prSet presAssocID="{6E58A02A-874A-488E-8D35-F8D72C670268}" presName="connTx" presStyleLbl="sibTrans2D1" presStyleIdx="0" presStyleCnt="2"/>
      <dgm:spPr/>
      <dgm:t>
        <a:bodyPr/>
        <a:lstStyle/>
        <a:p>
          <a:endParaRPr lang="ru-RU"/>
        </a:p>
      </dgm:t>
    </dgm:pt>
    <dgm:pt modelId="{B1105A5F-1EFC-4268-B16A-0F4D0B17C346}" type="pres">
      <dgm:prSet presAssocID="{7FE583A3-04CB-44C9-913A-AF9E06439684}" presName="composite" presStyleCnt="0"/>
      <dgm:spPr/>
    </dgm:pt>
    <dgm:pt modelId="{C6277426-E22A-4CAE-81F5-9204A930A46E}" type="pres">
      <dgm:prSet presAssocID="{7FE583A3-04CB-44C9-913A-AF9E0643968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AD2BF-F88D-4292-834B-1247A88FF185}" type="pres">
      <dgm:prSet presAssocID="{7FE583A3-04CB-44C9-913A-AF9E06439684}" presName="parSh" presStyleLbl="node1" presStyleIdx="1" presStyleCnt="3"/>
      <dgm:spPr/>
      <dgm:t>
        <a:bodyPr/>
        <a:lstStyle/>
        <a:p>
          <a:endParaRPr lang="ru-RU"/>
        </a:p>
      </dgm:t>
    </dgm:pt>
    <dgm:pt modelId="{6D1DB243-AF2A-45AE-8DAF-01CBCEFC44F4}" type="pres">
      <dgm:prSet presAssocID="{7FE583A3-04CB-44C9-913A-AF9E06439684}" presName="desTx" presStyleLbl="fgAcc1" presStyleIdx="1" presStyleCnt="3" custScaleX="122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759F5-2629-4A7A-8AA2-5C650405B2B4}" type="pres">
      <dgm:prSet presAssocID="{BBE7035C-2C8C-4E95-A1D0-0C576DDCC36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2C4F8EE-1559-4DFA-AE35-60CB68DD0F44}" type="pres">
      <dgm:prSet presAssocID="{BBE7035C-2C8C-4E95-A1D0-0C576DDCC360}" presName="connTx" presStyleLbl="sibTrans2D1" presStyleIdx="1" presStyleCnt="2"/>
      <dgm:spPr/>
      <dgm:t>
        <a:bodyPr/>
        <a:lstStyle/>
        <a:p>
          <a:endParaRPr lang="ru-RU"/>
        </a:p>
      </dgm:t>
    </dgm:pt>
    <dgm:pt modelId="{9FA84709-AC91-4588-BBC3-6BA866145271}" type="pres">
      <dgm:prSet presAssocID="{A2411E39-0823-4F70-92CC-E67D0EAAAD44}" presName="composite" presStyleCnt="0"/>
      <dgm:spPr/>
    </dgm:pt>
    <dgm:pt modelId="{6F22C7CD-848D-4533-83CF-7FCE2F09567D}" type="pres">
      <dgm:prSet presAssocID="{A2411E39-0823-4F70-92CC-E67D0EAAAD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7070E-7D05-4234-95E4-F94F1BFEA8A3}" type="pres">
      <dgm:prSet presAssocID="{A2411E39-0823-4F70-92CC-E67D0EAAAD44}" presName="parSh" presStyleLbl="node1" presStyleIdx="2" presStyleCnt="3"/>
      <dgm:spPr/>
      <dgm:t>
        <a:bodyPr/>
        <a:lstStyle/>
        <a:p>
          <a:endParaRPr lang="ru-RU"/>
        </a:p>
      </dgm:t>
    </dgm:pt>
    <dgm:pt modelId="{1D8986AD-5A5E-410D-998E-61B112CDF253}" type="pres">
      <dgm:prSet presAssocID="{A2411E39-0823-4F70-92CC-E67D0EAAAD44}" presName="desTx" presStyleLbl="fgAcc1" presStyleIdx="2" presStyleCnt="3" custScaleX="13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1A71F-D01E-403D-856D-25903D584E36}" type="presOf" srcId="{BE9435CA-A4F8-45C0-BE88-BD6AC586FFC3}" destId="{6D1DB243-AF2A-45AE-8DAF-01CBCEFC44F4}" srcOrd="0" destOrd="0" presId="urn:microsoft.com/office/officeart/2005/8/layout/process3"/>
    <dgm:cxn modelId="{8AA733F3-5C86-4BFC-A75E-5B2F6134DE3D}" srcId="{E064FCFE-3889-4DAD-AC53-BE6969C9D06F}" destId="{A2411E39-0823-4F70-92CC-E67D0EAAAD44}" srcOrd="2" destOrd="0" parTransId="{A70B2B22-A30C-4FF2-86C8-BF4925DB20C9}" sibTransId="{91A22AE2-01B3-4749-B972-D16AA14BA5F2}"/>
    <dgm:cxn modelId="{79D1F84D-1DE7-4168-90DD-FAD89EA57E7F}" type="presOf" srcId="{6E3527DD-C50E-4D95-87EE-7C910E548D9A}" destId="{1D8986AD-5A5E-410D-998E-61B112CDF253}" srcOrd="0" destOrd="0" presId="urn:microsoft.com/office/officeart/2005/8/layout/process3"/>
    <dgm:cxn modelId="{40E95EA4-0205-46BD-A230-250486DD9D15}" type="presOf" srcId="{15EA6E9B-27D9-4799-A0A5-6B713C69FF79}" destId="{66D3CEC9-C7C8-4FC9-A6A4-F8E12AC6D6C4}" srcOrd="0" destOrd="0" presId="urn:microsoft.com/office/officeart/2005/8/layout/process3"/>
    <dgm:cxn modelId="{65644830-2452-4507-9BF8-AC992C0C3372}" srcId="{E064FCFE-3889-4DAD-AC53-BE6969C9D06F}" destId="{7FE583A3-04CB-44C9-913A-AF9E06439684}" srcOrd="1" destOrd="0" parTransId="{1B09336A-DC6C-424C-AD2A-94B4D7ADA20E}" sibTransId="{BBE7035C-2C8C-4E95-A1D0-0C576DDCC360}"/>
    <dgm:cxn modelId="{E582E5BF-946A-40B4-A979-8BDF3035D2D1}" type="presOf" srcId="{A2411E39-0823-4F70-92CC-E67D0EAAAD44}" destId="{8A77070E-7D05-4234-95E4-F94F1BFEA8A3}" srcOrd="1" destOrd="0" presId="urn:microsoft.com/office/officeart/2005/8/layout/process3"/>
    <dgm:cxn modelId="{AF83B8B7-1113-4A2A-8F71-B16B7036376D}" srcId="{7FE583A3-04CB-44C9-913A-AF9E06439684}" destId="{BE9435CA-A4F8-45C0-BE88-BD6AC586FFC3}" srcOrd="0" destOrd="0" parTransId="{549E473B-E0E2-4228-8EF7-E4E59C5B7542}" sibTransId="{536595B6-1F80-45CB-AC15-918A5CCF9483}"/>
    <dgm:cxn modelId="{B819F06A-D730-44B7-AA1C-816A5BEB98A3}" type="presOf" srcId="{E064FCFE-3889-4DAD-AC53-BE6969C9D06F}" destId="{B2959AD3-5064-4809-8725-12DB74E6C48B}" srcOrd="0" destOrd="0" presId="urn:microsoft.com/office/officeart/2005/8/layout/process3"/>
    <dgm:cxn modelId="{E0E9596F-12F1-4143-AADC-C3D92E558367}" type="presOf" srcId="{A2411E39-0823-4F70-92CC-E67D0EAAAD44}" destId="{6F22C7CD-848D-4533-83CF-7FCE2F09567D}" srcOrd="0" destOrd="0" presId="urn:microsoft.com/office/officeart/2005/8/layout/process3"/>
    <dgm:cxn modelId="{F0917082-91F5-408E-A213-317E397BBD20}" type="presOf" srcId="{BBE7035C-2C8C-4E95-A1D0-0C576DDCC360}" destId="{82C4F8EE-1559-4DFA-AE35-60CB68DD0F44}" srcOrd="1" destOrd="0" presId="urn:microsoft.com/office/officeart/2005/8/layout/process3"/>
    <dgm:cxn modelId="{B4D2EF21-51EE-4E5E-9505-89D9AC17B405}" type="presOf" srcId="{BBE7035C-2C8C-4E95-A1D0-0C576DDCC360}" destId="{586759F5-2629-4A7A-8AA2-5C650405B2B4}" srcOrd="0" destOrd="0" presId="urn:microsoft.com/office/officeart/2005/8/layout/process3"/>
    <dgm:cxn modelId="{AB176280-0A6A-469A-9E99-0B23C6F3937F}" type="presOf" srcId="{7FE583A3-04CB-44C9-913A-AF9E06439684}" destId="{C6277426-E22A-4CAE-81F5-9204A930A46E}" srcOrd="0" destOrd="0" presId="urn:microsoft.com/office/officeart/2005/8/layout/process3"/>
    <dgm:cxn modelId="{D6AD6A3C-DBC9-4ED3-8D4C-4617DD9911E2}" type="presOf" srcId="{6E58A02A-874A-488E-8D35-F8D72C670268}" destId="{1E3782E6-559E-4FE8-A526-5E4EBDAE750C}" srcOrd="0" destOrd="0" presId="urn:microsoft.com/office/officeart/2005/8/layout/process3"/>
    <dgm:cxn modelId="{0C57656F-2AFA-44B2-AC22-E4E6841EB72A}" srcId="{15EA6E9B-27D9-4799-A0A5-6B713C69FF79}" destId="{2457A92B-17B3-4AE4-A69B-4EEED4729A87}" srcOrd="0" destOrd="0" parTransId="{9B2E0319-E057-498A-81D2-944E297FD0B6}" sibTransId="{0C554812-CA3B-4250-A17E-8FDC95A46815}"/>
    <dgm:cxn modelId="{B387D796-870E-43D8-8950-3B06A4E290A4}" type="presOf" srcId="{15EA6E9B-27D9-4799-A0A5-6B713C69FF79}" destId="{02F1E42E-36E9-45E3-BF08-3B25F2E78E7D}" srcOrd="1" destOrd="0" presId="urn:microsoft.com/office/officeart/2005/8/layout/process3"/>
    <dgm:cxn modelId="{31473DB6-CC05-4A7C-A03C-151FC156C14A}" type="presOf" srcId="{2457A92B-17B3-4AE4-A69B-4EEED4729A87}" destId="{A9CCB368-C85C-4897-B634-6A1545BC38E4}" srcOrd="0" destOrd="0" presId="urn:microsoft.com/office/officeart/2005/8/layout/process3"/>
    <dgm:cxn modelId="{75512C34-7AC3-4083-BB04-4D9811BB98F8}" type="presOf" srcId="{7FE583A3-04CB-44C9-913A-AF9E06439684}" destId="{C0DAD2BF-F88D-4292-834B-1247A88FF185}" srcOrd="1" destOrd="0" presId="urn:microsoft.com/office/officeart/2005/8/layout/process3"/>
    <dgm:cxn modelId="{4410A7A7-CAB6-44CF-A90A-FCBFC18C640F}" srcId="{A2411E39-0823-4F70-92CC-E67D0EAAAD44}" destId="{6E3527DD-C50E-4D95-87EE-7C910E548D9A}" srcOrd="0" destOrd="0" parTransId="{9E61BB70-1801-4109-BD0A-8196F50E6E9C}" sibTransId="{B45E3670-DCF2-4EB6-BB10-BA476DB6F380}"/>
    <dgm:cxn modelId="{E4826EBD-9A9E-4512-907A-54D078049982}" srcId="{E064FCFE-3889-4DAD-AC53-BE6969C9D06F}" destId="{15EA6E9B-27D9-4799-A0A5-6B713C69FF79}" srcOrd="0" destOrd="0" parTransId="{12CF35D5-B824-4B8A-B7DD-9295DEC10688}" sibTransId="{6E58A02A-874A-488E-8D35-F8D72C670268}"/>
    <dgm:cxn modelId="{4F7B8A1C-7227-4520-97F2-F8777B6F9608}" type="presOf" srcId="{6E58A02A-874A-488E-8D35-F8D72C670268}" destId="{FC32D3B5-B1F4-41CA-A6D6-CF704C0B703E}" srcOrd="1" destOrd="0" presId="urn:microsoft.com/office/officeart/2005/8/layout/process3"/>
    <dgm:cxn modelId="{FBCB26B1-32DE-49C2-97AC-71AA052635F6}" type="presParOf" srcId="{B2959AD3-5064-4809-8725-12DB74E6C48B}" destId="{42577D26-92FD-4D15-9E4B-4D12C511A5B3}" srcOrd="0" destOrd="0" presId="urn:microsoft.com/office/officeart/2005/8/layout/process3"/>
    <dgm:cxn modelId="{14C3AF03-0420-4E42-82CF-0A05658ED4DC}" type="presParOf" srcId="{42577D26-92FD-4D15-9E4B-4D12C511A5B3}" destId="{66D3CEC9-C7C8-4FC9-A6A4-F8E12AC6D6C4}" srcOrd="0" destOrd="0" presId="urn:microsoft.com/office/officeart/2005/8/layout/process3"/>
    <dgm:cxn modelId="{A1CE5903-C51B-4C8D-B2E5-D988AE2EBC73}" type="presParOf" srcId="{42577D26-92FD-4D15-9E4B-4D12C511A5B3}" destId="{02F1E42E-36E9-45E3-BF08-3B25F2E78E7D}" srcOrd="1" destOrd="0" presId="urn:microsoft.com/office/officeart/2005/8/layout/process3"/>
    <dgm:cxn modelId="{22B9ACCC-E45D-4716-A3FA-8C2004EB0DB1}" type="presParOf" srcId="{42577D26-92FD-4D15-9E4B-4D12C511A5B3}" destId="{A9CCB368-C85C-4897-B634-6A1545BC38E4}" srcOrd="2" destOrd="0" presId="urn:microsoft.com/office/officeart/2005/8/layout/process3"/>
    <dgm:cxn modelId="{7F33CF23-5D96-4FE6-A5F0-4988009080DB}" type="presParOf" srcId="{B2959AD3-5064-4809-8725-12DB74E6C48B}" destId="{1E3782E6-559E-4FE8-A526-5E4EBDAE750C}" srcOrd="1" destOrd="0" presId="urn:microsoft.com/office/officeart/2005/8/layout/process3"/>
    <dgm:cxn modelId="{98231766-0D5F-4572-979C-6B24E8568B38}" type="presParOf" srcId="{1E3782E6-559E-4FE8-A526-5E4EBDAE750C}" destId="{FC32D3B5-B1F4-41CA-A6D6-CF704C0B703E}" srcOrd="0" destOrd="0" presId="urn:microsoft.com/office/officeart/2005/8/layout/process3"/>
    <dgm:cxn modelId="{A0EBA3A6-2DC2-45E8-A92D-285EC8869C7D}" type="presParOf" srcId="{B2959AD3-5064-4809-8725-12DB74E6C48B}" destId="{B1105A5F-1EFC-4268-B16A-0F4D0B17C346}" srcOrd="2" destOrd="0" presId="urn:microsoft.com/office/officeart/2005/8/layout/process3"/>
    <dgm:cxn modelId="{9B7E13EF-8C51-4D4B-B93D-065DD1E7481A}" type="presParOf" srcId="{B1105A5F-1EFC-4268-B16A-0F4D0B17C346}" destId="{C6277426-E22A-4CAE-81F5-9204A930A46E}" srcOrd="0" destOrd="0" presId="urn:microsoft.com/office/officeart/2005/8/layout/process3"/>
    <dgm:cxn modelId="{96E4C76C-6B69-48A6-83FB-D8A35132B44C}" type="presParOf" srcId="{B1105A5F-1EFC-4268-B16A-0F4D0B17C346}" destId="{C0DAD2BF-F88D-4292-834B-1247A88FF185}" srcOrd="1" destOrd="0" presId="urn:microsoft.com/office/officeart/2005/8/layout/process3"/>
    <dgm:cxn modelId="{4A017B3A-3561-451B-BABC-2029E5FE2369}" type="presParOf" srcId="{B1105A5F-1EFC-4268-B16A-0F4D0B17C346}" destId="{6D1DB243-AF2A-45AE-8DAF-01CBCEFC44F4}" srcOrd="2" destOrd="0" presId="urn:microsoft.com/office/officeart/2005/8/layout/process3"/>
    <dgm:cxn modelId="{1A0576F5-2B3F-43AE-89AD-313E78755B6A}" type="presParOf" srcId="{B2959AD3-5064-4809-8725-12DB74E6C48B}" destId="{586759F5-2629-4A7A-8AA2-5C650405B2B4}" srcOrd="3" destOrd="0" presId="urn:microsoft.com/office/officeart/2005/8/layout/process3"/>
    <dgm:cxn modelId="{6C6D6855-EBEF-42C9-B415-4DB13D379B3A}" type="presParOf" srcId="{586759F5-2629-4A7A-8AA2-5C650405B2B4}" destId="{82C4F8EE-1559-4DFA-AE35-60CB68DD0F44}" srcOrd="0" destOrd="0" presId="urn:microsoft.com/office/officeart/2005/8/layout/process3"/>
    <dgm:cxn modelId="{72D0FAA3-18CC-433F-897C-D6C1A1B889B7}" type="presParOf" srcId="{B2959AD3-5064-4809-8725-12DB74E6C48B}" destId="{9FA84709-AC91-4588-BBC3-6BA866145271}" srcOrd="4" destOrd="0" presId="urn:microsoft.com/office/officeart/2005/8/layout/process3"/>
    <dgm:cxn modelId="{E3B8699E-8BB1-4041-AFC0-C476CD37D871}" type="presParOf" srcId="{9FA84709-AC91-4588-BBC3-6BA866145271}" destId="{6F22C7CD-848D-4533-83CF-7FCE2F09567D}" srcOrd="0" destOrd="0" presId="urn:microsoft.com/office/officeart/2005/8/layout/process3"/>
    <dgm:cxn modelId="{36CCDEF4-7AAB-4BFC-8CFE-8DC2EF60F4B0}" type="presParOf" srcId="{9FA84709-AC91-4588-BBC3-6BA866145271}" destId="{8A77070E-7D05-4234-95E4-F94F1BFEA8A3}" srcOrd="1" destOrd="0" presId="urn:microsoft.com/office/officeart/2005/8/layout/process3"/>
    <dgm:cxn modelId="{6396DCC2-5166-4D7D-BFDF-30C81BB08B47}" type="presParOf" srcId="{9FA84709-AC91-4588-BBC3-6BA866145271}" destId="{1D8986AD-5A5E-410D-998E-61B112CDF25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953376-46EF-4649-A414-B07CAF1C588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6263B3-591F-4F00-8D5D-F17B4553465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Если участник, заявка которого направлена заказчику, указывал в предварительном предложении максимальное количество товара, а оператор электронной площадки осуществлял его блокирование </a:t>
          </a:r>
          <a:endParaRPr lang="ru-RU" sz="2000" dirty="0"/>
        </a:p>
      </dgm:t>
    </dgm:pt>
    <dgm:pt modelId="{76E886BD-0284-4FCF-9876-5E88AAED5A24}" type="parTrans" cxnId="{9E8B74C0-6BD7-42E3-85EB-3C477167BD63}">
      <dgm:prSet/>
      <dgm:spPr/>
      <dgm:t>
        <a:bodyPr/>
        <a:lstStyle/>
        <a:p>
          <a:endParaRPr lang="ru-RU" sz="1600"/>
        </a:p>
      </dgm:t>
    </dgm:pt>
    <dgm:pt modelId="{CEDABF6F-E16B-43F1-8F61-93C13243DCC9}" type="sibTrans" cxnId="{9E8B74C0-6BD7-42E3-85EB-3C477167BD63}">
      <dgm:prSet/>
      <dgm:spPr/>
      <dgm:t>
        <a:bodyPr/>
        <a:lstStyle/>
        <a:p>
          <a:endParaRPr lang="ru-RU" sz="1600"/>
        </a:p>
      </dgm:t>
    </dgm:pt>
    <dgm:pt modelId="{90538F16-4C9D-4471-9934-8466868D7D4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оператор электронной площадки не позднее одного часа с момента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размещения заказчиком протокола подведения итогов определения поставщика прекращает блокирование товара, всех участников закупки, кроме участника закупки, с которым в заключается контракт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D6DE5-F2F6-42BD-AEE2-03419995866B}" type="parTrans" cxnId="{A6DD7747-8782-4EEB-B9CD-4E1127EA78D9}">
      <dgm:prSet/>
      <dgm:spPr>
        <a:ln>
          <a:solidFill>
            <a:srgbClr val="21A038"/>
          </a:solidFill>
        </a:ln>
      </dgm:spPr>
      <dgm:t>
        <a:bodyPr/>
        <a:lstStyle/>
        <a:p>
          <a:endParaRPr lang="ru-RU" sz="1600"/>
        </a:p>
      </dgm:t>
    </dgm:pt>
    <dgm:pt modelId="{33535AD3-1B44-4E95-B29E-C2A2F9A1BD67}" type="sibTrans" cxnId="{A6DD7747-8782-4EEB-B9CD-4E1127EA78D9}">
      <dgm:prSet/>
      <dgm:spPr/>
      <dgm:t>
        <a:bodyPr/>
        <a:lstStyle/>
        <a:p>
          <a:endParaRPr lang="ru-RU" sz="1600"/>
        </a:p>
      </dgm:t>
    </dgm:pt>
    <dgm:pt modelId="{5D08A1C6-05CE-4818-89C9-3DA01CAAF53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оператор электронной площадки не позднее одного часа с момента заключения контракта автоматически уменьшает указанное в предварительном предложении участника закупки, с которым заключен контракт, количество товара, на количество закупаемого товара, предусмотренного в извещении об осуществлении закупки</a:t>
          </a:r>
          <a:endParaRPr lang="ru-RU" sz="1800" dirty="0"/>
        </a:p>
      </dgm:t>
    </dgm:pt>
    <dgm:pt modelId="{B39852BD-24AB-4B3B-BD86-88946642098F}" type="parTrans" cxnId="{5E12837B-330D-4C91-B8B8-55CB9DA0FB91}">
      <dgm:prSet/>
      <dgm:spPr>
        <a:ln>
          <a:solidFill>
            <a:srgbClr val="21A038"/>
          </a:solidFill>
        </a:ln>
      </dgm:spPr>
      <dgm:t>
        <a:bodyPr/>
        <a:lstStyle/>
        <a:p>
          <a:endParaRPr lang="ru-RU" sz="1600"/>
        </a:p>
      </dgm:t>
    </dgm:pt>
    <dgm:pt modelId="{32110190-07B9-442C-8AE7-01F85D711AB7}" type="sibTrans" cxnId="{5E12837B-330D-4C91-B8B8-55CB9DA0FB91}">
      <dgm:prSet/>
      <dgm:spPr/>
      <dgm:t>
        <a:bodyPr/>
        <a:lstStyle/>
        <a:p>
          <a:endParaRPr lang="ru-RU" sz="1600"/>
        </a:p>
      </dgm:t>
    </dgm:pt>
    <dgm:pt modelId="{508F7D27-9B18-4438-8623-1F70C7107F43}" type="pres">
      <dgm:prSet presAssocID="{56953376-46EF-4649-A414-B07CAF1C588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89F55E-EFDC-48EC-8B86-A18650A226C9}" type="pres">
      <dgm:prSet presAssocID="{D86263B3-591F-4F00-8D5D-F17B4553465E}" presName="hierRoot1" presStyleCnt="0">
        <dgm:presLayoutVars>
          <dgm:hierBranch val="init"/>
        </dgm:presLayoutVars>
      </dgm:prSet>
      <dgm:spPr/>
    </dgm:pt>
    <dgm:pt modelId="{AC381303-7EB9-4185-8FD1-3D7966D8DC74}" type="pres">
      <dgm:prSet presAssocID="{D86263B3-591F-4F00-8D5D-F17B4553465E}" presName="rootComposite1" presStyleCnt="0"/>
      <dgm:spPr/>
    </dgm:pt>
    <dgm:pt modelId="{7D4A55E1-778F-43C2-9089-92188C0FFEFC}" type="pres">
      <dgm:prSet presAssocID="{D86263B3-591F-4F00-8D5D-F17B4553465E}" presName="rootText1" presStyleLbl="alignAcc1" presStyleIdx="0" presStyleCnt="0" custScaleX="140306" custLinFactNeighborX="609" custLinFactNeighborY="-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7BA60-2B74-40A3-999C-26D558ECB6DE}" type="pres">
      <dgm:prSet presAssocID="{D86263B3-591F-4F00-8D5D-F17B4553465E}" presName="topArc1" presStyleLbl="parChTrans1D1" presStyleIdx="0" presStyleCnt="6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B3D85BA7-D6D8-4D8C-BA08-EBFBCC5CBDD5}" type="pres">
      <dgm:prSet presAssocID="{D86263B3-591F-4F00-8D5D-F17B4553465E}" presName="bottomArc1" presStyleLbl="parChTrans1D1" presStyleIdx="1" presStyleCnt="6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7AB83286-7D2C-4A24-A283-1B9CC58B21CF}" type="pres">
      <dgm:prSet presAssocID="{D86263B3-591F-4F00-8D5D-F17B4553465E}" presName="topConnNode1" presStyleLbl="node1" presStyleIdx="0" presStyleCnt="0"/>
      <dgm:spPr/>
      <dgm:t>
        <a:bodyPr/>
        <a:lstStyle/>
        <a:p>
          <a:endParaRPr lang="ru-RU"/>
        </a:p>
      </dgm:t>
    </dgm:pt>
    <dgm:pt modelId="{57BF2EA9-5149-42B5-98A5-976714C1B7F0}" type="pres">
      <dgm:prSet presAssocID="{D86263B3-591F-4F00-8D5D-F17B4553465E}" presName="hierChild2" presStyleCnt="0"/>
      <dgm:spPr/>
    </dgm:pt>
    <dgm:pt modelId="{D52659E9-725E-48BE-BC2B-39A59591F15B}" type="pres">
      <dgm:prSet presAssocID="{0E5D6DE5-F2F6-42BD-AEE2-03419995866B}" presName="Name28" presStyleLbl="parChTrans1D2" presStyleIdx="0" presStyleCnt="2"/>
      <dgm:spPr/>
      <dgm:t>
        <a:bodyPr/>
        <a:lstStyle/>
        <a:p>
          <a:endParaRPr lang="ru-RU"/>
        </a:p>
      </dgm:t>
    </dgm:pt>
    <dgm:pt modelId="{74F1ABA2-B34C-4F3C-8D43-0AE6D30EF202}" type="pres">
      <dgm:prSet presAssocID="{90538F16-4C9D-4471-9934-8466868D7D4F}" presName="hierRoot2" presStyleCnt="0">
        <dgm:presLayoutVars>
          <dgm:hierBranch val="init"/>
        </dgm:presLayoutVars>
      </dgm:prSet>
      <dgm:spPr/>
    </dgm:pt>
    <dgm:pt modelId="{A05B77FB-3CF6-4370-ABCD-E8BD4A97AEEC}" type="pres">
      <dgm:prSet presAssocID="{90538F16-4C9D-4471-9934-8466868D7D4F}" presName="rootComposite2" presStyleCnt="0"/>
      <dgm:spPr/>
    </dgm:pt>
    <dgm:pt modelId="{8AA018A2-BC28-4251-972D-57B659E02865}" type="pres">
      <dgm:prSet presAssocID="{90538F16-4C9D-4471-9934-8466868D7D4F}" presName="rootText2" presStyleLbl="alignAcc1" presStyleIdx="0" presStyleCnt="0" custScaleX="118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4B048-28D3-492C-9B24-2D58B91EE599}" type="pres">
      <dgm:prSet presAssocID="{90538F16-4C9D-4471-9934-8466868D7D4F}" presName="topArc2" presStyleLbl="parChTrans1D1" presStyleIdx="2" presStyleCnt="6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24779941-8B80-4385-9DD7-DC3786FC5401}" type="pres">
      <dgm:prSet presAssocID="{90538F16-4C9D-4471-9934-8466868D7D4F}" presName="bottomArc2" presStyleLbl="parChTrans1D1" presStyleIdx="3" presStyleCnt="6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E40F3C16-257D-4D34-9192-2569DC6DCA4B}" type="pres">
      <dgm:prSet presAssocID="{90538F16-4C9D-4471-9934-8466868D7D4F}" presName="topConnNode2" presStyleLbl="node2" presStyleIdx="0" presStyleCnt="0"/>
      <dgm:spPr/>
      <dgm:t>
        <a:bodyPr/>
        <a:lstStyle/>
        <a:p>
          <a:endParaRPr lang="ru-RU"/>
        </a:p>
      </dgm:t>
    </dgm:pt>
    <dgm:pt modelId="{D89EB01B-EBFB-41D4-B2EA-D9D9129333E9}" type="pres">
      <dgm:prSet presAssocID="{90538F16-4C9D-4471-9934-8466868D7D4F}" presName="hierChild4" presStyleCnt="0"/>
      <dgm:spPr/>
    </dgm:pt>
    <dgm:pt modelId="{F7F9DF08-F7A6-4283-AFC4-FDCEFCD76742}" type="pres">
      <dgm:prSet presAssocID="{90538F16-4C9D-4471-9934-8466868D7D4F}" presName="hierChild5" presStyleCnt="0"/>
      <dgm:spPr/>
    </dgm:pt>
    <dgm:pt modelId="{44F816E5-413A-4595-8CFD-91124F205DF9}" type="pres">
      <dgm:prSet presAssocID="{B39852BD-24AB-4B3B-BD86-88946642098F}" presName="Name28" presStyleLbl="parChTrans1D2" presStyleIdx="1" presStyleCnt="2"/>
      <dgm:spPr/>
      <dgm:t>
        <a:bodyPr/>
        <a:lstStyle/>
        <a:p>
          <a:endParaRPr lang="ru-RU"/>
        </a:p>
      </dgm:t>
    </dgm:pt>
    <dgm:pt modelId="{46C193C4-C641-422F-89A4-0DFE5B5F94C7}" type="pres">
      <dgm:prSet presAssocID="{5D08A1C6-05CE-4818-89C9-3DA01CAAF533}" presName="hierRoot2" presStyleCnt="0">
        <dgm:presLayoutVars>
          <dgm:hierBranch val="init"/>
        </dgm:presLayoutVars>
      </dgm:prSet>
      <dgm:spPr/>
    </dgm:pt>
    <dgm:pt modelId="{A9085C8E-B133-4E2E-8530-7D0D7AAAAD33}" type="pres">
      <dgm:prSet presAssocID="{5D08A1C6-05CE-4818-89C9-3DA01CAAF533}" presName="rootComposite2" presStyleCnt="0"/>
      <dgm:spPr/>
    </dgm:pt>
    <dgm:pt modelId="{D506C8B1-2D5C-4441-88BE-0C440254884B}" type="pres">
      <dgm:prSet presAssocID="{5D08A1C6-05CE-4818-89C9-3DA01CAAF533}" presName="rootText2" presStyleLbl="alignAcc1" presStyleIdx="0" presStyleCnt="0" custScaleX="114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904D5C-9BE3-4275-BC0F-56D673E423BB}" type="pres">
      <dgm:prSet presAssocID="{5D08A1C6-05CE-4818-89C9-3DA01CAAF533}" presName="topArc2" presStyleLbl="parChTrans1D1" presStyleIdx="4" presStyleCnt="6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2A96E53C-7F11-4A5B-ACCF-FAF9D5117669}" type="pres">
      <dgm:prSet presAssocID="{5D08A1C6-05CE-4818-89C9-3DA01CAAF533}" presName="bottomArc2" presStyleLbl="parChTrans1D1" presStyleIdx="5" presStyleCnt="6"/>
      <dgm:spPr>
        <a:ln>
          <a:solidFill>
            <a:srgbClr val="21A038"/>
          </a:solidFill>
        </a:ln>
      </dgm:spPr>
      <dgm:t>
        <a:bodyPr/>
        <a:lstStyle/>
        <a:p>
          <a:endParaRPr lang="ru-RU"/>
        </a:p>
      </dgm:t>
    </dgm:pt>
    <dgm:pt modelId="{A691439A-ACC2-4B8E-9D82-F882297C9110}" type="pres">
      <dgm:prSet presAssocID="{5D08A1C6-05CE-4818-89C9-3DA01CAAF533}" presName="topConnNode2" presStyleLbl="node2" presStyleIdx="0" presStyleCnt="0"/>
      <dgm:spPr/>
      <dgm:t>
        <a:bodyPr/>
        <a:lstStyle/>
        <a:p>
          <a:endParaRPr lang="ru-RU"/>
        </a:p>
      </dgm:t>
    </dgm:pt>
    <dgm:pt modelId="{298ED730-95CE-4037-BB7E-8B812C4971DA}" type="pres">
      <dgm:prSet presAssocID="{5D08A1C6-05CE-4818-89C9-3DA01CAAF533}" presName="hierChild4" presStyleCnt="0"/>
      <dgm:spPr/>
    </dgm:pt>
    <dgm:pt modelId="{97D1E2CF-2A56-4D46-9130-17BC0DA822EA}" type="pres">
      <dgm:prSet presAssocID="{5D08A1C6-05CE-4818-89C9-3DA01CAAF533}" presName="hierChild5" presStyleCnt="0"/>
      <dgm:spPr/>
    </dgm:pt>
    <dgm:pt modelId="{5DA29480-183A-4DD7-BAC2-5614873D8ECA}" type="pres">
      <dgm:prSet presAssocID="{D86263B3-591F-4F00-8D5D-F17B4553465E}" presName="hierChild3" presStyleCnt="0"/>
      <dgm:spPr/>
    </dgm:pt>
  </dgm:ptLst>
  <dgm:cxnLst>
    <dgm:cxn modelId="{E2634390-EA23-4CCB-A335-5C3C76CE5020}" type="presOf" srcId="{D86263B3-591F-4F00-8D5D-F17B4553465E}" destId="{7D4A55E1-778F-43C2-9089-92188C0FFEFC}" srcOrd="0" destOrd="0" presId="urn:microsoft.com/office/officeart/2008/layout/HalfCircleOrganizationChart"/>
    <dgm:cxn modelId="{E867045F-E930-4CE7-BC52-A662FC44050F}" type="presOf" srcId="{5D08A1C6-05CE-4818-89C9-3DA01CAAF533}" destId="{A691439A-ACC2-4B8E-9D82-F882297C9110}" srcOrd="1" destOrd="0" presId="urn:microsoft.com/office/officeart/2008/layout/HalfCircleOrganizationChart"/>
    <dgm:cxn modelId="{5E894818-6305-4B45-87D3-969B7F2345FF}" type="presOf" srcId="{D86263B3-591F-4F00-8D5D-F17B4553465E}" destId="{7AB83286-7D2C-4A24-A283-1B9CC58B21CF}" srcOrd="1" destOrd="0" presId="urn:microsoft.com/office/officeart/2008/layout/HalfCircleOrganizationChart"/>
    <dgm:cxn modelId="{BDA90F72-C641-420D-98EE-BF57EE0E058C}" type="presOf" srcId="{B39852BD-24AB-4B3B-BD86-88946642098F}" destId="{44F816E5-413A-4595-8CFD-91124F205DF9}" srcOrd="0" destOrd="0" presId="urn:microsoft.com/office/officeart/2008/layout/HalfCircleOrganizationChart"/>
    <dgm:cxn modelId="{9E8B74C0-6BD7-42E3-85EB-3C477167BD63}" srcId="{56953376-46EF-4649-A414-B07CAF1C588D}" destId="{D86263B3-591F-4F00-8D5D-F17B4553465E}" srcOrd="0" destOrd="0" parTransId="{76E886BD-0284-4FCF-9876-5E88AAED5A24}" sibTransId="{CEDABF6F-E16B-43F1-8F61-93C13243DCC9}"/>
    <dgm:cxn modelId="{5C73805B-F598-4034-A952-578348030862}" type="presOf" srcId="{90538F16-4C9D-4471-9934-8466868D7D4F}" destId="{8AA018A2-BC28-4251-972D-57B659E02865}" srcOrd="0" destOrd="0" presId="urn:microsoft.com/office/officeart/2008/layout/HalfCircleOrganizationChart"/>
    <dgm:cxn modelId="{2F7A7BD3-3226-4A1F-A29C-91060EFE669D}" type="presOf" srcId="{0E5D6DE5-F2F6-42BD-AEE2-03419995866B}" destId="{D52659E9-725E-48BE-BC2B-39A59591F15B}" srcOrd="0" destOrd="0" presId="urn:microsoft.com/office/officeart/2008/layout/HalfCircleOrganizationChart"/>
    <dgm:cxn modelId="{A6DD7747-8782-4EEB-B9CD-4E1127EA78D9}" srcId="{D86263B3-591F-4F00-8D5D-F17B4553465E}" destId="{90538F16-4C9D-4471-9934-8466868D7D4F}" srcOrd="0" destOrd="0" parTransId="{0E5D6DE5-F2F6-42BD-AEE2-03419995866B}" sibTransId="{33535AD3-1B44-4E95-B29E-C2A2F9A1BD67}"/>
    <dgm:cxn modelId="{A54BA50D-B43F-4670-B9C1-164AF3CB6C2F}" type="presOf" srcId="{90538F16-4C9D-4471-9934-8466868D7D4F}" destId="{E40F3C16-257D-4D34-9192-2569DC6DCA4B}" srcOrd="1" destOrd="0" presId="urn:microsoft.com/office/officeart/2008/layout/HalfCircleOrganizationChart"/>
    <dgm:cxn modelId="{5E12837B-330D-4C91-B8B8-55CB9DA0FB91}" srcId="{D86263B3-591F-4F00-8D5D-F17B4553465E}" destId="{5D08A1C6-05CE-4818-89C9-3DA01CAAF533}" srcOrd="1" destOrd="0" parTransId="{B39852BD-24AB-4B3B-BD86-88946642098F}" sibTransId="{32110190-07B9-442C-8AE7-01F85D711AB7}"/>
    <dgm:cxn modelId="{8A1DECA8-189B-4E94-8BB8-7AFB4D2DD2F4}" type="presOf" srcId="{56953376-46EF-4649-A414-B07CAF1C588D}" destId="{508F7D27-9B18-4438-8623-1F70C7107F43}" srcOrd="0" destOrd="0" presId="urn:microsoft.com/office/officeart/2008/layout/HalfCircleOrganizationChart"/>
    <dgm:cxn modelId="{324E172F-E9E5-4E0E-B41D-6A164F0C0DFC}" type="presOf" srcId="{5D08A1C6-05CE-4818-89C9-3DA01CAAF533}" destId="{D506C8B1-2D5C-4441-88BE-0C440254884B}" srcOrd="0" destOrd="0" presId="urn:microsoft.com/office/officeart/2008/layout/HalfCircleOrganizationChart"/>
    <dgm:cxn modelId="{32EA13B8-CD27-41E0-8786-E18AF152D65E}" type="presParOf" srcId="{508F7D27-9B18-4438-8623-1F70C7107F43}" destId="{E689F55E-EFDC-48EC-8B86-A18650A226C9}" srcOrd="0" destOrd="0" presId="urn:microsoft.com/office/officeart/2008/layout/HalfCircleOrganizationChart"/>
    <dgm:cxn modelId="{E06D4B1C-45E0-44DB-B8DA-C62B0BFAF9F8}" type="presParOf" srcId="{E689F55E-EFDC-48EC-8B86-A18650A226C9}" destId="{AC381303-7EB9-4185-8FD1-3D7966D8DC74}" srcOrd="0" destOrd="0" presId="urn:microsoft.com/office/officeart/2008/layout/HalfCircleOrganizationChart"/>
    <dgm:cxn modelId="{AF079436-C811-4F64-85E1-B434378B8ACF}" type="presParOf" srcId="{AC381303-7EB9-4185-8FD1-3D7966D8DC74}" destId="{7D4A55E1-778F-43C2-9089-92188C0FFEFC}" srcOrd="0" destOrd="0" presId="urn:microsoft.com/office/officeart/2008/layout/HalfCircleOrganizationChart"/>
    <dgm:cxn modelId="{BAF605DD-C63E-4087-A5D3-E5B07EAEBDD8}" type="presParOf" srcId="{AC381303-7EB9-4185-8FD1-3D7966D8DC74}" destId="{1977BA60-2B74-40A3-999C-26D558ECB6DE}" srcOrd="1" destOrd="0" presId="urn:microsoft.com/office/officeart/2008/layout/HalfCircleOrganizationChart"/>
    <dgm:cxn modelId="{AAF2E401-5191-4D44-BF8C-BCDA4E4193A3}" type="presParOf" srcId="{AC381303-7EB9-4185-8FD1-3D7966D8DC74}" destId="{B3D85BA7-D6D8-4D8C-BA08-EBFBCC5CBDD5}" srcOrd="2" destOrd="0" presId="urn:microsoft.com/office/officeart/2008/layout/HalfCircleOrganizationChart"/>
    <dgm:cxn modelId="{178D4072-DFF3-4FA9-8A85-EF8F0F48622E}" type="presParOf" srcId="{AC381303-7EB9-4185-8FD1-3D7966D8DC74}" destId="{7AB83286-7D2C-4A24-A283-1B9CC58B21CF}" srcOrd="3" destOrd="0" presId="urn:microsoft.com/office/officeart/2008/layout/HalfCircleOrganizationChart"/>
    <dgm:cxn modelId="{F43B10E1-04E3-4386-901F-FEA60A9E5AF3}" type="presParOf" srcId="{E689F55E-EFDC-48EC-8B86-A18650A226C9}" destId="{57BF2EA9-5149-42B5-98A5-976714C1B7F0}" srcOrd="1" destOrd="0" presId="urn:microsoft.com/office/officeart/2008/layout/HalfCircleOrganizationChart"/>
    <dgm:cxn modelId="{B20BBFF6-18A8-4701-9102-DFC4A371BD18}" type="presParOf" srcId="{57BF2EA9-5149-42B5-98A5-976714C1B7F0}" destId="{D52659E9-725E-48BE-BC2B-39A59591F15B}" srcOrd="0" destOrd="0" presId="urn:microsoft.com/office/officeart/2008/layout/HalfCircleOrganizationChart"/>
    <dgm:cxn modelId="{62B91C4B-802C-4B86-9CB1-916AAD73F4D6}" type="presParOf" srcId="{57BF2EA9-5149-42B5-98A5-976714C1B7F0}" destId="{74F1ABA2-B34C-4F3C-8D43-0AE6D30EF202}" srcOrd="1" destOrd="0" presId="urn:microsoft.com/office/officeart/2008/layout/HalfCircleOrganizationChart"/>
    <dgm:cxn modelId="{E57097B7-CE6B-4094-9E5D-D625D2B04F4C}" type="presParOf" srcId="{74F1ABA2-B34C-4F3C-8D43-0AE6D30EF202}" destId="{A05B77FB-3CF6-4370-ABCD-E8BD4A97AEEC}" srcOrd="0" destOrd="0" presId="urn:microsoft.com/office/officeart/2008/layout/HalfCircleOrganizationChart"/>
    <dgm:cxn modelId="{74CF7918-08C8-43DA-9192-12B240195375}" type="presParOf" srcId="{A05B77FB-3CF6-4370-ABCD-E8BD4A97AEEC}" destId="{8AA018A2-BC28-4251-972D-57B659E02865}" srcOrd="0" destOrd="0" presId="urn:microsoft.com/office/officeart/2008/layout/HalfCircleOrganizationChart"/>
    <dgm:cxn modelId="{F16FC526-5F68-4F0B-A531-7D0B974BBEB9}" type="presParOf" srcId="{A05B77FB-3CF6-4370-ABCD-E8BD4A97AEEC}" destId="{C0E4B048-28D3-492C-9B24-2D58B91EE599}" srcOrd="1" destOrd="0" presId="urn:microsoft.com/office/officeart/2008/layout/HalfCircleOrganizationChart"/>
    <dgm:cxn modelId="{C7C1A4D1-7C4F-43D4-AD7B-CAABC2F5F52E}" type="presParOf" srcId="{A05B77FB-3CF6-4370-ABCD-E8BD4A97AEEC}" destId="{24779941-8B80-4385-9DD7-DC3786FC5401}" srcOrd="2" destOrd="0" presId="urn:microsoft.com/office/officeart/2008/layout/HalfCircleOrganizationChart"/>
    <dgm:cxn modelId="{6CCE5CB7-1B7A-4479-AE2D-0DBACF08CD01}" type="presParOf" srcId="{A05B77FB-3CF6-4370-ABCD-E8BD4A97AEEC}" destId="{E40F3C16-257D-4D34-9192-2569DC6DCA4B}" srcOrd="3" destOrd="0" presId="urn:microsoft.com/office/officeart/2008/layout/HalfCircleOrganizationChart"/>
    <dgm:cxn modelId="{AD5FB93E-3B65-4BA0-A76D-045683818145}" type="presParOf" srcId="{74F1ABA2-B34C-4F3C-8D43-0AE6D30EF202}" destId="{D89EB01B-EBFB-41D4-B2EA-D9D9129333E9}" srcOrd="1" destOrd="0" presId="urn:microsoft.com/office/officeart/2008/layout/HalfCircleOrganizationChart"/>
    <dgm:cxn modelId="{0D19DFC8-1175-401A-A0AD-FA5BA2A7F7B6}" type="presParOf" srcId="{74F1ABA2-B34C-4F3C-8D43-0AE6D30EF202}" destId="{F7F9DF08-F7A6-4283-AFC4-FDCEFCD76742}" srcOrd="2" destOrd="0" presId="urn:microsoft.com/office/officeart/2008/layout/HalfCircleOrganizationChart"/>
    <dgm:cxn modelId="{E9564ECF-5327-41EC-BBDD-523398635F61}" type="presParOf" srcId="{57BF2EA9-5149-42B5-98A5-976714C1B7F0}" destId="{44F816E5-413A-4595-8CFD-91124F205DF9}" srcOrd="2" destOrd="0" presId="urn:microsoft.com/office/officeart/2008/layout/HalfCircleOrganizationChart"/>
    <dgm:cxn modelId="{8088C1FC-AA3F-4A94-BAC9-BDCEA7435133}" type="presParOf" srcId="{57BF2EA9-5149-42B5-98A5-976714C1B7F0}" destId="{46C193C4-C641-422F-89A4-0DFE5B5F94C7}" srcOrd="3" destOrd="0" presId="urn:microsoft.com/office/officeart/2008/layout/HalfCircleOrganizationChart"/>
    <dgm:cxn modelId="{F0A9E5B4-133C-491F-9594-4978304A3040}" type="presParOf" srcId="{46C193C4-C641-422F-89A4-0DFE5B5F94C7}" destId="{A9085C8E-B133-4E2E-8530-7D0D7AAAAD33}" srcOrd="0" destOrd="0" presId="urn:microsoft.com/office/officeart/2008/layout/HalfCircleOrganizationChart"/>
    <dgm:cxn modelId="{619B2C9B-33FE-407D-8CE4-B3C73DD4424D}" type="presParOf" srcId="{A9085C8E-B133-4E2E-8530-7D0D7AAAAD33}" destId="{D506C8B1-2D5C-4441-88BE-0C440254884B}" srcOrd="0" destOrd="0" presId="urn:microsoft.com/office/officeart/2008/layout/HalfCircleOrganizationChart"/>
    <dgm:cxn modelId="{94EE3007-052E-4A1A-9E4F-9DC56A71A016}" type="presParOf" srcId="{A9085C8E-B133-4E2E-8530-7D0D7AAAAD33}" destId="{C0904D5C-9BE3-4275-BC0F-56D673E423BB}" srcOrd="1" destOrd="0" presId="urn:microsoft.com/office/officeart/2008/layout/HalfCircleOrganizationChart"/>
    <dgm:cxn modelId="{89563FBE-0413-45D9-A850-E4450E1FCEFA}" type="presParOf" srcId="{A9085C8E-B133-4E2E-8530-7D0D7AAAAD33}" destId="{2A96E53C-7F11-4A5B-ACCF-FAF9D5117669}" srcOrd="2" destOrd="0" presId="urn:microsoft.com/office/officeart/2008/layout/HalfCircleOrganizationChart"/>
    <dgm:cxn modelId="{2A162B91-53DF-40C9-8328-19D101185A20}" type="presParOf" srcId="{A9085C8E-B133-4E2E-8530-7D0D7AAAAD33}" destId="{A691439A-ACC2-4B8E-9D82-F882297C9110}" srcOrd="3" destOrd="0" presId="urn:microsoft.com/office/officeart/2008/layout/HalfCircleOrganizationChart"/>
    <dgm:cxn modelId="{294ED7AC-03E0-44A5-99F9-0FA04C85017D}" type="presParOf" srcId="{46C193C4-C641-422F-89A4-0DFE5B5F94C7}" destId="{298ED730-95CE-4037-BB7E-8B812C4971DA}" srcOrd="1" destOrd="0" presId="urn:microsoft.com/office/officeart/2008/layout/HalfCircleOrganizationChart"/>
    <dgm:cxn modelId="{761B47C1-1C79-4BCD-B43F-5C36CFA5EE0E}" type="presParOf" srcId="{46C193C4-C641-422F-89A4-0DFE5B5F94C7}" destId="{97D1E2CF-2A56-4D46-9130-17BC0DA822EA}" srcOrd="2" destOrd="0" presId="urn:microsoft.com/office/officeart/2008/layout/HalfCircleOrganizationChart"/>
    <dgm:cxn modelId="{C429C595-294F-4D27-9179-536A87449607}" type="presParOf" srcId="{E689F55E-EFDC-48EC-8B86-A18650A226C9}" destId="{5DA29480-183A-4DD7-BAC2-5614873D8ECA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95E31-D540-4F84-AE6A-BAD1C1B3C2E0}">
      <dsp:nvSpPr>
        <dsp:cNvPr id="0" name=""/>
        <dsp:cNvSpPr/>
      </dsp:nvSpPr>
      <dsp:spPr>
        <a:xfrm>
          <a:off x="703680" y="1061246"/>
          <a:ext cx="2782056" cy="2039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Предварительное предложение </a:t>
          </a:r>
          <a:endParaRPr lang="ru-RU" sz="1800" kern="1200" dirty="0"/>
        </a:p>
      </dsp:txBody>
      <dsp:txXfrm>
        <a:off x="750609" y="1108175"/>
        <a:ext cx="2688198" cy="1508416"/>
      </dsp:txXfrm>
    </dsp:sp>
    <dsp:sp modelId="{EDA5FA59-865A-4511-AEE9-9DAD40971DEE}">
      <dsp:nvSpPr>
        <dsp:cNvPr id="0" name=""/>
        <dsp:cNvSpPr/>
      </dsp:nvSpPr>
      <dsp:spPr>
        <a:xfrm>
          <a:off x="2188893" y="1228910"/>
          <a:ext cx="3175100" cy="3175100"/>
        </a:xfrm>
        <a:prstGeom prst="leftCircularArrow">
          <a:avLst>
            <a:gd name="adj1" fmla="val 3705"/>
            <a:gd name="adj2" fmla="val 461972"/>
            <a:gd name="adj3" fmla="val 2237483"/>
            <a:gd name="adj4" fmla="val 9024489"/>
            <a:gd name="adj5" fmla="val 4323"/>
          </a:avLst>
        </a:prstGeom>
        <a:solidFill>
          <a:srgbClr val="21A0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38A12-FA6B-4C49-9B13-2F3113233187}">
      <dsp:nvSpPr>
        <dsp:cNvPr id="0" name=""/>
        <dsp:cNvSpPr/>
      </dsp:nvSpPr>
      <dsp:spPr>
        <a:xfrm>
          <a:off x="1407915" y="2663521"/>
          <a:ext cx="2197737" cy="873967"/>
        </a:xfrm>
        <a:prstGeom prst="roundRect">
          <a:avLst>
            <a:gd name="adj" fmla="val 10000"/>
          </a:avLst>
        </a:prstGeom>
        <a:solidFill>
          <a:srgbClr val="EDE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Поставщики </a:t>
          </a:r>
          <a:endParaRPr lang="ru-RU" sz="1800" kern="1200" dirty="0"/>
        </a:p>
      </dsp:txBody>
      <dsp:txXfrm>
        <a:off x="1433513" y="2689119"/>
        <a:ext cx="2146541" cy="822771"/>
      </dsp:txXfrm>
    </dsp:sp>
    <dsp:sp modelId="{01641216-B6D5-4122-B920-95706398594C}">
      <dsp:nvSpPr>
        <dsp:cNvPr id="0" name=""/>
        <dsp:cNvSpPr/>
      </dsp:nvSpPr>
      <dsp:spPr>
        <a:xfrm>
          <a:off x="4165839" y="1061246"/>
          <a:ext cx="2831925" cy="2039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течение 1 часа с момента размещения извещения заказчика в ЕИС</a:t>
          </a:r>
          <a:endParaRPr lang="ru-RU" sz="1800" kern="1200" dirty="0"/>
        </a:p>
      </dsp:txBody>
      <dsp:txXfrm>
        <a:off x="4212768" y="1545159"/>
        <a:ext cx="2738067" cy="1508416"/>
      </dsp:txXfrm>
    </dsp:sp>
    <dsp:sp modelId="{3A53F4A9-79F3-45E8-9905-5AEAFC8952F8}">
      <dsp:nvSpPr>
        <dsp:cNvPr id="0" name=""/>
        <dsp:cNvSpPr/>
      </dsp:nvSpPr>
      <dsp:spPr>
        <a:xfrm>
          <a:off x="5661368" y="-298988"/>
          <a:ext cx="3399243" cy="3399243"/>
        </a:xfrm>
        <a:prstGeom prst="circularArrow">
          <a:avLst>
            <a:gd name="adj1" fmla="val 3461"/>
            <a:gd name="adj2" fmla="val 428996"/>
            <a:gd name="adj3" fmla="val 19395493"/>
            <a:gd name="adj4" fmla="val 12575511"/>
            <a:gd name="adj5" fmla="val 4038"/>
          </a:avLst>
        </a:prstGeom>
        <a:solidFill>
          <a:srgbClr val="21A0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161B3-D452-453E-B140-52F49C4BF921}">
      <dsp:nvSpPr>
        <dsp:cNvPr id="0" name=""/>
        <dsp:cNvSpPr/>
      </dsp:nvSpPr>
      <dsp:spPr>
        <a:xfrm>
          <a:off x="4895008" y="624262"/>
          <a:ext cx="2197737" cy="873967"/>
        </a:xfrm>
        <a:prstGeom prst="roundRect">
          <a:avLst>
            <a:gd name="adj" fmla="val 10000"/>
          </a:avLst>
        </a:prstGeom>
        <a:solidFill>
          <a:srgbClr val="21A0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Оператор электронной площадки</a:t>
          </a:r>
          <a:endParaRPr lang="ru-RU" sz="1800" kern="1200" dirty="0"/>
        </a:p>
      </dsp:txBody>
      <dsp:txXfrm>
        <a:off x="4920606" y="649860"/>
        <a:ext cx="2146541" cy="822771"/>
      </dsp:txXfrm>
    </dsp:sp>
    <dsp:sp modelId="{053D2116-D980-4249-8732-A311CB1F4202}">
      <dsp:nvSpPr>
        <dsp:cNvPr id="0" name=""/>
        <dsp:cNvSpPr/>
      </dsp:nvSpPr>
      <dsp:spPr>
        <a:xfrm>
          <a:off x="7652932" y="1061246"/>
          <a:ext cx="2672303" cy="2039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 учетом извещения заказчика </a:t>
          </a:r>
          <a:endParaRPr lang="ru-RU" sz="1800" kern="1200" dirty="0"/>
        </a:p>
      </dsp:txBody>
      <dsp:txXfrm>
        <a:off x="7699861" y="1108175"/>
        <a:ext cx="2578445" cy="1508416"/>
      </dsp:txXfrm>
    </dsp:sp>
    <dsp:sp modelId="{FA45E899-3074-4335-A09F-9E901671CD55}">
      <dsp:nvSpPr>
        <dsp:cNvPr id="0" name=""/>
        <dsp:cNvSpPr/>
      </dsp:nvSpPr>
      <dsp:spPr>
        <a:xfrm>
          <a:off x="8302291" y="2663521"/>
          <a:ext cx="2197737" cy="873967"/>
        </a:xfrm>
        <a:prstGeom prst="roundRect">
          <a:avLst>
            <a:gd name="adj" fmla="val 10000"/>
          </a:avLst>
        </a:prstGeom>
        <a:solidFill>
          <a:srgbClr val="EDE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Заказчик </a:t>
          </a:r>
          <a:endParaRPr lang="ru-RU" sz="1800" kern="1200" dirty="0"/>
        </a:p>
      </dsp:txBody>
      <dsp:txXfrm>
        <a:off x="8327889" y="2689119"/>
        <a:ext cx="2146541" cy="822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FB38-2036-4722-B248-AB4B8ECFC3E4}">
      <dsp:nvSpPr>
        <dsp:cNvPr id="0" name=""/>
        <dsp:cNvSpPr/>
      </dsp:nvSpPr>
      <dsp:spPr>
        <a:xfrm>
          <a:off x="0" y="2378267"/>
          <a:ext cx="11582400" cy="1178598"/>
        </a:xfrm>
        <a:prstGeom prst="notchedRightArrow">
          <a:avLst/>
        </a:prstGeom>
        <a:noFill/>
        <a:ln>
          <a:solidFill>
            <a:srgbClr val="21A03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AD5EB-6328-45B2-83D8-199D0BD01C36}">
      <dsp:nvSpPr>
        <dsp:cNvPr id="0" name=""/>
        <dsp:cNvSpPr/>
      </dsp:nvSpPr>
      <dsp:spPr>
        <a:xfrm>
          <a:off x="3054" y="132305"/>
          <a:ext cx="3536777" cy="23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Определяет из числа всех размещенных предварительных предложений, не более 5, соответствующих требованиям извещения (характеристики, цена, регион поставки, срок поставки, )  и содержащих наименьшие цены за единицу. При определении таких заявок не учитываются заявки, товар по которым уже заблокирован</a:t>
          </a:r>
          <a:endParaRPr lang="ru-RU" sz="1800" kern="1200" dirty="0"/>
        </a:p>
      </dsp:txBody>
      <dsp:txXfrm>
        <a:off x="3054" y="132305"/>
        <a:ext cx="3536777" cy="2374053"/>
      </dsp:txXfrm>
    </dsp:sp>
    <dsp:sp modelId="{C85C57F8-63EA-4DC2-85A5-7C4A543E2F7C}">
      <dsp:nvSpPr>
        <dsp:cNvPr id="0" name=""/>
        <dsp:cNvSpPr/>
      </dsp:nvSpPr>
      <dsp:spPr>
        <a:xfrm>
          <a:off x="1474686" y="2670809"/>
          <a:ext cx="593513" cy="59351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8FA9C-AE8A-4602-8215-599689D80238}">
      <dsp:nvSpPr>
        <dsp:cNvPr id="0" name=""/>
        <dsp:cNvSpPr/>
      </dsp:nvSpPr>
      <dsp:spPr>
        <a:xfrm>
          <a:off x="3268096" y="3339414"/>
          <a:ext cx="3175342" cy="23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Присваивает каждой заявке порядковый номер в порядке возрастания цены за единицу товара. Если несколько заявок содержат одинаковую цену, меньший порядковый номер присваивается заявке, поданной ранее других</a:t>
          </a:r>
          <a:endParaRPr lang="ru-RU" sz="1800" kern="1200" dirty="0"/>
        </a:p>
      </dsp:txBody>
      <dsp:txXfrm>
        <a:off x="3268096" y="3339414"/>
        <a:ext cx="3175342" cy="2374053"/>
      </dsp:txXfrm>
    </dsp:sp>
    <dsp:sp modelId="{089697DB-7A46-44B7-BBBC-2CB1ADEDD027}">
      <dsp:nvSpPr>
        <dsp:cNvPr id="0" name=""/>
        <dsp:cNvSpPr/>
      </dsp:nvSpPr>
      <dsp:spPr>
        <a:xfrm>
          <a:off x="4874838" y="2670809"/>
          <a:ext cx="593513" cy="59351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A6AB-7B65-4AFF-9F04-AB3B7182554C}">
      <dsp:nvSpPr>
        <dsp:cNvPr id="0" name=""/>
        <dsp:cNvSpPr/>
      </dsp:nvSpPr>
      <dsp:spPr>
        <a:xfrm>
          <a:off x="6831065" y="270570"/>
          <a:ext cx="2050693" cy="23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направляет заказчику заявки с указанием порядковых номеров, информацию и документы о товаре и об участнике </a:t>
          </a:r>
          <a:endParaRPr lang="ru-RU" sz="1800" kern="1200" dirty="0"/>
        </a:p>
      </dsp:txBody>
      <dsp:txXfrm>
        <a:off x="6831065" y="270570"/>
        <a:ext cx="2050693" cy="2374053"/>
      </dsp:txXfrm>
    </dsp:sp>
    <dsp:sp modelId="{F5994197-CC68-421C-9456-8F45F4AF51AF}">
      <dsp:nvSpPr>
        <dsp:cNvPr id="0" name=""/>
        <dsp:cNvSpPr/>
      </dsp:nvSpPr>
      <dsp:spPr>
        <a:xfrm>
          <a:off x="7531947" y="2670809"/>
          <a:ext cx="593513" cy="59351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4D4B-DE9D-49C1-AEE2-09E0C920AE5E}">
      <dsp:nvSpPr>
        <dsp:cNvPr id="0" name=""/>
        <dsp:cNvSpPr/>
      </dsp:nvSpPr>
      <dsp:spPr>
        <a:xfrm>
          <a:off x="8898142" y="3561079"/>
          <a:ext cx="1522962" cy="23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блокирует количество товара, указанное в извещении</a:t>
          </a:r>
          <a:endParaRPr lang="ru-RU" sz="1800" kern="1200" dirty="0"/>
        </a:p>
      </dsp:txBody>
      <dsp:txXfrm>
        <a:off x="8898142" y="3561079"/>
        <a:ext cx="1522962" cy="2374053"/>
      </dsp:txXfrm>
    </dsp:sp>
    <dsp:sp modelId="{D361A28C-3121-43BB-AB86-72DDCC847D0B}">
      <dsp:nvSpPr>
        <dsp:cNvPr id="0" name=""/>
        <dsp:cNvSpPr/>
      </dsp:nvSpPr>
      <dsp:spPr>
        <a:xfrm>
          <a:off x="9362867" y="2670809"/>
          <a:ext cx="593513" cy="59351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FB38-2036-4722-B248-AB4B8ECFC3E4}">
      <dsp:nvSpPr>
        <dsp:cNvPr id="0" name=""/>
        <dsp:cNvSpPr/>
      </dsp:nvSpPr>
      <dsp:spPr>
        <a:xfrm>
          <a:off x="0" y="2345077"/>
          <a:ext cx="11582400" cy="1178598"/>
        </a:xfrm>
        <a:prstGeom prst="notchedRightArrow">
          <a:avLst/>
        </a:prstGeom>
        <a:noFill/>
        <a:ln>
          <a:solidFill>
            <a:srgbClr val="21A03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3D728-AE58-44AA-99AC-ED7F2053C4CF}">
      <dsp:nvSpPr>
        <dsp:cNvPr id="0" name=""/>
        <dsp:cNvSpPr/>
      </dsp:nvSpPr>
      <dsp:spPr>
        <a:xfrm>
          <a:off x="1927" y="0"/>
          <a:ext cx="3264070" cy="23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принимает в отношении каждой заявки решение о соответствии заявки на участие в закупке требованиям, установленным в извещении, или решение об отклонении заявки</a:t>
          </a:r>
        </a:p>
      </dsp:txBody>
      <dsp:txXfrm>
        <a:off x="1927" y="0"/>
        <a:ext cx="3264070" cy="2374053"/>
      </dsp:txXfrm>
    </dsp:sp>
    <dsp:sp modelId="{CBFC1C92-75E5-41D2-9B13-BE3228B1E5CF}">
      <dsp:nvSpPr>
        <dsp:cNvPr id="0" name=""/>
        <dsp:cNvSpPr/>
      </dsp:nvSpPr>
      <dsp:spPr>
        <a:xfrm>
          <a:off x="1350269" y="2050885"/>
          <a:ext cx="593513" cy="59351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D84D4B-DE9D-49C1-AEE2-09E0C920AE5E}">
      <dsp:nvSpPr>
        <dsp:cNvPr id="0" name=""/>
        <dsp:cNvSpPr/>
      </dsp:nvSpPr>
      <dsp:spPr>
        <a:xfrm>
          <a:off x="3407260" y="3290722"/>
          <a:ext cx="3239364" cy="23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присваивает каждой заявке на участие в закупке, которая не отклонена, порядковый номер в порядке возрастания цены за единицу товара, с учетом требований НПА о национальном режиме </a:t>
          </a:r>
          <a:endParaRPr lang="ru-RU" sz="2000" kern="1200" dirty="0"/>
        </a:p>
      </dsp:txBody>
      <dsp:txXfrm>
        <a:off x="3407260" y="3290722"/>
        <a:ext cx="3239364" cy="2374053"/>
      </dsp:txXfrm>
    </dsp:sp>
    <dsp:sp modelId="{D361A28C-3121-43BB-AB86-72DDCC847D0B}">
      <dsp:nvSpPr>
        <dsp:cNvPr id="0" name=""/>
        <dsp:cNvSpPr/>
      </dsp:nvSpPr>
      <dsp:spPr>
        <a:xfrm>
          <a:off x="4711718" y="2670809"/>
          <a:ext cx="593513" cy="59351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D0443C-87C4-4815-B525-32FEA4EDCBFE}">
      <dsp:nvSpPr>
        <dsp:cNvPr id="0" name=""/>
        <dsp:cNvSpPr/>
      </dsp:nvSpPr>
      <dsp:spPr>
        <a:xfrm>
          <a:off x="6750951" y="0"/>
          <a:ext cx="3671281" cy="2374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формирует с использованием электронной площадки протокол подведения итогов определения поставщика, подписывает его электронной подписью и направляет оператору электронной площадки</a:t>
          </a:r>
          <a:endParaRPr lang="ru-RU" sz="2000" kern="1200" dirty="0"/>
        </a:p>
      </dsp:txBody>
      <dsp:txXfrm>
        <a:off x="6750951" y="0"/>
        <a:ext cx="3671281" cy="2374053"/>
      </dsp:txXfrm>
    </dsp:sp>
    <dsp:sp modelId="{7D3D6885-1A35-4C98-B0C4-D04AFE0EEF9B}">
      <dsp:nvSpPr>
        <dsp:cNvPr id="0" name=""/>
        <dsp:cNvSpPr/>
      </dsp:nvSpPr>
      <dsp:spPr>
        <a:xfrm>
          <a:off x="8289835" y="2670809"/>
          <a:ext cx="593513" cy="59351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7D571-B3ED-458C-BB4F-C3738E69EAED}">
      <dsp:nvSpPr>
        <dsp:cNvPr id="0" name=""/>
        <dsp:cNvSpPr/>
      </dsp:nvSpPr>
      <dsp:spPr>
        <a:xfrm>
          <a:off x="0" y="0"/>
          <a:ext cx="109912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1F97E-C761-4517-AC7F-9E75FC27E845}">
      <dsp:nvSpPr>
        <dsp:cNvPr id="0" name=""/>
        <dsp:cNvSpPr/>
      </dsp:nvSpPr>
      <dsp:spPr>
        <a:xfrm>
          <a:off x="0" y="0"/>
          <a:ext cx="2198254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FF0000"/>
              </a:solidFill>
            </a:rPr>
            <a:t>Основания для отклонения заявки на участие в закупке</a:t>
          </a:r>
          <a:endParaRPr lang="ru-RU" sz="3000" kern="1200" dirty="0">
            <a:solidFill>
              <a:srgbClr val="FF0000"/>
            </a:solidFill>
          </a:endParaRPr>
        </a:p>
      </dsp:txBody>
      <dsp:txXfrm>
        <a:off x="0" y="0"/>
        <a:ext cx="2198254" cy="5418667"/>
      </dsp:txXfrm>
    </dsp:sp>
    <dsp:sp modelId="{4AE5982E-DC04-4704-8A93-D3525D6839C4}">
      <dsp:nvSpPr>
        <dsp:cNvPr id="0" name=""/>
        <dsp:cNvSpPr/>
      </dsp:nvSpPr>
      <dsp:spPr>
        <a:xfrm>
          <a:off x="2363123" y="51064"/>
          <a:ext cx="8628149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непредставление информации и документов, предусмотренных подпунктом "в" п.5 ч.12 ст.93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3123" y="51064"/>
        <a:ext cx="8628149" cy="1021291"/>
      </dsp:txXfrm>
    </dsp:sp>
    <dsp:sp modelId="{3022CD6E-4347-483A-967E-44CB9C80DD46}">
      <dsp:nvSpPr>
        <dsp:cNvPr id="0" name=""/>
        <dsp:cNvSpPr/>
      </dsp:nvSpPr>
      <dsp:spPr>
        <a:xfrm>
          <a:off x="2198254" y="1072356"/>
          <a:ext cx="8793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C91BF-9379-48DD-B64B-D0C9D371F01B}">
      <dsp:nvSpPr>
        <dsp:cNvPr id="0" name=""/>
        <dsp:cNvSpPr/>
      </dsp:nvSpPr>
      <dsp:spPr>
        <a:xfrm>
          <a:off x="2363123" y="1123420"/>
          <a:ext cx="8628149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предоставленных информации и документов требованиям, установленным в извещении об осуществлении закупки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3123" y="1123420"/>
        <a:ext cx="8628149" cy="1021291"/>
      </dsp:txXfrm>
    </dsp:sp>
    <dsp:sp modelId="{F91473BE-B4C5-4D81-82A2-A2420066E607}">
      <dsp:nvSpPr>
        <dsp:cNvPr id="0" name=""/>
        <dsp:cNvSpPr/>
      </dsp:nvSpPr>
      <dsp:spPr>
        <a:xfrm>
          <a:off x="2198254" y="2144712"/>
          <a:ext cx="8793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4880-2438-4DD2-B47B-061831FFAF29}">
      <dsp:nvSpPr>
        <dsp:cNvPr id="0" name=""/>
        <dsp:cNvSpPr/>
      </dsp:nvSpPr>
      <dsp:spPr>
        <a:xfrm>
          <a:off x="2363123" y="2195777"/>
          <a:ext cx="8628149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</a:rPr>
            <a:t>несоответствия участника закупки требованиям, установленным в извещении в соответствии с ч.1, ч.1.1 (при наличии таких требований) </a:t>
          </a:r>
          <a:endParaRPr lang="en-US" sz="1900" kern="1200" dirty="0" smtClean="0">
            <a:latin typeface="Times New Roman" panose="02020603050405020304" pitchFamily="18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</a:rPr>
            <a:t>ст. 31 закона</a:t>
          </a:r>
          <a:endParaRPr lang="ru-RU" sz="1900" kern="1200" dirty="0"/>
        </a:p>
      </dsp:txBody>
      <dsp:txXfrm>
        <a:off x="2363123" y="2195777"/>
        <a:ext cx="8628149" cy="1021291"/>
      </dsp:txXfrm>
    </dsp:sp>
    <dsp:sp modelId="{EA011877-AB23-415D-99D7-EEB2B6753644}">
      <dsp:nvSpPr>
        <dsp:cNvPr id="0" name=""/>
        <dsp:cNvSpPr/>
      </dsp:nvSpPr>
      <dsp:spPr>
        <a:xfrm>
          <a:off x="2198254" y="3217068"/>
          <a:ext cx="8793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5BBE0-3D72-40F8-B14C-03BF8FC0C42E}">
      <dsp:nvSpPr>
        <dsp:cNvPr id="0" name=""/>
        <dsp:cNvSpPr/>
      </dsp:nvSpPr>
      <dsp:spPr>
        <a:xfrm>
          <a:off x="2363123" y="3268133"/>
          <a:ext cx="8628149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требований о национальном режиме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3123" y="3268133"/>
        <a:ext cx="8628149" cy="1021291"/>
      </dsp:txXfrm>
    </dsp:sp>
    <dsp:sp modelId="{3B0EBC92-CFBF-4F9E-A751-778B89257B4C}">
      <dsp:nvSpPr>
        <dsp:cNvPr id="0" name=""/>
        <dsp:cNvSpPr/>
      </dsp:nvSpPr>
      <dsp:spPr>
        <a:xfrm>
          <a:off x="2198254" y="4289425"/>
          <a:ext cx="8793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72862-153B-4B64-8A73-0BB917958F76}">
      <dsp:nvSpPr>
        <dsp:cNvPr id="0" name=""/>
        <dsp:cNvSpPr/>
      </dsp:nvSpPr>
      <dsp:spPr>
        <a:xfrm>
          <a:off x="2363123" y="4340489"/>
          <a:ext cx="8628149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</a:rPr>
            <a:t>выявления недостоверной информации, содержащейся в заявке </a:t>
          </a:r>
          <a:endParaRPr lang="ru-RU" sz="1900" kern="1200" dirty="0"/>
        </a:p>
      </dsp:txBody>
      <dsp:txXfrm>
        <a:off x="2363123" y="4340489"/>
        <a:ext cx="8628149" cy="1021291"/>
      </dsp:txXfrm>
    </dsp:sp>
    <dsp:sp modelId="{93E6073E-7ED6-42B1-86EA-B22D6E475546}">
      <dsp:nvSpPr>
        <dsp:cNvPr id="0" name=""/>
        <dsp:cNvSpPr/>
      </dsp:nvSpPr>
      <dsp:spPr>
        <a:xfrm>
          <a:off x="2198254" y="5361781"/>
          <a:ext cx="8793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7D571-B3ED-458C-BB4F-C3738E69EAED}">
      <dsp:nvSpPr>
        <dsp:cNvPr id="0" name=""/>
        <dsp:cNvSpPr/>
      </dsp:nvSpPr>
      <dsp:spPr>
        <a:xfrm>
          <a:off x="0" y="0"/>
          <a:ext cx="11397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1F97E-C761-4517-AC7F-9E75FC27E845}">
      <dsp:nvSpPr>
        <dsp:cNvPr id="0" name=""/>
        <dsp:cNvSpPr/>
      </dsp:nvSpPr>
      <dsp:spPr>
        <a:xfrm>
          <a:off x="0" y="0"/>
          <a:ext cx="2243917" cy="4074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Протокол подведения итогов определения поставщика</a:t>
          </a:r>
          <a:endParaRPr lang="ru-RU" sz="2900" kern="1200" dirty="0">
            <a:solidFill>
              <a:srgbClr val="FF0000"/>
            </a:solidFill>
          </a:endParaRPr>
        </a:p>
      </dsp:txBody>
      <dsp:txXfrm>
        <a:off x="0" y="0"/>
        <a:ext cx="2243917" cy="4074776"/>
      </dsp:txXfrm>
    </dsp:sp>
    <dsp:sp modelId="{4AE5982E-DC04-4704-8A93-D3525D6839C4}">
      <dsp:nvSpPr>
        <dsp:cNvPr id="0" name=""/>
        <dsp:cNvSpPr/>
      </dsp:nvSpPr>
      <dsp:spPr>
        <a:xfrm>
          <a:off x="2412210" y="46855"/>
          <a:ext cx="8976652" cy="93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дата подведения итогов</a:t>
          </a:r>
        </a:p>
      </dsp:txBody>
      <dsp:txXfrm>
        <a:off x="2412210" y="46855"/>
        <a:ext cx="8976652" cy="937118"/>
      </dsp:txXfrm>
    </dsp:sp>
    <dsp:sp modelId="{3022CD6E-4347-483A-967E-44CB9C80DD46}">
      <dsp:nvSpPr>
        <dsp:cNvPr id="0" name=""/>
        <dsp:cNvSpPr/>
      </dsp:nvSpPr>
      <dsp:spPr>
        <a:xfrm>
          <a:off x="2385373" y="569495"/>
          <a:ext cx="8975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C91BF-9379-48DD-B64B-D0C9D371F01B}">
      <dsp:nvSpPr>
        <dsp:cNvPr id="0" name=""/>
        <dsp:cNvSpPr/>
      </dsp:nvSpPr>
      <dsp:spPr>
        <a:xfrm>
          <a:off x="2317971" y="663948"/>
          <a:ext cx="8371849" cy="93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допуске/отклонении заявок</a:t>
          </a:r>
        </a:p>
      </dsp:txBody>
      <dsp:txXfrm>
        <a:off x="2317971" y="663948"/>
        <a:ext cx="8371849" cy="937118"/>
      </dsp:txXfrm>
    </dsp:sp>
    <dsp:sp modelId="{F91473BE-B4C5-4D81-82A2-A2420066E607}">
      <dsp:nvSpPr>
        <dsp:cNvPr id="0" name=""/>
        <dsp:cNvSpPr/>
      </dsp:nvSpPr>
      <dsp:spPr>
        <a:xfrm flipV="1">
          <a:off x="2488952" y="1170382"/>
          <a:ext cx="8424113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ECF66-33E5-40AE-A884-686999A4B3D9}">
      <dsp:nvSpPr>
        <dsp:cNvPr id="0" name=""/>
        <dsp:cNvSpPr/>
      </dsp:nvSpPr>
      <dsp:spPr>
        <a:xfrm>
          <a:off x="2365091" y="1666467"/>
          <a:ext cx="8807374" cy="93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</a:rPr>
            <a:t>обоснование решения об отклонении заявки, содержащее в отношении каждой отклоненной заявки указание на положения заявки, а также положения закона, извещения, которым не соответствует такая заявка</a:t>
          </a:r>
          <a:endParaRPr lang="ru-RU" sz="1900" kern="1200" dirty="0" smtClean="0"/>
        </a:p>
      </dsp:txBody>
      <dsp:txXfrm>
        <a:off x="2365091" y="1666467"/>
        <a:ext cx="8807374" cy="937118"/>
      </dsp:txXfrm>
    </dsp:sp>
    <dsp:sp modelId="{3C898061-8E11-4FE3-8019-8255A1F583B9}">
      <dsp:nvSpPr>
        <dsp:cNvPr id="0" name=""/>
        <dsp:cNvSpPr/>
      </dsp:nvSpPr>
      <dsp:spPr>
        <a:xfrm>
          <a:off x="2510225" y="2765670"/>
          <a:ext cx="7551947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A1EB0-C5C8-4553-AE12-4FD99C4819E4}">
      <dsp:nvSpPr>
        <dsp:cNvPr id="0" name=""/>
        <dsp:cNvSpPr/>
      </dsp:nvSpPr>
      <dsp:spPr>
        <a:xfrm>
          <a:off x="2412210" y="2995102"/>
          <a:ext cx="8807374" cy="93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</a:rPr>
            <a:t>присвоенные не отклонённым заявкам порядковые номера в порядке возрастания цены за единицу товара</a:t>
          </a:r>
        </a:p>
      </dsp:txBody>
      <dsp:txXfrm>
        <a:off x="2412210" y="2995102"/>
        <a:ext cx="8807374" cy="937118"/>
      </dsp:txXfrm>
    </dsp:sp>
    <dsp:sp modelId="{43169A3C-AEF3-47DB-AEFC-58761E70B286}">
      <dsp:nvSpPr>
        <dsp:cNvPr id="0" name=""/>
        <dsp:cNvSpPr/>
      </dsp:nvSpPr>
      <dsp:spPr>
        <a:xfrm>
          <a:off x="2243917" y="4027339"/>
          <a:ext cx="8975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1E42E-36E9-45E3-BF08-3B25F2E78E7D}">
      <dsp:nvSpPr>
        <dsp:cNvPr id="0" name=""/>
        <dsp:cNvSpPr/>
      </dsp:nvSpPr>
      <dsp:spPr>
        <a:xfrm>
          <a:off x="15045" y="-300246"/>
          <a:ext cx="2386521" cy="900738"/>
        </a:xfrm>
        <a:prstGeom prst="roundRect">
          <a:avLst>
            <a:gd name="adj" fmla="val 10000"/>
          </a:avLst>
        </a:prstGeom>
        <a:solidFill>
          <a:srgbClr val="21A0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Заказчик </a:t>
          </a:r>
          <a:endParaRPr lang="ru-RU" sz="2400" kern="1200" dirty="0"/>
        </a:p>
      </dsp:txBody>
      <dsp:txXfrm>
        <a:off x="15045" y="-300246"/>
        <a:ext cx="2386521" cy="600492"/>
      </dsp:txXfrm>
    </dsp:sp>
    <dsp:sp modelId="{A9CCB368-C85C-4897-B634-6A1545BC38E4}">
      <dsp:nvSpPr>
        <dsp:cNvPr id="0" name=""/>
        <dsp:cNvSpPr/>
      </dsp:nvSpPr>
      <dsp:spPr>
        <a:xfrm>
          <a:off x="360955" y="300246"/>
          <a:ext cx="2670565" cy="280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DE81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</a:rPr>
            <a:t>размещает не подписанный проект контракта в ЕИС и на электронной площадке </a:t>
          </a:r>
          <a:r>
            <a:rPr lang="ru-RU" sz="1800" b="1" kern="1200" dirty="0" smtClean="0">
              <a:latin typeface="Times New Roman" panose="02020603050405020304" pitchFamily="18" charset="0"/>
            </a:rPr>
            <a:t>не позднее трех часов </a:t>
          </a:r>
          <a:r>
            <a:rPr lang="ru-RU" sz="1800" kern="1200" dirty="0" smtClean="0">
              <a:latin typeface="Times New Roman" panose="02020603050405020304" pitchFamily="18" charset="0"/>
            </a:rPr>
            <a:t>с момента размещения в ЕИС протокола подведения итогов</a:t>
          </a:r>
          <a:endParaRPr lang="ru-RU" sz="1800" kern="1200" dirty="0"/>
        </a:p>
      </dsp:txBody>
      <dsp:txXfrm>
        <a:off x="439173" y="378464"/>
        <a:ext cx="2514129" cy="2643976"/>
      </dsp:txXfrm>
    </dsp:sp>
    <dsp:sp modelId="{1E3782E6-559E-4FE8-A526-5E4EBDAE750C}">
      <dsp:nvSpPr>
        <dsp:cNvPr id="0" name=""/>
        <dsp:cNvSpPr/>
      </dsp:nvSpPr>
      <dsp:spPr>
        <a:xfrm>
          <a:off x="2798407" y="-296797"/>
          <a:ext cx="841303" cy="593594"/>
        </a:xfrm>
        <a:prstGeom prst="rightArrow">
          <a:avLst>
            <a:gd name="adj1" fmla="val 60000"/>
            <a:gd name="adj2" fmla="val 50000"/>
          </a:avLst>
        </a:prstGeom>
        <a:solidFill>
          <a:srgbClr val="21A0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798407" y="-178078"/>
        <a:ext cx="663225" cy="356156"/>
      </dsp:txXfrm>
    </dsp:sp>
    <dsp:sp modelId="{C0DAD2BF-F88D-4292-834B-1247A88FF185}">
      <dsp:nvSpPr>
        <dsp:cNvPr id="0" name=""/>
        <dsp:cNvSpPr/>
      </dsp:nvSpPr>
      <dsp:spPr>
        <a:xfrm>
          <a:off x="3988931" y="-300246"/>
          <a:ext cx="2386521" cy="900738"/>
        </a:xfrm>
        <a:prstGeom prst="roundRect">
          <a:avLst>
            <a:gd name="adj" fmla="val 10000"/>
          </a:avLst>
        </a:prstGeom>
        <a:solidFill>
          <a:srgbClr val="EDE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Поставщик </a:t>
          </a:r>
          <a:endParaRPr lang="ru-RU" sz="2400" kern="1200" dirty="0"/>
        </a:p>
      </dsp:txBody>
      <dsp:txXfrm>
        <a:off x="3988931" y="-300246"/>
        <a:ext cx="2386521" cy="600492"/>
      </dsp:txXfrm>
    </dsp:sp>
    <dsp:sp modelId="{6D1DB243-AF2A-45AE-8DAF-01CBCEFC44F4}">
      <dsp:nvSpPr>
        <dsp:cNvPr id="0" name=""/>
        <dsp:cNvSpPr/>
      </dsp:nvSpPr>
      <dsp:spPr>
        <a:xfrm>
          <a:off x="4208666" y="300246"/>
          <a:ext cx="2922915" cy="280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</a:rPr>
            <a:t>победитель подписывает контракт </a:t>
          </a:r>
          <a:r>
            <a:rPr lang="ru-RU" sz="1800" b="1" kern="1200" dirty="0" smtClean="0">
              <a:latin typeface="Times New Roman" panose="02020603050405020304" pitchFamily="18" charset="0"/>
            </a:rPr>
            <a:t>не позднее одного рабочего дня</a:t>
          </a:r>
          <a:r>
            <a:rPr lang="ru-RU" sz="1800" kern="1200" dirty="0" smtClean="0">
              <a:latin typeface="Times New Roman" panose="02020603050405020304" pitchFamily="18" charset="0"/>
            </a:rPr>
            <a:t>, после размещения заказчиком проекта контракта в ЕИС. </a:t>
          </a: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</a:rPr>
            <a:t>Формирование и размещение протокола разногласий не допускаются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4290687" y="382267"/>
        <a:ext cx="2758873" cy="2636370"/>
      </dsp:txXfrm>
    </dsp:sp>
    <dsp:sp modelId="{586759F5-2629-4A7A-8AA2-5C650405B2B4}">
      <dsp:nvSpPr>
        <dsp:cNvPr id="0" name=""/>
        <dsp:cNvSpPr/>
      </dsp:nvSpPr>
      <dsp:spPr>
        <a:xfrm>
          <a:off x="6803837" y="-296797"/>
          <a:ext cx="908176" cy="593594"/>
        </a:xfrm>
        <a:prstGeom prst="rightArrow">
          <a:avLst>
            <a:gd name="adj1" fmla="val 60000"/>
            <a:gd name="adj2" fmla="val 50000"/>
          </a:avLst>
        </a:prstGeom>
        <a:solidFill>
          <a:srgbClr val="EDE8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803837" y="-178078"/>
        <a:ext cx="730098" cy="356156"/>
      </dsp:txXfrm>
    </dsp:sp>
    <dsp:sp modelId="{8A77070E-7D05-4234-95E4-F94F1BFEA8A3}">
      <dsp:nvSpPr>
        <dsp:cNvPr id="0" name=""/>
        <dsp:cNvSpPr/>
      </dsp:nvSpPr>
      <dsp:spPr>
        <a:xfrm>
          <a:off x="8088992" y="-300246"/>
          <a:ext cx="2386521" cy="900738"/>
        </a:xfrm>
        <a:prstGeom prst="roundRect">
          <a:avLst>
            <a:gd name="adj" fmla="val 10000"/>
          </a:avLst>
        </a:prstGeom>
        <a:solidFill>
          <a:srgbClr val="21A0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Заказчик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8088992" y="-300246"/>
        <a:ext cx="2386521" cy="600492"/>
      </dsp:txXfrm>
    </dsp:sp>
    <dsp:sp modelId="{1D8986AD-5A5E-410D-998E-61B112CDF253}">
      <dsp:nvSpPr>
        <dsp:cNvPr id="0" name=""/>
        <dsp:cNvSpPr/>
      </dsp:nvSpPr>
      <dsp:spPr>
        <a:xfrm>
          <a:off x="8176215" y="300246"/>
          <a:ext cx="3187938" cy="280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DE81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заказчик подписывает контракт </a:t>
          </a:r>
          <a:r>
            <a:rPr lang="ru-RU" sz="1800" b="1" kern="1200" dirty="0" smtClean="0"/>
            <a:t>не позднее одного рабочего дня</a:t>
          </a:r>
          <a:r>
            <a:rPr lang="ru-RU" sz="1800" kern="1200" dirty="0" smtClean="0"/>
            <a:t>, следующего за днем подписания контракта поставщиком, но не ранее чем через 2 рабочих дня, следующих за днем размещения в ЕИС протокола подведения итогов</a:t>
          </a:r>
          <a:endParaRPr lang="ru-RU" sz="1800" kern="1200" dirty="0"/>
        </a:p>
      </dsp:txBody>
      <dsp:txXfrm>
        <a:off x="8258236" y="382267"/>
        <a:ext cx="3023896" cy="26363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816E5-413A-4595-8CFD-91124F205DF9}">
      <dsp:nvSpPr>
        <dsp:cNvPr id="0" name=""/>
        <dsp:cNvSpPr/>
      </dsp:nvSpPr>
      <dsp:spPr>
        <a:xfrm>
          <a:off x="5752685" y="2146053"/>
          <a:ext cx="2961451" cy="904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982"/>
              </a:lnTo>
              <a:lnTo>
                <a:pt x="2961451" y="453982"/>
              </a:lnTo>
              <a:lnTo>
                <a:pt x="2961451" y="904653"/>
              </a:lnTo>
            </a:path>
          </a:pathLst>
        </a:cu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659E9-725E-48BE-BC2B-39A59591F15B}">
      <dsp:nvSpPr>
        <dsp:cNvPr id="0" name=""/>
        <dsp:cNvSpPr/>
      </dsp:nvSpPr>
      <dsp:spPr>
        <a:xfrm>
          <a:off x="2825356" y="2146053"/>
          <a:ext cx="2927328" cy="904653"/>
        </a:xfrm>
        <a:custGeom>
          <a:avLst/>
          <a:gdLst/>
          <a:ahLst/>
          <a:cxnLst/>
          <a:rect l="0" t="0" r="0" b="0"/>
          <a:pathLst>
            <a:path>
              <a:moveTo>
                <a:pt x="2927328" y="0"/>
              </a:moveTo>
              <a:lnTo>
                <a:pt x="2927328" y="453982"/>
              </a:lnTo>
              <a:lnTo>
                <a:pt x="0" y="453982"/>
              </a:lnTo>
              <a:lnTo>
                <a:pt x="0" y="904653"/>
              </a:lnTo>
            </a:path>
          </a:pathLst>
        </a:cu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7BA60-2B74-40A3-999C-26D558ECB6DE}">
      <dsp:nvSpPr>
        <dsp:cNvPr id="0" name=""/>
        <dsp:cNvSpPr/>
      </dsp:nvSpPr>
      <dsp:spPr>
        <a:xfrm>
          <a:off x="4247162" y="-2"/>
          <a:ext cx="3011046" cy="214605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5BA7-D6D8-4D8C-BA08-EBFBCC5CBDD5}">
      <dsp:nvSpPr>
        <dsp:cNvPr id="0" name=""/>
        <dsp:cNvSpPr/>
      </dsp:nvSpPr>
      <dsp:spPr>
        <a:xfrm>
          <a:off x="4247162" y="-2"/>
          <a:ext cx="3011046" cy="214605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A55E1-778F-43C2-9089-92188C0FFEFC}">
      <dsp:nvSpPr>
        <dsp:cNvPr id="0" name=""/>
        <dsp:cNvSpPr/>
      </dsp:nvSpPr>
      <dsp:spPr>
        <a:xfrm>
          <a:off x="2741638" y="386287"/>
          <a:ext cx="6022093" cy="13734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Если участник, заявка которого направлена заказчику, указывал в предварительном предложении максимальное количество товара, а оператор электронной площадки осуществлял его блокирование </a:t>
          </a:r>
          <a:endParaRPr lang="ru-RU" sz="2000" kern="1200" dirty="0"/>
        </a:p>
      </dsp:txBody>
      <dsp:txXfrm>
        <a:off x="2741638" y="386287"/>
        <a:ext cx="6022093" cy="1373476"/>
      </dsp:txXfrm>
    </dsp:sp>
    <dsp:sp modelId="{C0E4B048-28D3-492C-9B24-2D58B91EE599}">
      <dsp:nvSpPr>
        <dsp:cNvPr id="0" name=""/>
        <dsp:cNvSpPr/>
      </dsp:nvSpPr>
      <dsp:spPr>
        <a:xfrm>
          <a:off x="1556897" y="3050707"/>
          <a:ext cx="2536918" cy="214605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79941-8B80-4385-9DD7-DC3786FC5401}">
      <dsp:nvSpPr>
        <dsp:cNvPr id="0" name=""/>
        <dsp:cNvSpPr/>
      </dsp:nvSpPr>
      <dsp:spPr>
        <a:xfrm>
          <a:off x="1556897" y="3050707"/>
          <a:ext cx="2536918" cy="214605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018A2-BC28-4251-972D-57B659E02865}">
      <dsp:nvSpPr>
        <dsp:cNvPr id="0" name=""/>
        <dsp:cNvSpPr/>
      </dsp:nvSpPr>
      <dsp:spPr>
        <a:xfrm>
          <a:off x="288438" y="3436998"/>
          <a:ext cx="5073836" cy="13734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оператор электронной площадки не позднее одного часа с момента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размещения заказчиком протокола подведения итогов определения поставщика прекращает блокирование товара, всех участников закупки, кроме участника закупки, с которым в заключается контракт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438" y="3436998"/>
        <a:ext cx="5073836" cy="1373476"/>
      </dsp:txXfrm>
    </dsp:sp>
    <dsp:sp modelId="{C0904D5C-9BE3-4275-BC0F-56D673E423BB}">
      <dsp:nvSpPr>
        <dsp:cNvPr id="0" name=""/>
        <dsp:cNvSpPr/>
      </dsp:nvSpPr>
      <dsp:spPr>
        <a:xfrm>
          <a:off x="7488877" y="3050707"/>
          <a:ext cx="2450517" cy="214605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6E53C-7F11-4A5B-ACCF-FAF9D5117669}">
      <dsp:nvSpPr>
        <dsp:cNvPr id="0" name=""/>
        <dsp:cNvSpPr/>
      </dsp:nvSpPr>
      <dsp:spPr>
        <a:xfrm>
          <a:off x="7488877" y="3050707"/>
          <a:ext cx="2450517" cy="214605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21A0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6C8B1-2D5C-4441-88BE-0C440254884B}">
      <dsp:nvSpPr>
        <dsp:cNvPr id="0" name=""/>
        <dsp:cNvSpPr/>
      </dsp:nvSpPr>
      <dsp:spPr>
        <a:xfrm>
          <a:off x="6263618" y="3436998"/>
          <a:ext cx="4901035" cy="13734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оператор электронной площадки не позднее одного часа с момента заключения контракта автоматически уменьшает указанное в предварительном предложении участника закупки, с которым заключен контракт, количество товара, на количество закупаемого товара, предусмотренного в извещении об осуществлении закупки</a:t>
          </a:r>
          <a:endParaRPr lang="ru-RU" sz="1800" kern="1200" dirty="0"/>
        </a:p>
      </dsp:txBody>
      <dsp:txXfrm>
        <a:off x="6263618" y="3436998"/>
        <a:ext cx="4901035" cy="137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49C8-4BDC-A04D-89A8-E848BFADCB2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C991B-E9D9-C744-AD7F-5509A274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1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702DF9-9A94-7D42-86D2-4DA88284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B284E9A-CAF1-1A4C-9FAD-FD0B4A4A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16625B-AED6-4047-9DE4-5DCFAA51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3C3A37-8619-7547-AE16-CC27B240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D726E1-29D3-844B-A178-14738096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B241E1-1097-A343-A659-0F197739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454771-AC39-6642-8C25-A73E2A7CE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D74091-3B95-AF42-ADF2-E2A612E9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20C8BE-0A62-7D44-B516-D69B3858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17205C-D47C-C94F-B6B9-D8E63451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EB61A91-BDAA-5D4A-A768-C3FF7A8EA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A7BDB5-59EF-8542-8E96-0F8A4ACEB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D7DFA4-F21F-7148-B89E-B58C6853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D856B0-CC62-DB49-8CBD-307F07B3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BA27E3-2130-D34B-AC58-4DE8CA92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2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29C0DC-7962-6540-A35D-A19AFAC41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2673" r="4970" b="498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0">
            <a:extLst>
              <a:ext uri="{FF2B5EF4-FFF2-40B4-BE49-F238E27FC236}">
                <a16:creationId xmlns="" xmlns:a16="http://schemas.microsoft.com/office/drawing/2014/main" id="{9687E6EA-B16B-8443-9428-9E8DF481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521498"/>
            <a:ext cx="10515600" cy="93477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97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EA19D-974E-254F-8771-E65BB3BF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94A4D4-01B1-7C48-BDD6-169A4090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7CEAC6-674F-1C4A-8EBA-15046887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533BD8-15BB-4F43-9A13-813CA028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E29AB6-1D23-BC4F-8C97-F3DE87EA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277B6-21D7-3A42-B1DB-307D2375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7C5C79-A9D1-CD4C-B57E-C4DA4A013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CE8916-43CA-0B46-B25B-CD125F51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F9D552-C14D-AA40-9618-5B01D17F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9D43CA-030A-E34C-86E1-0F2C0518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BD3C9E-6B5C-3E45-A695-49DD32B9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013944-A71E-AE4B-84DC-447721989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7B026C-5D3B-444D-92F3-D561191D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C00785-3741-0746-B3C1-3EBE4154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897546-B27A-7445-8500-91399FD0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B0C59D-4669-6C4F-ABDA-F6501191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DFC87-556D-BA4B-8398-72F1650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A234EB-C6BE-0A41-A3BB-4ECA73652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AF76C5-13C0-304B-9B5E-A9964D100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1AF3939-2C93-DF43-B3A2-66288ABC7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590F1A4-C623-704D-A433-725B5475C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A4E96A9-8D07-4A4C-B127-B0105369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3644478-2C6E-6B41-99E1-52801D0F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C5B1B5D-3232-1441-80FE-1BE5460C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020D60-F9BE-6642-98AE-CA545859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69D82E1-3958-634B-B997-16F38EA6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B2A3E-B9AB-1443-AEFF-9C7B6DC1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36428CE-8179-CD45-850A-11AB5992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07C4AFD-6E8A-474D-A32C-74E3A5AA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5E003F8-662D-C64B-A297-CBA1AD4E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E5B90A6-7560-F447-ACC4-42DE8434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22C632-6219-3D45-BE1C-78AA88B1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27F254-628A-A745-AC8D-200F0EF0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008630-14C5-424C-8BD6-DA12FEBB0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F71A59-0199-BB47-A902-90D6F921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75B323-EB68-2141-9897-A9E8BE48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7ACF50-6AF6-0740-8A90-7E9026D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0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41A3E6-EBA2-C646-B057-D098DD94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86C86E-C92B-0D41-9909-7153D0939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328F109-7587-1E43-B49A-9B0D839A1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E7C0CC-81FB-074D-B752-4ED6A20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F45694-FF28-864E-8E2F-E17CC322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9E090-434E-EA46-B84A-CD00C771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6CC35-C3B4-1841-BD3C-9925560D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49A6C84-1B59-F34E-9A39-35D7E13E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B60A45-D648-0A42-AB96-86E9BA3D6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AB8F85-2A5D-E043-AA3C-E34AE1F9D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13B45B-B013-844C-A4CC-BD48D0298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hyperlink" Target="https://www.sberbank-ast.ru/Defaul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hyperlink" Target="https://www.sberbank-ast.ru/Default.aspx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-ast.ru/Default.asp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hyperlink" Target="https://www.sberbank-ast.ru/Default.aspx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hyperlink" Target="https://www.sberbank-ast.ru/Default.aspx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="" xmlns:a16="http://schemas.microsoft.com/office/drawing/2014/main" id="{7E084A6F-DF65-C941-9ADC-38C1390BA397}"/>
              </a:ext>
            </a:extLst>
          </p:cNvPr>
          <p:cNvSpPr txBox="1">
            <a:spLocks/>
          </p:cNvSpPr>
          <p:nvPr/>
        </p:nvSpPr>
        <p:spPr>
          <a:xfrm>
            <a:off x="404949" y="2420888"/>
            <a:ext cx="10228217" cy="237405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  <a:latin typeface="+mj-lt"/>
              </a:rPr>
              <a:t>ЗАКУПКИ </a:t>
            </a:r>
            <a:r>
              <a:rPr lang="ru-RU" dirty="0">
                <a:solidFill>
                  <a:srgbClr val="FFFF00"/>
                </a:solidFill>
                <a:latin typeface="+mj-lt"/>
              </a:rPr>
              <a:t>ПО ЧАСТИ 12 СТАТЬИ 93</a:t>
            </a:r>
          </a:p>
          <a:p>
            <a:r>
              <a:rPr lang="ru-RU" dirty="0">
                <a:solidFill>
                  <a:srgbClr val="FFFF00"/>
                </a:solidFill>
                <a:latin typeface="+mj-lt"/>
              </a:rPr>
              <a:t>ЗАКОНА № 44-ФЗ.</a:t>
            </a:r>
            <a:endParaRPr lang="ru-RU" u="sng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-387424"/>
            <a:ext cx="4992555" cy="280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910059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 smtClean="0"/>
              <a:t>Предложение поставщика </a:t>
            </a:r>
            <a:endParaRPr lang="ru-RU" sz="40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0654" y="910059"/>
            <a:ext cx="10432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Добавление товара может быть осуществлено в разделе меню </a:t>
            </a:r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«Моё предложение»  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или напрямую из «</a:t>
            </a:r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Каталога товаров, работ, услуг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», путём указания кода товара.</a:t>
            </a:r>
          </a:p>
          <a:p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Для добавления товара в предварительное предложение необходимо нажать кнопку «</a:t>
            </a:r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Добавить товар</a:t>
            </a:r>
            <a:r>
              <a:rPr lang="ru-RU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339">
            <a:off x="4426924" y="4516400"/>
            <a:ext cx="370022" cy="37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339">
            <a:off x="1782335" y="5569348"/>
            <a:ext cx="370022" cy="370022"/>
          </a:xfrm>
          <a:prstGeom prst="rect">
            <a:avLst/>
          </a:prstGeom>
        </p:spPr>
      </p:pic>
      <p:pic>
        <p:nvPicPr>
          <p:cNvPr id="7" name="Рисунок 6" descr="Сбербанк-АСТ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54" y="2177390"/>
            <a:ext cx="9696450" cy="3838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339">
            <a:off x="4165318" y="2861981"/>
            <a:ext cx="370022" cy="370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339">
            <a:off x="1086618" y="4145588"/>
            <a:ext cx="370022" cy="3700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556">
            <a:off x="1459950" y="5553826"/>
            <a:ext cx="370022" cy="370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6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910059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 smtClean="0"/>
              <a:t>Предложение поставщика </a:t>
            </a:r>
            <a:endParaRPr lang="ru-RU" sz="40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7526" y="1263226"/>
            <a:ext cx="10432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Добавление товара может быть осуществлено в разделе меню «</a:t>
            </a:r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Моё предложение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  или напрямую из «</a:t>
            </a:r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Каталога товаров, работ, услуг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», путём указания кода товара.</a:t>
            </a:r>
          </a:p>
          <a:p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Для добавления товара в предварительное предложение необходимо нажать кнопку «</a:t>
            </a:r>
            <a:r>
              <a:rPr lang="ru-RU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Добавить товар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6" y="2335299"/>
            <a:ext cx="10321638" cy="4018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339">
            <a:off x="4232960" y="5638620"/>
            <a:ext cx="370022" cy="370022"/>
          </a:xfrm>
          <a:prstGeom prst="rect">
            <a:avLst/>
          </a:prstGeom>
        </p:spPr>
      </p:pic>
      <p:pic>
        <p:nvPicPr>
          <p:cNvPr id="8" name="Рисунок 7" descr="Сбербанк-АСТ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3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910059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 smtClean="0"/>
              <a:t>Предложение поставщика </a:t>
            </a:r>
            <a:endParaRPr lang="ru-RU" sz="40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998" y="910059"/>
            <a:ext cx="1090352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Содержание предварительно предложения поставщика:</a:t>
            </a:r>
          </a:p>
          <a:p>
            <a:r>
              <a:rPr lang="ru-RU" sz="2000" b="1" dirty="0">
                <a:solidFill>
                  <a:srgbClr val="CC6600"/>
                </a:solidFill>
              </a:rPr>
              <a:t> </a:t>
            </a:r>
          </a:p>
          <a:p>
            <a:r>
              <a:rPr lang="ru-RU" sz="1400" dirty="0" smtClean="0"/>
              <a:t>б</a:t>
            </a:r>
            <a:r>
              <a:rPr lang="ru-RU" sz="1400" dirty="0"/>
              <a:t>) товарный знак (при наличии);</a:t>
            </a:r>
          </a:p>
          <a:p>
            <a:r>
              <a:rPr lang="ru-RU" sz="1400" dirty="0"/>
              <a:t>в) наименование страны происхождения товара;</a:t>
            </a:r>
          </a:p>
          <a:p>
            <a:r>
              <a:rPr lang="ru-RU" sz="1400" dirty="0"/>
              <a:t>г) документ (или его копия), подтверждающий страну происхождения товара (в случае, если такой документ в отношении такого товара предусмотрен в соответствии с ч.3 и 4 ст. 14 закона). В случае отсутствия такого документа товар приравнивается к иностранному;</a:t>
            </a:r>
          </a:p>
          <a:p>
            <a:r>
              <a:rPr lang="ru-RU" sz="1400" dirty="0"/>
              <a:t>д) единица измерения товара по классификатору;</a:t>
            </a:r>
          </a:p>
          <a:p>
            <a:r>
              <a:rPr lang="ru-RU" sz="1400" dirty="0"/>
              <a:t>е) цена (цены) единицы товара с учетом стоимости доставки, налогов, сборов и иных обязательных платежей, количества товара и субъекта (субъектов) РФ, муниципального района (районов) или городского округа (округов), в пределах территории которого (которых) участник закупки предлагает товар к поставкам;</a:t>
            </a:r>
          </a:p>
          <a:p>
            <a:r>
              <a:rPr lang="ru-RU" sz="1400" dirty="0"/>
              <a:t>ж) минимальное и (или) максимальное количество товара, предлагаемое участником закупки к поставкам. При этом такое количество товара может быть указано с учетом субъекта (субъектов) РФ, муниципального района (районов) или городского округа (округов), в пределах территории которого (которых) участник закупки предлагает товар к поставкам</a:t>
            </a:r>
            <a:r>
              <a:rPr lang="ru-RU" sz="1400" dirty="0" smtClean="0"/>
              <a:t>;</a:t>
            </a:r>
          </a:p>
          <a:p>
            <a:r>
              <a:rPr lang="ru-RU" sz="1400" dirty="0"/>
              <a:t>з) наименование субъекта  РФ, муниципального района (районов) или городского округа (округов) по классификаторам, в пределах территории которого (которых) участник закупки предлагает товар к поставкам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и) срок действия предварительного предложения, который не может составлять более одного месяца с даты его размещения на электронной площадке.  Есть условия продления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к) минимальный и (или) максимальный срок (сроки) поставки товара с учетом количества товара, предлагаемого участником к поставкам, и субъекта (субъектов) РФ, муниципального района (районов) или городского округа (округов), в пределах территории которого (которых) участник закупки предлагает товар к поставкам. Сроки поставки товара исчисляются календарными днями и указываются в предварительном предложении в календарных днях. </a:t>
            </a:r>
            <a:r>
              <a:rPr lang="ru-RU" sz="1400" b="1" dirty="0">
                <a:solidFill>
                  <a:srgbClr val="FF0000"/>
                </a:solidFill>
              </a:rPr>
              <a:t>При этом </a:t>
            </a:r>
            <a:r>
              <a:rPr lang="ru-RU" sz="1400" b="1" dirty="0" err="1">
                <a:solidFill>
                  <a:srgbClr val="FF0000"/>
                </a:solidFill>
              </a:rPr>
              <a:t>неуказание</a:t>
            </a:r>
            <a:r>
              <a:rPr lang="ru-RU" sz="1400" b="1" dirty="0">
                <a:solidFill>
                  <a:srgbClr val="FF0000"/>
                </a:solidFill>
              </a:rPr>
              <a:t> таких сроков означает согласие участника закупки со сроком поставки товара, предусмотренным заказчиком в извещении</a:t>
            </a:r>
          </a:p>
          <a:p>
            <a:endParaRPr lang="ru-RU" sz="1400" dirty="0"/>
          </a:p>
        </p:txBody>
      </p:sp>
      <p:pic>
        <p:nvPicPr>
          <p:cNvPr id="5" name="Рисунок 4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6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/>
              <a:t>Схема закупки у единственного поставщика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952481"/>
              </p:ext>
            </p:extLst>
          </p:nvPr>
        </p:nvGraphicFramePr>
        <p:xfrm>
          <a:off x="498763" y="1801092"/>
          <a:ext cx="11203710" cy="416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2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78691"/>
            <a:ext cx="10058400" cy="935089"/>
          </a:xfrm>
        </p:spPr>
        <p:txBody>
          <a:bodyPr>
            <a:noAutofit/>
          </a:bodyPr>
          <a:lstStyle/>
          <a:p>
            <a:pPr algn="r"/>
            <a:r>
              <a:rPr lang="ru-RU" sz="4000" b="0" dirty="0"/>
              <a:t>Алгоритм </a:t>
            </a:r>
            <a:r>
              <a:rPr lang="ru-RU" sz="4000" b="0" dirty="0" smtClean="0"/>
              <a:t>закупки. </a:t>
            </a:r>
            <a:br>
              <a:rPr lang="ru-RU" sz="4000" b="0" dirty="0" smtClean="0"/>
            </a:br>
            <a:r>
              <a:rPr lang="ru-RU" sz="4000" b="0" u="sng" dirty="0" smtClean="0">
                <a:solidFill>
                  <a:srgbClr val="21A038"/>
                </a:solidFill>
              </a:rPr>
              <a:t>Оператор электронной </a:t>
            </a:r>
            <a:br>
              <a:rPr lang="ru-RU" sz="4000" b="0" u="sng" dirty="0" smtClean="0">
                <a:solidFill>
                  <a:srgbClr val="21A038"/>
                </a:solidFill>
              </a:rPr>
            </a:br>
            <a:r>
              <a:rPr lang="ru-RU" sz="4000" b="0" u="sng" dirty="0" smtClean="0">
                <a:solidFill>
                  <a:srgbClr val="21A038"/>
                </a:solidFill>
              </a:rPr>
              <a:t>площадки</a:t>
            </a:r>
            <a:r>
              <a:rPr lang="ru-RU" sz="4000" b="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000" b="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1417694"/>
              </p:ext>
            </p:extLst>
          </p:nvPr>
        </p:nvGraphicFramePr>
        <p:xfrm>
          <a:off x="240145" y="1181485"/>
          <a:ext cx="11582400" cy="593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5818" y="3964385"/>
            <a:ext cx="10427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</a:rPr>
              <a:t>в течение одного часа с момента размещения </a:t>
            </a:r>
            <a:r>
              <a:rPr lang="ru-RU" sz="2000" b="1" dirty="0" smtClean="0">
                <a:solidFill>
                  <a:srgbClr val="FF0000"/>
                </a:solidFill>
              </a:rPr>
              <a:t>извещения заказчика в ЕИС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9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92364"/>
            <a:ext cx="10058400" cy="935089"/>
          </a:xfrm>
        </p:spPr>
        <p:txBody>
          <a:bodyPr>
            <a:noAutofit/>
          </a:bodyPr>
          <a:lstStyle/>
          <a:p>
            <a:pPr algn="r"/>
            <a:r>
              <a:rPr lang="ru-RU" sz="4000" b="0" dirty="0"/>
              <a:t>Алгоритм </a:t>
            </a:r>
            <a:r>
              <a:rPr lang="ru-RU" sz="4000" b="0" dirty="0" smtClean="0"/>
              <a:t>закупки.</a:t>
            </a:r>
            <a:br>
              <a:rPr lang="ru-RU" sz="4000" b="0" dirty="0" smtClean="0"/>
            </a:br>
            <a:r>
              <a:rPr lang="ru-RU" sz="4000" b="0" u="sng" dirty="0" smtClean="0"/>
              <a:t>Заказчик</a:t>
            </a:r>
            <a:r>
              <a:rPr lang="ru-RU" sz="4000" b="0" dirty="0" smtClean="0"/>
              <a:t>  </a:t>
            </a:r>
            <a:endParaRPr lang="ru-RU" sz="4000" b="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1587317"/>
              </p:ext>
            </p:extLst>
          </p:nvPr>
        </p:nvGraphicFramePr>
        <p:xfrm>
          <a:off x="332509" y="1273849"/>
          <a:ext cx="11582400" cy="593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4914" y="3918249"/>
            <a:ext cx="10427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не позднее одного рабочего дня со дня, следующего за днем получения информации и </a:t>
            </a:r>
            <a:r>
              <a:rPr lang="ru-RU" b="1" dirty="0" smtClean="0">
                <a:solidFill>
                  <a:srgbClr val="FF0000"/>
                </a:solidFill>
              </a:rPr>
              <a:t>документов от оператора электронной площадки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0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3" y="120073"/>
            <a:ext cx="10058400" cy="935089"/>
          </a:xfrm>
        </p:spPr>
        <p:txBody>
          <a:bodyPr>
            <a:normAutofit fontScale="90000"/>
          </a:bodyPr>
          <a:lstStyle/>
          <a:p>
            <a:pPr algn="r"/>
            <a:r>
              <a:rPr lang="ru-RU" b="0" dirty="0"/>
              <a:t>Алгоритм </a:t>
            </a:r>
            <a:r>
              <a:rPr lang="ru-RU" b="0" dirty="0" smtClean="0"/>
              <a:t>закупки.</a:t>
            </a:r>
            <a:br>
              <a:rPr lang="ru-RU" b="0" dirty="0" smtClean="0"/>
            </a:br>
            <a:r>
              <a:rPr lang="ru-RU" b="0" u="sng" dirty="0" smtClean="0"/>
              <a:t>Заказчик</a:t>
            </a:r>
            <a:r>
              <a:rPr lang="ru-RU" b="0" dirty="0" smtClean="0"/>
              <a:t>  </a:t>
            </a:r>
            <a:endParaRPr lang="ru-RU" b="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6290143"/>
              </p:ext>
            </p:extLst>
          </p:nvPr>
        </p:nvGraphicFramePr>
        <p:xfrm>
          <a:off x="655781" y="1439333"/>
          <a:ext cx="109912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8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92364"/>
            <a:ext cx="10058400" cy="935089"/>
          </a:xfrm>
        </p:spPr>
        <p:txBody>
          <a:bodyPr>
            <a:normAutofit fontScale="90000"/>
          </a:bodyPr>
          <a:lstStyle/>
          <a:p>
            <a:pPr algn="r"/>
            <a:r>
              <a:rPr lang="ru-RU" b="0" dirty="0"/>
              <a:t>Алгоритм </a:t>
            </a:r>
            <a:r>
              <a:rPr lang="ru-RU" b="0" dirty="0" smtClean="0"/>
              <a:t>закупки.</a:t>
            </a:r>
            <a:br>
              <a:rPr lang="ru-RU" b="0" dirty="0" smtClean="0"/>
            </a:br>
            <a:r>
              <a:rPr lang="ru-RU" b="0" u="sng" dirty="0" smtClean="0"/>
              <a:t>Заказчик</a:t>
            </a:r>
            <a:r>
              <a:rPr lang="ru-RU" b="0" dirty="0" smtClean="0"/>
              <a:t>  </a:t>
            </a:r>
            <a:endParaRPr lang="ru-RU" b="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278517"/>
              </p:ext>
            </p:extLst>
          </p:nvPr>
        </p:nvGraphicFramePr>
        <p:xfrm>
          <a:off x="461817" y="1328497"/>
          <a:ext cx="11397674" cy="40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57563" y="5519125"/>
            <a:ext cx="9998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21A0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 </a:t>
            </a:r>
            <a:r>
              <a:rPr lang="ru-RU" sz="2400" b="1" u="sng" dirty="0">
                <a:solidFill>
                  <a:srgbClr val="21A0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электронной </a:t>
            </a:r>
            <a:r>
              <a:rPr lang="ru-RU" sz="2400" b="1" u="sng" dirty="0" smtClean="0">
                <a:solidFill>
                  <a:srgbClr val="21A0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площадки </a:t>
            </a:r>
            <a:r>
              <a:rPr lang="ru-RU" sz="2400" dirty="0" smtClean="0">
                <a:solidFill>
                  <a:srgbClr val="21A0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21A0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одного часа с момента получения такого протокола размещает его в единой информационной системе и на электронной площадке. </a:t>
            </a:r>
            <a:endParaRPr lang="ru-RU" sz="2400" dirty="0">
              <a:solidFill>
                <a:srgbClr val="21A038"/>
              </a:solidFill>
            </a:endParaRPr>
          </a:p>
        </p:txBody>
      </p:sp>
      <p:pic>
        <p:nvPicPr>
          <p:cNvPr id="5" name="Рисунок 4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7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1256145"/>
          </a:xfrm>
        </p:spPr>
        <p:txBody>
          <a:bodyPr>
            <a:normAutofit fontScale="90000"/>
          </a:bodyPr>
          <a:lstStyle/>
          <a:p>
            <a:pPr algn="r"/>
            <a:r>
              <a:rPr lang="ru-RU" b="0" dirty="0"/>
              <a:t>Алгоритм закупки.</a:t>
            </a:r>
            <a:br>
              <a:rPr lang="ru-RU" b="0" dirty="0"/>
            </a:br>
            <a:r>
              <a:rPr lang="ru-RU" b="0" u="sng" dirty="0" smtClean="0"/>
              <a:t>Заключение контракта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364" y="1343498"/>
            <a:ext cx="1149003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аключения контракта определен статьей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83.2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закона. </a:t>
            </a:r>
          </a:p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установлены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частью 13 статьи 82.1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49177076"/>
              </p:ext>
            </p:extLst>
          </p:nvPr>
        </p:nvGraphicFramePr>
        <p:xfrm>
          <a:off x="508000" y="2667515"/>
          <a:ext cx="11379200" cy="280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8000" y="5996619"/>
            <a:ext cx="10861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2000" b="1" dirty="0" smtClean="0">
                <a:solidFill>
                  <a:srgbClr val="21A0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Контракты, заключенные </a:t>
            </a:r>
            <a:r>
              <a:rPr lang="ru-RU" sz="2000" b="1" dirty="0">
                <a:solidFill>
                  <a:srgbClr val="21A0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12 статьи </a:t>
            </a:r>
            <a:r>
              <a:rPr lang="ru-RU" sz="2000" b="1" dirty="0" smtClean="0">
                <a:solidFill>
                  <a:srgbClr val="21A0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закона, </a:t>
            </a:r>
          </a:p>
          <a:p>
            <a:pPr indent="342900" algn="ctr"/>
            <a:r>
              <a:rPr lang="ru-RU" sz="2000" b="1" u="sng" dirty="0" smtClean="0">
                <a:solidFill>
                  <a:srgbClr val="21A0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в реестр контрактов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103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Рисунок 7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1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-198858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/>
              <a:t>Алгоритм закупки. </a:t>
            </a:r>
            <a:br>
              <a:rPr lang="ru-RU" sz="4000" b="0" dirty="0"/>
            </a:br>
            <a:r>
              <a:rPr lang="ru-RU" sz="4000" b="0" u="sng" dirty="0"/>
              <a:t>Оператор </a:t>
            </a:r>
            <a:r>
              <a:rPr lang="ru-RU" sz="4000" b="0" u="sng" dirty="0" smtClean="0"/>
              <a:t>электронной площадки </a:t>
            </a:r>
            <a:endParaRPr lang="ru-RU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60576120"/>
              </p:ext>
            </p:extLst>
          </p:nvPr>
        </p:nvGraphicFramePr>
        <p:xfrm>
          <a:off x="277089" y="1496292"/>
          <a:ext cx="11453093" cy="520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9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9716" y="-134204"/>
            <a:ext cx="11442284" cy="160934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Основания для электронной закупки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у единственного поставщика </a:t>
            </a:r>
            <a:endParaRPr lang="ru-RU" sz="40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49715" y="2254466"/>
            <a:ext cx="2418358" cy="1180199"/>
          </a:xfrm>
          <a:prstGeom prst="wedgeRectCallout">
            <a:avLst>
              <a:gd name="adj1" fmla="val 67541"/>
              <a:gd name="adj2" fmla="val -23770"/>
            </a:avLst>
          </a:prstGeom>
          <a:solidFill>
            <a:srgbClr val="21A03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Часть 12 статьи 93 закона № 44-ФЗ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3235" y="3781949"/>
            <a:ext cx="9208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Только товары (КТРУ)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 Для заключения контрактов на использование программного обеспечения, баз данных, обновлений и дополнительных функций, включая удаленный доступ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Только «малые» закупки по пунктам 4 и 5 части 1 статьи 93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Только на отобранных электронных площадках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 предельной ценой контракта до 5 млн. руб.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910" y="1940430"/>
            <a:ext cx="80633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случаях, предусмотренных пунктами 4 и 5 части 1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93,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осуществляться в электронной форме с использованием электронной площадки на сумму,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превышающую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миллионов рублей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4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49A2D4B-6456-8B44-88DD-3B00388CA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4260" r="5796" b="5120"/>
          <a:stretch/>
        </p:blipFill>
        <p:spPr>
          <a:xfrm>
            <a:off x="1" y="6126480"/>
            <a:ext cx="12192000" cy="74865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2B8B2A81-36BC-3646-BDDC-1F02EBE4E650}"/>
              </a:ext>
            </a:extLst>
          </p:cNvPr>
          <p:cNvSpPr txBox="1">
            <a:spLocks/>
          </p:cNvSpPr>
          <p:nvPr/>
        </p:nvSpPr>
        <p:spPr>
          <a:xfrm>
            <a:off x="7543598" y="3553811"/>
            <a:ext cx="3933796" cy="74406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1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="" xmlns:a16="http://schemas.microsoft.com/office/drawing/2014/main" id="{333FD704-8257-A448-B8A0-B9FA6DFC138B}"/>
              </a:ext>
            </a:extLst>
          </p:cNvPr>
          <p:cNvSpPr/>
          <p:nvPr/>
        </p:nvSpPr>
        <p:spPr>
          <a:xfrm>
            <a:off x="1871851" y="2861978"/>
            <a:ext cx="47454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 err="1" smtClean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Невидомов</a:t>
            </a:r>
            <a:r>
              <a:rPr lang="ru-RU" dirty="0" smtClean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Михаил Александрович</a:t>
            </a:r>
            <a:endParaRPr lang="en-US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="" xmlns:a16="http://schemas.microsoft.com/office/drawing/2014/main" id="{7BAD8506-1866-2546-9258-63A5A989404B}"/>
              </a:ext>
            </a:extLst>
          </p:cNvPr>
          <p:cNvSpPr txBox="1">
            <a:spLocks/>
          </p:cNvSpPr>
          <p:nvPr/>
        </p:nvSpPr>
        <p:spPr>
          <a:xfrm>
            <a:off x="1871851" y="3373078"/>
            <a:ext cx="3933796" cy="41122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+</a:t>
            </a:r>
            <a:r>
              <a:rPr lang="en-US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7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(909) 3642497</a:t>
            </a: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="" xmlns:a16="http://schemas.microsoft.com/office/drawing/2014/main" id="{9DF98529-7A1E-4246-BCDA-ECC76613D4F7}"/>
              </a:ext>
            </a:extLst>
          </p:cNvPr>
          <p:cNvSpPr/>
          <p:nvPr/>
        </p:nvSpPr>
        <p:spPr>
          <a:xfrm>
            <a:off x="1871851" y="3876144"/>
            <a:ext cx="39438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sberbank.ast@gmail.com</a:t>
            </a:r>
            <a:endParaRPr lang="en-US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7BAD8506-1866-2546-9258-63A5A989404B}"/>
              </a:ext>
            </a:extLst>
          </p:cNvPr>
          <p:cNvSpPr txBox="1">
            <a:spLocks/>
          </p:cNvSpPr>
          <p:nvPr/>
        </p:nvSpPr>
        <p:spPr>
          <a:xfrm>
            <a:off x="8054899" y="3355838"/>
            <a:ext cx="3933796" cy="41122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5" y="2806710"/>
            <a:ext cx="382468" cy="382468"/>
          </a:xfrm>
          <a:prstGeom prst="rect">
            <a:avLst/>
          </a:prstGeom>
          <a:noFill/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5" y="3335983"/>
            <a:ext cx="373707" cy="373707"/>
          </a:xfrm>
          <a:prstGeom prst="rect">
            <a:avLst/>
          </a:prstGeom>
          <a:noFill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5" y="3854422"/>
            <a:ext cx="368840" cy="368840"/>
          </a:xfrm>
          <a:prstGeom prst="rect">
            <a:avLst/>
          </a:prstGeom>
          <a:noFill/>
        </p:spPr>
      </p:pic>
      <p:pic>
        <p:nvPicPr>
          <p:cNvPr id="18" name="Рисунок 17" descr="Сбербанк-АСТ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9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-45586"/>
            <a:ext cx="11497702" cy="1609344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 smtClean="0"/>
              <a:t>Основания для электронной закупки у единственного поставщика </a:t>
            </a:r>
            <a:endParaRPr lang="ru-RU" sz="4000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29064" y="1363703"/>
            <a:ext cx="4773618" cy="400110"/>
          </a:xfrm>
          <a:prstGeom prst="rect">
            <a:avLst/>
          </a:prstGeom>
          <a:ln>
            <a:solidFill>
              <a:srgbClr val="21A038"/>
            </a:solidFill>
          </a:ln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412" y="2059862"/>
            <a:ext cx="11576153" cy="3230628"/>
          </a:xfrm>
          <a:prstGeom prst="rect">
            <a:avLst/>
          </a:prstGeom>
          <a:ln>
            <a:solidFill>
              <a:srgbClr val="21A038"/>
            </a:solidFill>
          </a:ln>
        </p:spPr>
        <p:txBody>
          <a:bodyPr wrap="square">
            <a:spAutoFit/>
          </a:bodyPr>
          <a:lstStyle/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a typeface="Times New Roman" panose="02020603050405020304" pitchFamily="18" charset="0"/>
              </a:rPr>
              <a:t>Годовой </a:t>
            </a:r>
            <a:r>
              <a:rPr lang="ru-RU" sz="3200" dirty="0">
                <a:ea typeface="Times New Roman" panose="02020603050405020304" pitchFamily="18" charset="0"/>
              </a:rPr>
              <a:t>объем не должен превышать 100 миллионов </a:t>
            </a:r>
            <a:r>
              <a:rPr lang="ru-RU" sz="3200" dirty="0" smtClean="0">
                <a:ea typeface="Times New Roman" panose="02020603050405020304" pitchFamily="18" charset="0"/>
              </a:rPr>
              <a:t>    рублей</a:t>
            </a:r>
            <a:r>
              <a:rPr lang="ru-RU" sz="3200" dirty="0">
                <a:ea typeface="Times New Roman" panose="02020603050405020304" pitchFamily="18" charset="0"/>
              </a:rPr>
              <a:t>.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Закупки не учитываются в составе годового объема закупок, которые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заказчик вправе осуществить на основании п. 4, 5, 5.1 ч. 1 ст. 93 ФЗ № 44-ФЗ</a:t>
            </a:r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3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09" y="-221673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 smtClean="0"/>
              <a:t>Электронные площадки </a:t>
            </a:r>
            <a:endParaRPr lang="ru-RU" sz="40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32682" y="1783093"/>
            <a:ext cx="3855756" cy="2862322"/>
          </a:xfrm>
          <a:prstGeom prst="rect">
            <a:avLst/>
          </a:prstGeom>
          <a:ln>
            <a:solidFill>
              <a:srgbClr val="EDE819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Распоряжение Правительства РФ от 12.07.2018 N </a:t>
            </a:r>
            <a:r>
              <a:rPr lang="ru-RU" sz="2000" dirty="0" smtClean="0">
                <a:latin typeface="Times New Roman" panose="02020603050405020304" pitchFamily="18" charset="0"/>
              </a:rPr>
              <a:t>1447-р «Об </a:t>
            </a:r>
            <a:r>
              <a:rPr lang="ru-RU" sz="2000" dirty="0">
                <a:latin typeface="Times New Roman" panose="02020603050405020304" pitchFamily="18" charset="0"/>
              </a:rPr>
              <a:t>утверждении перечней операторов электронных площадок и специализированных электронных площадок, предусмотренных Федеральными законами от 05.04.2013 N 44-ФЗ, от 18.07.2011 N </a:t>
            </a:r>
            <a:r>
              <a:rPr lang="ru-RU" sz="2000" dirty="0" smtClean="0">
                <a:latin typeface="Times New Roman" panose="02020603050405020304" pitchFamily="18" charset="0"/>
              </a:rPr>
              <a:t>223-ФЗ»</a:t>
            </a:r>
            <a:endParaRPr lang="ru-RU" sz="2000" b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44945" y="1311564"/>
            <a:ext cx="6848765" cy="3805381"/>
          </a:xfrm>
          <a:prstGeom prst="homePlate">
            <a:avLst>
              <a:gd name="adj" fmla="val 27053"/>
            </a:avLst>
          </a:prstGeom>
          <a:noFill/>
          <a:ln>
            <a:solidFill>
              <a:srgbClr val="21A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Электронная площадка - сайт в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информационно-телекоммуникационной сети "Интернет", соответствующий установленным в соответствии с п. 1 и 2 ч. 2 ст. 24.1 закона требованиям, на котором проводятся конкурентные способы определения поставщиков (подрядчиков, исполнителей) в электронной форме (за исключением закрытых способов определения поставщиков (подрядчиков, исполнителей) в электронной форме), а также закупки товара у единственного поставщика в электронной форме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сумму, предусмотренную ч.12 ст.93 закона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945" y="5269862"/>
            <a:ext cx="10843493" cy="1200329"/>
          </a:xfrm>
          <a:prstGeom prst="rect">
            <a:avLst/>
          </a:prstGeom>
          <a:ln>
            <a:solidFill>
              <a:srgbClr val="21A0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осуществлении закупок, предусмотренных ч.12 ст.93,  доступность информации </a:t>
            </a:r>
            <a:r>
              <a:rPr lang="ru-RU" u="sng" dirty="0" smtClean="0"/>
              <a:t>обо всех </a:t>
            </a:r>
            <a:r>
              <a:rPr lang="ru-RU" dirty="0" smtClean="0"/>
              <a:t>предварительных предложениях, размещенных участниками закупок </a:t>
            </a:r>
            <a:r>
              <a:rPr lang="ru-RU" u="sng" dirty="0" smtClean="0"/>
              <a:t>на всех </a:t>
            </a:r>
            <a:r>
              <a:rPr lang="ru-RU" dirty="0" smtClean="0"/>
              <a:t>электронных площадках, обеспечивается посредством их информационного взаимодействия с ЕИС. </a:t>
            </a:r>
          </a:p>
          <a:p>
            <a:pPr algn="ctr"/>
            <a:r>
              <a:rPr lang="ru-RU" dirty="0" smtClean="0"/>
              <a:t>Требования к такому информационному взаимодействию устанавливаются Правительством РФ</a:t>
            </a:r>
            <a:endParaRPr lang="ru-RU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4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1221794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/>
              <a:t>Извещение </a:t>
            </a:r>
            <a:r>
              <a:rPr lang="ru-RU" sz="4000" b="0" dirty="0" smtClean="0"/>
              <a:t>заказчика в ЕИС  </a:t>
            </a:r>
            <a:endParaRPr lang="ru-RU" sz="40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21313"/>
            <a:ext cx="4829608" cy="5002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92" y="4683408"/>
            <a:ext cx="4956152" cy="1540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73" y="2953757"/>
            <a:ext cx="5516790" cy="1226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46" y="1071765"/>
            <a:ext cx="5948444" cy="1557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94" y="1167431"/>
            <a:ext cx="682901" cy="682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407728"/>
            <a:ext cx="682901" cy="682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87" y="5541104"/>
            <a:ext cx="682901" cy="682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43761"/>
            <a:ext cx="682901" cy="6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83" y="982765"/>
            <a:ext cx="69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756" y="2886893"/>
            <a:ext cx="4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287" y="4498742"/>
            <a:ext cx="4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62974" y="6357330"/>
            <a:ext cx="316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ИЗВЕЩЕНИЯ</a:t>
            </a:r>
            <a:endParaRPr lang="ru-RU" b="1" dirty="0"/>
          </a:p>
        </p:txBody>
      </p:sp>
      <p:pic>
        <p:nvPicPr>
          <p:cNvPr id="15" name="Рисунок 14" descr="Сбербанк-АСТ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7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1221794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/>
              <a:t>Извещение </a:t>
            </a:r>
            <a:r>
              <a:rPr lang="ru-RU" sz="4000" b="0" dirty="0" smtClean="0"/>
              <a:t>заказчика в ЕИС  </a:t>
            </a:r>
            <a:endParaRPr lang="ru-RU" sz="40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726" y="1034328"/>
            <a:ext cx="11485419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 формирует, подписывает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подписью и размещает в единой информационной системе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извещение</a:t>
            </a:r>
          </a:p>
          <a:p>
            <a:pPr algn="just">
              <a:lnSpc>
                <a:spcPct val="107000"/>
              </a:lnSpc>
            </a:pPr>
            <a:endParaRPr lang="ru-RU" dirty="0"/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arenR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7" y="2859655"/>
            <a:ext cx="10414901" cy="3763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37" y="4531894"/>
            <a:ext cx="682901" cy="682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5154">
            <a:off x="4051690" y="6001361"/>
            <a:ext cx="350598" cy="350598"/>
          </a:xfrm>
          <a:prstGeom prst="rect">
            <a:avLst/>
          </a:prstGeom>
        </p:spPr>
      </p:pic>
      <p:pic>
        <p:nvPicPr>
          <p:cNvPr id="9" name="Рисунок 8" descr="Сбербанк-АСТ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8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1274618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/>
              <a:t>Извещение </a:t>
            </a:r>
            <a:r>
              <a:rPr lang="ru-RU" sz="4000" b="0" dirty="0" smtClean="0"/>
              <a:t>заказчика в ЕИС </a:t>
            </a:r>
            <a:endParaRPr lang="ru-RU" sz="40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048" y="2376339"/>
            <a:ext cx="11456894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Извещение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осуществлении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закупки должно содержать: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контракта,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цены контракта у единственного поставщика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изменений 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извещение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</a:p>
        </p:txBody>
      </p:sp>
      <p:pic>
        <p:nvPicPr>
          <p:cNvPr id="4" name="Рисунок 3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5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910059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 smtClean="0"/>
              <a:t>Предложение поставщика </a:t>
            </a:r>
            <a:endParaRPr lang="ru-RU" sz="40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926" y="1448007"/>
            <a:ext cx="1114829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 smtClean="0">
                <a:solidFill>
                  <a:srgbClr val="00B050"/>
                </a:solidFill>
              </a:rPr>
              <a:t>ПОСТАВЩИК на электронной площадке:</a:t>
            </a:r>
          </a:p>
          <a:p>
            <a:r>
              <a:rPr lang="ru-RU" sz="2100" dirty="0" smtClean="0"/>
              <a:t>-    формирует предварительное предложение о </a:t>
            </a:r>
            <a:r>
              <a:rPr lang="ru-RU" sz="2100" dirty="0"/>
              <a:t>поставке товаров </a:t>
            </a:r>
            <a:endParaRPr lang="ru-RU" sz="2100" dirty="0" smtClean="0"/>
          </a:p>
          <a:p>
            <a:r>
              <a:rPr lang="ru-RU" sz="2100" dirty="0" smtClean="0"/>
              <a:t>-    подписывает его электронной подписью </a:t>
            </a:r>
          </a:p>
          <a:p>
            <a:pPr marL="285750" indent="-285750">
              <a:buFontTx/>
              <a:buChar char="-"/>
            </a:pPr>
            <a:r>
              <a:rPr lang="ru-RU" sz="2100" dirty="0" smtClean="0"/>
              <a:t>размещает </a:t>
            </a:r>
            <a:r>
              <a:rPr lang="ru-RU" sz="2100" dirty="0"/>
              <a:t>предварительное предложение о поставке товаров </a:t>
            </a:r>
            <a:r>
              <a:rPr lang="ru-RU" sz="2100" dirty="0" smtClean="0"/>
              <a:t>на электронной площадке </a:t>
            </a:r>
          </a:p>
          <a:p>
            <a:pPr marL="285750" indent="-285750">
              <a:buFontTx/>
              <a:buChar char="-"/>
            </a:pPr>
            <a:endParaRPr lang="ru-RU" sz="2100" dirty="0"/>
          </a:p>
          <a:p>
            <a:pPr algn="ctr"/>
            <a:r>
              <a:rPr lang="ru-RU" sz="2100" b="1" dirty="0" smtClean="0">
                <a:solidFill>
                  <a:srgbClr val="FF0000"/>
                </a:solidFill>
              </a:rPr>
              <a:t>Размещение </a:t>
            </a:r>
            <a:r>
              <a:rPr lang="ru-RU" sz="2100" b="1" dirty="0">
                <a:solidFill>
                  <a:srgbClr val="FF0000"/>
                </a:solidFill>
              </a:rPr>
              <a:t>предварительного предложения </a:t>
            </a:r>
            <a:r>
              <a:rPr lang="ru-RU" sz="2100" b="1" dirty="0" smtClean="0">
                <a:solidFill>
                  <a:srgbClr val="FF0000"/>
                </a:solidFill>
              </a:rPr>
              <a:t>означает </a:t>
            </a:r>
            <a:r>
              <a:rPr lang="ru-RU" sz="2100" b="1" dirty="0">
                <a:solidFill>
                  <a:srgbClr val="FF0000"/>
                </a:solidFill>
              </a:rPr>
              <a:t>согласие участника закупки на </a:t>
            </a:r>
            <a:r>
              <a:rPr lang="ru-RU" sz="2100" b="1" dirty="0" smtClean="0">
                <a:solidFill>
                  <a:srgbClr val="FF0000"/>
                </a:solidFill>
              </a:rPr>
              <a:t>последующее направление </a:t>
            </a:r>
            <a:r>
              <a:rPr lang="ru-RU" sz="2100" b="1" dirty="0">
                <a:solidFill>
                  <a:srgbClr val="FF0000"/>
                </a:solidFill>
              </a:rPr>
              <a:t>оператором электронной площадки заказчикам предложений о поставке товаров, соответствующих требованиям, установленным </a:t>
            </a:r>
            <a:r>
              <a:rPr lang="ru-RU" sz="2100" b="1" dirty="0" smtClean="0">
                <a:solidFill>
                  <a:srgbClr val="FF0000"/>
                </a:solidFill>
              </a:rPr>
              <a:t>заказчиками в извещениях</a:t>
            </a:r>
          </a:p>
          <a:p>
            <a:pPr algn="ctr"/>
            <a:endParaRPr lang="ru-RU" sz="2100" b="1" dirty="0">
              <a:solidFill>
                <a:srgbClr val="21A038"/>
              </a:solidFill>
            </a:endParaRPr>
          </a:p>
          <a:p>
            <a:pPr algn="ctr"/>
            <a:r>
              <a:rPr lang="ru-RU" sz="2100" b="1" dirty="0" smtClean="0">
                <a:solidFill>
                  <a:srgbClr val="21A038"/>
                </a:solidFill>
              </a:rPr>
              <a:t>Предварительное </a:t>
            </a:r>
            <a:r>
              <a:rPr lang="ru-RU" sz="2100" b="1" dirty="0">
                <a:solidFill>
                  <a:srgbClr val="21A038"/>
                </a:solidFill>
              </a:rPr>
              <a:t>предложение о поставке товара признается заявкой на участие в закупке, поданной участником закупки</a:t>
            </a:r>
            <a:endParaRPr lang="ru-RU" sz="2100" b="1" dirty="0" smtClean="0">
              <a:solidFill>
                <a:srgbClr val="21A038"/>
              </a:solidFill>
            </a:endParaRPr>
          </a:p>
          <a:p>
            <a:endParaRPr lang="ru-RU" sz="2100" dirty="0"/>
          </a:p>
          <a:p>
            <a:r>
              <a:rPr lang="ru-RU" sz="2100" dirty="0" smtClean="0"/>
              <a:t>Участник </a:t>
            </a:r>
            <a:r>
              <a:rPr lang="ru-RU" sz="2100" dirty="0"/>
              <a:t>закупки вправе продлить срок действия предварительного предложения или отозвать его в любой момент до направления оператором электронной площадки заявки </a:t>
            </a:r>
            <a:r>
              <a:rPr lang="ru-RU" sz="2100" dirty="0" smtClean="0"/>
              <a:t>заказчику</a:t>
            </a:r>
          </a:p>
        </p:txBody>
      </p:sp>
      <p:pic>
        <p:nvPicPr>
          <p:cNvPr id="5" name="Рисунок 4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4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50" y="1736003"/>
            <a:ext cx="9476836" cy="4967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910059"/>
          </a:xfrm>
        </p:spPr>
        <p:txBody>
          <a:bodyPr>
            <a:normAutofit/>
          </a:bodyPr>
          <a:lstStyle/>
          <a:p>
            <a:pPr algn="r"/>
            <a:r>
              <a:rPr lang="ru-RU" sz="4000" b="0" dirty="0" smtClean="0"/>
              <a:t>Предложение поставщика </a:t>
            </a:r>
            <a:endParaRPr lang="ru-RU" sz="40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124" y="999866"/>
            <a:ext cx="1139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Segoe UI" panose="020B0502040204020203" pitchFamily="34" charset="0"/>
                <a:cs typeface="Times New Roman" panose="02020603050405020304" pitchFamily="18" charset="0"/>
              </a:rPr>
              <a:t>Для добавления товаров в предварительное предложение </a:t>
            </a:r>
            <a:r>
              <a:rPr lang="ru-RU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поставщика в </a:t>
            </a:r>
            <a:r>
              <a:rPr lang="ru-RU" dirty="0">
                <a:ea typeface="Segoe UI" panose="020B0502040204020203" pitchFamily="34" charset="0"/>
                <a:cs typeface="Times New Roman" panose="02020603050405020304" pitchFamily="18" charset="0"/>
              </a:rPr>
              <a:t>личном </a:t>
            </a:r>
            <a:r>
              <a:rPr lang="ru-RU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кабинете добавлен</a:t>
            </a:r>
          </a:p>
          <a:p>
            <a:r>
              <a:rPr lang="ru-RU" b="1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ea typeface="Segoe UI" panose="020B0502040204020203" pitchFamily="34" charset="0"/>
                <a:cs typeface="Times New Roman" panose="02020603050405020304" pitchFamily="18" charset="0"/>
              </a:rPr>
              <a:t>меню «Каталог»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339">
            <a:off x="3381794" y="3297900"/>
            <a:ext cx="370022" cy="370022"/>
          </a:xfrm>
          <a:prstGeom prst="rect">
            <a:avLst/>
          </a:prstGeom>
        </p:spPr>
      </p:pic>
      <p:pic>
        <p:nvPicPr>
          <p:cNvPr id="8" name="Рисунок 7" descr="Сбербанк-АСТ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5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1512</Words>
  <Application>Microsoft Office PowerPoint</Application>
  <PresentationFormat>Широкоэкранный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SB Sans Display</vt:lpstr>
      <vt:lpstr>SB Sans Display Semibold</vt:lpstr>
      <vt:lpstr>Segoe UI</vt:lpstr>
      <vt:lpstr>Times New Roman</vt:lpstr>
      <vt:lpstr>Verdana</vt:lpstr>
      <vt:lpstr>Wingdings</vt:lpstr>
      <vt:lpstr>Тема Office</vt:lpstr>
      <vt:lpstr>Презентация PowerPoint</vt:lpstr>
      <vt:lpstr>Основания для электронной закупки  у единственного поставщика </vt:lpstr>
      <vt:lpstr>Основания для электронной закупки у единственного поставщика </vt:lpstr>
      <vt:lpstr>Электронные площадки </vt:lpstr>
      <vt:lpstr>Извещение заказчика в ЕИС  </vt:lpstr>
      <vt:lpstr>Извещение заказчика в ЕИС  </vt:lpstr>
      <vt:lpstr>Извещение заказчика в ЕИС </vt:lpstr>
      <vt:lpstr>Предложение поставщика </vt:lpstr>
      <vt:lpstr>Предложение поставщика </vt:lpstr>
      <vt:lpstr>Предложение поставщика </vt:lpstr>
      <vt:lpstr>Предложение поставщика </vt:lpstr>
      <vt:lpstr>Предложение поставщика </vt:lpstr>
      <vt:lpstr>Схема закупки у единственного поставщика </vt:lpstr>
      <vt:lpstr>Алгоритм закупки.  Оператор электронной  площадки </vt:lpstr>
      <vt:lpstr>Алгоритм закупки. Заказчик  </vt:lpstr>
      <vt:lpstr>Алгоритм закупки. Заказчик  </vt:lpstr>
      <vt:lpstr>Алгоритм закупки. Заказчик  </vt:lpstr>
      <vt:lpstr>Алгоритм закупки. Заключение контракта</vt:lpstr>
      <vt:lpstr>Алгоритм закупки.  Оператор электронной площадки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 Siraev</dc:creator>
  <cp:lastModifiedBy>Admin</cp:lastModifiedBy>
  <cp:revision>65</cp:revision>
  <dcterms:created xsi:type="dcterms:W3CDTF">2020-05-25T15:33:31Z</dcterms:created>
  <dcterms:modified xsi:type="dcterms:W3CDTF">2025-05-28T14:56:20Z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90131B29-BFF3-43B3-9C0D-882C0C1C11D4</vt:lpwstr>
  </property>
  <property fmtid="{D5CDD505-2E9C-101B-9397-08002B2CF9AE}" pid="3" name="ArticulatePath">
    <vt:lpwstr>Продукт Закупки по 223ФЗ Сбербанк-АСТ (003)</vt:lpwstr>
  </property>
</Properties>
</file>