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38"/>
  </p:notesMasterIdLst>
  <p:handoutMasterIdLst>
    <p:handoutMasterId r:id="rId139"/>
  </p:handoutMasterIdLst>
  <p:sldIdLst>
    <p:sldId id="273" r:id="rId2"/>
    <p:sldId id="279" r:id="rId3"/>
    <p:sldId id="268" r:id="rId4"/>
    <p:sldId id="381" r:id="rId5"/>
    <p:sldId id="280" r:id="rId6"/>
    <p:sldId id="281" r:id="rId7"/>
    <p:sldId id="282" r:id="rId8"/>
    <p:sldId id="283" r:id="rId9"/>
    <p:sldId id="285" r:id="rId10"/>
    <p:sldId id="284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  <p:sldId id="306" r:id="rId32"/>
    <p:sldId id="307" r:id="rId33"/>
    <p:sldId id="308" r:id="rId34"/>
    <p:sldId id="309" r:id="rId35"/>
    <p:sldId id="310" r:id="rId36"/>
    <p:sldId id="311" r:id="rId37"/>
    <p:sldId id="312" r:id="rId38"/>
    <p:sldId id="313" r:id="rId39"/>
    <p:sldId id="314" r:id="rId40"/>
    <p:sldId id="315" r:id="rId41"/>
    <p:sldId id="316" r:id="rId42"/>
    <p:sldId id="317" r:id="rId43"/>
    <p:sldId id="318" r:id="rId44"/>
    <p:sldId id="319" r:id="rId45"/>
    <p:sldId id="320" r:id="rId46"/>
    <p:sldId id="321" r:id="rId47"/>
    <p:sldId id="322" r:id="rId48"/>
    <p:sldId id="323" r:id="rId49"/>
    <p:sldId id="324" r:id="rId50"/>
    <p:sldId id="325" r:id="rId51"/>
    <p:sldId id="326" r:id="rId52"/>
    <p:sldId id="327" r:id="rId53"/>
    <p:sldId id="328" r:id="rId54"/>
    <p:sldId id="329" r:id="rId55"/>
    <p:sldId id="330" r:id="rId56"/>
    <p:sldId id="331" r:id="rId57"/>
    <p:sldId id="332" r:id="rId58"/>
    <p:sldId id="333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43" r:id="rId69"/>
    <p:sldId id="344" r:id="rId70"/>
    <p:sldId id="345" r:id="rId71"/>
    <p:sldId id="346" r:id="rId72"/>
    <p:sldId id="347" r:id="rId73"/>
    <p:sldId id="348" r:id="rId74"/>
    <p:sldId id="349" r:id="rId75"/>
    <p:sldId id="350" r:id="rId76"/>
    <p:sldId id="351" r:id="rId77"/>
    <p:sldId id="352" r:id="rId78"/>
    <p:sldId id="353" r:id="rId79"/>
    <p:sldId id="354" r:id="rId80"/>
    <p:sldId id="355" r:id="rId81"/>
    <p:sldId id="356" r:id="rId82"/>
    <p:sldId id="357" r:id="rId83"/>
    <p:sldId id="358" r:id="rId84"/>
    <p:sldId id="359" r:id="rId85"/>
    <p:sldId id="360" r:id="rId86"/>
    <p:sldId id="361" r:id="rId87"/>
    <p:sldId id="362" r:id="rId88"/>
    <p:sldId id="363" r:id="rId89"/>
    <p:sldId id="364" r:id="rId90"/>
    <p:sldId id="379" r:id="rId91"/>
    <p:sldId id="365" r:id="rId92"/>
    <p:sldId id="366" r:id="rId93"/>
    <p:sldId id="367" r:id="rId94"/>
    <p:sldId id="368" r:id="rId95"/>
    <p:sldId id="369" r:id="rId96"/>
    <p:sldId id="370" r:id="rId97"/>
    <p:sldId id="371" r:id="rId98"/>
    <p:sldId id="372" r:id="rId99"/>
    <p:sldId id="373" r:id="rId100"/>
    <p:sldId id="374" r:id="rId101"/>
    <p:sldId id="375" r:id="rId102"/>
    <p:sldId id="376" r:id="rId103"/>
    <p:sldId id="377" r:id="rId104"/>
    <p:sldId id="378" r:id="rId105"/>
    <p:sldId id="382" r:id="rId106"/>
    <p:sldId id="383" r:id="rId107"/>
    <p:sldId id="384" r:id="rId108"/>
    <p:sldId id="385" r:id="rId109"/>
    <p:sldId id="386" r:id="rId110"/>
    <p:sldId id="387" r:id="rId111"/>
    <p:sldId id="388" r:id="rId112"/>
    <p:sldId id="389" r:id="rId113"/>
    <p:sldId id="390" r:id="rId114"/>
    <p:sldId id="391" r:id="rId115"/>
    <p:sldId id="392" r:id="rId116"/>
    <p:sldId id="393" r:id="rId117"/>
    <p:sldId id="412" r:id="rId118"/>
    <p:sldId id="394" r:id="rId119"/>
    <p:sldId id="395" r:id="rId120"/>
    <p:sldId id="411" r:id="rId121"/>
    <p:sldId id="397" r:id="rId122"/>
    <p:sldId id="398" r:id="rId123"/>
    <p:sldId id="399" r:id="rId124"/>
    <p:sldId id="396" r:id="rId125"/>
    <p:sldId id="404" r:id="rId126"/>
    <p:sldId id="405" r:id="rId127"/>
    <p:sldId id="406" r:id="rId128"/>
    <p:sldId id="400" r:id="rId129"/>
    <p:sldId id="401" r:id="rId130"/>
    <p:sldId id="402" r:id="rId131"/>
    <p:sldId id="403" r:id="rId132"/>
    <p:sldId id="407" r:id="rId133"/>
    <p:sldId id="408" r:id="rId134"/>
    <p:sldId id="409" r:id="rId135"/>
    <p:sldId id="410" r:id="rId136"/>
    <p:sldId id="380" r:id="rId137"/>
  </p:sldIdLst>
  <p:sldSz cx="12192000" cy="6858000"/>
  <p:notesSz cx="6858000" cy="9144000"/>
  <p:embeddedFontLst>
    <p:embeddedFont>
      <p:font typeface="Calibri" panose="020F0502020204030204" pitchFamily="34" charset="0"/>
      <p:regular r:id="rId140"/>
      <p:bold r:id="rId141"/>
      <p:italic r:id="rId142"/>
      <p:boldItalic r:id="rId143"/>
    </p:embeddedFont>
    <p:embeddedFont>
      <p:font typeface="Exo 2" panose="020B0604020202020204" charset="0"/>
      <p:regular r:id="rId144"/>
      <p:bold r:id="rId145"/>
      <p:italic r:id="rId146"/>
      <p:boldItalic r:id="rId147"/>
    </p:embeddedFont>
    <p:embeddedFont>
      <p:font typeface="TT Norms Bold" panose="020B0604020202020204" charset="-52"/>
      <p:bold r:id="rId148"/>
    </p:embeddedFont>
    <p:embeddedFont>
      <p:font typeface="TT Norms Regular" panose="020B0604020202020204" charset="-52"/>
      <p:regular r:id="rId14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ван Железняк" initials="ИЖ" lastIdx="1" clrIdx="0">
    <p:extLst>
      <p:ext uri="{19B8F6BF-5375-455C-9EA6-DF929625EA0E}">
        <p15:presenceInfo xmlns:p15="http://schemas.microsoft.com/office/powerpoint/2012/main" userId="7f2bd058fbcb866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A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8339"/>
  </p:normalViewPr>
  <p:slideViewPr>
    <p:cSldViewPr snapToGrid="0" showGuides="1">
      <p:cViewPr varScale="1">
        <p:scale>
          <a:sx n="66" d="100"/>
          <a:sy n="66" d="100"/>
        </p:scale>
        <p:origin x="632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howGuides="1">
      <p:cViewPr varScale="1">
        <p:scale>
          <a:sx n="220" d="100"/>
          <a:sy n="220" d="100"/>
        </p:scale>
        <p:origin x="684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notesMaster" Target="notesMasters/notesMaster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10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handoutMaster" Target="handoutMasters/handoutMaster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commentAuthors" Target="commentAuthor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font" Target="fonts/font1.fntdata"/><Relationship Id="rId145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presProps" Target="pres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font" Target="fonts/font2.fntdata"/><Relationship Id="rId146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font" Target="fonts/font3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font" Target="fonts/font4.fntdata"/><Relationship Id="rId148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font" Target="fonts/font5.fntdata"/><Relationship Id="rId90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73302AB1-63B6-3603-FF49-C2CD520EDB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CC7ABC0-11E9-7F1F-B146-EABE51633F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AE7FB-3C36-2548-94CE-C5E971D6B1F7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ABA2E4C-D98F-28A8-346A-D5EC68C7C0F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F261914-19A4-EB5B-54D4-608683AE36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6BC80F-9F2B-7A40-815A-CC69D27147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529435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5478C-1DE0-8A43-8493-6E938F30F0D2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D6A10-63E7-8E40-852F-2D8EDC3882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04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3338" r="48552" b="13401"/>
          <a:stretch/>
        </p:blipFill>
        <p:spPr>
          <a:xfrm>
            <a:off x="6477000" y="0"/>
            <a:ext cx="5715000" cy="6858000"/>
          </a:xfrm>
          <a:prstGeom prst="rect">
            <a:avLst/>
          </a:prstGeom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CCF4CFE5-7842-8086-9B4C-FDBFC57FDEF4}"/>
              </a:ext>
            </a:extLst>
          </p:cNvPr>
          <p:cNvSpPr/>
          <p:nvPr userDrawn="1"/>
        </p:nvSpPr>
        <p:spPr>
          <a:xfrm>
            <a:off x="0" y="-1"/>
            <a:ext cx="9149385" cy="6865319"/>
          </a:xfrm>
          <a:custGeom>
            <a:avLst/>
            <a:gdLst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762000 w 9149385"/>
              <a:gd name="connsiteY4" fmla="*/ 6865319 h 6865319"/>
              <a:gd name="connsiteX5" fmla="*/ 0 w 9149385"/>
              <a:gd name="connsiteY5" fmla="*/ 6865319 h 6865319"/>
              <a:gd name="connsiteX6" fmla="*/ 0 w 9149385"/>
              <a:gd name="connsiteY6" fmla="*/ 1 h 6865319"/>
              <a:gd name="connsiteX7" fmla="*/ 762000 w 9149385"/>
              <a:gd name="connsiteY7" fmla="*/ 1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0 w 9149385"/>
              <a:gd name="connsiteY4" fmla="*/ 6865319 h 6865319"/>
              <a:gd name="connsiteX5" fmla="*/ 0 w 9149385"/>
              <a:gd name="connsiteY5" fmla="*/ 1 h 6865319"/>
              <a:gd name="connsiteX6" fmla="*/ 762000 w 9149385"/>
              <a:gd name="connsiteY6" fmla="*/ 1 h 6865319"/>
              <a:gd name="connsiteX7" fmla="*/ 762000 w 9149385"/>
              <a:gd name="connsiteY7" fmla="*/ 0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6" fmla="*/ 762000 w 9149385"/>
              <a:gd name="connsiteY6" fmla="*/ 0 h 6865319"/>
              <a:gd name="connsiteX0" fmla="*/ 76200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0" fmla="*/ 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385" h="6865319">
                <a:moveTo>
                  <a:pt x="0" y="1"/>
                </a:moveTo>
                <a:lnTo>
                  <a:pt x="9149385" y="0"/>
                </a:lnTo>
                <a:lnTo>
                  <a:pt x="6514036" y="6865319"/>
                </a:lnTo>
                <a:lnTo>
                  <a:pt x="0" y="6865319"/>
                </a:lnTo>
                <a:lnTo>
                  <a:pt x="0" y="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63745" y="4411683"/>
            <a:ext cx="958199" cy="24961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D2A1460C-EE18-E40A-6BC1-5F6D3444251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1" y="-2"/>
            <a:ext cx="2286637" cy="2282826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CFBA6BD-15B1-398E-42FD-311BD5C20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6" y="-47847"/>
            <a:ext cx="1442113" cy="375683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143625-608A-0B84-786B-B813FDF2EB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914" y="1520826"/>
            <a:ext cx="3353132" cy="4875892"/>
            <a:chOff x="1540565" y="-6669427"/>
            <a:chExt cx="8892493" cy="12930862"/>
          </a:xfrm>
          <a:solidFill>
            <a:schemeClr val="bg1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4A37273-D953-0720-B7AA-70ED8B5696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2645" y="4521755"/>
              <a:ext cx="3120413" cy="1739680"/>
            </a:xfrm>
            <a:custGeom>
              <a:avLst/>
              <a:gdLst>
                <a:gd name="connsiteX0" fmla="*/ 2641598 w 3120414"/>
                <a:gd name="connsiteY0" fmla="*/ 1525599 h 1739680"/>
                <a:gd name="connsiteX1" fmla="*/ 2641598 w 3120414"/>
                <a:gd name="connsiteY1" fmla="*/ 1604528 h 1739680"/>
                <a:gd name="connsiteX2" fmla="*/ 2731308 w 3120414"/>
                <a:gd name="connsiteY2" fmla="*/ 1604528 h 1739680"/>
                <a:gd name="connsiteX3" fmla="*/ 2765896 w 3120414"/>
                <a:gd name="connsiteY3" fmla="*/ 1593716 h 1739680"/>
                <a:gd name="connsiteX4" fmla="*/ 2777785 w 3120414"/>
                <a:gd name="connsiteY4" fmla="*/ 1563441 h 1739680"/>
                <a:gd name="connsiteX5" fmla="*/ 2765896 w 3120414"/>
                <a:gd name="connsiteY5" fmla="*/ 1535330 h 1739680"/>
                <a:gd name="connsiteX6" fmla="*/ 2731308 w 3120414"/>
                <a:gd name="connsiteY6" fmla="*/ 1525599 h 1739680"/>
                <a:gd name="connsiteX7" fmla="*/ 2896678 w 3120414"/>
                <a:gd name="connsiteY7" fmla="*/ 1511543 h 1739680"/>
                <a:gd name="connsiteX8" fmla="*/ 2896678 w 3120414"/>
                <a:gd name="connsiteY8" fmla="*/ 1604528 h 1739680"/>
                <a:gd name="connsiteX9" fmla="*/ 2966933 w 3120414"/>
                <a:gd name="connsiteY9" fmla="*/ 1604528 h 1739680"/>
                <a:gd name="connsiteX10" fmla="*/ 3003683 w 3120414"/>
                <a:gd name="connsiteY10" fmla="*/ 1591553 h 1739680"/>
                <a:gd name="connsiteX11" fmla="*/ 3018814 w 3120414"/>
                <a:gd name="connsiteY11" fmla="*/ 1558035 h 1739680"/>
                <a:gd name="connsiteX12" fmla="*/ 3003683 w 3120414"/>
                <a:gd name="connsiteY12" fmla="*/ 1524518 h 1739680"/>
                <a:gd name="connsiteX13" fmla="*/ 2966933 w 3120414"/>
                <a:gd name="connsiteY13" fmla="*/ 1511543 h 1739680"/>
                <a:gd name="connsiteX14" fmla="*/ 2641598 w 3120414"/>
                <a:gd name="connsiteY14" fmla="*/ 1414234 h 1739680"/>
                <a:gd name="connsiteX15" fmla="*/ 2641598 w 3120414"/>
                <a:gd name="connsiteY15" fmla="*/ 1492081 h 1739680"/>
                <a:gd name="connsiteX16" fmla="*/ 2721580 w 3120414"/>
                <a:gd name="connsiteY16" fmla="*/ 1492081 h 1739680"/>
                <a:gd name="connsiteX17" fmla="*/ 2765896 w 3120414"/>
                <a:gd name="connsiteY17" fmla="*/ 1452076 h 1739680"/>
                <a:gd name="connsiteX18" fmla="*/ 2754006 w 3120414"/>
                <a:gd name="connsiteY18" fmla="*/ 1423964 h 1739680"/>
                <a:gd name="connsiteX19" fmla="*/ 2721580 w 3120414"/>
                <a:gd name="connsiteY19" fmla="*/ 1414234 h 1739680"/>
                <a:gd name="connsiteX20" fmla="*/ 1666671 w 3120414"/>
                <a:gd name="connsiteY20" fmla="*/ 1408828 h 1739680"/>
                <a:gd name="connsiteX21" fmla="*/ 1599658 w 3120414"/>
                <a:gd name="connsiteY21" fmla="*/ 1432614 h 1739680"/>
                <a:gd name="connsiteX22" fmla="*/ 1568313 w 3120414"/>
                <a:gd name="connsiteY22" fmla="*/ 1494244 h 1739680"/>
                <a:gd name="connsiteX23" fmla="*/ 1758543 w 3120414"/>
                <a:gd name="connsiteY23" fmla="*/ 1494244 h 1739680"/>
                <a:gd name="connsiteX24" fmla="*/ 1727198 w 3120414"/>
                <a:gd name="connsiteY24" fmla="*/ 1431533 h 1739680"/>
                <a:gd name="connsiteX25" fmla="*/ 1666671 w 3120414"/>
                <a:gd name="connsiteY25" fmla="*/ 1408828 h 1739680"/>
                <a:gd name="connsiteX26" fmla="*/ 793344 w 3120414"/>
                <a:gd name="connsiteY26" fmla="*/ 1408828 h 1739680"/>
                <a:gd name="connsiteX27" fmla="*/ 722007 w 3120414"/>
                <a:gd name="connsiteY27" fmla="*/ 1438020 h 1739680"/>
                <a:gd name="connsiteX28" fmla="*/ 692824 w 3120414"/>
                <a:gd name="connsiteY28" fmla="*/ 1509381 h 1739680"/>
                <a:gd name="connsiteX29" fmla="*/ 722007 w 3120414"/>
                <a:gd name="connsiteY29" fmla="*/ 1580741 h 1739680"/>
                <a:gd name="connsiteX30" fmla="*/ 793344 w 3120414"/>
                <a:gd name="connsiteY30" fmla="*/ 1609934 h 1739680"/>
                <a:gd name="connsiteX31" fmla="*/ 864680 w 3120414"/>
                <a:gd name="connsiteY31" fmla="*/ 1580741 h 1739680"/>
                <a:gd name="connsiteX32" fmla="*/ 893863 w 3120414"/>
                <a:gd name="connsiteY32" fmla="*/ 1509381 h 1739680"/>
                <a:gd name="connsiteX33" fmla="*/ 864680 w 3120414"/>
                <a:gd name="connsiteY33" fmla="*/ 1438020 h 1739680"/>
                <a:gd name="connsiteX34" fmla="*/ 793344 w 3120414"/>
                <a:gd name="connsiteY34" fmla="*/ 1408828 h 1739680"/>
                <a:gd name="connsiteX35" fmla="*/ 478816 w 3120414"/>
                <a:gd name="connsiteY35" fmla="*/ 1408828 h 1739680"/>
                <a:gd name="connsiteX36" fmla="*/ 411803 w 3120414"/>
                <a:gd name="connsiteY36" fmla="*/ 1432614 h 1739680"/>
                <a:gd name="connsiteX37" fmla="*/ 380459 w 3120414"/>
                <a:gd name="connsiteY37" fmla="*/ 1494244 h 1739680"/>
                <a:gd name="connsiteX38" fmla="*/ 570688 w 3120414"/>
                <a:gd name="connsiteY38" fmla="*/ 1494244 h 1739680"/>
                <a:gd name="connsiteX39" fmla="*/ 539344 w 3120414"/>
                <a:gd name="connsiteY39" fmla="*/ 1431533 h 1739680"/>
                <a:gd name="connsiteX40" fmla="*/ 478816 w 3120414"/>
                <a:gd name="connsiteY40" fmla="*/ 1408828 h 1739680"/>
                <a:gd name="connsiteX41" fmla="*/ 2322747 w 3120414"/>
                <a:gd name="connsiteY41" fmla="*/ 1382878 h 1739680"/>
                <a:gd name="connsiteX42" fmla="*/ 2356253 w 3120414"/>
                <a:gd name="connsiteY42" fmla="*/ 1382878 h 1739680"/>
                <a:gd name="connsiteX43" fmla="*/ 2356253 w 3120414"/>
                <a:gd name="connsiteY43" fmla="*/ 1578579 h 1739680"/>
                <a:gd name="connsiteX44" fmla="*/ 2507572 w 3120414"/>
                <a:gd name="connsiteY44" fmla="*/ 1382878 h 1739680"/>
                <a:gd name="connsiteX45" fmla="*/ 2535674 w 3120414"/>
                <a:gd name="connsiteY45" fmla="*/ 1382878 h 1739680"/>
                <a:gd name="connsiteX46" fmla="*/ 2535674 w 3120414"/>
                <a:gd name="connsiteY46" fmla="*/ 1638046 h 1739680"/>
                <a:gd name="connsiteX47" fmla="*/ 2502168 w 3120414"/>
                <a:gd name="connsiteY47" fmla="*/ 1638046 h 1739680"/>
                <a:gd name="connsiteX48" fmla="*/ 2502168 w 3120414"/>
                <a:gd name="connsiteY48" fmla="*/ 1442345 h 1739680"/>
                <a:gd name="connsiteX49" fmla="*/ 2350849 w 3120414"/>
                <a:gd name="connsiteY49" fmla="*/ 1638046 h 1739680"/>
                <a:gd name="connsiteX50" fmla="*/ 2322747 w 3120414"/>
                <a:gd name="connsiteY50" fmla="*/ 1638046 h 1739680"/>
                <a:gd name="connsiteX51" fmla="*/ 3086907 w 3120414"/>
                <a:gd name="connsiteY51" fmla="*/ 1381797 h 1739680"/>
                <a:gd name="connsiteX52" fmla="*/ 3120414 w 3120414"/>
                <a:gd name="connsiteY52" fmla="*/ 1381797 h 1739680"/>
                <a:gd name="connsiteX53" fmla="*/ 3120414 w 3120414"/>
                <a:gd name="connsiteY53" fmla="*/ 1636964 h 1739680"/>
                <a:gd name="connsiteX54" fmla="*/ 3086907 w 3120414"/>
                <a:gd name="connsiteY54" fmla="*/ 1636964 h 1739680"/>
                <a:gd name="connsiteX55" fmla="*/ 2863172 w 3120414"/>
                <a:gd name="connsiteY55" fmla="*/ 1381797 h 1739680"/>
                <a:gd name="connsiteX56" fmla="*/ 2896678 w 3120414"/>
                <a:gd name="connsiteY56" fmla="*/ 1381797 h 1739680"/>
                <a:gd name="connsiteX57" fmla="*/ 2896678 w 3120414"/>
                <a:gd name="connsiteY57" fmla="*/ 1479107 h 1739680"/>
                <a:gd name="connsiteX58" fmla="*/ 2966933 w 3120414"/>
                <a:gd name="connsiteY58" fmla="*/ 1479107 h 1739680"/>
                <a:gd name="connsiteX59" fmla="*/ 3027461 w 3120414"/>
                <a:gd name="connsiteY59" fmla="*/ 1501812 h 1739680"/>
                <a:gd name="connsiteX60" fmla="*/ 3052321 w 3120414"/>
                <a:gd name="connsiteY60" fmla="*/ 1558035 h 1739680"/>
                <a:gd name="connsiteX61" fmla="*/ 3027461 w 3120414"/>
                <a:gd name="connsiteY61" fmla="*/ 1615340 h 1739680"/>
                <a:gd name="connsiteX62" fmla="*/ 2966933 w 3120414"/>
                <a:gd name="connsiteY62" fmla="*/ 1636964 h 1739680"/>
                <a:gd name="connsiteX63" fmla="*/ 2863172 w 3120414"/>
                <a:gd name="connsiteY63" fmla="*/ 1636964 h 1739680"/>
                <a:gd name="connsiteX64" fmla="*/ 2608091 w 3120414"/>
                <a:gd name="connsiteY64" fmla="*/ 1381797 h 1739680"/>
                <a:gd name="connsiteX65" fmla="*/ 2721580 w 3120414"/>
                <a:gd name="connsiteY65" fmla="*/ 1381797 h 1739680"/>
                <a:gd name="connsiteX66" fmla="*/ 2778865 w 3120414"/>
                <a:gd name="connsiteY66" fmla="*/ 1400178 h 1739680"/>
                <a:gd name="connsiteX67" fmla="*/ 2799402 w 3120414"/>
                <a:gd name="connsiteY67" fmla="*/ 1449914 h 1739680"/>
                <a:gd name="connsiteX68" fmla="*/ 2770219 w 3120414"/>
                <a:gd name="connsiteY68" fmla="*/ 1506137 h 1739680"/>
                <a:gd name="connsiteX69" fmla="*/ 2812372 w 3120414"/>
                <a:gd name="connsiteY69" fmla="*/ 1565604 h 1739680"/>
                <a:gd name="connsiteX70" fmla="*/ 2790755 w 3120414"/>
                <a:gd name="connsiteY70" fmla="*/ 1617502 h 1739680"/>
                <a:gd name="connsiteX71" fmla="*/ 2732389 w 3120414"/>
                <a:gd name="connsiteY71" fmla="*/ 1636964 h 1739680"/>
                <a:gd name="connsiteX72" fmla="*/ 2608091 w 3120414"/>
                <a:gd name="connsiteY72" fmla="*/ 1636964 h 1739680"/>
                <a:gd name="connsiteX73" fmla="*/ 2068747 w 3120414"/>
                <a:gd name="connsiteY73" fmla="*/ 1381797 h 1739680"/>
                <a:gd name="connsiteX74" fmla="*/ 2281674 w 3120414"/>
                <a:gd name="connsiteY74" fmla="*/ 1381797 h 1739680"/>
                <a:gd name="connsiteX75" fmla="*/ 2281674 w 3120414"/>
                <a:gd name="connsiteY75" fmla="*/ 1414234 h 1739680"/>
                <a:gd name="connsiteX76" fmla="*/ 2191964 w 3120414"/>
                <a:gd name="connsiteY76" fmla="*/ 1414234 h 1739680"/>
                <a:gd name="connsiteX77" fmla="*/ 2191964 w 3120414"/>
                <a:gd name="connsiteY77" fmla="*/ 1636964 h 1739680"/>
                <a:gd name="connsiteX78" fmla="*/ 2158458 w 3120414"/>
                <a:gd name="connsiteY78" fmla="*/ 1636964 h 1739680"/>
                <a:gd name="connsiteX79" fmla="*/ 2158458 w 3120414"/>
                <a:gd name="connsiteY79" fmla="*/ 1414234 h 1739680"/>
                <a:gd name="connsiteX80" fmla="*/ 2068747 w 3120414"/>
                <a:gd name="connsiteY80" fmla="*/ 1414234 h 1739680"/>
                <a:gd name="connsiteX81" fmla="*/ 1847173 w 3120414"/>
                <a:gd name="connsiteY81" fmla="*/ 1381797 h 1739680"/>
                <a:gd name="connsiteX82" fmla="*/ 1880679 w 3120414"/>
                <a:gd name="connsiteY82" fmla="*/ 1381797 h 1739680"/>
                <a:gd name="connsiteX83" fmla="*/ 1880679 w 3120414"/>
                <a:gd name="connsiteY83" fmla="*/ 1494244 h 1739680"/>
                <a:gd name="connsiteX84" fmla="*/ 2001734 w 3120414"/>
                <a:gd name="connsiteY84" fmla="*/ 1381797 h 1739680"/>
                <a:gd name="connsiteX85" fmla="*/ 2047130 w 3120414"/>
                <a:gd name="connsiteY85" fmla="*/ 1381797 h 1739680"/>
                <a:gd name="connsiteX86" fmla="*/ 1916347 w 3120414"/>
                <a:gd name="connsiteY86" fmla="*/ 1503975 h 1739680"/>
                <a:gd name="connsiteX87" fmla="*/ 2052535 w 3120414"/>
                <a:gd name="connsiteY87" fmla="*/ 1636964 h 1739680"/>
                <a:gd name="connsiteX88" fmla="*/ 2008219 w 3120414"/>
                <a:gd name="connsiteY88" fmla="*/ 1636964 h 1739680"/>
                <a:gd name="connsiteX89" fmla="*/ 1880679 w 3120414"/>
                <a:gd name="connsiteY89" fmla="*/ 1513706 h 1739680"/>
                <a:gd name="connsiteX90" fmla="*/ 1880679 w 3120414"/>
                <a:gd name="connsiteY90" fmla="*/ 1636964 h 1739680"/>
                <a:gd name="connsiteX91" fmla="*/ 1847173 w 3120414"/>
                <a:gd name="connsiteY91" fmla="*/ 1636964 h 1739680"/>
                <a:gd name="connsiteX92" fmla="*/ 1264594 w 3120414"/>
                <a:gd name="connsiteY92" fmla="*/ 1381797 h 1739680"/>
                <a:gd name="connsiteX93" fmla="*/ 1478602 w 3120414"/>
                <a:gd name="connsiteY93" fmla="*/ 1381797 h 1739680"/>
                <a:gd name="connsiteX94" fmla="*/ 1478602 w 3120414"/>
                <a:gd name="connsiteY94" fmla="*/ 1636964 h 1739680"/>
                <a:gd name="connsiteX95" fmla="*/ 1445096 w 3120414"/>
                <a:gd name="connsiteY95" fmla="*/ 1636964 h 1739680"/>
                <a:gd name="connsiteX96" fmla="*/ 1445096 w 3120414"/>
                <a:gd name="connsiteY96" fmla="*/ 1414234 h 1739680"/>
                <a:gd name="connsiteX97" fmla="*/ 1298100 w 3120414"/>
                <a:gd name="connsiteY97" fmla="*/ 1414234 h 1739680"/>
                <a:gd name="connsiteX98" fmla="*/ 1298100 w 3120414"/>
                <a:gd name="connsiteY98" fmla="*/ 1636964 h 1739680"/>
                <a:gd name="connsiteX99" fmla="*/ 1264594 w 3120414"/>
                <a:gd name="connsiteY99" fmla="*/ 1636964 h 1739680"/>
                <a:gd name="connsiteX100" fmla="*/ 1666671 w 3120414"/>
                <a:gd name="connsiteY100" fmla="*/ 1376391 h 1739680"/>
                <a:gd name="connsiteX101" fmla="*/ 1757462 w 3120414"/>
                <a:gd name="connsiteY101" fmla="*/ 1416396 h 1739680"/>
                <a:gd name="connsiteX102" fmla="*/ 1793130 w 3120414"/>
                <a:gd name="connsiteY102" fmla="*/ 1510462 h 1739680"/>
                <a:gd name="connsiteX103" fmla="*/ 1792049 w 3120414"/>
                <a:gd name="connsiteY103" fmla="*/ 1526680 h 1739680"/>
                <a:gd name="connsiteX104" fmla="*/ 1568313 w 3120414"/>
                <a:gd name="connsiteY104" fmla="*/ 1526680 h 1739680"/>
                <a:gd name="connsiteX105" fmla="*/ 1600738 w 3120414"/>
                <a:gd name="connsiteY105" fmla="*/ 1588310 h 1739680"/>
                <a:gd name="connsiteX106" fmla="*/ 1669913 w 3120414"/>
                <a:gd name="connsiteY106" fmla="*/ 1611015 h 1739680"/>
                <a:gd name="connsiteX107" fmla="*/ 1752057 w 3120414"/>
                <a:gd name="connsiteY107" fmla="*/ 1567767 h 1739680"/>
                <a:gd name="connsiteX108" fmla="*/ 1781241 w 3120414"/>
                <a:gd name="connsiteY108" fmla="*/ 1585066 h 1739680"/>
                <a:gd name="connsiteX109" fmla="*/ 1734764 w 3120414"/>
                <a:gd name="connsiteY109" fmla="*/ 1628315 h 1739680"/>
                <a:gd name="connsiteX110" fmla="*/ 1668833 w 3120414"/>
                <a:gd name="connsiteY110" fmla="*/ 1643452 h 1739680"/>
                <a:gd name="connsiteX111" fmla="*/ 1570475 w 3120414"/>
                <a:gd name="connsiteY111" fmla="*/ 1605609 h 1739680"/>
                <a:gd name="connsiteX112" fmla="*/ 1532645 w 3120414"/>
                <a:gd name="connsiteY112" fmla="*/ 1509381 h 1739680"/>
                <a:gd name="connsiteX113" fmla="*/ 1569394 w 3120414"/>
                <a:gd name="connsiteY113" fmla="*/ 1414234 h 1739680"/>
                <a:gd name="connsiteX114" fmla="*/ 1666671 w 3120414"/>
                <a:gd name="connsiteY114" fmla="*/ 1376391 h 1739680"/>
                <a:gd name="connsiteX115" fmla="*/ 1101387 w 3120414"/>
                <a:gd name="connsiteY115" fmla="*/ 1376391 h 1739680"/>
                <a:gd name="connsiteX116" fmla="*/ 1169480 w 3120414"/>
                <a:gd name="connsiteY116" fmla="*/ 1394772 h 1739680"/>
                <a:gd name="connsiteX117" fmla="*/ 1213795 w 3120414"/>
                <a:gd name="connsiteY117" fmla="*/ 1443426 h 1739680"/>
                <a:gd name="connsiteX118" fmla="*/ 1186773 w 3120414"/>
                <a:gd name="connsiteY118" fmla="*/ 1459645 h 1739680"/>
                <a:gd name="connsiteX119" fmla="*/ 1154348 w 3120414"/>
                <a:gd name="connsiteY119" fmla="*/ 1422883 h 1739680"/>
                <a:gd name="connsiteX120" fmla="*/ 1103548 w 3120414"/>
                <a:gd name="connsiteY120" fmla="*/ 1409909 h 1739680"/>
                <a:gd name="connsiteX121" fmla="*/ 1032212 w 3120414"/>
                <a:gd name="connsiteY121" fmla="*/ 1439102 h 1739680"/>
                <a:gd name="connsiteX122" fmla="*/ 1003029 w 3120414"/>
                <a:gd name="connsiteY122" fmla="*/ 1510462 h 1739680"/>
                <a:gd name="connsiteX123" fmla="*/ 1032212 w 3120414"/>
                <a:gd name="connsiteY123" fmla="*/ 1581822 h 1739680"/>
                <a:gd name="connsiteX124" fmla="*/ 1103548 w 3120414"/>
                <a:gd name="connsiteY124" fmla="*/ 1611015 h 1739680"/>
                <a:gd name="connsiteX125" fmla="*/ 1154348 w 3120414"/>
                <a:gd name="connsiteY125" fmla="*/ 1598041 h 1739680"/>
                <a:gd name="connsiteX126" fmla="*/ 1190016 w 3120414"/>
                <a:gd name="connsiteY126" fmla="*/ 1561279 h 1739680"/>
                <a:gd name="connsiteX127" fmla="*/ 1218118 w 3120414"/>
                <a:gd name="connsiteY127" fmla="*/ 1577497 h 1739680"/>
                <a:gd name="connsiteX128" fmla="*/ 1171642 w 3120414"/>
                <a:gd name="connsiteY128" fmla="*/ 1626152 h 1739680"/>
                <a:gd name="connsiteX129" fmla="*/ 1101387 w 3120414"/>
                <a:gd name="connsiteY129" fmla="*/ 1643452 h 1739680"/>
                <a:gd name="connsiteX130" fmla="*/ 1005191 w 3120414"/>
                <a:gd name="connsiteY130" fmla="*/ 1605609 h 1739680"/>
                <a:gd name="connsiteX131" fmla="*/ 967361 w 3120414"/>
                <a:gd name="connsiteY131" fmla="*/ 1510462 h 1739680"/>
                <a:gd name="connsiteX132" fmla="*/ 1005191 w 3120414"/>
                <a:gd name="connsiteY132" fmla="*/ 1415315 h 1739680"/>
                <a:gd name="connsiteX133" fmla="*/ 1101387 w 3120414"/>
                <a:gd name="connsiteY133" fmla="*/ 1376391 h 1739680"/>
                <a:gd name="connsiteX134" fmla="*/ 795505 w 3120414"/>
                <a:gd name="connsiteY134" fmla="*/ 1376391 h 1739680"/>
                <a:gd name="connsiteX135" fmla="*/ 888458 w 3120414"/>
                <a:gd name="connsiteY135" fmla="*/ 1415315 h 1739680"/>
                <a:gd name="connsiteX136" fmla="*/ 927369 w 3120414"/>
                <a:gd name="connsiteY136" fmla="*/ 1510462 h 1739680"/>
                <a:gd name="connsiteX137" fmla="*/ 888458 w 3120414"/>
                <a:gd name="connsiteY137" fmla="*/ 1605609 h 1739680"/>
                <a:gd name="connsiteX138" fmla="*/ 795505 w 3120414"/>
                <a:gd name="connsiteY138" fmla="*/ 1644533 h 1739680"/>
                <a:gd name="connsiteX139" fmla="*/ 692824 w 3120414"/>
                <a:gd name="connsiteY139" fmla="*/ 1588310 h 1739680"/>
                <a:gd name="connsiteX140" fmla="*/ 692824 w 3120414"/>
                <a:gd name="connsiteY140" fmla="*/ 1739680 h 1739680"/>
                <a:gd name="connsiteX141" fmla="*/ 659318 w 3120414"/>
                <a:gd name="connsiteY141" fmla="*/ 1739680 h 1739680"/>
                <a:gd name="connsiteX142" fmla="*/ 659318 w 3120414"/>
                <a:gd name="connsiteY142" fmla="*/ 1382878 h 1739680"/>
                <a:gd name="connsiteX143" fmla="*/ 692824 w 3120414"/>
                <a:gd name="connsiteY143" fmla="*/ 1382878 h 1739680"/>
                <a:gd name="connsiteX144" fmla="*/ 692824 w 3120414"/>
                <a:gd name="connsiteY144" fmla="*/ 1432614 h 1739680"/>
                <a:gd name="connsiteX145" fmla="*/ 795505 w 3120414"/>
                <a:gd name="connsiteY145" fmla="*/ 1376391 h 1739680"/>
                <a:gd name="connsiteX146" fmla="*/ 478816 w 3120414"/>
                <a:gd name="connsiteY146" fmla="*/ 1376391 h 1739680"/>
                <a:gd name="connsiteX147" fmla="*/ 569608 w 3120414"/>
                <a:gd name="connsiteY147" fmla="*/ 1416396 h 1739680"/>
                <a:gd name="connsiteX148" fmla="*/ 605276 w 3120414"/>
                <a:gd name="connsiteY148" fmla="*/ 1510462 h 1739680"/>
                <a:gd name="connsiteX149" fmla="*/ 604195 w 3120414"/>
                <a:gd name="connsiteY149" fmla="*/ 1526680 h 1739680"/>
                <a:gd name="connsiteX150" fmla="*/ 380459 w 3120414"/>
                <a:gd name="connsiteY150" fmla="*/ 1526680 h 1739680"/>
                <a:gd name="connsiteX151" fmla="*/ 412884 w 3120414"/>
                <a:gd name="connsiteY151" fmla="*/ 1588310 h 1739680"/>
                <a:gd name="connsiteX152" fmla="*/ 482058 w 3120414"/>
                <a:gd name="connsiteY152" fmla="*/ 1611015 h 1739680"/>
                <a:gd name="connsiteX153" fmla="*/ 564203 w 3120414"/>
                <a:gd name="connsiteY153" fmla="*/ 1567767 h 1739680"/>
                <a:gd name="connsiteX154" fmla="*/ 593387 w 3120414"/>
                <a:gd name="connsiteY154" fmla="*/ 1585066 h 1739680"/>
                <a:gd name="connsiteX155" fmla="*/ 546909 w 3120414"/>
                <a:gd name="connsiteY155" fmla="*/ 1628315 h 1739680"/>
                <a:gd name="connsiteX156" fmla="*/ 480978 w 3120414"/>
                <a:gd name="connsiteY156" fmla="*/ 1643452 h 1739680"/>
                <a:gd name="connsiteX157" fmla="*/ 382621 w 3120414"/>
                <a:gd name="connsiteY157" fmla="*/ 1605609 h 1739680"/>
                <a:gd name="connsiteX158" fmla="*/ 344791 w 3120414"/>
                <a:gd name="connsiteY158" fmla="*/ 1509381 h 1739680"/>
                <a:gd name="connsiteX159" fmla="*/ 381540 w 3120414"/>
                <a:gd name="connsiteY159" fmla="*/ 1414234 h 1739680"/>
                <a:gd name="connsiteX160" fmla="*/ 478816 w 3120414"/>
                <a:gd name="connsiteY160" fmla="*/ 1376391 h 1739680"/>
                <a:gd name="connsiteX161" fmla="*/ 30263 w 3120414"/>
                <a:gd name="connsiteY161" fmla="*/ 1280162 h 1739680"/>
                <a:gd name="connsiteX162" fmla="*/ 285344 w 3120414"/>
                <a:gd name="connsiteY162" fmla="*/ 1280162 h 1739680"/>
                <a:gd name="connsiteX163" fmla="*/ 285344 w 3120414"/>
                <a:gd name="connsiteY163" fmla="*/ 1636964 h 1739680"/>
                <a:gd name="connsiteX164" fmla="*/ 249675 w 3120414"/>
                <a:gd name="connsiteY164" fmla="*/ 1636964 h 1739680"/>
                <a:gd name="connsiteX165" fmla="*/ 249675 w 3120414"/>
                <a:gd name="connsiteY165" fmla="*/ 1313680 h 1739680"/>
                <a:gd name="connsiteX166" fmla="*/ 65931 w 3120414"/>
                <a:gd name="connsiteY166" fmla="*/ 1313680 h 1739680"/>
                <a:gd name="connsiteX167" fmla="*/ 65931 w 3120414"/>
                <a:gd name="connsiteY167" fmla="*/ 1636964 h 1739680"/>
                <a:gd name="connsiteX168" fmla="*/ 30263 w 3120414"/>
                <a:gd name="connsiteY168" fmla="*/ 1636964 h 1739680"/>
                <a:gd name="connsiteX169" fmla="*/ 1785564 w 3120414"/>
                <a:gd name="connsiteY169" fmla="*/ 771990 h 1739680"/>
                <a:gd name="connsiteX170" fmla="*/ 1714228 w 3120414"/>
                <a:gd name="connsiteY170" fmla="*/ 801183 h 1739680"/>
                <a:gd name="connsiteX171" fmla="*/ 1685045 w 3120414"/>
                <a:gd name="connsiteY171" fmla="*/ 872543 h 1739680"/>
                <a:gd name="connsiteX172" fmla="*/ 1714228 w 3120414"/>
                <a:gd name="connsiteY172" fmla="*/ 943903 h 1739680"/>
                <a:gd name="connsiteX173" fmla="*/ 1785564 w 3120414"/>
                <a:gd name="connsiteY173" fmla="*/ 973096 h 1739680"/>
                <a:gd name="connsiteX174" fmla="*/ 1856900 w 3120414"/>
                <a:gd name="connsiteY174" fmla="*/ 943903 h 1739680"/>
                <a:gd name="connsiteX175" fmla="*/ 1886083 w 3120414"/>
                <a:gd name="connsiteY175" fmla="*/ 872543 h 1739680"/>
                <a:gd name="connsiteX176" fmla="*/ 1856900 w 3120414"/>
                <a:gd name="connsiteY176" fmla="*/ 801183 h 1739680"/>
                <a:gd name="connsiteX177" fmla="*/ 1785564 w 3120414"/>
                <a:gd name="connsiteY177" fmla="*/ 771990 h 1739680"/>
                <a:gd name="connsiteX178" fmla="*/ 1206228 w 3120414"/>
                <a:gd name="connsiteY178" fmla="*/ 771990 h 1739680"/>
                <a:gd name="connsiteX179" fmla="*/ 1134892 w 3120414"/>
                <a:gd name="connsiteY179" fmla="*/ 801183 h 1739680"/>
                <a:gd name="connsiteX180" fmla="*/ 1105709 w 3120414"/>
                <a:gd name="connsiteY180" fmla="*/ 872543 h 1739680"/>
                <a:gd name="connsiteX181" fmla="*/ 1134892 w 3120414"/>
                <a:gd name="connsiteY181" fmla="*/ 943903 h 1739680"/>
                <a:gd name="connsiteX182" fmla="*/ 1206228 w 3120414"/>
                <a:gd name="connsiteY182" fmla="*/ 973096 h 1739680"/>
                <a:gd name="connsiteX183" fmla="*/ 1277565 w 3120414"/>
                <a:gd name="connsiteY183" fmla="*/ 943903 h 1739680"/>
                <a:gd name="connsiteX184" fmla="*/ 1306748 w 3120414"/>
                <a:gd name="connsiteY184" fmla="*/ 872543 h 1739680"/>
                <a:gd name="connsiteX185" fmla="*/ 1277565 w 3120414"/>
                <a:gd name="connsiteY185" fmla="*/ 801183 h 1739680"/>
                <a:gd name="connsiteX186" fmla="*/ 1206228 w 3120414"/>
                <a:gd name="connsiteY186" fmla="*/ 771990 h 1739680"/>
                <a:gd name="connsiteX187" fmla="*/ 372893 w 3120414"/>
                <a:gd name="connsiteY187" fmla="*/ 770909 h 1739680"/>
                <a:gd name="connsiteX188" fmla="*/ 305880 w 3120414"/>
                <a:gd name="connsiteY188" fmla="*/ 794695 h 1739680"/>
                <a:gd name="connsiteX189" fmla="*/ 274536 w 3120414"/>
                <a:gd name="connsiteY189" fmla="*/ 856325 h 1739680"/>
                <a:gd name="connsiteX190" fmla="*/ 464765 w 3120414"/>
                <a:gd name="connsiteY190" fmla="*/ 856325 h 1739680"/>
                <a:gd name="connsiteX191" fmla="*/ 433420 w 3120414"/>
                <a:gd name="connsiteY191" fmla="*/ 793614 h 1739680"/>
                <a:gd name="connsiteX192" fmla="*/ 372893 w 3120414"/>
                <a:gd name="connsiteY192" fmla="*/ 770909 h 1739680"/>
                <a:gd name="connsiteX193" fmla="*/ 2464338 w 3120414"/>
                <a:gd name="connsiteY193" fmla="*/ 744960 h 1739680"/>
                <a:gd name="connsiteX194" fmla="*/ 2497844 w 3120414"/>
                <a:gd name="connsiteY194" fmla="*/ 744960 h 1739680"/>
                <a:gd name="connsiteX195" fmla="*/ 2497844 w 3120414"/>
                <a:gd name="connsiteY195" fmla="*/ 940661 h 1739680"/>
                <a:gd name="connsiteX196" fmla="*/ 2649163 w 3120414"/>
                <a:gd name="connsiteY196" fmla="*/ 744960 h 1739680"/>
                <a:gd name="connsiteX197" fmla="*/ 2677266 w 3120414"/>
                <a:gd name="connsiteY197" fmla="*/ 744960 h 1739680"/>
                <a:gd name="connsiteX198" fmla="*/ 2677266 w 3120414"/>
                <a:gd name="connsiteY198" fmla="*/ 1000128 h 1739680"/>
                <a:gd name="connsiteX199" fmla="*/ 2643759 w 3120414"/>
                <a:gd name="connsiteY199" fmla="*/ 1000128 h 1739680"/>
                <a:gd name="connsiteX200" fmla="*/ 2643759 w 3120414"/>
                <a:gd name="connsiteY200" fmla="*/ 804427 h 1739680"/>
                <a:gd name="connsiteX201" fmla="*/ 2492440 w 3120414"/>
                <a:gd name="connsiteY201" fmla="*/ 1000128 h 1739680"/>
                <a:gd name="connsiteX202" fmla="*/ 2464338 w 3120414"/>
                <a:gd name="connsiteY202" fmla="*/ 1000128 h 1739680"/>
                <a:gd name="connsiteX203" fmla="*/ 2178993 w 3120414"/>
                <a:gd name="connsiteY203" fmla="*/ 744960 h 1739680"/>
                <a:gd name="connsiteX204" fmla="*/ 2212500 w 3120414"/>
                <a:gd name="connsiteY204" fmla="*/ 744960 h 1739680"/>
                <a:gd name="connsiteX205" fmla="*/ 2212500 w 3120414"/>
                <a:gd name="connsiteY205" fmla="*/ 940661 h 1739680"/>
                <a:gd name="connsiteX206" fmla="*/ 2363819 w 3120414"/>
                <a:gd name="connsiteY206" fmla="*/ 744960 h 1739680"/>
                <a:gd name="connsiteX207" fmla="*/ 2391921 w 3120414"/>
                <a:gd name="connsiteY207" fmla="*/ 744960 h 1739680"/>
                <a:gd name="connsiteX208" fmla="*/ 2391921 w 3120414"/>
                <a:gd name="connsiteY208" fmla="*/ 1000128 h 1739680"/>
                <a:gd name="connsiteX209" fmla="*/ 2358415 w 3120414"/>
                <a:gd name="connsiteY209" fmla="*/ 1000128 h 1739680"/>
                <a:gd name="connsiteX210" fmla="*/ 2358415 w 3120414"/>
                <a:gd name="connsiteY210" fmla="*/ 804427 h 1739680"/>
                <a:gd name="connsiteX211" fmla="*/ 2207095 w 3120414"/>
                <a:gd name="connsiteY211" fmla="*/ 1000128 h 1739680"/>
                <a:gd name="connsiteX212" fmla="*/ 2178993 w 3120414"/>
                <a:gd name="connsiteY212" fmla="*/ 1000128 h 1739680"/>
                <a:gd name="connsiteX213" fmla="*/ 1975794 w 3120414"/>
                <a:gd name="connsiteY213" fmla="*/ 744960 h 1739680"/>
                <a:gd name="connsiteX214" fmla="*/ 2139003 w 3120414"/>
                <a:gd name="connsiteY214" fmla="*/ 744960 h 1739680"/>
                <a:gd name="connsiteX215" fmla="*/ 2139003 w 3120414"/>
                <a:gd name="connsiteY215" fmla="*/ 777397 h 1739680"/>
                <a:gd name="connsiteX216" fmla="*/ 2009301 w 3120414"/>
                <a:gd name="connsiteY216" fmla="*/ 777397 h 1739680"/>
                <a:gd name="connsiteX217" fmla="*/ 2009301 w 3120414"/>
                <a:gd name="connsiteY217" fmla="*/ 1000128 h 1739680"/>
                <a:gd name="connsiteX218" fmla="*/ 1975794 w 3120414"/>
                <a:gd name="connsiteY218" fmla="*/ 1000128 h 1739680"/>
                <a:gd name="connsiteX219" fmla="*/ 1412671 w 3120414"/>
                <a:gd name="connsiteY219" fmla="*/ 744960 h 1739680"/>
                <a:gd name="connsiteX220" fmla="*/ 1595334 w 3120414"/>
                <a:gd name="connsiteY220" fmla="*/ 744960 h 1739680"/>
                <a:gd name="connsiteX221" fmla="*/ 1595334 w 3120414"/>
                <a:gd name="connsiteY221" fmla="*/ 1000128 h 1739680"/>
                <a:gd name="connsiteX222" fmla="*/ 1561828 w 3120414"/>
                <a:gd name="connsiteY222" fmla="*/ 1000128 h 1739680"/>
                <a:gd name="connsiteX223" fmla="*/ 1561828 w 3120414"/>
                <a:gd name="connsiteY223" fmla="*/ 777397 h 1739680"/>
                <a:gd name="connsiteX224" fmla="*/ 1446177 w 3120414"/>
                <a:gd name="connsiteY224" fmla="*/ 777397 h 1739680"/>
                <a:gd name="connsiteX225" fmla="*/ 1446177 w 3120414"/>
                <a:gd name="connsiteY225" fmla="*/ 890924 h 1739680"/>
                <a:gd name="connsiteX226" fmla="*/ 1421318 w 3120414"/>
                <a:gd name="connsiteY226" fmla="*/ 978503 h 1739680"/>
                <a:gd name="connsiteX227" fmla="*/ 1355386 w 3120414"/>
                <a:gd name="connsiteY227" fmla="*/ 999046 h 1739680"/>
                <a:gd name="connsiteX228" fmla="*/ 1355386 w 3120414"/>
                <a:gd name="connsiteY228" fmla="*/ 967691 h 1739680"/>
                <a:gd name="connsiteX229" fmla="*/ 1398620 w 3120414"/>
                <a:gd name="connsiteY229" fmla="*/ 953635 h 1739680"/>
                <a:gd name="connsiteX230" fmla="*/ 1412671 w 3120414"/>
                <a:gd name="connsiteY230" fmla="*/ 890924 h 1739680"/>
                <a:gd name="connsiteX231" fmla="*/ 801991 w 3120414"/>
                <a:gd name="connsiteY231" fmla="*/ 744960 h 1739680"/>
                <a:gd name="connsiteX232" fmla="*/ 835497 w 3120414"/>
                <a:gd name="connsiteY232" fmla="*/ 744960 h 1739680"/>
                <a:gd name="connsiteX233" fmla="*/ 835497 w 3120414"/>
                <a:gd name="connsiteY233" fmla="*/ 856325 h 1739680"/>
                <a:gd name="connsiteX234" fmla="*/ 982493 w 3120414"/>
                <a:gd name="connsiteY234" fmla="*/ 856325 h 1739680"/>
                <a:gd name="connsiteX235" fmla="*/ 982493 w 3120414"/>
                <a:gd name="connsiteY235" fmla="*/ 744960 h 1739680"/>
                <a:gd name="connsiteX236" fmla="*/ 1015999 w 3120414"/>
                <a:gd name="connsiteY236" fmla="*/ 744960 h 1739680"/>
                <a:gd name="connsiteX237" fmla="*/ 1015999 w 3120414"/>
                <a:gd name="connsiteY237" fmla="*/ 1000128 h 1739680"/>
                <a:gd name="connsiteX238" fmla="*/ 982493 w 3120414"/>
                <a:gd name="connsiteY238" fmla="*/ 1000128 h 1739680"/>
                <a:gd name="connsiteX239" fmla="*/ 982493 w 3120414"/>
                <a:gd name="connsiteY239" fmla="*/ 888762 h 1739680"/>
                <a:gd name="connsiteX240" fmla="*/ 835497 w 3120414"/>
                <a:gd name="connsiteY240" fmla="*/ 888762 h 1739680"/>
                <a:gd name="connsiteX241" fmla="*/ 835497 w 3120414"/>
                <a:gd name="connsiteY241" fmla="*/ 1000128 h 1739680"/>
                <a:gd name="connsiteX242" fmla="*/ 801991 w 3120414"/>
                <a:gd name="connsiteY242" fmla="*/ 1000128 h 1739680"/>
                <a:gd name="connsiteX243" fmla="*/ 523131 w 3120414"/>
                <a:gd name="connsiteY243" fmla="*/ 744960 h 1739680"/>
                <a:gd name="connsiteX244" fmla="*/ 563122 w 3120414"/>
                <a:gd name="connsiteY244" fmla="*/ 744960 h 1739680"/>
                <a:gd name="connsiteX245" fmla="*/ 635540 w 3120414"/>
                <a:gd name="connsiteY245" fmla="*/ 841189 h 1739680"/>
                <a:gd name="connsiteX246" fmla="*/ 707957 w 3120414"/>
                <a:gd name="connsiteY246" fmla="*/ 744960 h 1739680"/>
                <a:gd name="connsiteX247" fmla="*/ 747948 w 3120414"/>
                <a:gd name="connsiteY247" fmla="*/ 744960 h 1739680"/>
                <a:gd name="connsiteX248" fmla="*/ 657157 w 3120414"/>
                <a:gd name="connsiteY248" fmla="*/ 868219 h 1739680"/>
                <a:gd name="connsiteX249" fmla="*/ 756595 w 3120414"/>
                <a:gd name="connsiteY249" fmla="*/ 1000128 h 1739680"/>
                <a:gd name="connsiteX250" fmla="*/ 716603 w 3120414"/>
                <a:gd name="connsiteY250" fmla="*/ 1000128 h 1739680"/>
                <a:gd name="connsiteX251" fmla="*/ 636621 w 3120414"/>
                <a:gd name="connsiteY251" fmla="*/ 895249 h 1739680"/>
                <a:gd name="connsiteX252" fmla="*/ 556638 w 3120414"/>
                <a:gd name="connsiteY252" fmla="*/ 1000128 h 1739680"/>
                <a:gd name="connsiteX253" fmla="*/ 516646 w 3120414"/>
                <a:gd name="connsiteY253" fmla="*/ 1000128 h 1739680"/>
                <a:gd name="connsiteX254" fmla="*/ 616084 w 3120414"/>
                <a:gd name="connsiteY254" fmla="*/ 868219 h 1739680"/>
                <a:gd name="connsiteX255" fmla="*/ 1784483 w 3120414"/>
                <a:gd name="connsiteY255" fmla="*/ 738472 h 1739680"/>
                <a:gd name="connsiteX256" fmla="*/ 1879598 w 3120414"/>
                <a:gd name="connsiteY256" fmla="*/ 777396 h 1739680"/>
                <a:gd name="connsiteX257" fmla="*/ 1918509 w 3120414"/>
                <a:gd name="connsiteY257" fmla="*/ 872543 h 1739680"/>
                <a:gd name="connsiteX258" fmla="*/ 1879598 w 3120414"/>
                <a:gd name="connsiteY258" fmla="*/ 967690 h 1739680"/>
                <a:gd name="connsiteX259" fmla="*/ 1784483 w 3120414"/>
                <a:gd name="connsiteY259" fmla="*/ 1005533 h 1739680"/>
                <a:gd name="connsiteX260" fmla="*/ 1689368 w 3120414"/>
                <a:gd name="connsiteY260" fmla="*/ 967690 h 1739680"/>
                <a:gd name="connsiteX261" fmla="*/ 1650458 w 3120414"/>
                <a:gd name="connsiteY261" fmla="*/ 872543 h 1739680"/>
                <a:gd name="connsiteX262" fmla="*/ 1689368 w 3120414"/>
                <a:gd name="connsiteY262" fmla="*/ 777396 h 1739680"/>
                <a:gd name="connsiteX263" fmla="*/ 1784483 w 3120414"/>
                <a:gd name="connsiteY263" fmla="*/ 738472 h 1739680"/>
                <a:gd name="connsiteX264" fmla="*/ 1206228 w 3120414"/>
                <a:gd name="connsiteY264" fmla="*/ 738472 h 1739680"/>
                <a:gd name="connsiteX265" fmla="*/ 1301343 w 3120414"/>
                <a:gd name="connsiteY265" fmla="*/ 777396 h 1739680"/>
                <a:gd name="connsiteX266" fmla="*/ 1340254 w 3120414"/>
                <a:gd name="connsiteY266" fmla="*/ 872543 h 1739680"/>
                <a:gd name="connsiteX267" fmla="*/ 1301343 w 3120414"/>
                <a:gd name="connsiteY267" fmla="*/ 967690 h 1739680"/>
                <a:gd name="connsiteX268" fmla="*/ 1206228 w 3120414"/>
                <a:gd name="connsiteY268" fmla="*/ 1005533 h 1739680"/>
                <a:gd name="connsiteX269" fmla="*/ 1111113 w 3120414"/>
                <a:gd name="connsiteY269" fmla="*/ 967690 h 1739680"/>
                <a:gd name="connsiteX270" fmla="*/ 1072203 w 3120414"/>
                <a:gd name="connsiteY270" fmla="*/ 872543 h 1739680"/>
                <a:gd name="connsiteX271" fmla="*/ 1111113 w 3120414"/>
                <a:gd name="connsiteY271" fmla="*/ 777396 h 1739680"/>
                <a:gd name="connsiteX272" fmla="*/ 1206228 w 3120414"/>
                <a:gd name="connsiteY272" fmla="*/ 738472 h 1739680"/>
                <a:gd name="connsiteX273" fmla="*/ 372893 w 3120414"/>
                <a:gd name="connsiteY273" fmla="*/ 738472 h 1739680"/>
                <a:gd name="connsiteX274" fmla="*/ 463684 w 3120414"/>
                <a:gd name="connsiteY274" fmla="*/ 778477 h 1739680"/>
                <a:gd name="connsiteX275" fmla="*/ 499352 w 3120414"/>
                <a:gd name="connsiteY275" fmla="*/ 872543 h 1739680"/>
                <a:gd name="connsiteX276" fmla="*/ 498271 w 3120414"/>
                <a:gd name="connsiteY276" fmla="*/ 888761 h 1739680"/>
                <a:gd name="connsiteX277" fmla="*/ 274536 w 3120414"/>
                <a:gd name="connsiteY277" fmla="*/ 888761 h 1739680"/>
                <a:gd name="connsiteX278" fmla="*/ 306961 w 3120414"/>
                <a:gd name="connsiteY278" fmla="*/ 950391 h 1739680"/>
                <a:gd name="connsiteX279" fmla="*/ 376135 w 3120414"/>
                <a:gd name="connsiteY279" fmla="*/ 973096 h 1739680"/>
                <a:gd name="connsiteX280" fmla="*/ 458280 w 3120414"/>
                <a:gd name="connsiteY280" fmla="*/ 929848 h 1739680"/>
                <a:gd name="connsiteX281" fmla="*/ 487463 w 3120414"/>
                <a:gd name="connsiteY281" fmla="*/ 947147 h 1739680"/>
                <a:gd name="connsiteX282" fmla="*/ 440986 w 3120414"/>
                <a:gd name="connsiteY282" fmla="*/ 990396 h 1739680"/>
                <a:gd name="connsiteX283" fmla="*/ 375055 w 3120414"/>
                <a:gd name="connsiteY283" fmla="*/ 1005533 h 1739680"/>
                <a:gd name="connsiteX284" fmla="*/ 276697 w 3120414"/>
                <a:gd name="connsiteY284" fmla="*/ 967690 h 1739680"/>
                <a:gd name="connsiteX285" fmla="*/ 238867 w 3120414"/>
                <a:gd name="connsiteY285" fmla="*/ 871462 h 1739680"/>
                <a:gd name="connsiteX286" fmla="*/ 275616 w 3120414"/>
                <a:gd name="connsiteY286" fmla="*/ 776315 h 1739680"/>
                <a:gd name="connsiteX287" fmla="*/ 372893 w 3120414"/>
                <a:gd name="connsiteY287" fmla="*/ 738472 h 1739680"/>
                <a:gd name="connsiteX288" fmla="*/ 0 w 3120414"/>
                <a:gd name="connsiteY288" fmla="*/ 643325 h 1739680"/>
                <a:gd name="connsiteX289" fmla="*/ 255080 w 3120414"/>
                <a:gd name="connsiteY289" fmla="*/ 643325 h 1739680"/>
                <a:gd name="connsiteX290" fmla="*/ 255080 w 3120414"/>
                <a:gd name="connsiteY290" fmla="*/ 676843 h 1739680"/>
                <a:gd name="connsiteX291" fmla="*/ 145915 w 3120414"/>
                <a:gd name="connsiteY291" fmla="*/ 676843 h 1739680"/>
                <a:gd name="connsiteX292" fmla="*/ 145915 w 3120414"/>
                <a:gd name="connsiteY292" fmla="*/ 1000127 h 1739680"/>
                <a:gd name="connsiteX293" fmla="*/ 110247 w 3120414"/>
                <a:gd name="connsiteY293" fmla="*/ 1000127 h 1739680"/>
                <a:gd name="connsiteX294" fmla="*/ 110247 w 3120414"/>
                <a:gd name="connsiteY294" fmla="*/ 676843 h 1739680"/>
                <a:gd name="connsiteX295" fmla="*/ 0 w 3120414"/>
                <a:gd name="connsiteY295" fmla="*/ 676843 h 1739680"/>
                <a:gd name="connsiteX296" fmla="*/ 435582 w 3120414"/>
                <a:gd name="connsiteY296" fmla="*/ 251924 h 1739680"/>
                <a:gd name="connsiteX297" fmla="*/ 435582 w 3120414"/>
                <a:gd name="connsiteY297" fmla="*/ 330853 h 1739680"/>
                <a:gd name="connsiteX298" fmla="*/ 525293 w 3120414"/>
                <a:gd name="connsiteY298" fmla="*/ 330853 h 1739680"/>
                <a:gd name="connsiteX299" fmla="*/ 559880 w 3120414"/>
                <a:gd name="connsiteY299" fmla="*/ 320041 h 1739680"/>
                <a:gd name="connsiteX300" fmla="*/ 571770 w 3120414"/>
                <a:gd name="connsiteY300" fmla="*/ 289767 h 1739680"/>
                <a:gd name="connsiteX301" fmla="*/ 559880 w 3120414"/>
                <a:gd name="connsiteY301" fmla="*/ 261655 h 1739680"/>
                <a:gd name="connsiteX302" fmla="*/ 525293 w 3120414"/>
                <a:gd name="connsiteY302" fmla="*/ 251924 h 1739680"/>
                <a:gd name="connsiteX303" fmla="*/ 2309777 w 3120414"/>
                <a:gd name="connsiteY303" fmla="*/ 140559 h 1739680"/>
                <a:gd name="connsiteX304" fmla="*/ 2273028 w 3120414"/>
                <a:gd name="connsiteY304" fmla="*/ 153533 h 1739680"/>
                <a:gd name="connsiteX305" fmla="*/ 2257896 w 3120414"/>
                <a:gd name="connsiteY305" fmla="*/ 187051 h 1739680"/>
                <a:gd name="connsiteX306" fmla="*/ 2273028 w 3120414"/>
                <a:gd name="connsiteY306" fmla="*/ 220569 h 1739680"/>
                <a:gd name="connsiteX307" fmla="*/ 2309777 w 3120414"/>
                <a:gd name="connsiteY307" fmla="*/ 233543 h 1739680"/>
                <a:gd name="connsiteX308" fmla="*/ 2380032 w 3120414"/>
                <a:gd name="connsiteY308" fmla="*/ 233543 h 1739680"/>
                <a:gd name="connsiteX309" fmla="*/ 2380032 w 3120414"/>
                <a:gd name="connsiteY309" fmla="*/ 140559 h 1739680"/>
                <a:gd name="connsiteX310" fmla="*/ 435582 w 3120414"/>
                <a:gd name="connsiteY310" fmla="*/ 140559 h 1739680"/>
                <a:gd name="connsiteX311" fmla="*/ 435582 w 3120414"/>
                <a:gd name="connsiteY311" fmla="*/ 218406 h 1739680"/>
                <a:gd name="connsiteX312" fmla="*/ 515565 w 3120414"/>
                <a:gd name="connsiteY312" fmla="*/ 218406 h 1739680"/>
                <a:gd name="connsiteX313" fmla="*/ 559880 w 3120414"/>
                <a:gd name="connsiteY313" fmla="*/ 178401 h 1739680"/>
                <a:gd name="connsiteX314" fmla="*/ 547991 w 3120414"/>
                <a:gd name="connsiteY314" fmla="*/ 150289 h 1739680"/>
                <a:gd name="connsiteX315" fmla="*/ 515565 w 3120414"/>
                <a:gd name="connsiteY315" fmla="*/ 140559 h 1739680"/>
                <a:gd name="connsiteX316" fmla="*/ 1453744 w 3120414"/>
                <a:gd name="connsiteY316" fmla="*/ 135153 h 1739680"/>
                <a:gd name="connsiteX317" fmla="*/ 1382408 w 3120414"/>
                <a:gd name="connsiteY317" fmla="*/ 164345 h 1739680"/>
                <a:gd name="connsiteX318" fmla="*/ 1353225 w 3120414"/>
                <a:gd name="connsiteY318" fmla="*/ 235706 h 1739680"/>
                <a:gd name="connsiteX319" fmla="*/ 1382408 w 3120414"/>
                <a:gd name="connsiteY319" fmla="*/ 307066 h 1739680"/>
                <a:gd name="connsiteX320" fmla="*/ 1453744 w 3120414"/>
                <a:gd name="connsiteY320" fmla="*/ 336259 h 1739680"/>
                <a:gd name="connsiteX321" fmla="*/ 1525079 w 3120414"/>
                <a:gd name="connsiteY321" fmla="*/ 307066 h 1739680"/>
                <a:gd name="connsiteX322" fmla="*/ 1554263 w 3120414"/>
                <a:gd name="connsiteY322" fmla="*/ 235706 h 1739680"/>
                <a:gd name="connsiteX323" fmla="*/ 1525079 w 3120414"/>
                <a:gd name="connsiteY323" fmla="*/ 164345 h 1739680"/>
                <a:gd name="connsiteX324" fmla="*/ 1453744 w 3120414"/>
                <a:gd name="connsiteY324" fmla="*/ 135153 h 1739680"/>
                <a:gd name="connsiteX325" fmla="*/ 776050 w 3120414"/>
                <a:gd name="connsiteY325" fmla="*/ 135153 h 1739680"/>
                <a:gd name="connsiteX326" fmla="*/ 704714 w 3120414"/>
                <a:gd name="connsiteY326" fmla="*/ 164346 h 1739680"/>
                <a:gd name="connsiteX327" fmla="*/ 675531 w 3120414"/>
                <a:gd name="connsiteY327" fmla="*/ 235706 h 1739680"/>
                <a:gd name="connsiteX328" fmla="*/ 704714 w 3120414"/>
                <a:gd name="connsiteY328" fmla="*/ 307066 h 1739680"/>
                <a:gd name="connsiteX329" fmla="*/ 776050 w 3120414"/>
                <a:gd name="connsiteY329" fmla="*/ 336259 h 1739680"/>
                <a:gd name="connsiteX330" fmla="*/ 847387 w 3120414"/>
                <a:gd name="connsiteY330" fmla="*/ 307066 h 1739680"/>
                <a:gd name="connsiteX331" fmla="*/ 876569 w 3120414"/>
                <a:gd name="connsiteY331" fmla="*/ 235706 h 1739680"/>
                <a:gd name="connsiteX332" fmla="*/ 847387 w 3120414"/>
                <a:gd name="connsiteY332" fmla="*/ 164346 h 1739680"/>
                <a:gd name="connsiteX333" fmla="*/ 776050 w 3120414"/>
                <a:gd name="connsiteY333" fmla="*/ 135153 h 1739680"/>
                <a:gd name="connsiteX334" fmla="*/ 2309777 w 3120414"/>
                <a:gd name="connsiteY334" fmla="*/ 108122 h 1739680"/>
                <a:gd name="connsiteX335" fmla="*/ 2413538 w 3120414"/>
                <a:gd name="connsiteY335" fmla="*/ 108122 h 1739680"/>
                <a:gd name="connsiteX336" fmla="*/ 2413538 w 3120414"/>
                <a:gd name="connsiteY336" fmla="*/ 363289 h 1739680"/>
                <a:gd name="connsiteX337" fmla="*/ 2380032 w 3120414"/>
                <a:gd name="connsiteY337" fmla="*/ 363289 h 1739680"/>
                <a:gd name="connsiteX338" fmla="*/ 2380032 w 3120414"/>
                <a:gd name="connsiteY338" fmla="*/ 264899 h 1739680"/>
                <a:gd name="connsiteX339" fmla="*/ 2335717 w 3120414"/>
                <a:gd name="connsiteY339" fmla="*/ 264899 h 1739680"/>
                <a:gd name="connsiteX340" fmla="*/ 2256815 w 3120414"/>
                <a:gd name="connsiteY340" fmla="*/ 363289 h 1739680"/>
                <a:gd name="connsiteX341" fmla="*/ 2213581 w 3120414"/>
                <a:gd name="connsiteY341" fmla="*/ 363289 h 1739680"/>
                <a:gd name="connsiteX342" fmla="*/ 2293564 w 3120414"/>
                <a:gd name="connsiteY342" fmla="*/ 264899 h 1739680"/>
                <a:gd name="connsiteX343" fmla="*/ 2242764 w 3120414"/>
                <a:gd name="connsiteY343" fmla="*/ 238949 h 1739680"/>
                <a:gd name="connsiteX344" fmla="*/ 2223309 w 3120414"/>
                <a:gd name="connsiteY344" fmla="*/ 188132 h 1739680"/>
                <a:gd name="connsiteX345" fmla="*/ 2248168 w 3120414"/>
                <a:gd name="connsiteY345" fmla="*/ 131909 h 1739680"/>
                <a:gd name="connsiteX346" fmla="*/ 2309777 w 3120414"/>
                <a:gd name="connsiteY346" fmla="*/ 108122 h 1739680"/>
                <a:gd name="connsiteX347" fmla="*/ 1944449 w 3120414"/>
                <a:gd name="connsiteY347" fmla="*/ 108122 h 1739680"/>
                <a:gd name="connsiteX348" fmla="*/ 1977955 w 3120414"/>
                <a:gd name="connsiteY348" fmla="*/ 108122 h 1739680"/>
                <a:gd name="connsiteX349" fmla="*/ 1977955 w 3120414"/>
                <a:gd name="connsiteY349" fmla="*/ 304904 h 1739680"/>
                <a:gd name="connsiteX350" fmla="*/ 2129274 w 3120414"/>
                <a:gd name="connsiteY350" fmla="*/ 109203 h 1739680"/>
                <a:gd name="connsiteX351" fmla="*/ 2157376 w 3120414"/>
                <a:gd name="connsiteY351" fmla="*/ 109203 h 1739680"/>
                <a:gd name="connsiteX352" fmla="*/ 2157376 w 3120414"/>
                <a:gd name="connsiteY352" fmla="*/ 364371 h 1739680"/>
                <a:gd name="connsiteX353" fmla="*/ 2123870 w 3120414"/>
                <a:gd name="connsiteY353" fmla="*/ 364371 h 1739680"/>
                <a:gd name="connsiteX354" fmla="*/ 2123870 w 3120414"/>
                <a:gd name="connsiteY354" fmla="*/ 166508 h 1739680"/>
                <a:gd name="connsiteX355" fmla="*/ 1972551 w 3120414"/>
                <a:gd name="connsiteY355" fmla="*/ 362208 h 1739680"/>
                <a:gd name="connsiteX356" fmla="*/ 1944449 w 3120414"/>
                <a:gd name="connsiteY356" fmla="*/ 362208 h 1739680"/>
                <a:gd name="connsiteX357" fmla="*/ 1643972 w 3120414"/>
                <a:gd name="connsiteY357" fmla="*/ 108122 h 1739680"/>
                <a:gd name="connsiteX358" fmla="*/ 1677479 w 3120414"/>
                <a:gd name="connsiteY358" fmla="*/ 108122 h 1739680"/>
                <a:gd name="connsiteX359" fmla="*/ 1677479 w 3120414"/>
                <a:gd name="connsiteY359" fmla="*/ 330853 h 1739680"/>
                <a:gd name="connsiteX360" fmla="*/ 1819070 w 3120414"/>
                <a:gd name="connsiteY360" fmla="*/ 330853 h 1739680"/>
                <a:gd name="connsiteX361" fmla="*/ 1819070 w 3120414"/>
                <a:gd name="connsiteY361" fmla="*/ 108122 h 1739680"/>
                <a:gd name="connsiteX362" fmla="*/ 1852577 w 3120414"/>
                <a:gd name="connsiteY362" fmla="*/ 108122 h 1739680"/>
                <a:gd name="connsiteX363" fmla="*/ 1852577 w 3120414"/>
                <a:gd name="connsiteY363" fmla="*/ 330853 h 1739680"/>
                <a:gd name="connsiteX364" fmla="*/ 1893649 w 3120414"/>
                <a:gd name="connsiteY364" fmla="*/ 330853 h 1739680"/>
                <a:gd name="connsiteX365" fmla="*/ 1893649 w 3120414"/>
                <a:gd name="connsiteY365" fmla="*/ 431406 h 1739680"/>
                <a:gd name="connsiteX366" fmla="*/ 1860142 w 3120414"/>
                <a:gd name="connsiteY366" fmla="*/ 431406 h 1739680"/>
                <a:gd name="connsiteX367" fmla="*/ 1860142 w 3120414"/>
                <a:gd name="connsiteY367" fmla="*/ 363289 h 1739680"/>
                <a:gd name="connsiteX368" fmla="*/ 1643972 w 3120414"/>
                <a:gd name="connsiteY368" fmla="*/ 363289 h 1739680"/>
                <a:gd name="connsiteX369" fmla="*/ 982493 w 3120414"/>
                <a:gd name="connsiteY369" fmla="*/ 108122 h 1739680"/>
                <a:gd name="connsiteX370" fmla="*/ 1165156 w 3120414"/>
                <a:gd name="connsiteY370" fmla="*/ 108122 h 1739680"/>
                <a:gd name="connsiteX371" fmla="*/ 1165156 w 3120414"/>
                <a:gd name="connsiteY371" fmla="*/ 363289 h 1739680"/>
                <a:gd name="connsiteX372" fmla="*/ 1131650 w 3120414"/>
                <a:gd name="connsiteY372" fmla="*/ 363289 h 1739680"/>
                <a:gd name="connsiteX373" fmla="*/ 1131650 w 3120414"/>
                <a:gd name="connsiteY373" fmla="*/ 140559 h 1739680"/>
                <a:gd name="connsiteX374" fmla="*/ 1015999 w 3120414"/>
                <a:gd name="connsiteY374" fmla="*/ 140559 h 1739680"/>
                <a:gd name="connsiteX375" fmla="*/ 1015999 w 3120414"/>
                <a:gd name="connsiteY375" fmla="*/ 254086 h 1739680"/>
                <a:gd name="connsiteX376" fmla="*/ 991139 w 3120414"/>
                <a:gd name="connsiteY376" fmla="*/ 341665 h 1739680"/>
                <a:gd name="connsiteX377" fmla="*/ 925207 w 3120414"/>
                <a:gd name="connsiteY377" fmla="*/ 362208 h 1739680"/>
                <a:gd name="connsiteX378" fmla="*/ 925207 w 3120414"/>
                <a:gd name="connsiteY378" fmla="*/ 331934 h 1739680"/>
                <a:gd name="connsiteX379" fmla="*/ 968441 w 3120414"/>
                <a:gd name="connsiteY379" fmla="*/ 317878 h 1739680"/>
                <a:gd name="connsiteX380" fmla="*/ 982493 w 3120414"/>
                <a:gd name="connsiteY380" fmla="*/ 255168 h 1739680"/>
                <a:gd name="connsiteX381" fmla="*/ 402076 w 3120414"/>
                <a:gd name="connsiteY381" fmla="*/ 108122 h 1739680"/>
                <a:gd name="connsiteX382" fmla="*/ 515565 w 3120414"/>
                <a:gd name="connsiteY382" fmla="*/ 108122 h 1739680"/>
                <a:gd name="connsiteX383" fmla="*/ 572850 w 3120414"/>
                <a:gd name="connsiteY383" fmla="*/ 126503 h 1739680"/>
                <a:gd name="connsiteX384" fmla="*/ 593387 w 3120414"/>
                <a:gd name="connsiteY384" fmla="*/ 176239 h 1739680"/>
                <a:gd name="connsiteX385" fmla="*/ 564204 w 3120414"/>
                <a:gd name="connsiteY385" fmla="*/ 232462 h 1739680"/>
                <a:gd name="connsiteX386" fmla="*/ 606356 w 3120414"/>
                <a:gd name="connsiteY386" fmla="*/ 291929 h 1739680"/>
                <a:gd name="connsiteX387" fmla="*/ 584739 w 3120414"/>
                <a:gd name="connsiteY387" fmla="*/ 343827 h 1739680"/>
                <a:gd name="connsiteX388" fmla="*/ 526374 w 3120414"/>
                <a:gd name="connsiteY388" fmla="*/ 363289 h 1739680"/>
                <a:gd name="connsiteX389" fmla="*/ 402076 w 3120414"/>
                <a:gd name="connsiteY389" fmla="*/ 363289 h 1739680"/>
                <a:gd name="connsiteX390" fmla="*/ 1453744 w 3120414"/>
                <a:gd name="connsiteY390" fmla="*/ 102716 h 1739680"/>
                <a:gd name="connsiteX391" fmla="*/ 1548858 w 3120414"/>
                <a:gd name="connsiteY391" fmla="*/ 141640 h 1739680"/>
                <a:gd name="connsiteX392" fmla="*/ 1587769 w 3120414"/>
                <a:gd name="connsiteY392" fmla="*/ 236787 h 1739680"/>
                <a:gd name="connsiteX393" fmla="*/ 1548858 w 3120414"/>
                <a:gd name="connsiteY393" fmla="*/ 331934 h 1739680"/>
                <a:gd name="connsiteX394" fmla="*/ 1453744 w 3120414"/>
                <a:gd name="connsiteY394" fmla="*/ 369777 h 1739680"/>
                <a:gd name="connsiteX395" fmla="*/ 1365114 w 3120414"/>
                <a:gd name="connsiteY395" fmla="*/ 336259 h 1739680"/>
                <a:gd name="connsiteX396" fmla="*/ 1322961 w 3120414"/>
                <a:gd name="connsiteY396" fmla="*/ 251924 h 1739680"/>
                <a:gd name="connsiteX397" fmla="*/ 1269999 w 3120414"/>
                <a:gd name="connsiteY397" fmla="*/ 251924 h 1739680"/>
                <a:gd name="connsiteX398" fmla="*/ 1269999 w 3120414"/>
                <a:gd name="connsiteY398" fmla="*/ 363290 h 1739680"/>
                <a:gd name="connsiteX399" fmla="*/ 1236493 w 3120414"/>
                <a:gd name="connsiteY399" fmla="*/ 363290 h 1739680"/>
                <a:gd name="connsiteX400" fmla="*/ 1236493 w 3120414"/>
                <a:gd name="connsiteY400" fmla="*/ 108122 h 1739680"/>
                <a:gd name="connsiteX401" fmla="*/ 1269999 w 3120414"/>
                <a:gd name="connsiteY401" fmla="*/ 108122 h 1739680"/>
                <a:gd name="connsiteX402" fmla="*/ 1269999 w 3120414"/>
                <a:gd name="connsiteY402" fmla="*/ 219487 h 1739680"/>
                <a:gd name="connsiteX403" fmla="*/ 1322961 w 3120414"/>
                <a:gd name="connsiteY403" fmla="*/ 219487 h 1739680"/>
                <a:gd name="connsiteX404" fmla="*/ 1365114 w 3120414"/>
                <a:gd name="connsiteY404" fmla="*/ 136234 h 1739680"/>
                <a:gd name="connsiteX405" fmla="*/ 1453744 w 3120414"/>
                <a:gd name="connsiteY405" fmla="*/ 102716 h 1739680"/>
                <a:gd name="connsiteX406" fmla="*/ 774970 w 3120414"/>
                <a:gd name="connsiteY406" fmla="*/ 101635 h 1739680"/>
                <a:gd name="connsiteX407" fmla="*/ 870084 w 3120414"/>
                <a:gd name="connsiteY407" fmla="*/ 140559 h 1739680"/>
                <a:gd name="connsiteX408" fmla="*/ 908995 w 3120414"/>
                <a:gd name="connsiteY408" fmla="*/ 235706 h 1739680"/>
                <a:gd name="connsiteX409" fmla="*/ 870084 w 3120414"/>
                <a:gd name="connsiteY409" fmla="*/ 330853 h 1739680"/>
                <a:gd name="connsiteX410" fmla="*/ 774970 w 3120414"/>
                <a:gd name="connsiteY410" fmla="*/ 368696 h 1739680"/>
                <a:gd name="connsiteX411" fmla="*/ 679855 w 3120414"/>
                <a:gd name="connsiteY411" fmla="*/ 330853 h 1739680"/>
                <a:gd name="connsiteX412" fmla="*/ 640944 w 3120414"/>
                <a:gd name="connsiteY412" fmla="*/ 235706 h 1739680"/>
                <a:gd name="connsiteX413" fmla="*/ 679855 w 3120414"/>
                <a:gd name="connsiteY413" fmla="*/ 140559 h 1739680"/>
                <a:gd name="connsiteX414" fmla="*/ 774970 w 3120414"/>
                <a:gd name="connsiteY414" fmla="*/ 101635 h 1739680"/>
                <a:gd name="connsiteX415" fmla="*/ 161047 w 3120414"/>
                <a:gd name="connsiteY415" fmla="*/ 0 h 1739680"/>
                <a:gd name="connsiteX416" fmla="*/ 293992 w 3120414"/>
                <a:gd name="connsiteY416" fmla="*/ 52980 h 1739680"/>
                <a:gd name="connsiteX417" fmla="*/ 345872 w 3120414"/>
                <a:gd name="connsiteY417" fmla="*/ 183807 h 1739680"/>
                <a:gd name="connsiteX418" fmla="*/ 293992 w 3120414"/>
                <a:gd name="connsiteY418" fmla="*/ 315716 h 1739680"/>
                <a:gd name="connsiteX419" fmla="*/ 161047 w 3120414"/>
                <a:gd name="connsiteY419" fmla="*/ 368695 h 1739680"/>
                <a:gd name="connsiteX420" fmla="*/ 70255 w 3120414"/>
                <a:gd name="connsiteY420" fmla="*/ 344909 h 1739680"/>
                <a:gd name="connsiteX421" fmla="*/ 6485 w 3120414"/>
                <a:gd name="connsiteY421" fmla="*/ 281117 h 1739680"/>
                <a:gd name="connsiteX422" fmla="*/ 37830 w 3120414"/>
                <a:gd name="connsiteY422" fmla="*/ 263817 h 1739680"/>
                <a:gd name="connsiteX423" fmla="*/ 87549 w 3120414"/>
                <a:gd name="connsiteY423" fmla="*/ 315716 h 1739680"/>
                <a:gd name="connsiteX424" fmla="*/ 159966 w 3120414"/>
                <a:gd name="connsiteY424" fmla="*/ 335178 h 1739680"/>
                <a:gd name="connsiteX425" fmla="*/ 261566 w 3120414"/>
                <a:gd name="connsiteY425" fmla="*/ 297335 h 1739680"/>
                <a:gd name="connsiteX426" fmla="*/ 306962 w 3120414"/>
                <a:gd name="connsiteY426" fmla="*/ 202188 h 1739680"/>
                <a:gd name="connsiteX427" fmla="*/ 111328 w 3120414"/>
                <a:gd name="connsiteY427" fmla="*/ 202188 h 1739680"/>
                <a:gd name="connsiteX428" fmla="*/ 111328 w 3120414"/>
                <a:gd name="connsiteY428" fmla="*/ 168670 h 1739680"/>
                <a:gd name="connsiteX429" fmla="*/ 306962 w 3120414"/>
                <a:gd name="connsiteY429" fmla="*/ 168670 h 1739680"/>
                <a:gd name="connsiteX430" fmla="*/ 261566 w 3120414"/>
                <a:gd name="connsiteY430" fmla="*/ 73523 h 1739680"/>
                <a:gd name="connsiteX431" fmla="*/ 159966 w 3120414"/>
                <a:gd name="connsiteY431" fmla="*/ 35680 h 1739680"/>
                <a:gd name="connsiteX432" fmla="*/ 87549 w 3120414"/>
                <a:gd name="connsiteY432" fmla="*/ 55142 h 1739680"/>
                <a:gd name="connsiteX433" fmla="*/ 37830 w 3120414"/>
                <a:gd name="connsiteY433" fmla="*/ 107041 h 1739680"/>
                <a:gd name="connsiteX434" fmla="*/ 6485 w 3120414"/>
                <a:gd name="connsiteY434" fmla="*/ 88660 h 1739680"/>
                <a:gd name="connsiteX435" fmla="*/ 70255 w 3120414"/>
                <a:gd name="connsiteY435" fmla="*/ 24868 h 1739680"/>
                <a:gd name="connsiteX436" fmla="*/ 161047 w 3120414"/>
                <a:gd name="connsiteY436" fmla="*/ 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3120414" h="1739680">
                  <a:moveTo>
                    <a:pt x="2641598" y="1525599"/>
                  </a:moveTo>
                  <a:lnTo>
                    <a:pt x="2641598" y="1604528"/>
                  </a:lnTo>
                  <a:lnTo>
                    <a:pt x="2731308" y="1604528"/>
                  </a:lnTo>
                  <a:cubicBezTo>
                    <a:pt x="2746440" y="1604528"/>
                    <a:pt x="2757248" y="1601284"/>
                    <a:pt x="2765896" y="1593716"/>
                  </a:cubicBezTo>
                  <a:cubicBezTo>
                    <a:pt x="2773461" y="1586147"/>
                    <a:pt x="2777785" y="1576416"/>
                    <a:pt x="2777785" y="1563441"/>
                  </a:cubicBezTo>
                  <a:cubicBezTo>
                    <a:pt x="2777785" y="1551548"/>
                    <a:pt x="2773461" y="1541817"/>
                    <a:pt x="2765896" y="1535330"/>
                  </a:cubicBezTo>
                  <a:cubicBezTo>
                    <a:pt x="2758329" y="1528843"/>
                    <a:pt x="2746440" y="1525599"/>
                    <a:pt x="2731308" y="1525599"/>
                  </a:cubicBezTo>
                  <a:close/>
                  <a:moveTo>
                    <a:pt x="2896678" y="1511543"/>
                  </a:moveTo>
                  <a:lnTo>
                    <a:pt x="2896678" y="1604528"/>
                  </a:lnTo>
                  <a:lnTo>
                    <a:pt x="2966933" y="1604528"/>
                  </a:lnTo>
                  <a:cubicBezTo>
                    <a:pt x="2982066" y="1604528"/>
                    <a:pt x="2993955" y="1600203"/>
                    <a:pt x="3003683" y="1591553"/>
                  </a:cubicBezTo>
                  <a:cubicBezTo>
                    <a:pt x="3013410" y="1582903"/>
                    <a:pt x="3018814" y="1572091"/>
                    <a:pt x="3018814" y="1558035"/>
                  </a:cubicBezTo>
                  <a:cubicBezTo>
                    <a:pt x="3018814" y="1543980"/>
                    <a:pt x="3013410" y="1533168"/>
                    <a:pt x="3003683" y="1524518"/>
                  </a:cubicBezTo>
                  <a:cubicBezTo>
                    <a:pt x="2993955" y="1515868"/>
                    <a:pt x="2982066" y="1511543"/>
                    <a:pt x="2966933" y="1511543"/>
                  </a:cubicBezTo>
                  <a:close/>
                  <a:moveTo>
                    <a:pt x="2641598" y="1414234"/>
                  </a:moveTo>
                  <a:lnTo>
                    <a:pt x="2641598" y="1492081"/>
                  </a:lnTo>
                  <a:lnTo>
                    <a:pt x="2721580" y="1492081"/>
                  </a:lnTo>
                  <a:cubicBezTo>
                    <a:pt x="2750763" y="1492081"/>
                    <a:pt x="2765896" y="1479107"/>
                    <a:pt x="2765896" y="1452076"/>
                  </a:cubicBezTo>
                  <a:cubicBezTo>
                    <a:pt x="2765896" y="1440183"/>
                    <a:pt x="2761572" y="1430452"/>
                    <a:pt x="2754006" y="1423964"/>
                  </a:cubicBezTo>
                  <a:cubicBezTo>
                    <a:pt x="2747521" y="1417477"/>
                    <a:pt x="2735631" y="1414234"/>
                    <a:pt x="2721580" y="1414234"/>
                  </a:cubicBezTo>
                  <a:close/>
                  <a:moveTo>
                    <a:pt x="1666671" y="1408828"/>
                  </a:moveTo>
                  <a:cubicBezTo>
                    <a:pt x="1639649" y="1408828"/>
                    <a:pt x="1618032" y="1416396"/>
                    <a:pt x="1599658" y="1432614"/>
                  </a:cubicBezTo>
                  <a:cubicBezTo>
                    <a:pt x="1582365" y="1447751"/>
                    <a:pt x="1571556" y="1468295"/>
                    <a:pt x="1568313" y="1494244"/>
                  </a:cubicBezTo>
                  <a:lnTo>
                    <a:pt x="1758543" y="1494244"/>
                  </a:lnTo>
                  <a:cubicBezTo>
                    <a:pt x="1755301" y="1467213"/>
                    <a:pt x="1744492" y="1446670"/>
                    <a:pt x="1727198" y="1431533"/>
                  </a:cubicBezTo>
                  <a:cubicBezTo>
                    <a:pt x="1709905" y="1416396"/>
                    <a:pt x="1689368" y="1408828"/>
                    <a:pt x="1666671" y="1408828"/>
                  </a:cubicBezTo>
                  <a:close/>
                  <a:moveTo>
                    <a:pt x="793344" y="1408828"/>
                  </a:moveTo>
                  <a:cubicBezTo>
                    <a:pt x="765241" y="1408828"/>
                    <a:pt x="741462" y="1418558"/>
                    <a:pt x="722007" y="1438020"/>
                  </a:cubicBezTo>
                  <a:cubicBezTo>
                    <a:pt x="702552" y="1457482"/>
                    <a:pt x="692824" y="1481269"/>
                    <a:pt x="692824" y="1509381"/>
                  </a:cubicBezTo>
                  <a:cubicBezTo>
                    <a:pt x="692824" y="1537492"/>
                    <a:pt x="702552" y="1561279"/>
                    <a:pt x="722007" y="1580741"/>
                  </a:cubicBezTo>
                  <a:cubicBezTo>
                    <a:pt x="741462" y="1600203"/>
                    <a:pt x="765241" y="1609934"/>
                    <a:pt x="793344" y="1609934"/>
                  </a:cubicBezTo>
                  <a:cubicBezTo>
                    <a:pt x="821446" y="1609934"/>
                    <a:pt x="845224" y="1600203"/>
                    <a:pt x="864680" y="1580741"/>
                  </a:cubicBezTo>
                  <a:cubicBezTo>
                    <a:pt x="884135" y="1560198"/>
                    <a:pt x="893863" y="1536411"/>
                    <a:pt x="893863" y="1509381"/>
                  </a:cubicBezTo>
                  <a:cubicBezTo>
                    <a:pt x="893863" y="1481269"/>
                    <a:pt x="884135" y="1457482"/>
                    <a:pt x="864680" y="1438020"/>
                  </a:cubicBezTo>
                  <a:cubicBezTo>
                    <a:pt x="845224" y="1418558"/>
                    <a:pt x="821446" y="1408828"/>
                    <a:pt x="793344" y="1408828"/>
                  </a:cubicBezTo>
                  <a:close/>
                  <a:moveTo>
                    <a:pt x="478816" y="1408828"/>
                  </a:moveTo>
                  <a:cubicBezTo>
                    <a:pt x="451795" y="1408828"/>
                    <a:pt x="430178" y="1416396"/>
                    <a:pt x="411803" y="1432614"/>
                  </a:cubicBezTo>
                  <a:cubicBezTo>
                    <a:pt x="394510" y="1447751"/>
                    <a:pt x="383701" y="1468295"/>
                    <a:pt x="380459" y="1494244"/>
                  </a:cubicBezTo>
                  <a:lnTo>
                    <a:pt x="570688" y="1494244"/>
                  </a:lnTo>
                  <a:cubicBezTo>
                    <a:pt x="567446" y="1467213"/>
                    <a:pt x="556637" y="1446670"/>
                    <a:pt x="539344" y="1431533"/>
                  </a:cubicBezTo>
                  <a:cubicBezTo>
                    <a:pt x="522050" y="1416396"/>
                    <a:pt x="501514" y="1408828"/>
                    <a:pt x="478816" y="1408828"/>
                  </a:cubicBezTo>
                  <a:close/>
                  <a:moveTo>
                    <a:pt x="2322747" y="1382878"/>
                  </a:moveTo>
                  <a:lnTo>
                    <a:pt x="2356253" y="1382878"/>
                  </a:lnTo>
                  <a:lnTo>
                    <a:pt x="2356253" y="1578579"/>
                  </a:lnTo>
                  <a:lnTo>
                    <a:pt x="2507572" y="1382878"/>
                  </a:lnTo>
                  <a:lnTo>
                    <a:pt x="2535674" y="1382878"/>
                  </a:lnTo>
                  <a:lnTo>
                    <a:pt x="2535674" y="1638046"/>
                  </a:lnTo>
                  <a:lnTo>
                    <a:pt x="2502168" y="1638046"/>
                  </a:lnTo>
                  <a:lnTo>
                    <a:pt x="2502168" y="1442345"/>
                  </a:lnTo>
                  <a:lnTo>
                    <a:pt x="2350849" y="1638046"/>
                  </a:lnTo>
                  <a:lnTo>
                    <a:pt x="2322747" y="1638046"/>
                  </a:lnTo>
                  <a:close/>
                  <a:moveTo>
                    <a:pt x="3086907" y="1381797"/>
                  </a:moveTo>
                  <a:lnTo>
                    <a:pt x="3120414" y="1381797"/>
                  </a:lnTo>
                  <a:lnTo>
                    <a:pt x="3120414" y="1636964"/>
                  </a:lnTo>
                  <a:lnTo>
                    <a:pt x="3086907" y="1636964"/>
                  </a:lnTo>
                  <a:close/>
                  <a:moveTo>
                    <a:pt x="2863172" y="1381797"/>
                  </a:moveTo>
                  <a:lnTo>
                    <a:pt x="2896678" y="1381797"/>
                  </a:lnTo>
                  <a:lnTo>
                    <a:pt x="2896678" y="1479107"/>
                  </a:lnTo>
                  <a:lnTo>
                    <a:pt x="2966933" y="1479107"/>
                  </a:lnTo>
                  <a:cubicBezTo>
                    <a:pt x="2990712" y="1479107"/>
                    <a:pt x="3010167" y="1486675"/>
                    <a:pt x="3027461" y="1501812"/>
                  </a:cubicBezTo>
                  <a:cubicBezTo>
                    <a:pt x="3043673" y="1516949"/>
                    <a:pt x="3052321" y="1535330"/>
                    <a:pt x="3052321" y="1558035"/>
                  </a:cubicBezTo>
                  <a:cubicBezTo>
                    <a:pt x="3052321" y="1581822"/>
                    <a:pt x="3043673" y="1600203"/>
                    <a:pt x="3027461" y="1615340"/>
                  </a:cubicBezTo>
                  <a:cubicBezTo>
                    <a:pt x="3011248" y="1630477"/>
                    <a:pt x="2991793" y="1636964"/>
                    <a:pt x="2966933" y="1636964"/>
                  </a:cubicBezTo>
                  <a:lnTo>
                    <a:pt x="2863172" y="1636964"/>
                  </a:lnTo>
                  <a:close/>
                  <a:moveTo>
                    <a:pt x="2608091" y="1381797"/>
                  </a:moveTo>
                  <a:lnTo>
                    <a:pt x="2721580" y="1381797"/>
                  </a:lnTo>
                  <a:cubicBezTo>
                    <a:pt x="2746440" y="1381797"/>
                    <a:pt x="2764814" y="1388284"/>
                    <a:pt x="2778865" y="1400178"/>
                  </a:cubicBezTo>
                  <a:cubicBezTo>
                    <a:pt x="2792917" y="1413152"/>
                    <a:pt x="2799402" y="1429371"/>
                    <a:pt x="2799402" y="1449914"/>
                  </a:cubicBezTo>
                  <a:cubicBezTo>
                    <a:pt x="2799402" y="1475863"/>
                    <a:pt x="2789674" y="1494244"/>
                    <a:pt x="2770219" y="1506137"/>
                  </a:cubicBezTo>
                  <a:cubicBezTo>
                    <a:pt x="2798321" y="1515868"/>
                    <a:pt x="2812372" y="1536411"/>
                    <a:pt x="2812372" y="1565604"/>
                  </a:cubicBezTo>
                  <a:cubicBezTo>
                    <a:pt x="2812372" y="1586147"/>
                    <a:pt x="2804806" y="1603447"/>
                    <a:pt x="2790755" y="1617502"/>
                  </a:cubicBezTo>
                  <a:cubicBezTo>
                    <a:pt x="2776704" y="1630477"/>
                    <a:pt x="2757248" y="1636964"/>
                    <a:pt x="2732389" y="1636964"/>
                  </a:cubicBezTo>
                  <a:lnTo>
                    <a:pt x="2608091" y="1636964"/>
                  </a:lnTo>
                  <a:close/>
                  <a:moveTo>
                    <a:pt x="2068747" y="1381797"/>
                  </a:moveTo>
                  <a:lnTo>
                    <a:pt x="2281674" y="1381797"/>
                  </a:lnTo>
                  <a:lnTo>
                    <a:pt x="2281674" y="1414234"/>
                  </a:lnTo>
                  <a:lnTo>
                    <a:pt x="2191964" y="1414234"/>
                  </a:lnTo>
                  <a:lnTo>
                    <a:pt x="2191964" y="1636964"/>
                  </a:lnTo>
                  <a:lnTo>
                    <a:pt x="2158458" y="1636964"/>
                  </a:lnTo>
                  <a:lnTo>
                    <a:pt x="2158458" y="1414234"/>
                  </a:lnTo>
                  <a:lnTo>
                    <a:pt x="2068747" y="1414234"/>
                  </a:lnTo>
                  <a:close/>
                  <a:moveTo>
                    <a:pt x="1847173" y="1381797"/>
                  </a:moveTo>
                  <a:lnTo>
                    <a:pt x="1880679" y="1381797"/>
                  </a:lnTo>
                  <a:lnTo>
                    <a:pt x="1880679" y="1494244"/>
                  </a:lnTo>
                  <a:lnTo>
                    <a:pt x="2001734" y="1381797"/>
                  </a:lnTo>
                  <a:lnTo>
                    <a:pt x="2047130" y="1381797"/>
                  </a:lnTo>
                  <a:lnTo>
                    <a:pt x="1916347" y="1503975"/>
                  </a:lnTo>
                  <a:lnTo>
                    <a:pt x="2052535" y="1636964"/>
                  </a:lnTo>
                  <a:lnTo>
                    <a:pt x="2008219" y="1636964"/>
                  </a:lnTo>
                  <a:lnTo>
                    <a:pt x="1880679" y="1513706"/>
                  </a:lnTo>
                  <a:lnTo>
                    <a:pt x="1880679" y="1636964"/>
                  </a:lnTo>
                  <a:lnTo>
                    <a:pt x="1847173" y="1636964"/>
                  </a:lnTo>
                  <a:close/>
                  <a:moveTo>
                    <a:pt x="1264594" y="1381797"/>
                  </a:moveTo>
                  <a:lnTo>
                    <a:pt x="1478602" y="1381797"/>
                  </a:lnTo>
                  <a:lnTo>
                    <a:pt x="1478602" y="1636964"/>
                  </a:lnTo>
                  <a:lnTo>
                    <a:pt x="1445096" y="1636964"/>
                  </a:lnTo>
                  <a:lnTo>
                    <a:pt x="1445096" y="1414234"/>
                  </a:lnTo>
                  <a:lnTo>
                    <a:pt x="1298100" y="1414234"/>
                  </a:lnTo>
                  <a:lnTo>
                    <a:pt x="1298100" y="1636964"/>
                  </a:lnTo>
                  <a:lnTo>
                    <a:pt x="1264594" y="1636964"/>
                  </a:lnTo>
                  <a:close/>
                  <a:moveTo>
                    <a:pt x="1666671" y="1376391"/>
                  </a:moveTo>
                  <a:cubicBezTo>
                    <a:pt x="1704500" y="1376391"/>
                    <a:pt x="1734764" y="1389366"/>
                    <a:pt x="1757462" y="1416396"/>
                  </a:cubicBezTo>
                  <a:cubicBezTo>
                    <a:pt x="1781241" y="1443426"/>
                    <a:pt x="1793130" y="1474782"/>
                    <a:pt x="1793130" y="1510462"/>
                  </a:cubicBezTo>
                  <a:cubicBezTo>
                    <a:pt x="1793130" y="1512624"/>
                    <a:pt x="1793130" y="1516949"/>
                    <a:pt x="1792049" y="1526680"/>
                  </a:cubicBezTo>
                  <a:lnTo>
                    <a:pt x="1568313" y="1526680"/>
                  </a:lnTo>
                  <a:cubicBezTo>
                    <a:pt x="1571556" y="1552629"/>
                    <a:pt x="1582365" y="1572091"/>
                    <a:pt x="1600738" y="1588310"/>
                  </a:cubicBezTo>
                  <a:cubicBezTo>
                    <a:pt x="1619113" y="1603447"/>
                    <a:pt x="1641811" y="1611015"/>
                    <a:pt x="1669913" y="1611015"/>
                  </a:cubicBezTo>
                  <a:cubicBezTo>
                    <a:pt x="1708823" y="1611015"/>
                    <a:pt x="1735845" y="1596959"/>
                    <a:pt x="1752057" y="1567767"/>
                  </a:cubicBezTo>
                  <a:lnTo>
                    <a:pt x="1781241" y="1585066"/>
                  </a:lnTo>
                  <a:cubicBezTo>
                    <a:pt x="1770432" y="1603447"/>
                    <a:pt x="1754219" y="1617502"/>
                    <a:pt x="1734764" y="1628315"/>
                  </a:cubicBezTo>
                  <a:cubicBezTo>
                    <a:pt x="1715309" y="1639127"/>
                    <a:pt x="1693692" y="1643452"/>
                    <a:pt x="1668833" y="1643452"/>
                  </a:cubicBezTo>
                  <a:cubicBezTo>
                    <a:pt x="1628841" y="1643452"/>
                    <a:pt x="1596415" y="1630477"/>
                    <a:pt x="1570475" y="1605609"/>
                  </a:cubicBezTo>
                  <a:cubicBezTo>
                    <a:pt x="1545615" y="1580741"/>
                    <a:pt x="1532645" y="1548305"/>
                    <a:pt x="1532645" y="1509381"/>
                  </a:cubicBezTo>
                  <a:cubicBezTo>
                    <a:pt x="1532645" y="1470457"/>
                    <a:pt x="1544535" y="1439102"/>
                    <a:pt x="1569394" y="1414234"/>
                  </a:cubicBezTo>
                  <a:cubicBezTo>
                    <a:pt x="1596415" y="1388284"/>
                    <a:pt x="1627760" y="1376391"/>
                    <a:pt x="1666671" y="1376391"/>
                  </a:cubicBezTo>
                  <a:close/>
                  <a:moveTo>
                    <a:pt x="1101387" y="1376391"/>
                  </a:moveTo>
                  <a:cubicBezTo>
                    <a:pt x="1126246" y="1376391"/>
                    <a:pt x="1148944" y="1382878"/>
                    <a:pt x="1169480" y="1394772"/>
                  </a:cubicBezTo>
                  <a:cubicBezTo>
                    <a:pt x="1190016" y="1406665"/>
                    <a:pt x="1204067" y="1422883"/>
                    <a:pt x="1213795" y="1443426"/>
                  </a:cubicBezTo>
                  <a:lnTo>
                    <a:pt x="1186773" y="1459645"/>
                  </a:lnTo>
                  <a:cubicBezTo>
                    <a:pt x="1180289" y="1444508"/>
                    <a:pt x="1169480" y="1432614"/>
                    <a:pt x="1154348" y="1422883"/>
                  </a:cubicBezTo>
                  <a:cubicBezTo>
                    <a:pt x="1139216" y="1414234"/>
                    <a:pt x="1121922" y="1409909"/>
                    <a:pt x="1103548" y="1409909"/>
                  </a:cubicBezTo>
                  <a:cubicBezTo>
                    <a:pt x="1075446" y="1409909"/>
                    <a:pt x="1051667" y="1419640"/>
                    <a:pt x="1032212" y="1439102"/>
                  </a:cubicBezTo>
                  <a:cubicBezTo>
                    <a:pt x="1012757" y="1458563"/>
                    <a:pt x="1003029" y="1482350"/>
                    <a:pt x="1003029" y="1510462"/>
                  </a:cubicBezTo>
                  <a:cubicBezTo>
                    <a:pt x="1003029" y="1538574"/>
                    <a:pt x="1012757" y="1562360"/>
                    <a:pt x="1032212" y="1581822"/>
                  </a:cubicBezTo>
                  <a:cubicBezTo>
                    <a:pt x="1051667" y="1601284"/>
                    <a:pt x="1075446" y="1611015"/>
                    <a:pt x="1103548" y="1611015"/>
                  </a:cubicBezTo>
                  <a:cubicBezTo>
                    <a:pt x="1121922" y="1611015"/>
                    <a:pt x="1139216" y="1606690"/>
                    <a:pt x="1154348" y="1598041"/>
                  </a:cubicBezTo>
                  <a:cubicBezTo>
                    <a:pt x="1169480" y="1589391"/>
                    <a:pt x="1181369" y="1577497"/>
                    <a:pt x="1190016" y="1561279"/>
                  </a:cubicBezTo>
                  <a:lnTo>
                    <a:pt x="1218118" y="1577497"/>
                  </a:lnTo>
                  <a:cubicBezTo>
                    <a:pt x="1207310" y="1598041"/>
                    <a:pt x="1192178" y="1614259"/>
                    <a:pt x="1171642" y="1626152"/>
                  </a:cubicBezTo>
                  <a:cubicBezTo>
                    <a:pt x="1151106" y="1638046"/>
                    <a:pt x="1126246" y="1643452"/>
                    <a:pt x="1101387" y="1643452"/>
                  </a:cubicBezTo>
                  <a:cubicBezTo>
                    <a:pt x="1062476" y="1643452"/>
                    <a:pt x="1031131" y="1630477"/>
                    <a:pt x="1005191" y="1605609"/>
                  </a:cubicBezTo>
                  <a:cubicBezTo>
                    <a:pt x="979250" y="1579660"/>
                    <a:pt x="967361" y="1547223"/>
                    <a:pt x="967361" y="1510462"/>
                  </a:cubicBezTo>
                  <a:cubicBezTo>
                    <a:pt x="967361" y="1472619"/>
                    <a:pt x="980331" y="1441264"/>
                    <a:pt x="1005191" y="1415315"/>
                  </a:cubicBezTo>
                  <a:cubicBezTo>
                    <a:pt x="1031131" y="1389366"/>
                    <a:pt x="1062476" y="1376391"/>
                    <a:pt x="1101387" y="1376391"/>
                  </a:cubicBezTo>
                  <a:close/>
                  <a:moveTo>
                    <a:pt x="795505" y="1376391"/>
                  </a:moveTo>
                  <a:cubicBezTo>
                    <a:pt x="832254" y="1376391"/>
                    <a:pt x="862518" y="1389366"/>
                    <a:pt x="888458" y="1415315"/>
                  </a:cubicBezTo>
                  <a:cubicBezTo>
                    <a:pt x="914398" y="1441264"/>
                    <a:pt x="927369" y="1472619"/>
                    <a:pt x="927369" y="1510462"/>
                  </a:cubicBezTo>
                  <a:cubicBezTo>
                    <a:pt x="927369" y="1548305"/>
                    <a:pt x="914398" y="1579660"/>
                    <a:pt x="888458" y="1605609"/>
                  </a:cubicBezTo>
                  <a:cubicBezTo>
                    <a:pt x="862518" y="1631558"/>
                    <a:pt x="832254" y="1644533"/>
                    <a:pt x="795505" y="1644533"/>
                  </a:cubicBezTo>
                  <a:cubicBezTo>
                    <a:pt x="750110" y="1644533"/>
                    <a:pt x="715522" y="1626152"/>
                    <a:pt x="692824" y="1588310"/>
                  </a:cubicBezTo>
                  <a:lnTo>
                    <a:pt x="692824" y="1739680"/>
                  </a:lnTo>
                  <a:lnTo>
                    <a:pt x="659318" y="1739680"/>
                  </a:lnTo>
                  <a:lnTo>
                    <a:pt x="659318" y="1382878"/>
                  </a:lnTo>
                  <a:lnTo>
                    <a:pt x="692824" y="1382878"/>
                  </a:lnTo>
                  <a:lnTo>
                    <a:pt x="692824" y="1432614"/>
                  </a:lnTo>
                  <a:cubicBezTo>
                    <a:pt x="715522" y="1394772"/>
                    <a:pt x="750110" y="1376391"/>
                    <a:pt x="795505" y="1376391"/>
                  </a:cubicBezTo>
                  <a:close/>
                  <a:moveTo>
                    <a:pt x="478816" y="1376391"/>
                  </a:moveTo>
                  <a:cubicBezTo>
                    <a:pt x="516646" y="1376391"/>
                    <a:pt x="546909" y="1389366"/>
                    <a:pt x="569608" y="1416396"/>
                  </a:cubicBezTo>
                  <a:cubicBezTo>
                    <a:pt x="593387" y="1443426"/>
                    <a:pt x="605276" y="1474782"/>
                    <a:pt x="605276" y="1510462"/>
                  </a:cubicBezTo>
                  <a:cubicBezTo>
                    <a:pt x="605276" y="1512624"/>
                    <a:pt x="605276" y="1516949"/>
                    <a:pt x="604195" y="1526680"/>
                  </a:cubicBezTo>
                  <a:lnTo>
                    <a:pt x="380459" y="1526680"/>
                  </a:lnTo>
                  <a:cubicBezTo>
                    <a:pt x="383701" y="1552629"/>
                    <a:pt x="394510" y="1572091"/>
                    <a:pt x="412884" y="1588310"/>
                  </a:cubicBezTo>
                  <a:cubicBezTo>
                    <a:pt x="431259" y="1603447"/>
                    <a:pt x="453957" y="1611015"/>
                    <a:pt x="482058" y="1611015"/>
                  </a:cubicBezTo>
                  <a:cubicBezTo>
                    <a:pt x="520969" y="1611015"/>
                    <a:pt x="547991" y="1596959"/>
                    <a:pt x="564203" y="1567767"/>
                  </a:cubicBezTo>
                  <a:lnTo>
                    <a:pt x="593387" y="1585066"/>
                  </a:lnTo>
                  <a:cubicBezTo>
                    <a:pt x="582578" y="1603447"/>
                    <a:pt x="566365" y="1617502"/>
                    <a:pt x="546909" y="1628315"/>
                  </a:cubicBezTo>
                  <a:cubicBezTo>
                    <a:pt x="527454" y="1639127"/>
                    <a:pt x="505837" y="1643452"/>
                    <a:pt x="480978" y="1643452"/>
                  </a:cubicBezTo>
                  <a:cubicBezTo>
                    <a:pt x="440986" y="1643452"/>
                    <a:pt x="408561" y="1630477"/>
                    <a:pt x="382621" y="1605609"/>
                  </a:cubicBezTo>
                  <a:cubicBezTo>
                    <a:pt x="357761" y="1580741"/>
                    <a:pt x="344791" y="1548305"/>
                    <a:pt x="344791" y="1509381"/>
                  </a:cubicBezTo>
                  <a:cubicBezTo>
                    <a:pt x="344791" y="1470457"/>
                    <a:pt x="356680" y="1439102"/>
                    <a:pt x="381540" y="1414234"/>
                  </a:cubicBezTo>
                  <a:cubicBezTo>
                    <a:pt x="407480" y="1388284"/>
                    <a:pt x="439906" y="1376391"/>
                    <a:pt x="478816" y="1376391"/>
                  </a:cubicBezTo>
                  <a:close/>
                  <a:moveTo>
                    <a:pt x="30263" y="1280162"/>
                  </a:moveTo>
                  <a:lnTo>
                    <a:pt x="285344" y="1280162"/>
                  </a:lnTo>
                  <a:lnTo>
                    <a:pt x="285344" y="1636964"/>
                  </a:lnTo>
                  <a:lnTo>
                    <a:pt x="249675" y="1636964"/>
                  </a:lnTo>
                  <a:lnTo>
                    <a:pt x="249675" y="1313680"/>
                  </a:lnTo>
                  <a:lnTo>
                    <a:pt x="65931" y="1313680"/>
                  </a:lnTo>
                  <a:lnTo>
                    <a:pt x="65931" y="1636964"/>
                  </a:lnTo>
                  <a:lnTo>
                    <a:pt x="30263" y="1636964"/>
                  </a:lnTo>
                  <a:close/>
                  <a:moveTo>
                    <a:pt x="1785564" y="771990"/>
                  </a:moveTo>
                  <a:cubicBezTo>
                    <a:pt x="1757462" y="771990"/>
                    <a:pt x="1733684" y="781721"/>
                    <a:pt x="1714228" y="801183"/>
                  </a:cubicBezTo>
                  <a:cubicBezTo>
                    <a:pt x="1694773" y="820644"/>
                    <a:pt x="1685045" y="844431"/>
                    <a:pt x="1685045" y="872543"/>
                  </a:cubicBezTo>
                  <a:cubicBezTo>
                    <a:pt x="1685045" y="900655"/>
                    <a:pt x="1694773" y="924441"/>
                    <a:pt x="1714228" y="943903"/>
                  </a:cubicBezTo>
                  <a:cubicBezTo>
                    <a:pt x="1733684" y="963365"/>
                    <a:pt x="1757462" y="973096"/>
                    <a:pt x="1785564" y="973096"/>
                  </a:cubicBezTo>
                  <a:cubicBezTo>
                    <a:pt x="1813666" y="973096"/>
                    <a:pt x="1837445" y="963365"/>
                    <a:pt x="1856900" y="943903"/>
                  </a:cubicBezTo>
                  <a:cubicBezTo>
                    <a:pt x="1876355" y="923360"/>
                    <a:pt x="1886083" y="899573"/>
                    <a:pt x="1886083" y="872543"/>
                  </a:cubicBezTo>
                  <a:cubicBezTo>
                    <a:pt x="1886083" y="844431"/>
                    <a:pt x="1876355" y="820644"/>
                    <a:pt x="1856900" y="801183"/>
                  </a:cubicBezTo>
                  <a:cubicBezTo>
                    <a:pt x="1837445" y="781721"/>
                    <a:pt x="1813666" y="771990"/>
                    <a:pt x="1785564" y="771990"/>
                  </a:cubicBezTo>
                  <a:close/>
                  <a:moveTo>
                    <a:pt x="1206228" y="771990"/>
                  </a:moveTo>
                  <a:cubicBezTo>
                    <a:pt x="1178126" y="771990"/>
                    <a:pt x="1154347" y="781721"/>
                    <a:pt x="1134892" y="801183"/>
                  </a:cubicBezTo>
                  <a:cubicBezTo>
                    <a:pt x="1115437" y="820644"/>
                    <a:pt x="1105709" y="844431"/>
                    <a:pt x="1105709" y="872543"/>
                  </a:cubicBezTo>
                  <a:cubicBezTo>
                    <a:pt x="1105709" y="900655"/>
                    <a:pt x="1115437" y="924441"/>
                    <a:pt x="1134892" y="943903"/>
                  </a:cubicBezTo>
                  <a:cubicBezTo>
                    <a:pt x="1154347" y="963365"/>
                    <a:pt x="1178126" y="973096"/>
                    <a:pt x="1206228" y="973096"/>
                  </a:cubicBezTo>
                  <a:cubicBezTo>
                    <a:pt x="1234331" y="973096"/>
                    <a:pt x="1258109" y="963365"/>
                    <a:pt x="1277565" y="943903"/>
                  </a:cubicBezTo>
                  <a:cubicBezTo>
                    <a:pt x="1297020" y="923360"/>
                    <a:pt x="1306748" y="899573"/>
                    <a:pt x="1306748" y="872543"/>
                  </a:cubicBezTo>
                  <a:cubicBezTo>
                    <a:pt x="1306748" y="844431"/>
                    <a:pt x="1297020" y="820644"/>
                    <a:pt x="1277565" y="801183"/>
                  </a:cubicBezTo>
                  <a:cubicBezTo>
                    <a:pt x="1258109" y="781721"/>
                    <a:pt x="1234331" y="771990"/>
                    <a:pt x="1206228" y="771990"/>
                  </a:cubicBezTo>
                  <a:close/>
                  <a:moveTo>
                    <a:pt x="372893" y="770909"/>
                  </a:moveTo>
                  <a:cubicBezTo>
                    <a:pt x="345871" y="770909"/>
                    <a:pt x="324254" y="778477"/>
                    <a:pt x="305880" y="794695"/>
                  </a:cubicBezTo>
                  <a:cubicBezTo>
                    <a:pt x="288587" y="809832"/>
                    <a:pt x="277778" y="830376"/>
                    <a:pt x="274536" y="856325"/>
                  </a:cubicBezTo>
                  <a:lnTo>
                    <a:pt x="464765" y="856325"/>
                  </a:lnTo>
                  <a:cubicBezTo>
                    <a:pt x="461523" y="829294"/>
                    <a:pt x="450714" y="808751"/>
                    <a:pt x="433420" y="793614"/>
                  </a:cubicBezTo>
                  <a:cubicBezTo>
                    <a:pt x="415046" y="778477"/>
                    <a:pt x="395590" y="770909"/>
                    <a:pt x="372893" y="770909"/>
                  </a:cubicBezTo>
                  <a:close/>
                  <a:moveTo>
                    <a:pt x="2464338" y="744960"/>
                  </a:moveTo>
                  <a:lnTo>
                    <a:pt x="2497844" y="744960"/>
                  </a:lnTo>
                  <a:lnTo>
                    <a:pt x="2497844" y="940661"/>
                  </a:lnTo>
                  <a:lnTo>
                    <a:pt x="2649163" y="744960"/>
                  </a:lnTo>
                  <a:lnTo>
                    <a:pt x="2677266" y="744960"/>
                  </a:lnTo>
                  <a:lnTo>
                    <a:pt x="2677266" y="1000128"/>
                  </a:lnTo>
                  <a:lnTo>
                    <a:pt x="2643759" y="1000128"/>
                  </a:lnTo>
                  <a:lnTo>
                    <a:pt x="2643759" y="804427"/>
                  </a:lnTo>
                  <a:lnTo>
                    <a:pt x="2492440" y="1000128"/>
                  </a:lnTo>
                  <a:lnTo>
                    <a:pt x="2464338" y="1000128"/>
                  </a:lnTo>
                  <a:close/>
                  <a:moveTo>
                    <a:pt x="2178993" y="744960"/>
                  </a:moveTo>
                  <a:lnTo>
                    <a:pt x="2212500" y="744960"/>
                  </a:lnTo>
                  <a:lnTo>
                    <a:pt x="2212500" y="940661"/>
                  </a:lnTo>
                  <a:lnTo>
                    <a:pt x="2363819" y="744960"/>
                  </a:lnTo>
                  <a:lnTo>
                    <a:pt x="2391921" y="744960"/>
                  </a:lnTo>
                  <a:lnTo>
                    <a:pt x="2391921" y="1000128"/>
                  </a:lnTo>
                  <a:lnTo>
                    <a:pt x="2358415" y="1000128"/>
                  </a:lnTo>
                  <a:lnTo>
                    <a:pt x="2358415" y="804427"/>
                  </a:lnTo>
                  <a:lnTo>
                    <a:pt x="2207095" y="1000128"/>
                  </a:lnTo>
                  <a:lnTo>
                    <a:pt x="2178993" y="1000128"/>
                  </a:lnTo>
                  <a:close/>
                  <a:moveTo>
                    <a:pt x="1975794" y="744960"/>
                  </a:moveTo>
                  <a:lnTo>
                    <a:pt x="2139003" y="744960"/>
                  </a:lnTo>
                  <a:lnTo>
                    <a:pt x="2139003" y="777397"/>
                  </a:lnTo>
                  <a:lnTo>
                    <a:pt x="2009301" y="777397"/>
                  </a:lnTo>
                  <a:lnTo>
                    <a:pt x="2009301" y="1000128"/>
                  </a:lnTo>
                  <a:lnTo>
                    <a:pt x="1975794" y="1000128"/>
                  </a:lnTo>
                  <a:close/>
                  <a:moveTo>
                    <a:pt x="1412671" y="744960"/>
                  </a:moveTo>
                  <a:lnTo>
                    <a:pt x="1595334" y="744960"/>
                  </a:lnTo>
                  <a:lnTo>
                    <a:pt x="1595334" y="1000128"/>
                  </a:lnTo>
                  <a:lnTo>
                    <a:pt x="1561828" y="1000128"/>
                  </a:lnTo>
                  <a:lnTo>
                    <a:pt x="1561828" y="777397"/>
                  </a:lnTo>
                  <a:lnTo>
                    <a:pt x="1446177" y="777397"/>
                  </a:lnTo>
                  <a:lnTo>
                    <a:pt x="1446177" y="890924"/>
                  </a:lnTo>
                  <a:cubicBezTo>
                    <a:pt x="1446177" y="933092"/>
                    <a:pt x="1437530" y="962285"/>
                    <a:pt x="1421318" y="978503"/>
                  </a:cubicBezTo>
                  <a:cubicBezTo>
                    <a:pt x="1405105" y="994721"/>
                    <a:pt x="1383488" y="1001209"/>
                    <a:pt x="1355386" y="999046"/>
                  </a:cubicBezTo>
                  <a:lnTo>
                    <a:pt x="1355386" y="967691"/>
                  </a:lnTo>
                  <a:cubicBezTo>
                    <a:pt x="1374841" y="969853"/>
                    <a:pt x="1389973" y="964447"/>
                    <a:pt x="1398620" y="953635"/>
                  </a:cubicBezTo>
                  <a:cubicBezTo>
                    <a:pt x="1407267" y="942823"/>
                    <a:pt x="1412671" y="921199"/>
                    <a:pt x="1412671" y="890924"/>
                  </a:cubicBezTo>
                  <a:close/>
                  <a:moveTo>
                    <a:pt x="801991" y="744960"/>
                  </a:moveTo>
                  <a:lnTo>
                    <a:pt x="835497" y="744960"/>
                  </a:lnTo>
                  <a:lnTo>
                    <a:pt x="835497" y="856325"/>
                  </a:lnTo>
                  <a:lnTo>
                    <a:pt x="982493" y="856325"/>
                  </a:lnTo>
                  <a:lnTo>
                    <a:pt x="982493" y="744960"/>
                  </a:lnTo>
                  <a:lnTo>
                    <a:pt x="1015999" y="744960"/>
                  </a:lnTo>
                  <a:lnTo>
                    <a:pt x="1015999" y="1000128"/>
                  </a:lnTo>
                  <a:lnTo>
                    <a:pt x="982493" y="1000128"/>
                  </a:lnTo>
                  <a:lnTo>
                    <a:pt x="982493" y="888762"/>
                  </a:lnTo>
                  <a:lnTo>
                    <a:pt x="835497" y="888762"/>
                  </a:lnTo>
                  <a:lnTo>
                    <a:pt x="835497" y="1000128"/>
                  </a:lnTo>
                  <a:lnTo>
                    <a:pt x="801991" y="1000128"/>
                  </a:lnTo>
                  <a:close/>
                  <a:moveTo>
                    <a:pt x="523131" y="744960"/>
                  </a:moveTo>
                  <a:lnTo>
                    <a:pt x="563122" y="744960"/>
                  </a:lnTo>
                  <a:lnTo>
                    <a:pt x="635540" y="841189"/>
                  </a:lnTo>
                  <a:lnTo>
                    <a:pt x="707957" y="744960"/>
                  </a:lnTo>
                  <a:lnTo>
                    <a:pt x="747948" y="744960"/>
                  </a:lnTo>
                  <a:lnTo>
                    <a:pt x="657157" y="868219"/>
                  </a:lnTo>
                  <a:lnTo>
                    <a:pt x="756595" y="1000128"/>
                  </a:lnTo>
                  <a:lnTo>
                    <a:pt x="716603" y="1000128"/>
                  </a:lnTo>
                  <a:lnTo>
                    <a:pt x="636621" y="895249"/>
                  </a:lnTo>
                  <a:lnTo>
                    <a:pt x="556638" y="1000128"/>
                  </a:lnTo>
                  <a:lnTo>
                    <a:pt x="516646" y="1000128"/>
                  </a:lnTo>
                  <a:lnTo>
                    <a:pt x="616084" y="868219"/>
                  </a:lnTo>
                  <a:close/>
                  <a:moveTo>
                    <a:pt x="1784483" y="738472"/>
                  </a:moveTo>
                  <a:cubicBezTo>
                    <a:pt x="1822313" y="738472"/>
                    <a:pt x="1853658" y="751447"/>
                    <a:pt x="1879598" y="777396"/>
                  </a:cubicBezTo>
                  <a:cubicBezTo>
                    <a:pt x="1905538" y="803345"/>
                    <a:pt x="1918509" y="834700"/>
                    <a:pt x="1918509" y="872543"/>
                  </a:cubicBezTo>
                  <a:cubicBezTo>
                    <a:pt x="1919589" y="909304"/>
                    <a:pt x="1906620" y="941741"/>
                    <a:pt x="1879598" y="967690"/>
                  </a:cubicBezTo>
                  <a:cubicBezTo>
                    <a:pt x="1853658" y="993639"/>
                    <a:pt x="1822313" y="1005533"/>
                    <a:pt x="1784483" y="1005533"/>
                  </a:cubicBezTo>
                  <a:cubicBezTo>
                    <a:pt x="1746653" y="1005533"/>
                    <a:pt x="1715309" y="992558"/>
                    <a:pt x="1689368" y="967690"/>
                  </a:cubicBezTo>
                  <a:cubicBezTo>
                    <a:pt x="1663428" y="941741"/>
                    <a:pt x="1650458" y="910386"/>
                    <a:pt x="1650458" y="872543"/>
                  </a:cubicBezTo>
                  <a:cubicBezTo>
                    <a:pt x="1650458" y="834700"/>
                    <a:pt x="1663428" y="803345"/>
                    <a:pt x="1689368" y="777396"/>
                  </a:cubicBezTo>
                  <a:cubicBezTo>
                    <a:pt x="1715309" y="751447"/>
                    <a:pt x="1746653" y="738472"/>
                    <a:pt x="1784483" y="738472"/>
                  </a:cubicBezTo>
                  <a:close/>
                  <a:moveTo>
                    <a:pt x="1206228" y="738472"/>
                  </a:moveTo>
                  <a:cubicBezTo>
                    <a:pt x="1244058" y="738472"/>
                    <a:pt x="1275403" y="751447"/>
                    <a:pt x="1301343" y="777396"/>
                  </a:cubicBezTo>
                  <a:cubicBezTo>
                    <a:pt x="1327283" y="803345"/>
                    <a:pt x="1340254" y="834700"/>
                    <a:pt x="1340254" y="872543"/>
                  </a:cubicBezTo>
                  <a:cubicBezTo>
                    <a:pt x="1340254" y="909304"/>
                    <a:pt x="1327283" y="941741"/>
                    <a:pt x="1301343" y="967690"/>
                  </a:cubicBezTo>
                  <a:cubicBezTo>
                    <a:pt x="1275403" y="993639"/>
                    <a:pt x="1244058" y="1005533"/>
                    <a:pt x="1206228" y="1005533"/>
                  </a:cubicBezTo>
                  <a:cubicBezTo>
                    <a:pt x="1168398" y="1005533"/>
                    <a:pt x="1137054" y="992558"/>
                    <a:pt x="1111113" y="967690"/>
                  </a:cubicBezTo>
                  <a:cubicBezTo>
                    <a:pt x="1085173" y="941741"/>
                    <a:pt x="1072203" y="910386"/>
                    <a:pt x="1072203" y="872543"/>
                  </a:cubicBezTo>
                  <a:cubicBezTo>
                    <a:pt x="1072203" y="834700"/>
                    <a:pt x="1085173" y="803345"/>
                    <a:pt x="1111113" y="777396"/>
                  </a:cubicBezTo>
                  <a:cubicBezTo>
                    <a:pt x="1137054" y="751447"/>
                    <a:pt x="1168398" y="738472"/>
                    <a:pt x="1206228" y="738472"/>
                  </a:cubicBezTo>
                  <a:close/>
                  <a:moveTo>
                    <a:pt x="372893" y="738472"/>
                  </a:moveTo>
                  <a:cubicBezTo>
                    <a:pt x="410722" y="738472"/>
                    <a:pt x="440986" y="751447"/>
                    <a:pt x="463684" y="778477"/>
                  </a:cubicBezTo>
                  <a:cubicBezTo>
                    <a:pt x="487463" y="805507"/>
                    <a:pt x="499352" y="836863"/>
                    <a:pt x="499352" y="872543"/>
                  </a:cubicBezTo>
                  <a:cubicBezTo>
                    <a:pt x="499352" y="874705"/>
                    <a:pt x="499352" y="879030"/>
                    <a:pt x="498271" y="888761"/>
                  </a:cubicBezTo>
                  <a:lnTo>
                    <a:pt x="274536" y="888761"/>
                  </a:lnTo>
                  <a:cubicBezTo>
                    <a:pt x="277778" y="914710"/>
                    <a:pt x="288587" y="934172"/>
                    <a:pt x="306961" y="950391"/>
                  </a:cubicBezTo>
                  <a:cubicBezTo>
                    <a:pt x="325335" y="965528"/>
                    <a:pt x="348033" y="973096"/>
                    <a:pt x="376135" y="973096"/>
                  </a:cubicBezTo>
                  <a:cubicBezTo>
                    <a:pt x="415046" y="973096"/>
                    <a:pt x="442067" y="959040"/>
                    <a:pt x="458280" y="929848"/>
                  </a:cubicBezTo>
                  <a:lnTo>
                    <a:pt x="487463" y="947147"/>
                  </a:lnTo>
                  <a:cubicBezTo>
                    <a:pt x="476654" y="965528"/>
                    <a:pt x="460441" y="979583"/>
                    <a:pt x="440986" y="990396"/>
                  </a:cubicBezTo>
                  <a:cubicBezTo>
                    <a:pt x="421531" y="1001208"/>
                    <a:pt x="399914" y="1005533"/>
                    <a:pt x="375055" y="1005533"/>
                  </a:cubicBezTo>
                  <a:cubicBezTo>
                    <a:pt x="335063" y="1005533"/>
                    <a:pt x="302637" y="992558"/>
                    <a:pt x="276697" y="967690"/>
                  </a:cubicBezTo>
                  <a:cubicBezTo>
                    <a:pt x="251837" y="942822"/>
                    <a:pt x="238867" y="910386"/>
                    <a:pt x="238867" y="871462"/>
                  </a:cubicBezTo>
                  <a:cubicBezTo>
                    <a:pt x="238867" y="832538"/>
                    <a:pt x="250757" y="801183"/>
                    <a:pt x="275616" y="776315"/>
                  </a:cubicBezTo>
                  <a:cubicBezTo>
                    <a:pt x="301557" y="751447"/>
                    <a:pt x="332901" y="738472"/>
                    <a:pt x="372893" y="738472"/>
                  </a:cubicBezTo>
                  <a:close/>
                  <a:moveTo>
                    <a:pt x="0" y="643325"/>
                  </a:moveTo>
                  <a:lnTo>
                    <a:pt x="255080" y="643325"/>
                  </a:lnTo>
                  <a:lnTo>
                    <a:pt x="255080" y="676843"/>
                  </a:lnTo>
                  <a:lnTo>
                    <a:pt x="145915" y="676843"/>
                  </a:lnTo>
                  <a:lnTo>
                    <a:pt x="145915" y="1000127"/>
                  </a:lnTo>
                  <a:lnTo>
                    <a:pt x="110247" y="1000127"/>
                  </a:lnTo>
                  <a:lnTo>
                    <a:pt x="110247" y="676843"/>
                  </a:lnTo>
                  <a:lnTo>
                    <a:pt x="0" y="676843"/>
                  </a:lnTo>
                  <a:close/>
                  <a:moveTo>
                    <a:pt x="435582" y="251924"/>
                  </a:moveTo>
                  <a:lnTo>
                    <a:pt x="435582" y="330853"/>
                  </a:lnTo>
                  <a:lnTo>
                    <a:pt x="525293" y="330853"/>
                  </a:lnTo>
                  <a:cubicBezTo>
                    <a:pt x="540425" y="330853"/>
                    <a:pt x="551233" y="327609"/>
                    <a:pt x="559880" y="320041"/>
                  </a:cubicBezTo>
                  <a:cubicBezTo>
                    <a:pt x="567446" y="312472"/>
                    <a:pt x="571770" y="302741"/>
                    <a:pt x="571770" y="289767"/>
                  </a:cubicBezTo>
                  <a:cubicBezTo>
                    <a:pt x="571770" y="277873"/>
                    <a:pt x="567446" y="268142"/>
                    <a:pt x="559880" y="261655"/>
                  </a:cubicBezTo>
                  <a:cubicBezTo>
                    <a:pt x="552314" y="255168"/>
                    <a:pt x="540425" y="251924"/>
                    <a:pt x="525293" y="251924"/>
                  </a:cubicBezTo>
                  <a:close/>
                  <a:moveTo>
                    <a:pt x="2309777" y="140559"/>
                  </a:moveTo>
                  <a:cubicBezTo>
                    <a:pt x="2294645" y="140559"/>
                    <a:pt x="2282756" y="144883"/>
                    <a:pt x="2273028" y="153533"/>
                  </a:cubicBezTo>
                  <a:cubicBezTo>
                    <a:pt x="2263301" y="162183"/>
                    <a:pt x="2257896" y="172995"/>
                    <a:pt x="2257896" y="187051"/>
                  </a:cubicBezTo>
                  <a:cubicBezTo>
                    <a:pt x="2257896" y="201107"/>
                    <a:pt x="2263301" y="211919"/>
                    <a:pt x="2273028" y="220569"/>
                  </a:cubicBezTo>
                  <a:cubicBezTo>
                    <a:pt x="2282756" y="229218"/>
                    <a:pt x="2294645" y="233543"/>
                    <a:pt x="2309777" y="233543"/>
                  </a:cubicBezTo>
                  <a:lnTo>
                    <a:pt x="2380032" y="233543"/>
                  </a:lnTo>
                  <a:lnTo>
                    <a:pt x="2380032" y="140559"/>
                  </a:lnTo>
                  <a:close/>
                  <a:moveTo>
                    <a:pt x="435582" y="140559"/>
                  </a:moveTo>
                  <a:lnTo>
                    <a:pt x="435582" y="218406"/>
                  </a:lnTo>
                  <a:lnTo>
                    <a:pt x="515565" y="218406"/>
                  </a:lnTo>
                  <a:cubicBezTo>
                    <a:pt x="544748" y="218406"/>
                    <a:pt x="559880" y="205432"/>
                    <a:pt x="559880" y="178401"/>
                  </a:cubicBezTo>
                  <a:cubicBezTo>
                    <a:pt x="559880" y="166508"/>
                    <a:pt x="555557" y="156777"/>
                    <a:pt x="547991" y="150289"/>
                  </a:cubicBezTo>
                  <a:cubicBezTo>
                    <a:pt x="540425" y="143802"/>
                    <a:pt x="529616" y="140559"/>
                    <a:pt x="515565" y="140559"/>
                  </a:cubicBezTo>
                  <a:close/>
                  <a:moveTo>
                    <a:pt x="1453744" y="135153"/>
                  </a:moveTo>
                  <a:cubicBezTo>
                    <a:pt x="1425642" y="135153"/>
                    <a:pt x="1401863" y="144883"/>
                    <a:pt x="1382408" y="164345"/>
                  </a:cubicBezTo>
                  <a:cubicBezTo>
                    <a:pt x="1362952" y="183807"/>
                    <a:pt x="1353225" y="207594"/>
                    <a:pt x="1353225" y="235706"/>
                  </a:cubicBezTo>
                  <a:cubicBezTo>
                    <a:pt x="1353225" y="263817"/>
                    <a:pt x="1362952" y="287604"/>
                    <a:pt x="1382408" y="307066"/>
                  </a:cubicBezTo>
                  <a:cubicBezTo>
                    <a:pt x="1401863" y="326528"/>
                    <a:pt x="1425642" y="336259"/>
                    <a:pt x="1453744" y="336259"/>
                  </a:cubicBezTo>
                  <a:cubicBezTo>
                    <a:pt x="1481845" y="336259"/>
                    <a:pt x="1505624" y="326528"/>
                    <a:pt x="1525079" y="307066"/>
                  </a:cubicBezTo>
                  <a:cubicBezTo>
                    <a:pt x="1544535" y="286523"/>
                    <a:pt x="1554263" y="262736"/>
                    <a:pt x="1554263" y="235706"/>
                  </a:cubicBezTo>
                  <a:cubicBezTo>
                    <a:pt x="1554263" y="207594"/>
                    <a:pt x="1544535" y="183807"/>
                    <a:pt x="1525079" y="164345"/>
                  </a:cubicBezTo>
                  <a:cubicBezTo>
                    <a:pt x="1505624" y="144883"/>
                    <a:pt x="1481845" y="135153"/>
                    <a:pt x="1453744" y="135153"/>
                  </a:cubicBezTo>
                  <a:close/>
                  <a:moveTo>
                    <a:pt x="776050" y="135153"/>
                  </a:moveTo>
                  <a:cubicBezTo>
                    <a:pt x="747948" y="135153"/>
                    <a:pt x="724170" y="144884"/>
                    <a:pt x="704714" y="164346"/>
                  </a:cubicBezTo>
                  <a:cubicBezTo>
                    <a:pt x="685259" y="183808"/>
                    <a:pt x="675531" y="207594"/>
                    <a:pt x="675531" y="235706"/>
                  </a:cubicBezTo>
                  <a:cubicBezTo>
                    <a:pt x="675531" y="263818"/>
                    <a:pt x="685259" y="287605"/>
                    <a:pt x="704714" y="307066"/>
                  </a:cubicBezTo>
                  <a:cubicBezTo>
                    <a:pt x="724170" y="326528"/>
                    <a:pt x="747948" y="336259"/>
                    <a:pt x="776050" y="336259"/>
                  </a:cubicBezTo>
                  <a:cubicBezTo>
                    <a:pt x="804153" y="336259"/>
                    <a:pt x="827931" y="326528"/>
                    <a:pt x="847387" y="307066"/>
                  </a:cubicBezTo>
                  <a:cubicBezTo>
                    <a:pt x="866842" y="286523"/>
                    <a:pt x="876569" y="262737"/>
                    <a:pt x="876569" y="235706"/>
                  </a:cubicBezTo>
                  <a:cubicBezTo>
                    <a:pt x="876569" y="207594"/>
                    <a:pt x="866842" y="183808"/>
                    <a:pt x="847387" y="164346"/>
                  </a:cubicBezTo>
                  <a:cubicBezTo>
                    <a:pt x="827931" y="144884"/>
                    <a:pt x="804153" y="135153"/>
                    <a:pt x="776050" y="135153"/>
                  </a:cubicBezTo>
                  <a:close/>
                  <a:moveTo>
                    <a:pt x="2309777" y="108122"/>
                  </a:moveTo>
                  <a:lnTo>
                    <a:pt x="2413538" y="108122"/>
                  </a:lnTo>
                  <a:lnTo>
                    <a:pt x="2413538" y="363289"/>
                  </a:lnTo>
                  <a:lnTo>
                    <a:pt x="2380032" y="363289"/>
                  </a:lnTo>
                  <a:lnTo>
                    <a:pt x="2380032" y="264899"/>
                  </a:lnTo>
                  <a:lnTo>
                    <a:pt x="2335717" y="264899"/>
                  </a:lnTo>
                  <a:lnTo>
                    <a:pt x="2256815" y="363289"/>
                  </a:lnTo>
                  <a:lnTo>
                    <a:pt x="2213581" y="363289"/>
                  </a:lnTo>
                  <a:lnTo>
                    <a:pt x="2293564" y="264899"/>
                  </a:lnTo>
                  <a:cubicBezTo>
                    <a:pt x="2273028" y="261655"/>
                    <a:pt x="2255734" y="253005"/>
                    <a:pt x="2242764" y="238949"/>
                  </a:cubicBezTo>
                  <a:cubicBezTo>
                    <a:pt x="2229794" y="224893"/>
                    <a:pt x="2223309" y="207594"/>
                    <a:pt x="2223309" y="188132"/>
                  </a:cubicBezTo>
                  <a:cubicBezTo>
                    <a:pt x="2223309" y="165427"/>
                    <a:pt x="2231956" y="147046"/>
                    <a:pt x="2248168" y="131909"/>
                  </a:cubicBezTo>
                  <a:cubicBezTo>
                    <a:pt x="2265462" y="115690"/>
                    <a:pt x="2285998" y="108122"/>
                    <a:pt x="2309777" y="108122"/>
                  </a:cubicBezTo>
                  <a:close/>
                  <a:moveTo>
                    <a:pt x="1944449" y="108122"/>
                  </a:moveTo>
                  <a:lnTo>
                    <a:pt x="1977955" y="108122"/>
                  </a:lnTo>
                  <a:lnTo>
                    <a:pt x="1977955" y="304904"/>
                  </a:lnTo>
                  <a:lnTo>
                    <a:pt x="2129274" y="109203"/>
                  </a:lnTo>
                  <a:lnTo>
                    <a:pt x="2157376" y="109203"/>
                  </a:lnTo>
                  <a:lnTo>
                    <a:pt x="2157376" y="364371"/>
                  </a:lnTo>
                  <a:lnTo>
                    <a:pt x="2123870" y="364371"/>
                  </a:lnTo>
                  <a:lnTo>
                    <a:pt x="2123870" y="166508"/>
                  </a:lnTo>
                  <a:lnTo>
                    <a:pt x="1972551" y="362208"/>
                  </a:lnTo>
                  <a:lnTo>
                    <a:pt x="1944449" y="362208"/>
                  </a:lnTo>
                  <a:close/>
                  <a:moveTo>
                    <a:pt x="1643972" y="108122"/>
                  </a:moveTo>
                  <a:lnTo>
                    <a:pt x="1677479" y="108122"/>
                  </a:lnTo>
                  <a:lnTo>
                    <a:pt x="1677479" y="330853"/>
                  </a:lnTo>
                  <a:lnTo>
                    <a:pt x="1819070" y="330853"/>
                  </a:lnTo>
                  <a:lnTo>
                    <a:pt x="1819070" y="108122"/>
                  </a:lnTo>
                  <a:lnTo>
                    <a:pt x="1852577" y="108122"/>
                  </a:lnTo>
                  <a:lnTo>
                    <a:pt x="1852577" y="330853"/>
                  </a:lnTo>
                  <a:lnTo>
                    <a:pt x="1893649" y="330853"/>
                  </a:lnTo>
                  <a:lnTo>
                    <a:pt x="1893649" y="431406"/>
                  </a:lnTo>
                  <a:lnTo>
                    <a:pt x="1860142" y="431406"/>
                  </a:lnTo>
                  <a:lnTo>
                    <a:pt x="1860142" y="363289"/>
                  </a:lnTo>
                  <a:lnTo>
                    <a:pt x="1643972" y="363289"/>
                  </a:lnTo>
                  <a:close/>
                  <a:moveTo>
                    <a:pt x="982493" y="108122"/>
                  </a:moveTo>
                  <a:lnTo>
                    <a:pt x="1165156" y="108122"/>
                  </a:lnTo>
                  <a:lnTo>
                    <a:pt x="1165156" y="363289"/>
                  </a:lnTo>
                  <a:lnTo>
                    <a:pt x="1131650" y="363289"/>
                  </a:lnTo>
                  <a:lnTo>
                    <a:pt x="1131650" y="140559"/>
                  </a:lnTo>
                  <a:lnTo>
                    <a:pt x="1015999" y="140559"/>
                  </a:lnTo>
                  <a:lnTo>
                    <a:pt x="1015999" y="254086"/>
                  </a:lnTo>
                  <a:cubicBezTo>
                    <a:pt x="1015999" y="296254"/>
                    <a:pt x="1007352" y="325447"/>
                    <a:pt x="991139" y="341665"/>
                  </a:cubicBezTo>
                  <a:cubicBezTo>
                    <a:pt x="974927" y="357883"/>
                    <a:pt x="953309" y="364371"/>
                    <a:pt x="925207" y="362208"/>
                  </a:cubicBezTo>
                  <a:lnTo>
                    <a:pt x="925207" y="331934"/>
                  </a:lnTo>
                  <a:cubicBezTo>
                    <a:pt x="944663" y="334096"/>
                    <a:pt x="959794" y="328690"/>
                    <a:pt x="968441" y="317878"/>
                  </a:cubicBezTo>
                  <a:cubicBezTo>
                    <a:pt x="977088" y="305985"/>
                    <a:pt x="982493" y="285442"/>
                    <a:pt x="982493" y="255168"/>
                  </a:cubicBezTo>
                  <a:close/>
                  <a:moveTo>
                    <a:pt x="402076" y="108122"/>
                  </a:moveTo>
                  <a:lnTo>
                    <a:pt x="515565" y="108122"/>
                  </a:lnTo>
                  <a:cubicBezTo>
                    <a:pt x="540425" y="108122"/>
                    <a:pt x="558799" y="114609"/>
                    <a:pt x="572850" y="126503"/>
                  </a:cubicBezTo>
                  <a:cubicBezTo>
                    <a:pt x="586901" y="139477"/>
                    <a:pt x="593387" y="155696"/>
                    <a:pt x="593387" y="176239"/>
                  </a:cubicBezTo>
                  <a:cubicBezTo>
                    <a:pt x="593387" y="202188"/>
                    <a:pt x="583659" y="220569"/>
                    <a:pt x="564204" y="232462"/>
                  </a:cubicBezTo>
                  <a:cubicBezTo>
                    <a:pt x="592305" y="242193"/>
                    <a:pt x="606356" y="262736"/>
                    <a:pt x="606356" y="291929"/>
                  </a:cubicBezTo>
                  <a:cubicBezTo>
                    <a:pt x="606356" y="312472"/>
                    <a:pt x="598791" y="329772"/>
                    <a:pt x="584739" y="343827"/>
                  </a:cubicBezTo>
                  <a:cubicBezTo>
                    <a:pt x="570688" y="356802"/>
                    <a:pt x="551233" y="363289"/>
                    <a:pt x="526374" y="363289"/>
                  </a:cubicBezTo>
                  <a:lnTo>
                    <a:pt x="402076" y="363289"/>
                  </a:lnTo>
                  <a:close/>
                  <a:moveTo>
                    <a:pt x="1453744" y="102716"/>
                  </a:moveTo>
                  <a:cubicBezTo>
                    <a:pt x="1491573" y="102716"/>
                    <a:pt x="1522918" y="115691"/>
                    <a:pt x="1548858" y="141640"/>
                  </a:cubicBezTo>
                  <a:cubicBezTo>
                    <a:pt x="1574799" y="167589"/>
                    <a:pt x="1587769" y="198944"/>
                    <a:pt x="1587769" y="236787"/>
                  </a:cubicBezTo>
                  <a:cubicBezTo>
                    <a:pt x="1587769" y="274630"/>
                    <a:pt x="1574799" y="305985"/>
                    <a:pt x="1548858" y="331934"/>
                  </a:cubicBezTo>
                  <a:cubicBezTo>
                    <a:pt x="1522918" y="357883"/>
                    <a:pt x="1491573" y="369777"/>
                    <a:pt x="1453744" y="369777"/>
                  </a:cubicBezTo>
                  <a:cubicBezTo>
                    <a:pt x="1420238" y="369777"/>
                    <a:pt x="1389973" y="358965"/>
                    <a:pt x="1365114" y="336259"/>
                  </a:cubicBezTo>
                  <a:cubicBezTo>
                    <a:pt x="1340254" y="313554"/>
                    <a:pt x="1326203" y="285442"/>
                    <a:pt x="1322961" y="251924"/>
                  </a:cubicBezTo>
                  <a:lnTo>
                    <a:pt x="1269999" y="251924"/>
                  </a:lnTo>
                  <a:lnTo>
                    <a:pt x="1269999" y="363290"/>
                  </a:lnTo>
                  <a:lnTo>
                    <a:pt x="1236493" y="363290"/>
                  </a:lnTo>
                  <a:lnTo>
                    <a:pt x="1236493" y="108122"/>
                  </a:lnTo>
                  <a:lnTo>
                    <a:pt x="1269999" y="108122"/>
                  </a:lnTo>
                  <a:lnTo>
                    <a:pt x="1269999" y="219487"/>
                  </a:lnTo>
                  <a:lnTo>
                    <a:pt x="1322961" y="219487"/>
                  </a:lnTo>
                  <a:cubicBezTo>
                    <a:pt x="1326203" y="185970"/>
                    <a:pt x="1340254" y="157858"/>
                    <a:pt x="1365114" y="136234"/>
                  </a:cubicBezTo>
                  <a:cubicBezTo>
                    <a:pt x="1389973" y="113528"/>
                    <a:pt x="1419156" y="102716"/>
                    <a:pt x="1453744" y="102716"/>
                  </a:cubicBezTo>
                  <a:close/>
                  <a:moveTo>
                    <a:pt x="774970" y="101635"/>
                  </a:moveTo>
                  <a:cubicBezTo>
                    <a:pt x="812799" y="101635"/>
                    <a:pt x="844144" y="114610"/>
                    <a:pt x="870084" y="140559"/>
                  </a:cubicBezTo>
                  <a:cubicBezTo>
                    <a:pt x="896025" y="166508"/>
                    <a:pt x="908995" y="197863"/>
                    <a:pt x="908995" y="235706"/>
                  </a:cubicBezTo>
                  <a:cubicBezTo>
                    <a:pt x="908995" y="273549"/>
                    <a:pt x="896025" y="304904"/>
                    <a:pt x="870084" y="330853"/>
                  </a:cubicBezTo>
                  <a:cubicBezTo>
                    <a:pt x="844144" y="356803"/>
                    <a:pt x="812799" y="368696"/>
                    <a:pt x="774970" y="368696"/>
                  </a:cubicBezTo>
                  <a:cubicBezTo>
                    <a:pt x="737140" y="368696"/>
                    <a:pt x="705795" y="355721"/>
                    <a:pt x="679855" y="330853"/>
                  </a:cubicBezTo>
                  <a:cubicBezTo>
                    <a:pt x="653914" y="304904"/>
                    <a:pt x="640944" y="273549"/>
                    <a:pt x="640944" y="235706"/>
                  </a:cubicBezTo>
                  <a:cubicBezTo>
                    <a:pt x="640944" y="197863"/>
                    <a:pt x="653914" y="166508"/>
                    <a:pt x="679855" y="140559"/>
                  </a:cubicBezTo>
                  <a:cubicBezTo>
                    <a:pt x="705795" y="114610"/>
                    <a:pt x="737140" y="101635"/>
                    <a:pt x="774970" y="101635"/>
                  </a:cubicBezTo>
                  <a:close/>
                  <a:moveTo>
                    <a:pt x="161047" y="0"/>
                  </a:moveTo>
                  <a:cubicBezTo>
                    <a:pt x="215090" y="0"/>
                    <a:pt x="259404" y="17300"/>
                    <a:pt x="293992" y="52980"/>
                  </a:cubicBezTo>
                  <a:cubicBezTo>
                    <a:pt x="328579" y="88660"/>
                    <a:pt x="345872" y="131909"/>
                    <a:pt x="345872" y="183807"/>
                  </a:cubicBezTo>
                  <a:cubicBezTo>
                    <a:pt x="345872" y="235706"/>
                    <a:pt x="328579" y="280035"/>
                    <a:pt x="293992" y="315716"/>
                  </a:cubicBezTo>
                  <a:cubicBezTo>
                    <a:pt x="259404" y="351396"/>
                    <a:pt x="215090" y="368695"/>
                    <a:pt x="161047" y="368695"/>
                  </a:cubicBezTo>
                  <a:cubicBezTo>
                    <a:pt x="128622" y="368695"/>
                    <a:pt x="98357" y="361127"/>
                    <a:pt x="70255" y="344909"/>
                  </a:cubicBezTo>
                  <a:cubicBezTo>
                    <a:pt x="42154" y="328690"/>
                    <a:pt x="21617" y="307066"/>
                    <a:pt x="6485" y="281117"/>
                  </a:cubicBezTo>
                  <a:lnTo>
                    <a:pt x="37830" y="263817"/>
                  </a:lnTo>
                  <a:cubicBezTo>
                    <a:pt x="48638" y="285442"/>
                    <a:pt x="65932" y="302741"/>
                    <a:pt x="87549" y="315716"/>
                  </a:cubicBezTo>
                  <a:cubicBezTo>
                    <a:pt x="109166" y="328690"/>
                    <a:pt x="134026" y="335178"/>
                    <a:pt x="159966" y="335178"/>
                  </a:cubicBezTo>
                  <a:cubicBezTo>
                    <a:pt x="201038" y="335178"/>
                    <a:pt x="234545" y="322203"/>
                    <a:pt x="261566" y="297335"/>
                  </a:cubicBezTo>
                  <a:cubicBezTo>
                    <a:pt x="288587" y="272467"/>
                    <a:pt x="303719" y="241112"/>
                    <a:pt x="306962" y="202188"/>
                  </a:cubicBezTo>
                  <a:lnTo>
                    <a:pt x="111328" y="202188"/>
                  </a:lnTo>
                  <a:lnTo>
                    <a:pt x="111328" y="168670"/>
                  </a:lnTo>
                  <a:lnTo>
                    <a:pt x="306962" y="168670"/>
                  </a:lnTo>
                  <a:cubicBezTo>
                    <a:pt x="303719" y="129746"/>
                    <a:pt x="287506" y="98391"/>
                    <a:pt x="261566" y="73523"/>
                  </a:cubicBezTo>
                  <a:cubicBezTo>
                    <a:pt x="234545" y="48655"/>
                    <a:pt x="199957" y="35680"/>
                    <a:pt x="159966" y="35680"/>
                  </a:cubicBezTo>
                  <a:cubicBezTo>
                    <a:pt x="132945" y="35680"/>
                    <a:pt x="109166" y="42167"/>
                    <a:pt x="87549" y="55142"/>
                  </a:cubicBezTo>
                  <a:cubicBezTo>
                    <a:pt x="65932" y="68117"/>
                    <a:pt x="48638" y="85416"/>
                    <a:pt x="37830" y="107041"/>
                  </a:cubicBezTo>
                  <a:lnTo>
                    <a:pt x="6485" y="88660"/>
                  </a:lnTo>
                  <a:cubicBezTo>
                    <a:pt x="21617" y="61629"/>
                    <a:pt x="43234" y="40005"/>
                    <a:pt x="70255" y="24868"/>
                  </a:cubicBezTo>
                  <a:cubicBezTo>
                    <a:pt x="98357" y="8650"/>
                    <a:pt x="128622" y="0"/>
                    <a:pt x="16104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1F7E559-D188-1B87-3B51-870C01B827D9}"/>
                </a:ext>
              </a:extLst>
            </p:cNvPr>
            <p:cNvSpPr/>
            <p:nvPr/>
          </p:nvSpPr>
          <p:spPr>
            <a:xfrm>
              <a:off x="6709183" y="-6669427"/>
              <a:ext cx="28642" cy="12832473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1624804-E502-096D-9ABF-2D5CDF64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9BBC10B4-323E-0297-4137-699BCF437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</p:grp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825" y="1524432"/>
            <a:ext cx="5718175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55627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2 угол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511F016C-A573-9243-B40C-A7EC89167DF2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798B0B1-38BA-616C-22BD-C473CDB475C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реугольник 3">
            <a:extLst>
              <a:ext uri="{FF2B5EF4-FFF2-40B4-BE49-F238E27FC236}">
                <a16:creationId xmlns:a16="http://schemas.microsoft.com/office/drawing/2014/main" id="{CD18345F-5866-29CA-1AD7-1B870CCA8245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176" y="-1"/>
            <a:ext cx="1143000" cy="11430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1D04F15-BF35-C658-CB36-341E0BACA814}"/>
              </a:ext>
            </a:extLst>
          </p:cNvPr>
          <p:cNvCxnSpPr>
            <a:cxnSpLocks/>
          </p:cNvCxnSpPr>
          <p:nvPr userDrawn="1"/>
        </p:nvCxnSpPr>
        <p:spPr>
          <a:xfrm flipH="1">
            <a:off x="-46239" y="-60960"/>
            <a:ext cx="640584" cy="166878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BDD22E7-EFFB-6923-0C47-E37776CFC0C3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A5D2B4-9BC4-8715-F96B-C23375F1010A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C6EFF06-C9CC-D29B-145D-0E4C327205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TT Norms Regular" panose="02000503030000020003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762F50-1E8B-941D-EB7E-2D18339190EB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2AAAB13-4441-7245-B746-09112D9C1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39675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1 угол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511F016C-A573-9243-B40C-A7EC89167DF2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4798B0B1-38BA-616C-22BD-C473CDB475CB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9729" y="3806825"/>
            <a:ext cx="1192019" cy="3105317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664825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4D7026D-6E58-C5E6-DC72-C99857EE63DB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23B30C9-58DD-5B6A-6805-18CA6CA9DB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0BE508-BC38-37F9-2A16-5A9F4103D24F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58DB09C0-3666-239B-8276-23A6B881BC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627A953-6D9B-E152-6CCE-E713D7D12896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054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+ картинка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B0826B0D-B7EB-C634-134D-A30604E6649D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0" y="-1"/>
            <a:ext cx="6101926" cy="6865317"/>
          </a:xfrm>
          <a:custGeom>
            <a:avLst/>
            <a:gdLst>
              <a:gd name="connsiteX0" fmla="*/ 0 w 6101926"/>
              <a:gd name="connsiteY0" fmla="*/ 0 h 6865317"/>
              <a:gd name="connsiteX1" fmla="*/ 6101926 w 6101926"/>
              <a:gd name="connsiteY1" fmla="*/ 0 h 6865317"/>
              <a:gd name="connsiteX2" fmla="*/ 3466577 w 6101926"/>
              <a:gd name="connsiteY2" fmla="*/ 6865317 h 6865317"/>
              <a:gd name="connsiteX3" fmla="*/ 0 w 6101926"/>
              <a:gd name="connsiteY3" fmla="*/ 6865317 h 6865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26" h="6865317">
                <a:moveTo>
                  <a:pt x="0" y="0"/>
                </a:moveTo>
                <a:lnTo>
                  <a:pt x="6101926" y="0"/>
                </a:lnTo>
                <a:lnTo>
                  <a:pt x="3466577" y="6865317"/>
                </a:lnTo>
                <a:lnTo>
                  <a:pt x="0" y="686531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TT Norms Regular" panose="02000503030000020003" pitchFamily="2" charset="0"/>
              </a:defRPr>
            </a:lvl1pPr>
          </a:lstStyle>
          <a:p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713912"/>
            <a:ext cx="5330824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4D7026D-6E58-C5E6-DC72-C99857EE63DB}"/>
              </a:ext>
            </a:extLst>
          </p:cNvPr>
          <p:cNvGrpSpPr/>
          <p:nvPr userDrawn="1"/>
        </p:nvGrpSpPr>
        <p:grpSpPr>
          <a:xfrm>
            <a:off x="4191000" y="6253257"/>
            <a:ext cx="1901826" cy="223743"/>
            <a:chOff x="762000" y="6253257"/>
            <a:chExt cx="1901826" cy="223743"/>
          </a:xfrm>
        </p:grpSpPr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123B30C9-58DD-5B6A-6805-18CA6CA9DB25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0BE508-BC38-37F9-2A16-5A9F4103D24F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58DB09C0-3666-239B-8276-23A6B881BC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Треугольник 20">
            <a:extLst>
              <a:ext uri="{FF2B5EF4-FFF2-40B4-BE49-F238E27FC236}">
                <a16:creationId xmlns:a16="http://schemas.microsoft.com/office/drawing/2014/main" id="{ED7B38AF-65A2-F636-7B0D-D0C16610757E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0EEF749-D08A-AA89-66B2-B76EE9625788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8C8515F-92AF-4E65-18E4-7751399D8E2D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92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екстовый + картинка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F4AA4F63-E250-5206-3F86-3E55016018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24122" y="0"/>
            <a:ext cx="6467879" cy="6858000"/>
          </a:xfrm>
          <a:custGeom>
            <a:avLst/>
            <a:gdLst>
              <a:gd name="connsiteX0" fmla="*/ 2632539 w 6467879"/>
              <a:gd name="connsiteY0" fmla="*/ 0 h 6858000"/>
              <a:gd name="connsiteX1" fmla="*/ 6467879 w 6467879"/>
              <a:gd name="connsiteY1" fmla="*/ 0 h 6858000"/>
              <a:gd name="connsiteX2" fmla="*/ 6467879 w 6467879"/>
              <a:gd name="connsiteY2" fmla="*/ 5337711 h 6858000"/>
              <a:gd name="connsiteX3" fmla="*/ 4947590 w 6467879"/>
              <a:gd name="connsiteY3" fmla="*/ 6858000 h 6858000"/>
              <a:gd name="connsiteX4" fmla="*/ 0 w 646787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67879" h="6858000">
                <a:moveTo>
                  <a:pt x="2632539" y="0"/>
                </a:moveTo>
                <a:lnTo>
                  <a:pt x="6467879" y="0"/>
                </a:lnTo>
                <a:lnTo>
                  <a:pt x="6467879" y="5337711"/>
                </a:lnTo>
                <a:lnTo>
                  <a:pt x="494759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ru-RU" sz="1800" b="0" i="0">
                <a:solidFill>
                  <a:schemeClr val="bg1">
                    <a:lumMod val="50000"/>
                  </a:schemeClr>
                </a:solidFill>
                <a:latin typeface="TT Norms Regular" panose="02000503030000020003" pitchFamily="2" charset="0"/>
              </a:defRPr>
            </a:lvl1pPr>
          </a:lstStyle>
          <a:p>
            <a:pPr marL="228600" lvl="0" indent="-228600" algn="ctr"/>
            <a:endParaRPr lang="ru-RU" dirty="0"/>
          </a:p>
        </p:txBody>
      </p:sp>
      <p:sp>
        <p:nvSpPr>
          <p:cNvPr id="4" name="Треугольник 3">
            <a:extLst>
              <a:ext uri="{FF2B5EF4-FFF2-40B4-BE49-F238E27FC236}">
                <a16:creationId xmlns:a16="http://schemas.microsoft.com/office/drawing/2014/main" id="{CD18345F-5866-29CA-1AD7-1B870CCA8245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3176" y="-1"/>
            <a:ext cx="1143000" cy="11430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21D04F15-BF35-C658-CB36-341E0BACA814}"/>
              </a:ext>
            </a:extLst>
          </p:cNvPr>
          <p:cNvCxnSpPr>
            <a:cxnSpLocks/>
          </p:cNvCxnSpPr>
          <p:nvPr userDrawn="1"/>
        </p:nvCxnSpPr>
        <p:spPr>
          <a:xfrm flipH="1">
            <a:off x="-46239" y="-60960"/>
            <a:ext cx="640584" cy="1668780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3912"/>
            <a:ext cx="6854826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A5D2B4-9BC4-8715-F96B-C23375F1010A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C6EFF06-C9CC-D29B-145D-0E4C327205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762F50-1E8B-941D-EB7E-2D18339190EB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2AAAB13-4441-7245-B746-09112D9C1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8ED12219-374A-833C-912D-1CAB27776638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B52A58-0196-08DD-B338-98DF8E6C8CCE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1579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ей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Треугольник 22">
            <a:extLst>
              <a:ext uri="{FF2B5EF4-FFF2-40B4-BE49-F238E27FC236}">
                <a16:creationId xmlns:a16="http://schemas.microsoft.com/office/drawing/2014/main" id="{88329128-1E79-50DD-A131-BE06CBB43632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74E4C0F6-D5C9-5D5A-FEC8-29ADB0B989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0554" y="0"/>
            <a:ext cx="5006796" cy="6863079"/>
          </a:xfrm>
          <a:custGeom>
            <a:avLst/>
            <a:gdLst>
              <a:gd name="connsiteX0" fmla="*/ 2632539 w 5006796"/>
              <a:gd name="connsiteY0" fmla="*/ 0 h 6863079"/>
              <a:gd name="connsiteX1" fmla="*/ 5001446 w 5006796"/>
              <a:gd name="connsiteY1" fmla="*/ 0 h 6863079"/>
              <a:gd name="connsiteX2" fmla="*/ 5006796 w 5006796"/>
              <a:gd name="connsiteY2" fmla="*/ 5332362 h 6863079"/>
              <a:gd name="connsiteX3" fmla="*/ 3476080 w 5006796"/>
              <a:gd name="connsiteY3" fmla="*/ 6863079 h 6863079"/>
              <a:gd name="connsiteX4" fmla="*/ 0 w 5006796"/>
              <a:gd name="connsiteY4" fmla="*/ 6858000 h 686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06796" h="6863079">
                <a:moveTo>
                  <a:pt x="2632539" y="0"/>
                </a:moveTo>
                <a:lnTo>
                  <a:pt x="5001446" y="0"/>
                </a:lnTo>
                <a:lnTo>
                  <a:pt x="5006796" y="5332362"/>
                </a:lnTo>
                <a:lnTo>
                  <a:pt x="3476080" y="6863079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 anchorCtr="0">
            <a:noAutofit/>
          </a:bodyPr>
          <a:lstStyle>
            <a:lvl1pPr marL="0" indent="0" algn="ctr">
              <a:buNone/>
              <a:defRPr lang="ru-RU" sz="1800" b="0" i="0">
                <a:solidFill>
                  <a:schemeClr val="bg1">
                    <a:lumMod val="50000"/>
                  </a:schemeClr>
                </a:solidFill>
                <a:latin typeface="TT Norms Regular" panose="02000503030000020003" pitchFamily="2" charset="0"/>
              </a:defRPr>
            </a:lvl1pPr>
          </a:lstStyle>
          <a:p>
            <a:pPr marL="228600" lvl="0" indent="-228600" algn="ctr"/>
            <a:endParaRPr lang="ru-RU" dirty="0"/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4691AA4B-AC60-BE64-7B09-C431547DD4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8378825" cy="443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>
              <a:defRPr lang="ru-RU" sz="3200" b="1"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16A5D2B4-9BC4-8715-F96B-C23375F1010A}"/>
              </a:ext>
            </a:extLst>
          </p:cNvPr>
          <p:cNvGrpSpPr/>
          <p:nvPr userDrawn="1"/>
        </p:nvGrpSpPr>
        <p:grpSpPr>
          <a:xfrm>
            <a:off x="762000" y="6253257"/>
            <a:ext cx="1901826" cy="223743"/>
            <a:chOff x="762000" y="6253257"/>
            <a:chExt cx="1901826" cy="223743"/>
          </a:xfrm>
        </p:grpSpPr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2C6EFF06-C9CC-D29B-145D-0E4C3272053E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62000" y="6253257"/>
              <a:ext cx="612126" cy="223743"/>
            </a:xfrm>
            <a:custGeom>
              <a:avLst/>
              <a:gdLst>
                <a:gd name="connsiteX0" fmla="*/ 4140159 w 4831515"/>
                <a:gd name="connsiteY0" fmla="*/ 1425338 h 1766006"/>
                <a:gd name="connsiteX1" fmla="*/ 4140159 w 4831515"/>
                <a:gd name="connsiteY1" fmla="*/ 1574594 h 1766006"/>
                <a:gd name="connsiteX2" fmla="*/ 4551328 w 4831515"/>
                <a:gd name="connsiteY2" fmla="*/ 1574594 h 1766006"/>
                <a:gd name="connsiteX3" fmla="*/ 4626500 w 4831515"/>
                <a:gd name="connsiteY3" fmla="*/ 1500536 h 1766006"/>
                <a:gd name="connsiteX4" fmla="*/ 4551328 w 4831515"/>
                <a:gd name="connsiteY4" fmla="*/ 1425338 h 1766006"/>
                <a:gd name="connsiteX5" fmla="*/ 374722 w 4831515"/>
                <a:gd name="connsiteY5" fmla="*/ 1178096 h 1766006"/>
                <a:gd name="connsiteX6" fmla="*/ 412308 w 4831515"/>
                <a:gd name="connsiteY6" fmla="*/ 1236204 h 1766006"/>
                <a:gd name="connsiteX7" fmla="*/ 428253 w 4831515"/>
                <a:gd name="connsiteY7" fmla="*/ 1207720 h 1766006"/>
                <a:gd name="connsiteX8" fmla="*/ 374722 w 4831515"/>
                <a:gd name="connsiteY8" fmla="*/ 1178096 h 1766006"/>
                <a:gd name="connsiteX9" fmla="*/ 439643 w 4831515"/>
                <a:gd name="connsiteY9" fmla="*/ 1098341 h 1766006"/>
                <a:gd name="connsiteX10" fmla="*/ 402056 w 4831515"/>
                <a:gd name="connsiteY10" fmla="*/ 1126825 h 1766006"/>
                <a:gd name="connsiteX11" fmla="*/ 474951 w 4831515"/>
                <a:gd name="connsiteY11" fmla="*/ 1167842 h 1766006"/>
                <a:gd name="connsiteX12" fmla="*/ 533038 w 4831515"/>
                <a:gd name="connsiteY12" fmla="*/ 1139358 h 1766006"/>
                <a:gd name="connsiteX13" fmla="*/ 439643 w 4831515"/>
                <a:gd name="connsiteY13" fmla="*/ 1098341 h 1766006"/>
                <a:gd name="connsiteX14" fmla="*/ 315494 w 4831515"/>
                <a:gd name="connsiteY14" fmla="*/ 1032259 h 1766006"/>
                <a:gd name="connsiteX15" fmla="*/ 340553 w 4831515"/>
                <a:gd name="connsiteY15" fmla="*/ 1081251 h 1766006"/>
                <a:gd name="connsiteX16" fmla="*/ 363332 w 4831515"/>
                <a:gd name="connsiteY16" fmla="*/ 1061882 h 1766006"/>
                <a:gd name="connsiteX17" fmla="*/ 315494 w 4831515"/>
                <a:gd name="connsiteY17" fmla="*/ 1032259 h 1766006"/>
                <a:gd name="connsiteX18" fmla="*/ 3347436 w 4831515"/>
                <a:gd name="connsiteY18" fmla="*/ 982127 h 1766006"/>
                <a:gd name="connsiteX19" fmla="*/ 3816692 w 4831515"/>
                <a:gd name="connsiteY19" fmla="*/ 982127 h 1766006"/>
                <a:gd name="connsiteX20" fmla="*/ 3816692 w 4831515"/>
                <a:gd name="connsiteY20" fmla="*/ 1743219 h 1766006"/>
                <a:gd name="connsiteX21" fmla="*/ 3610538 w 4831515"/>
                <a:gd name="connsiteY21" fmla="*/ 1743219 h 1766006"/>
                <a:gd name="connsiteX22" fmla="*/ 3610538 w 4831515"/>
                <a:gd name="connsiteY22" fmla="*/ 1148473 h 1766006"/>
                <a:gd name="connsiteX23" fmla="*/ 3182285 w 4831515"/>
                <a:gd name="connsiteY23" fmla="*/ 1148473 h 1766006"/>
                <a:gd name="connsiteX24" fmla="*/ 3182285 w 4831515"/>
                <a:gd name="connsiteY24" fmla="*/ 1743219 h 1766006"/>
                <a:gd name="connsiteX25" fmla="*/ 2976131 w 4831515"/>
                <a:gd name="connsiteY25" fmla="*/ 1743219 h 1766006"/>
                <a:gd name="connsiteX26" fmla="*/ 2976131 w 4831515"/>
                <a:gd name="connsiteY26" fmla="*/ 1353558 h 1766006"/>
                <a:gd name="connsiteX27" fmla="*/ 2266552 w 4831515"/>
                <a:gd name="connsiteY27" fmla="*/ 982127 h 1766006"/>
                <a:gd name="connsiteX28" fmla="*/ 2391839 w 4831515"/>
                <a:gd name="connsiteY28" fmla="*/ 982127 h 1766006"/>
                <a:gd name="connsiteX29" fmla="*/ 2472706 w 4831515"/>
                <a:gd name="connsiteY29" fmla="*/ 982127 h 1766006"/>
                <a:gd name="connsiteX30" fmla="*/ 3094584 w 4831515"/>
                <a:gd name="connsiteY30" fmla="*/ 982127 h 1766006"/>
                <a:gd name="connsiteX31" fmla="*/ 2927155 w 4831515"/>
                <a:gd name="connsiteY31" fmla="*/ 1148473 h 1766006"/>
                <a:gd name="connsiteX32" fmla="*/ 2472706 w 4831515"/>
                <a:gd name="connsiteY32" fmla="*/ 1148473 h 1766006"/>
                <a:gd name="connsiteX33" fmla="*/ 2472706 w 4831515"/>
                <a:gd name="connsiteY33" fmla="*/ 1740940 h 1766006"/>
                <a:gd name="connsiteX34" fmla="*/ 2266552 w 4831515"/>
                <a:gd name="connsiteY34" fmla="*/ 1740940 h 1766006"/>
                <a:gd name="connsiteX35" fmla="*/ 3934006 w 4831515"/>
                <a:gd name="connsiteY35" fmla="*/ 980988 h 1766006"/>
                <a:gd name="connsiteX36" fmla="*/ 4052459 w 4831515"/>
                <a:gd name="connsiteY36" fmla="*/ 980988 h 1766006"/>
                <a:gd name="connsiteX37" fmla="*/ 4140159 w 4831515"/>
                <a:gd name="connsiteY37" fmla="*/ 980988 h 1766006"/>
                <a:gd name="connsiteX38" fmla="*/ 4796207 w 4831515"/>
                <a:gd name="connsiteY38" fmla="*/ 980988 h 1766006"/>
                <a:gd name="connsiteX39" fmla="*/ 4796207 w 4831515"/>
                <a:gd name="connsiteY39" fmla="*/ 985545 h 1766006"/>
                <a:gd name="connsiteX40" fmla="*/ 4633334 w 4831515"/>
                <a:gd name="connsiteY40" fmla="*/ 1148474 h 1766006"/>
                <a:gd name="connsiteX41" fmla="*/ 4140159 w 4831515"/>
                <a:gd name="connsiteY41" fmla="*/ 1148474 h 1766006"/>
                <a:gd name="connsiteX42" fmla="*/ 4140159 w 4831515"/>
                <a:gd name="connsiteY42" fmla="*/ 1257852 h 1766006"/>
                <a:gd name="connsiteX43" fmla="*/ 4590053 w 4831515"/>
                <a:gd name="connsiteY43" fmla="*/ 1257852 h 1766006"/>
                <a:gd name="connsiteX44" fmla="*/ 4831515 w 4831515"/>
                <a:gd name="connsiteY44" fmla="*/ 1498257 h 1766006"/>
                <a:gd name="connsiteX45" fmla="*/ 4590053 w 4831515"/>
                <a:gd name="connsiteY45" fmla="*/ 1739801 h 1766006"/>
                <a:gd name="connsiteX46" fmla="*/ 4140159 w 4831515"/>
                <a:gd name="connsiteY46" fmla="*/ 1739801 h 1766006"/>
                <a:gd name="connsiteX47" fmla="*/ 3934006 w 4831515"/>
                <a:gd name="connsiteY47" fmla="*/ 1739801 h 1766006"/>
                <a:gd name="connsiteX48" fmla="*/ 1430547 w 4831515"/>
                <a:gd name="connsiteY48" fmla="*/ 803247 h 1766006"/>
                <a:gd name="connsiteX49" fmla="*/ 1408907 w 4831515"/>
                <a:gd name="connsiteY49" fmla="*/ 820338 h 1766006"/>
                <a:gd name="connsiteX50" fmla="*/ 1177696 w 4831515"/>
                <a:gd name="connsiteY50" fmla="*/ 916044 h 1766006"/>
                <a:gd name="connsiteX51" fmla="*/ 615044 w 4831515"/>
                <a:gd name="connsiteY51" fmla="*/ 1028840 h 1766006"/>
                <a:gd name="connsiteX52" fmla="*/ 507982 w 4831515"/>
                <a:gd name="connsiteY52" fmla="*/ 1063021 h 1766006"/>
                <a:gd name="connsiteX53" fmla="*/ 616183 w 4831515"/>
                <a:gd name="connsiteY53" fmla="*/ 1110874 h 1766006"/>
                <a:gd name="connsiteX54" fmla="*/ 833726 w 4831515"/>
                <a:gd name="connsiteY54" fmla="*/ 1060742 h 1766006"/>
                <a:gd name="connsiteX55" fmla="*/ 1091134 w 4831515"/>
                <a:gd name="connsiteY55" fmla="*/ 1012889 h 1766006"/>
                <a:gd name="connsiteX56" fmla="*/ 1430547 w 4831515"/>
                <a:gd name="connsiteY56" fmla="*/ 803247 h 1766006"/>
                <a:gd name="connsiteX57" fmla="*/ 1297288 w 4831515"/>
                <a:gd name="connsiteY57" fmla="*/ 713238 h 1766006"/>
                <a:gd name="connsiteX58" fmla="*/ 1103662 w 4831515"/>
                <a:gd name="connsiteY58" fmla="*/ 775903 h 1766006"/>
                <a:gd name="connsiteX59" fmla="*/ 662881 w 4831515"/>
                <a:gd name="connsiteY59" fmla="*/ 861355 h 1766006"/>
                <a:gd name="connsiteX60" fmla="*/ 358776 w 4831515"/>
                <a:gd name="connsiteY60" fmla="*/ 980987 h 1766006"/>
                <a:gd name="connsiteX61" fmla="*/ 420280 w 4831515"/>
                <a:gd name="connsiteY61" fmla="*/ 1017447 h 1766006"/>
                <a:gd name="connsiteX62" fmla="*/ 566068 w 4831515"/>
                <a:gd name="connsiteY62" fmla="*/ 958200 h 1766006"/>
                <a:gd name="connsiteX63" fmla="*/ 874729 w 4831515"/>
                <a:gd name="connsiteY63" fmla="*/ 896675 h 1766006"/>
                <a:gd name="connsiteX64" fmla="*/ 1283620 w 4831515"/>
                <a:gd name="connsiteY64" fmla="*/ 799829 h 1766006"/>
                <a:gd name="connsiteX65" fmla="*/ 1377016 w 4831515"/>
                <a:gd name="connsiteY65" fmla="*/ 751976 h 1766006"/>
                <a:gd name="connsiteX66" fmla="*/ 1297288 w 4831515"/>
                <a:gd name="connsiteY66" fmla="*/ 713238 h 1766006"/>
                <a:gd name="connsiteX67" fmla="*/ 1019112 w 4831515"/>
                <a:gd name="connsiteY67" fmla="*/ 645963 h 1766006"/>
                <a:gd name="connsiteX68" fmla="*/ 955596 w 4831515"/>
                <a:gd name="connsiteY68" fmla="*/ 650573 h 1766006"/>
                <a:gd name="connsiteX69" fmla="*/ 541011 w 4831515"/>
                <a:gd name="connsiteY69" fmla="*/ 734886 h 1766006"/>
                <a:gd name="connsiteX70" fmla="*/ 301828 w 4831515"/>
                <a:gd name="connsiteY70" fmla="*/ 929716 h 1766006"/>
                <a:gd name="connsiteX71" fmla="*/ 520510 w 4831515"/>
                <a:gd name="connsiteY71" fmla="*/ 815780 h 1766006"/>
                <a:gd name="connsiteX72" fmla="*/ 1186807 w 4831515"/>
                <a:gd name="connsiteY72" fmla="*/ 673360 h 1766006"/>
                <a:gd name="connsiteX73" fmla="*/ 1019112 w 4831515"/>
                <a:gd name="connsiteY73" fmla="*/ 645963 h 1766006"/>
                <a:gd name="connsiteX74" fmla="*/ 1397517 w 4831515"/>
                <a:gd name="connsiteY74" fmla="*/ 639180 h 1766006"/>
                <a:gd name="connsiteX75" fmla="*/ 1361070 w 4831515"/>
                <a:gd name="connsiteY75" fmla="*/ 674500 h 1766006"/>
                <a:gd name="connsiteX76" fmla="*/ 1420296 w 4831515"/>
                <a:gd name="connsiteY76" fmla="*/ 705263 h 1766006"/>
                <a:gd name="connsiteX77" fmla="*/ 1397517 w 4831515"/>
                <a:gd name="connsiteY77" fmla="*/ 639180 h 1766006"/>
                <a:gd name="connsiteX78" fmla="*/ 1199336 w 4831515"/>
                <a:gd name="connsiteY78" fmla="*/ 553728 h 1766006"/>
                <a:gd name="connsiteX79" fmla="*/ 1119608 w 4831515"/>
                <a:gd name="connsiteY79" fmla="*/ 598163 h 1766006"/>
                <a:gd name="connsiteX80" fmla="*/ 1268813 w 4831515"/>
                <a:gd name="connsiteY80" fmla="*/ 638040 h 1766006"/>
                <a:gd name="connsiteX81" fmla="*/ 1323484 w 4831515"/>
                <a:gd name="connsiteY81" fmla="*/ 597023 h 1766006"/>
                <a:gd name="connsiteX82" fmla="*/ 1199336 w 4831515"/>
                <a:gd name="connsiteY82" fmla="*/ 553728 h 1766006"/>
                <a:gd name="connsiteX83" fmla="*/ 1274508 w 4831515"/>
                <a:gd name="connsiteY83" fmla="*/ 469415 h 1766006"/>
                <a:gd name="connsiteX84" fmla="*/ 1244895 w 4831515"/>
                <a:gd name="connsiteY84" fmla="*/ 512711 h 1766006"/>
                <a:gd name="connsiteX85" fmla="*/ 1340568 w 4831515"/>
                <a:gd name="connsiteY85" fmla="*/ 544613 h 1766006"/>
                <a:gd name="connsiteX86" fmla="*/ 1274508 w 4831515"/>
                <a:gd name="connsiteY86" fmla="*/ 469415 h 1766006"/>
                <a:gd name="connsiteX87" fmla="*/ 919149 w 4831515"/>
                <a:gd name="connsiteY87" fmla="*/ 243822 h 1766006"/>
                <a:gd name="connsiteX88" fmla="*/ 1257424 w 4831515"/>
                <a:gd name="connsiteY88" fmla="*/ 370291 h 1766006"/>
                <a:gd name="connsiteX89" fmla="*/ 1283620 w 4831515"/>
                <a:gd name="connsiteY89" fmla="*/ 418144 h 1766006"/>
                <a:gd name="connsiteX90" fmla="*/ 1411185 w 4831515"/>
                <a:gd name="connsiteY90" fmla="*/ 521826 h 1766006"/>
                <a:gd name="connsiteX91" fmla="*/ 1420296 w 4831515"/>
                <a:gd name="connsiteY91" fmla="*/ 585630 h 1766006"/>
                <a:gd name="connsiteX92" fmla="*/ 1474967 w 4831515"/>
                <a:gd name="connsiteY92" fmla="*/ 634622 h 1766006"/>
                <a:gd name="connsiteX93" fmla="*/ 1494330 w 4831515"/>
                <a:gd name="connsiteY93" fmla="*/ 683615 h 1766006"/>
                <a:gd name="connsiteX94" fmla="*/ 1477245 w 4831515"/>
                <a:gd name="connsiteY94" fmla="*/ 755394 h 1766006"/>
                <a:gd name="connsiteX95" fmla="*/ 1520526 w 4831515"/>
                <a:gd name="connsiteY95" fmla="*/ 812362 h 1766006"/>
                <a:gd name="connsiteX96" fmla="*/ 1455605 w 4831515"/>
                <a:gd name="connsiteY96" fmla="*/ 950225 h 1766006"/>
                <a:gd name="connsiteX97" fmla="*/ 1209587 w 4831515"/>
                <a:gd name="connsiteY97" fmla="*/ 1067579 h 1766006"/>
                <a:gd name="connsiteX98" fmla="*/ 755137 w 4831515"/>
                <a:gd name="connsiteY98" fmla="*/ 1153031 h 1766006"/>
                <a:gd name="connsiteX99" fmla="*/ 1006850 w 4831515"/>
                <a:gd name="connsiteY99" fmla="*/ 1183793 h 1766006"/>
                <a:gd name="connsiteX100" fmla="*/ 1501163 w 4831515"/>
                <a:gd name="connsiteY100" fmla="*/ 1059603 h 1766006"/>
                <a:gd name="connsiteX101" fmla="*/ 1490913 w 4831515"/>
                <a:gd name="connsiteY101" fmla="*/ 1090366 h 1766006"/>
                <a:gd name="connsiteX102" fmla="*/ 946484 w 4831515"/>
                <a:gd name="connsiteY102" fmla="*/ 1228228 h 1766006"/>
                <a:gd name="connsiteX103" fmla="*/ 640101 w 4831515"/>
                <a:gd name="connsiteY103" fmla="*/ 1176957 h 1766006"/>
                <a:gd name="connsiteX104" fmla="*/ 554678 w 4831515"/>
                <a:gd name="connsiteY104" fmla="*/ 1205441 h 1766006"/>
                <a:gd name="connsiteX105" fmla="*/ 930539 w 4831515"/>
                <a:gd name="connsiteY105" fmla="*/ 1294311 h 1766006"/>
                <a:gd name="connsiteX106" fmla="*/ 1439659 w 4831515"/>
                <a:gd name="connsiteY106" fmla="*/ 1209999 h 1766006"/>
                <a:gd name="connsiteX107" fmla="*/ 1419157 w 4831515"/>
                <a:gd name="connsiteY107" fmla="*/ 1238483 h 1766006"/>
                <a:gd name="connsiteX108" fmla="*/ 1044436 w 4831515"/>
                <a:gd name="connsiteY108" fmla="*/ 1336467 h 1766006"/>
                <a:gd name="connsiteX109" fmla="*/ 733497 w 4831515"/>
                <a:gd name="connsiteY109" fmla="*/ 1318238 h 1766006"/>
                <a:gd name="connsiteX110" fmla="*/ 502287 w 4831515"/>
                <a:gd name="connsiteY110" fmla="*/ 1241900 h 1766006"/>
                <a:gd name="connsiteX111" fmla="*/ 479506 w 4831515"/>
                <a:gd name="connsiteY111" fmla="*/ 1278360 h 1766006"/>
                <a:gd name="connsiteX112" fmla="*/ 1346263 w 4831515"/>
                <a:gd name="connsiteY112" fmla="*/ 1337607 h 1766006"/>
                <a:gd name="connsiteX113" fmla="*/ 1317789 w 4831515"/>
                <a:gd name="connsiteY113" fmla="*/ 1364951 h 1766006"/>
                <a:gd name="connsiteX114" fmla="*/ 509121 w 4831515"/>
                <a:gd name="connsiteY114" fmla="*/ 1350140 h 1766006"/>
                <a:gd name="connsiteX115" fmla="*/ 488618 w 4831515"/>
                <a:gd name="connsiteY115" fmla="*/ 1339885 h 1766006"/>
                <a:gd name="connsiteX116" fmla="*/ 839421 w 4831515"/>
                <a:gd name="connsiteY116" fmla="*/ 1501674 h 1766006"/>
                <a:gd name="connsiteX117" fmla="*/ 1194780 w 4831515"/>
                <a:gd name="connsiteY117" fmla="*/ 1456100 h 1766006"/>
                <a:gd name="connsiteX118" fmla="*/ 1143526 w 4831515"/>
                <a:gd name="connsiteY118" fmla="*/ 1482305 h 1766006"/>
                <a:gd name="connsiteX119" fmla="*/ 831448 w 4831515"/>
                <a:gd name="connsiteY119" fmla="*/ 1540413 h 1766006"/>
                <a:gd name="connsiteX120" fmla="*/ 452171 w 4831515"/>
                <a:gd name="connsiteY120" fmla="*/ 1385460 h 1766006"/>
                <a:gd name="connsiteX121" fmla="*/ 408891 w 4831515"/>
                <a:gd name="connsiteY121" fmla="*/ 1304565 h 1766006"/>
                <a:gd name="connsiteX122" fmla="*/ 307522 w 4831515"/>
                <a:gd name="connsiteY122" fmla="*/ 1215695 h 1766006"/>
                <a:gd name="connsiteX123" fmla="*/ 299550 w 4831515"/>
                <a:gd name="connsiteY123" fmla="*/ 1146194 h 1766006"/>
                <a:gd name="connsiteX124" fmla="*/ 305245 w 4831515"/>
                <a:gd name="connsiteY124" fmla="*/ 1126825 h 1766006"/>
                <a:gd name="connsiteX125" fmla="*/ 249435 w 4831515"/>
                <a:gd name="connsiteY125" fmla="*/ 1075554 h 1766006"/>
                <a:gd name="connsiteX126" fmla="*/ 256268 w 4831515"/>
                <a:gd name="connsiteY126" fmla="*/ 980987 h 1766006"/>
                <a:gd name="connsiteX127" fmla="*/ 226655 w 4831515"/>
                <a:gd name="connsiteY127" fmla="*/ 938831 h 1766006"/>
                <a:gd name="connsiteX128" fmla="*/ 222099 w 4831515"/>
                <a:gd name="connsiteY128" fmla="*/ 887560 h 1766006"/>
                <a:gd name="connsiteX129" fmla="*/ 264242 w 4831515"/>
                <a:gd name="connsiteY129" fmla="*/ 803247 h 1766006"/>
                <a:gd name="connsiteX130" fmla="*/ 504565 w 4831515"/>
                <a:gd name="connsiteY130" fmla="*/ 668803 h 1766006"/>
                <a:gd name="connsiteX131" fmla="*/ 764249 w 4831515"/>
                <a:gd name="connsiteY131" fmla="*/ 601581 h 1766006"/>
                <a:gd name="connsiteX132" fmla="*/ 1103662 w 4831515"/>
                <a:gd name="connsiteY132" fmla="*/ 532080 h 1766006"/>
                <a:gd name="connsiteX133" fmla="*/ 250574 w 4831515"/>
                <a:gd name="connsiteY133" fmla="*/ 699566 h 1766006"/>
                <a:gd name="connsiteX134" fmla="*/ 267658 w 4831515"/>
                <a:gd name="connsiteY134" fmla="*/ 651713 h 1766006"/>
                <a:gd name="connsiteX135" fmla="*/ 1160611 w 4831515"/>
                <a:gd name="connsiteY135" fmla="*/ 491063 h 1766006"/>
                <a:gd name="connsiteX136" fmla="*/ 1202753 w 4831515"/>
                <a:gd name="connsiteY136" fmla="*/ 437513 h 1766006"/>
                <a:gd name="connsiteX137" fmla="*/ 837143 w 4831515"/>
                <a:gd name="connsiteY137" fmla="*/ 388521 h 1766006"/>
                <a:gd name="connsiteX138" fmla="*/ 339413 w 4831515"/>
                <a:gd name="connsiteY138" fmla="*/ 516129 h 1766006"/>
                <a:gd name="connsiteX139" fmla="*/ 378138 w 4831515"/>
                <a:gd name="connsiteY139" fmla="*/ 468276 h 1766006"/>
                <a:gd name="connsiteX140" fmla="*/ 872451 w 4831515"/>
                <a:gd name="connsiteY140" fmla="*/ 342946 h 1766006"/>
                <a:gd name="connsiteX141" fmla="*/ 1203892 w 4831515"/>
                <a:gd name="connsiteY141" fmla="*/ 386242 h 1766006"/>
                <a:gd name="connsiteX142" fmla="*/ 1117330 w 4831515"/>
                <a:gd name="connsiteY142" fmla="*/ 329274 h 1766006"/>
                <a:gd name="connsiteX143" fmla="*/ 497731 w 4831515"/>
                <a:gd name="connsiteY143" fmla="*/ 355479 h 1766006"/>
                <a:gd name="connsiteX144" fmla="*/ 586570 w 4831515"/>
                <a:gd name="connsiteY144" fmla="*/ 305348 h 1766006"/>
                <a:gd name="connsiteX145" fmla="*/ 919149 w 4831515"/>
                <a:gd name="connsiteY145" fmla="*/ 243822 h 1766006"/>
                <a:gd name="connsiteX146" fmla="*/ 3610539 w 4831515"/>
                <a:gd name="connsiteY146" fmla="*/ 187994 h 1766006"/>
                <a:gd name="connsiteX147" fmla="*/ 3610539 w 4831515"/>
                <a:gd name="connsiteY147" fmla="*/ 783879 h 1766006"/>
                <a:gd name="connsiteX148" fmla="*/ 3405524 w 4831515"/>
                <a:gd name="connsiteY148" fmla="*/ 783879 h 1766006"/>
                <a:gd name="connsiteX149" fmla="*/ 3405524 w 4831515"/>
                <a:gd name="connsiteY149" fmla="*/ 394218 h 1766006"/>
                <a:gd name="connsiteX150" fmla="*/ 872452 w 4831515"/>
                <a:gd name="connsiteY150" fmla="*/ 46713 h 1766006"/>
                <a:gd name="connsiteX151" fmla="*/ 26196 w 4831515"/>
                <a:gd name="connsiteY151" fmla="*/ 893257 h 1766006"/>
                <a:gd name="connsiteX152" fmla="*/ 872452 w 4831515"/>
                <a:gd name="connsiteY152" fmla="*/ 1739801 h 1766006"/>
                <a:gd name="connsiteX153" fmla="*/ 1718707 w 4831515"/>
                <a:gd name="connsiteY153" fmla="*/ 893257 h 1766006"/>
                <a:gd name="connsiteX154" fmla="*/ 872452 w 4831515"/>
                <a:gd name="connsiteY154" fmla="*/ 46713 h 1766006"/>
                <a:gd name="connsiteX155" fmla="*/ 4307589 w 4831515"/>
                <a:gd name="connsiteY155" fmla="*/ 22787 h 1766006"/>
                <a:gd name="connsiteX156" fmla="*/ 4775706 w 4831515"/>
                <a:gd name="connsiteY156" fmla="*/ 22787 h 1766006"/>
                <a:gd name="connsiteX157" fmla="*/ 4775706 w 4831515"/>
                <a:gd name="connsiteY157" fmla="*/ 783879 h 1766006"/>
                <a:gd name="connsiteX158" fmla="*/ 4570691 w 4831515"/>
                <a:gd name="connsiteY158" fmla="*/ 783879 h 1766006"/>
                <a:gd name="connsiteX159" fmla="*/ 4570691 w 4831515"/>
                <a:gd name="connsiteY159" fmla="*/ 190273 h 1766006"/>
                <a:gd name="connsiteX160" fmla="*/ 4142438 w 4831515"/>
                <a:gd name="connsiteY160" fmla="*/ 190273 h 1766006"/>
                <a:gd name="connsiteX161" fmla="*/ 4142438 w 4831515"/>
                <a:gd name="connsiteY161" fmla="*/ 783879 h 1766006"/>
                <a:gd name="connsiteX162" fmla="*/ 3936284 w 4831515"/>
                <a:gd name="connsiteY162" fmla="*/ 783879 h 1766006"/>
                <a:gd name="connsiteX163" fmla="*/ 3936284 w 4831515"/>
                <a:gd name="connsiteY163" fmla="*/ 394218 h 1766006"/>
                <a:gd name="connsiteX164" fmla="*/ 3082056 w 4831515"/>
                <a:gd name="connsiteY164" fmla="*/ 22787 h 1766006"/>
                <a:gd name="connsiteX165" fmla="*/ 3934007 w 4831515"/>
                <a:gd name="connsiteY165" fmla="*/ 22787 h 1766006"/>
                <a:gd name="connsiteX166" fmla="*/ 3934007 w 4831515"/>
                <a:gd name="connsiteY166" fmla="*/ 187994 h 1766006"/>
                <a:gd name="connsiteX167" fmla="*/ 3610539 w 4831515"/>
                <a:gd name="connsiteY167" fmla="*/ 187994 h 1766006"/>
                <a:gd name="connsiteX168" fmla="*/ 3404385 w 4831515"/>
                <a:gd name="connsiteY168" fmla="*/ 187994 h 1766006"/>
                <a:gd name="connsiteX169" fmla="*/ 3082056 w 4831515"/>
                <a:gd name="connsiteY169" fmla="*/ 187994 h 1766006"/>
                <a:gd name="connsiteX170" fmla="*/ 872452 w 4831515"/>
                <a:gd name="connsiteY170" fmla="*/ 20508 h 1766006"/>
                <a:gd name="connsiteX171" fmla="*/ 1744904 w 4831515"/>
                <a:gd name="connsiteY171" fmla="*/ 893257 h 1766006"/>
                <a:gd name="connsiteX172" fmla="*/ 872452 w 4831515"/>
                <a:gd name="connsiteY172" fmla="*/ 1766006 h 1766006"/>
                <a:gd name="connsiteX173" fmla="*/ 0 w 4831515"/>
                <a:gd name="connsiteY173" fmla="*/ 893257 h 1766006"/>
                <a:gd name="connsiteX174" fmla="*/ 872452 w 4831515"/>
                <a:gd name="connsiteY174" fmla="*/ 20508 h 1766006"/>
                <a:gd name="connsiteX175" fmla="*/ 2555851 w 4831515"/>
                <a:gd name="connsiteY175" fmla="*/ 0 h 1766006"/>
                <a:gd name="connsiteX176" fmla="*/ 2769978 w 4831515"/>
                <a:gd name="connsiteY176" fmla="*/ 25066 h 1766006"/>
                <a:gd name="connsiteX177" fmla="*/ 2938545 w 4831515"/>
                <a:gd name="connsiteY177" fmla="*/ 100264 h 1766006"/>
                <a:gd name="connsiteX178" fmla="*/ 3049026 w 4831515"/>
                <a:gd name="connsiteY178" fmla="*/ 225593 h 1766006"/>
                <a:gd name="connsiteX179" fmla="*/ 3079778 w 4831515"/>
                <a:gd name="connsiteY179" fmla="*/ 319020 h 1766006"/>
                <a:gd name="connsiteX180" fmla="*/ 3088890 w 4831515"/>
                <a:gd name="connsiteY180" fmla="*/ 399915 h 1766006"/>
                <a:gd name="connsiteX181" fmla="*/ 3080917 w 4831515"/>
                <a:gd name="connsiteY181" fmla="*/ 480809 h 1766006"/>
                <a:gd name="connsiteX182" fmla="*/ 3050165 w 4831515"/>
                <a:gd name="connsiteY182" fmla="*/ 575376 h 1766006"/>
                <a:gd name="connsiteX183" fmla="*/ 2939684 w 4831515"/>
                <a:gd name="connsiteY183" fmla="*/ 700706 h 1766006"/>
                <a:gd name="connsiteX184" fmla="*/ 2771117 w 4831515"/>
                <a:gd name="connsiteY184" fmla="*/ 775903 h 1766006"/>
                <a:gd name="connsiteX185" fmla="*/ 2556990 w 4831515"/>
                <a:gd name="connsiteY185" fmla="*/ 800969 h 1766006"/>
                <a:gd name="connsiteX186" fmla="*/ 2454483 w 4831515"/>
                <a:gd name="connsiteY186" fmla="*/ 796412 h 1766006"/>
                <a:gd name="connsiteX187" fmla="*/ 2363365 w 4831515"/>
                <a:gd name="connsiteY187" fmla="*/ 781600 h 1766006"/>
                <a:gd name="connsiteX188" fmla="*/ 2279081 w 4831515"/>
                <a:gd name="connsiteY188" fmla="*/ 758813 h 1766006"/>
                <a:gd name="connsiteX189" fmla="*/ 2198214 w 4831515"/>
                <a:gd name="connsiteY189" fmla="*/ 728050 h 1766006"/>
                <a:gd name="connsiteX190" fmla="*/ 2198214 w 4831515"/>
                <a:gd name="connsiteY190" fmla="*/ 725772 h 1766006"/>
                <a:gd name="connsiteX191" fmla="*/ 2323501 w 4831515"/>
                <a:gd name="connsiteY191" fmla="*/ 600442 h 1766006"/>
                <a:gd name="connsiteX192" fmla="*/ 2341724 w 4831515"/>
                <a:gd name="connsiteY192" fmla="*/ 607278 h 1766006"/>
                <a:gd name="connsiteX193" fmla="*/ 2433981 w 4831515"/>
                <a:gd name="connsiteY193" fmla="*/ 627787 h 1766006"/>
                <a:gd name="connsiteX194" fmla="*/ 2547878 w 4831515"/>
                <a:gd name="connsiteY194" fmla="*/ 636902 h 1766006"/>
                <a:gd name="connsiteX195" fmla="*/ 2661775 w 4831515"/>
                <a:gd name="connsiteY195" fmla="*/ 627787 h 1766006"/>
                <a:gd name="connsiteX196" fmla="*/ 2748337 w 4831515"/>
                <a:gd name="connsiteY196" fmla="*/ 602721 h 1766006"/>
                <a:gd name="connsiteX197" fmla="*/ 2809842 w 4831515"/>
                <a:gd name="connsiteY197" fmla="*/ 563983 h 1766006"/>
                <a:gd name="connsiteX198" fmla="*/ 2850845 w 4831515"/>
                <a:gd name="connsiteY198" fmla="*/ 516130 h 1766006"/>
                <a:gd name="connsiteX199" fmla="*/ 2866790 w 4831515"/>
                <a:gd name="connsiteY199" fmla="*/ 480809 h 1766006"/>
                <a:gd name="connsiteX200" fmla="*/ 2441954 w 4831515"/>
                <a:gd name="connsiteY200" fmla="*/ 480809 h 1766006"/>
                <a:gd name="connsiteX201" fmla="*/ 2604827 w 4831515"/>
                <a:gd name="connsiteY201" fmla="*/ 317881 h 1766006"/>
                <a:gd name="connsiteX202" fmla="*/ 2866790 w 4831515"/>
                <a:gd name="connsiteY202" fmla="*/ 317881 h 1766006"/>
                <a:gd name="connsiteX203" fmla="*/ 2864512 w 4831515"/>
                <a:gd name="connsiteY203" fmla="*/ 309906 h 1766006"/>
                <a:gd name="connsiteX204" fmla="*/ 2810981 w 4831515"/>
                <a:gd name="connsiteY204" fmla="*/ 234708 h 1766006"/>
                <a:gd name="connsiteX205" fmla="*/ 2708473 w 4831515"/>
                <a:gd name="connsiteY205" fmla="*/ 181158 h 1766006"/>
                <a:gd name="connsiteX206" fmla="*/ 2547878 w 4831515"/>
                <a:gd name="connsiteY206" fmla="*/ 161789 h 1766006"/>
                <a:gd name="connsiteX207" fmla="*/ 2433981 w 4831515"/>
                <a:gd name="connsiteY207" fmla="*/ 169764 h 1766006"/>
                <a:gd name="connsiteX208" fmla="*/ 2341724 w 4831515"/>
                <a:gd name="connsiteY208" fmla="*/ 192552 h 1766006"/>
                <a:gd name="connsiteX209" fmla="*/ 2325779 w 4831515"/>
                <a:gd name="connsiteY209" fmla="*/ 199388 h 1766006"/>
                <a:gd name="connsiteX210" fmla="*/ 2198214 w 4831515"/>
                <a:gd name="connsiteY210" fmla="*/ 71780 h 1766006"/>
                <a:gd name="connsiteX211" fmla="*/ 2277942 w 4831515"/>
                <a:gd name="connsiteY211" fmla="*/ 42156 h 1766006"/>
                <a:gd name="connsiteX212" fmla="*/ 2362226 w 4831515"/>
                <a:gd name="connsiteY212" fmla="*/ 18230 h 1766006"/>
                <a:gd name="connsiteX213" fmla="*/ 2453344 w 4831515"/>
                <a:gd name="connsiteY213" fmla="*/ 4557 h 1766006"/>
                <a:gd name="connsiteX214" fmla="*/ 2555851 w 4831515"/>
                <a:gd name="connsiteY214" fmla="*/ 0 h 176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</a:cxnLst>
              <a:rect l="l" t="t" r="r" b="b"/>
              <a:pathLst>
                <a:path w="4831515" h="1766006">
                  <a:moveTo>
                    <a:pt x="4140159" y="1425338"/>
                  </a:moveTo>
                  <a:lnTo>
                    <a:pt x="4140159" y="1574594"/>
                  </a:lnTo>
                  <a:lnTo>
                    <a:pt x="4551328" y="1574594"/>
                  </a:lnTo>
                  <a:cubicBezTo>
                    <a:pt x="4592331" y="1574594"/>
                    <a:pt x="4626500" y="1540413"/>
                    <a:pt x="4626500" y="1500536"/>
                  </a:cubicBezTo>
                  <a:cubicBezTo>
                    <a:pt x="4626500" y="1458379"/>
                    <a:pt x="4592331" y="1425338"/>
                    <a:pt x="4551328" y="1425338"/>
                  </a:cubicBezTo>
                  <a:close/>
                  <a:moveTo>
                    <a:pt x="374722" y="1178096"/>
                  </a:moveTo>
                  <a:cubicBezTo>
                    <a:pt x="374722" y="1197466"/>
                    <a:pt x="386112" y="1214556"/>
                    <a:pt x="412308" y="1236204"/>
                  </a:cubicBezTo>
                  <a:cubicBezTo>
                    <a:pt x="414585" y="1225950"/>
                    <a:pt x="419141" y="1217974"/>
                    <a:pt x="428253" y="1207720"/>
                  </a:cubicBezTo>
                  <a:cubicBezTo>
                    <a:pt x="410030" y="1198605"/>
                    <a:pt x="391806" y="1188351"/>
                    <a:pt x="374722" y="1178096"/>
                  </a:cubicBezTo>
                  <a:close/>
                  <a:moveTo>
                    <a:pt x="439643" y="1098341"/>
                  </a:moveTo>
                  <a:cubicBezTo>
                    <a:pt x="424837" y="1107456"/>
                    <a:pt x="412308" y="1116571"/>
                    <a:pt x="402056" y="1126825"/>
                  </a:cubicBezTo>
                  <a:cubicBezTo>
                    <a:pt x="425976" y="1141637"/>
                    <a:pt x="449894" y="1155309"/>
                    <a:pt x="474951" y="1167842"/>
                  </a:cubicBezTo>
                  <a:cubicBezTo>
                    <a:pt x="490897" y="1158727"/>
                    <a:pt x="510258" y="1148473"/>
                    <a:pt x="533038" y="1139358"/>
                  </a:cubicBezTo>
                  <a:cubicBezTo>
                    <a:pt x="502287" y="1126825"/>
                    <a:pt x="471534" y="1113153"/>
                    <a:pt x="439643" y="1098341"/>
                  </a:cubicBezTo>
                  <a:close/>
                  <a:moveTo>
                    <a:pt x="315494" y="1032259"/>
                  </a:moveTo>
                  <a:cubicBezTo>
                    <a:pt x="307522" y="1050488"/>
                    <a:pt x="323468" y="1070997"/>
                    <a:pt x="340553" y="1081251"/>
                  </a:cubicBezTo>
                  <a:cubicBezTo>
                    <a:pt x="347387" y="1073276"/>
                    <a:pt x="356497" y="1067579"/>
                    <a:pt x="363332" y="1061882"/>
                  </a:cubicBezTo>
                  <a:cubicBezTo>
                    <a:pt x="345108" y="1050488"/>
                    <a:pt x="331441" y="1043652"/>
                    <a:pt x="315494" y="1032259"/>
                  </a:cubicBezTo>
                  <a:close/>
                  <a:moveTo>
                    <a:pt x="3347436" y="982127"/>
                  </a:moveTo>
                  <a:lnTo>
                    <a:pt x="3816692" y="982127"/>
                  </a:lnTo>
                  <a:lnTo>
                    <a:pt x="3816692" y="1743219"/>
                  </a:lnTo>
                  <a:lnTo>
                    <a:pt x="3610538" y="1743219"/>
                  </a:lnTo>
                  <a:lnTo>
                    <a:pt x="3610538" y="1148473"/>
                  </a:lnTo>
                  <a:lnTo>
                    <a:pt x="3182285" y="1148473"/>
                  </a:lnTo>
                  <a:lnTo>
                    <a:pt x="3182285" y="1743219"/>
                  </a:lnTo>
                  <a:lnTo>
                    <a:pt x="2976131" y="1743219"/>
                  </a:lnTo>
                  <a:lnTo>
                    <a:pt x="2976131" y="1353558"/>
                  </a:lnTo>
                  <a:close/>
                  <a:moveTo>
                    <a:pt x="2266552" y="982127"/>
                  </a:moveTo>
                  <a:lnTo>
                    <a:pt x="2391839" y="982127"/>
                  </a:lnTo>
                  <a:lnTo>
                    <a:pt x="2472706" y="982127"/>
                  </a:lnTo>
                  <a:lnTo>
                    <a:pt x="3094584" y="982127"/>
                  </a:lnTo>
                  <a:lnTo>
                    <a:pt x="2927155" y="1148473"/>
                  </a:lnTo>
                  <a:lnTo>
                    <a:pt x="2472706" y="1148473"/>
                  </a:lnTo>
                  <a:lnTo>
                    <a:pt x="2472706" y="1740940"/>
                  </a:lnTo>
                  <a:lnTo>
                    <a:pt x="2266552" y="1740940"/>
                  </a:lnTo>
                  <a:close/>
                  <a:moveTo>
                    <a:pt x="3934006" y="980988"/>
                  </a:moveTo>
                  <a:lnTo>
                    <a:pt x="4052459" y="980988"/>
                  </a:lnTo>
                  <a:lnTo>
                    <a:pt x="4140159" y="980988"/>
                  </a:lnTo>
                  <a:lnTo>
                    <a:pt x="4796207" y="980988"/>
                  </a:lnTo>
                  <a:lnTo>
                    <a:pt x="4796207" y="985545"/>
                  </a:lnTo>
                  <a:lnTo>
                    <a:pt x="4633334" y="1148474"/>
                  </a:lnTo>
                  <a:lnTo>
                    <a:pt x="4140159" y="1148474"/>
                  </a:lnTo>
                  <a:lnTo>
                    <a:pt x="4140159" y="1257852"/>
                  </a:lnTo>
                  <a:lnTo>
                    <a:pt x="4590053" y="1257852"/>
                  </a:lnTo>
                  <a:cubicBezTo>
                    <a:pt x="4723313" y="1257852"/>
                    <a:pt x="4831515" y="1366091"/>
                    <a:pt x="4831515" y="1498257"/>
                  </a:cubicBezTo>
                  <a:cubicBezTo>
                    <a:pt x="4831515" y="1631562"/>
                    <a:pt x="4723313" y="1739801"/>
                    <a:pt x="4590053" y="1739801"/>
                  </a:cubicBezTo>
                  <a:lnTo>
                    <a:pt x="4140159" y="1739801"/>
                  </a:lnTo>
                  <a:lnTo>
                    <a:pt x="3934006" y="1739801"/>
                  </a:lnTo>
                  <a:close/>
                  <a:moveTo>
                    <a:pt x="1430547" y="803247"/>
                  </a:moveTo>
                  <a:cubicBezTo>
                    <a:pt x="1423713" y="808944"/>
                    <a:pt x="1416880" y="814641"/>
                    <a:pt x="1408907" y="820338"/>
                  </a:cubicBezTo>
                  <a:cubicBezTo>
                    <a:pt x="1359931" y="857937"/>
                    <a:pt x="1283620" y="887560"/>
                    <a:pt x="1177696" y="916044"/>
                  </a:cubicBezTo>
                  <a:cubicBezTo>
                    <a:pt x="956735" y="975291"/>
                    <a:pt x="797279" y="984405"/>
                    <a:pt x="615044" y="1028840"/>
                  </a:cubicBezTo>
                  <a:cubicBezTo>
                    <a:pt x="579736" y="1036816"/>
                    <a:pt x="542150" y="1049349"/>
                    <a:pt x="507982" y="1063021"/>
                  </a:cubicBezTo>
                  <a:cubicBezTo>
                    <a:pt x="542150" y="1080112"/>
                    <a:pt x="578597" y="1097202"/>
                    <a:pt x="616183" y="1110874"/>
                  </a:cubicBezTo>
                  <a:cubicBezTo>
                    <a:pt x="690216" y="1089226"/>
                    <a:pt x="726663" y="1080112"/>
                    <a:pt x="833726" y="1060742"/>
                  </a:cubicBezTo>
                  <a:cubicBezTo>
                    <a:pt x="874729" y="1053906"/>
                    <a:pt x="1000016" y="1032259"/>
                    <a:pt x="1091134" y="1012889"/>
                  </a:cubicBezTo>
                  <a:cubicBezTo>
                    <a:pt x="1254007" y="978709"/>
                    <a:pt x="1494330" y="902372"/>
                    <a:pt x="1430547" y="803247"/>
                  </a:cubicBezTo>
                  <a:close/>
                  <a:moveTo>
                    <a:pt x="1297288" y="713238"/>
                  </a:moveTo>
                  <a:cubicBezTo>
                    <a:pt x="1254007" y="732607"/>
                    <a:pt x="1192502" y="753116"/>
                    <a:pt x="1103662" y="775903"/>
                  </a:cubicBezTo>
                  <a:cubicBezTo>
                    <a:pt x="1030768" y="794133"/>
                    <a:pt x="853089" y="820338"/>
                    <a:pt x="662881" y="861355"/>
                  </a:cubicBezTo>
                  <a:cubicBezTo>
                    <a:pt x="602515" y="873888"/>
                    <a:pt x="438503" y="912626"/>
                    <a:pt x="358776" y="980987"/>
                  </a:cubicBezTo>
                  <a:cubicBezTo>
                    <a:pt x="381556" y="999217"/>
                    <a:pt x="395222" y="1003775"/>
                    <a:pt x="420280" y="1017447"/>
                  </a:cubicBezTo>
                  <a:cubicBezTo>
                    <a:pt x="454449" y="995799"/>
                    <a:pt x="498870" y="976430"/>
                    <a:pt x="566068" y="958200"/>
                  </a:cubicBezTo>
                  <a:cubicBezTo>
                    <a:pt x="682243" y="927438"/>
                    <a:pt x="769944" y="913765"/>
                    <a:pt x="874729" y="896675"/>
                  </a:cubicBezTo>
                  <a:cubicBezTo>
                    <a:pt x="978376" y="879585"/>
                    <a:pt x="1175418" y="838568"/>
                    <a:pt x="1283620" y="799829"/>
                  </a:cubicBezTo>
                  <a:cubicBezTo>
                    <a:pt x="1320067" y="787296"/>
                    <a:pt x="1351958" y="771345"/>
                    <a:pt x="1377016" y="751976"/>
                  </a:cubicBezTo>
                  <a:cubicBezTo>
                    <a:pt x="1370182" y="744001"/>
                    <a:pt x="1299565" y="709820"/>
                    <a:pt x="1297288" y="713238"/>
                  </a:cubicBezTo>
                  <a:close/>
                  <a:moveTo>
                    <a:pt x="1019112" y="645963"/>
                  </a:moveTo>
                  <a:cubicBezTo>
                    <a:pt x="999945" y="646230"/>
                    <a:pt x="979230" y="647725"/>
                    <a:pt x="955596" y="650573"/>
                  </a:cubicBezTo>
                  <a:cubicBezTo>
                    <a:pt x="818920" y="667664"/>
                    <a:pt x="669715" y="697287"/>
                    <a:pt x="541011" y="734886"/>
                  </a:cubicBezTo>
                  <a:cubicBezTo>
                    <a:pt x="490897" y="749697"/>
                    <a:pt x="225517" y="824895"/>
                    <a:pt x="301828" y="929716"/>
                  </a:cubicBezTo>
                  <a:cubicBezTo>
                    <a:pt x="301828" y="930856"/>
                    <a:pt x="347387" y="867052"/>
                    <a:pt x="520510" y="815780"/>
                  </a:cubicBezTo>
                  <a:cubicBezTo>
                    <a:pt x="734636" y="753116"/>
                    <a:pt x="959013" y="733747"/>
                    <a:pt x="1186807" y="673360"/>
                  </a:cubicBezTo>
                  <a:cubicBezTo>
                    <a:pt x="1120178" y="655416"/>
                    <a:pt x="1076612" y="645162"/>
                    <a:pt x="1019112" y="645963"/>
                  </a:cubicBezTo>
                  <a:close/>
                  <a:moveTo>
                    <a:pt x="1397517" y="639180"/>
                  </a:moveTo>
                  <a:cubicBezTo>
                    <a:pt x="1386127" y="652852"/>
                    <a:pt x="1373599" y="663106"/>
                    <a:pt x="1361070" y="674500"/>
                  </a:cubicBezTo>
                  <a:cubicBezTo>
                    <a:pt x="1382710" y="684754"/>
                    <a:pt x="1402073" y="692730"/>
                    <a:pt x="1420296" y="705263"/>
                  </a:cubicBezTo>
                  <a:cubicBezTo>
                    <a:pt x="1433964" y="679057"/>
                    <a:pt x="1425991" y="663106"/>
                    <a:pt x="1397517" y="639180"/>
                  </a:cubicBezTo>
                  <a:close/>
                  <a:moveTo>
                    <a:pt x="1199336" y="553728"/>
                  </a:moveTo>
                  <a:cubicBezTo>
                    <a:pt x="1178835" y="570818"/>
                    <a:pt x="1154916" y="584490"/>
                    <a:pt x="1119608" y="598163"/>
                  </a:cubicBezTo>
                  <a:cubicBezTo>
                    <a:pt x="1176557" y="608417"/>
                    <a:pt x="1219837" y="624368"/>
                    <a:pt x="1268813" y="638040"/>
                  </a:cubicBezTo>
                  <a:cubicBezTo>
                    <a:pt x="1277925" y="642598"/>
                    <a:pt x="1317789" y="606138"/>
                    <a:pt x="1323484" y="597023"/>
                  </a:cubicBezTo>
                  <a:cubicBezTo>
                    <a:pt x="1289315" y="581072"/>
                    <a:pt x="1246034" y="566261"/>
                    <a:pt x="1199336" y="553728"/>
                  </a:cubicBezTo>
                  <a:close/>
                  <a:moveTo>
                    <a:pt x="1274508" y="469415"/>
                  </a:moveTo>
                  <a:cubicBezTo>
                    <a:pt x="1271091" y="484227"/>
                    <a:pt x="1255146" y="501317"/>
                    <a:pt x="1244895" y="512711"/>
                  </a:cubicBezTo>
                  <a:cubicBezTo>
                    <a:pt x="1276786" y="520686"/>
                    <a:pt x="1309816" y="533219"/>
                    <a:pt x="1340568" y="544613"/>
                  </a:cubicBezTo>
                  <a:cubicBezTo>
                    <a:pt x="1336013" y="516129"/>
                    <a:pt x="1302982" y="487645"/>
                    <a:pt x="1274508" y="469415"/>
                  </a:cubicBezTo>
                  <a:close/>
                  <a:moveTo>
                    <a:pt x="919149" y="243822"/>
                  </a:moveTo>
                  <a:cubicBezTo>
                    <a:pt x="1035324" y="246101"/>
                    <a:pt x="1173140" y="285978"/>
                    <a:pt x="1257424" y="370291"/>
                  </a:cubicBezTo>
                  <a:cubicBezTo>
                    <a:pt x="1272230" y="386242"/>
                    <a:pt x="1280203" y="404472"/>
                    <a:pt x="1283620" y="418144"/>
                  </a:cubicBezTo>
                  <a:cubicBezTo>
                    <a:pt x="1350819" y="452325"/>
                    <a:pt x="1389544" y="484227"/>
                    <a:pt x="1411185" y="521826"/>
                  </a:cubicBezTo>
                  <a:cubicBezTo>
                    <a:pt x="1420296" y="541195"/>
                    <a:pt x="1424852" y="561703"/>
                    <a:pt x="1420296" y="585630"/>
                  </a:cubicBezTo>
                  <a:cubicBezTo>
                    <a:pt x="1447632" y="601581"/>
                    <a:pt x="1461299" y="616393"/>
                    <a:pt x="1474967" y="634622"/>
                  </a:cubicBezTo>
                  <a:cubicBezTo>
                    <a:pt x="1485218" y="650573"/>
                    <a:pt x="1492052" y="667664"/>
                    <a:pt x="1494330" y="683615"/>
                  </a:cubicBezTo>
                  <a:cubicBezTo>
                    <a:pt x="1496607" y="704123"/>
                    <a:pt x="1498885" y="728050"/>
                    <a:pt x="1477245" y="755394"/>
                  </a:cubicBezTo>
                  <a:cubicBezTo>
                    <a:pt x="1500024" y="766788"/>
                    <a:pt x="1518248" y="798690"/>
                    <a:pt x="1520526" y="812362"/>
                  </a:cubicBezTo>
                  <a:cubicBezTo>
                    <a:pt x="1530777" y="862494"/>
                    <a:pt x="1498885" y="911486"/>
                    <a:pt x="1455605" y="950225"/>
                  </a:cubicBezTo>
                  <a:cubicBezTo>
                    <a:pt x="1406629" y="993520"/>
                    <a:pt x="1298427" y="1044792"/>
                    <a:pt x="1209587" y="1067579"/>
                  </a:cubicBezTo>
                  <a:cubicBezTo>
                    <a:pt x="1034185" y="1112014"/>
                    <a:pt x="878146" y="1130243"/>
                    <a:pt x="755137" y="1153031"/>
                  </a:cubicBezTo>
                  <a:cubicBezTo>
                    <a:pt x="809808" y="1166703"/>
                    <a:pt x="884980" y="1184933"/>
                    <a:pt x="1006850" y="1183793"/>
                  </a:cubicBezTo>
                  <a:cubicBezTo>
                    <a:pt x="1268813" y="1183793"/>
                    <a:pt x="1501163" y="1059603"/>
                    <a:pt x="1501163" y="1059603"/>
                  </a:cubicBezTo>
                  <a:cubicBezTo>
                    <a:pt x="1501163" y="1059603"/>
                    <a:pt x="1495469" y="1076693"/>
                    <a:pt x="1490913" y="1090366"/>
                  </a:cubicBezTo>
                  <a:cubicBezTo>
                    <a:pt x="1324623" y="1190629"/>
                    <a:pt x="1059243" y="1233925"/>
                    <a:pt x="946484" y="1228228"/>
                  </a:cubicBezTo>
                  <a:cubicBezTo>
                    <a:pt x="831448" y="1222531"/>
                    <a:pt x="734636" y="1205441"/>
                    <a:pt x="640101" y="1176957"/>
                  </a:cubicBezTo>
                  <a:cubicBezTo>
                    <a:pt x="610488" y="1183793"/>
                    <a:pt x="582014" y="1192908"/>
                    <a:pt x="554678" y="1205441"/>
                  </a:cubicBezTo>
                  <a:cubicBezTo>
                    <a:pt x="698189" y="1270384"/>
                    <a:pt x="807530" y="1285196"/>
                    <a:pt x="930539" y="1294311"/>
                  </a:cubicBezTo>
                  <a:cubicBezTo>
                    <a:pt x="1055826" y="1303426"/>
                    <a:pt x="1264257" y="1273803"/>
                    <a:pt x="1439659" y="1209999"/>
                  </a:cubicBezTo>
                  <a:cubicBezTo>
                    <a:pt x="1431686" y="1217974"/>
                    <a:pt x="1427130" y="1230507"/>
                    <a:pt x="1419157" y="1238483"/>
                  </a:cubicBezTo>
                  <a:cubicBezTo>
                    <a:pt x="1330318" y="1285196"/>
                    <a:pt x="1140109" y="1333049"/>
                    <a:pt x="1044436" y="1336467"/>
                  </a:cubicBezTo>
                  <a:cubicBezTo>
                    <a:pt x="949901" y="1341025"/>
                    <a:pt x="833726" y="1337607"/>
                    <a:pt x="733497" y="1318238"/>
                  </a:cubicBezTo>
                  <a:cubicBezTo>
                    <a:pt x="646935" y="1302287"/>
                    <a:pt x="576319" y="1273803"/>
                    <a:pt x="502287" y="1241900"/>
                  </a:cubicBezTo>
                  <a:cubicBezTo>
                    <a:pt x="488618" y="1251015"/>
                    <a:pt x="481784" y="1264688"/>
                    <a:pt x="479506" y="1278360"/>
                  </a:cubicBezTo>
                  <a:cubicBezTo>
                    <a:pt x="767666" y="1429895"/>
                    <a:pt x="1038741" y="1433313"/>
                    <a:pt x="1346263" y="1337607"/>
                  </a:cubicBezTo>
                  <a:lnTo>
                    <a:pt x="1317789" y="1364951"/>
                  </a:lnTo>
                  <a:cubicBezTo>
                    <a:pt x="979515" y="1502814"/>
                    <a:pt x="714134" y="1449264"/>
                    <a:pt x="509121" y="1350140"/>
                  </a:cubicBezTo>
                  <a:cubicBezTo>
                    <a:pt x="502287" y="1346722"/>
                    <a:pt x="494313" y="1343304"/>
                    <a:pt x="488618" y="1339885"/>
                  </a:cubicBezTo>
                  <a:cubicBezTo>
                    <a:pt x="507982" y="1372927"/>
                    <a:pt x="664020" y="1486863"/>
                    <a:pt x="839421" y="1501674"/>
                  </a:cubicBezTo>
                  <a:cubicBezTo>
                    <a:pt x="960152" y="1511929"/>
                    <a:pt x="1107079" y="1491420"/>
                    <a:pt x="1194780" y="1456100"/>
                  </a:cubicBezTo>
                  <a:lnTo>
                    <a:pt x="1143526" y="1482305"/>
                  </a:lnTo>
                  <a:cubicBezTo>
                    <a:pt x="1100245" y="1503953"/>
                    <a:pt x="988626" y="1550667"/>
                    <a:pt x="831448" y="1540413"/>
                  </a:cubicBezTo>
                  <a:cubicBezTo>
                    <a:pt x="623017" y="1526740"/>
                    <a:pt x="504565" y="1433313"/>
                    <a:pt x="452171" y="1385460"/>
                  </a:cubicBezTo>
                  <a:cubicBezTo>
                    <a:pt x="428253" y="1362673"/>
                    <a:pt x="415725" y="1336467"/>
                    <a:pt x="408891" y="1304565"/>
                  </a:cubicBezTo>
                  <a:cubicBezTo>
                    <a:pt x="362193" y="1279499"/>
                    <a:pt x="332579" y="1254433"/>
                    <a:pt x="307522" y="1215695"/>
                  </a:cubicBezTo>
                  <a:cubicBezTo>
                    <a:pt x="292716" y="1192908"/>
                    <a:pt x="296132" y="1167842"/>
                    <a:pt x="299550" y="1146194"/>
                  </a:cubicBezTo>
                  <a:cubicBezTo>
                    <a:pt x="300688" y="1139358"/>
                    <a:pt x="302966" y="1132522"/>
                    <a:pt x="305245" y="1126825"/>
                  </a:cubicBezTo>
                  <a:cubicBezTo>
                    <a:pt x="282464" y="1110874"/>
                    <a:pt x="259686" y="1093784"/>
                    <a:pt x="249435" y="1075554"/>
                  </a:cubicBezTo>
                  <a:cubicBezTo>
                    <a:pt x="228933" y="1037955"/>
                    <a:pt x="242601" y="1006053"/>
                    <a:pt x="256268" y="980987"/>
                  </a:cubicBezTo>
                  <a:cubicBezTo>
                    <a:pt x="243739" y="967315"/>
                    <a:pt x="232351" y="952503"/>
                    <a:pt x="226655" y="938831"/>
                  </a:cubicBezTo>
                  <a:cubicBezTo>
                    <a:pt x="222099" y="921741"/>
                    <a:pt x="220960" y="905790"/>
                    <a:pt x="222099" y="887560"/>
                  </a:cubicBezTo>
                  <a:cubicBezTo>
                    <a:pt x="225517" y="856797"/>
                    <a:pt x="242601" y="828313"/>
                    <a:pt x="264242" y="803247"/>
                  </a:cubicBezTo>
                  <a:cubicBezTo>
                    <a:pt x="309800" y="750837"/>
                    <a:pt x="381556" y="709820"/>
                    <a:pt x="504565" y="668803"/>
                  </a:cubicBezTo>
                  <a:cubicBezTo>
                    <a:pt x="625295" y="628925"/>
                    <a:pt x="673131" y="623229"/>
                    <a:pt x="764249" y="601581"/>
                  </a:cubicBezTo>
                  <a:cubicBezTo>
                    <a:pt x="870173" y="576515"/>
                    <a:pt x="997738" y="569679"/>
                    <a:pt x="1103662" y="532080"/>
                  </a:cubicBezTo>
                  <a:cubicBezTo>
                    <a:pt x="808669" y="479669"/>
                    <a:pt x="501147" y="527523"/>
                    <a:pt x="250574" y="699566"/>
                  </a:cubicBezTo>
                  <a:lnTo>
                    <a:pt x="267658" y="651713"/>
                  </a:lnTo>
                  <a:cubicBezTo>
                    <a:pt x="492036" y="504735"/>
                    <a:pt x="740331" y="418144"/>
                    <a:pt x="1160611" y="491063"/>
                  </a:cubicBezTo>
                  <a:cubicBezTo>
                    <a:pt x="1184529" y="477391"/>
                    <a:pt x="1197058" y="464858"/>
                    <a:pt x="1202753" y="437513"/>
                  </a:cubicBezTo>
                  <a:cubicBezTo>
                    <a:pt x="1097968" y="399914"/>
                    <a:pt x="984070" y="386242"/>
                    <a:pt x="837143" y="388521"/>
                  </a:cubicBezTo>
                  <a:cubicBezTo>
                    <a:pt x="705023" y="391939"/>
                    <a:pt x="466979" y="440931"/>
                    <a:pt x="339413" y="516129"/>
                  </a:cubicBezTo>
                  <a:lnTo>
                    <a:pt x="378138" y="468276"/>
                  </a:lnTo>
                  <a:cubicBezTo>
                    <a:pt x="466979" y="415865"/>
                    <a:pt x="699328" y="346365"/>
                    <a:pt x="872451" y="342946"/>
                  </a:cubicBezTo>
                  <a:cubicBezTo>
                    <a:pt x="994321" y="340668"/>
                    <a:pt x="1058104" y="347504"/>
                    <a:pt x="1203892" y="386242"/>
                  </a:cubicBezTo>
                  <a:cubicBezTo>
                    <a:pt x="1191363" y="361176"/>
                    <a:pt x="1161750" y="348643"/>
                    <a:pt x="1117330" y="329274"/>
                  </a:cubicBezTo>
                  <a:cubicBezTo>
                    <a:pt x="977237" y="266609"/>
                    <a:pt x="712995" y="260913"/>
                    <a:pt x="497731" y="355479"/>
                  </a:cubicBezTo>
                  <a:cubicBezTo>
                    <a:pt x="525066" y="338389"/>
                    <a:pt x="551261" y="321299"/>
                    <a:pt x="586570" y="305348"/>
                  </a:cubicBezTo>
                  <a:cubicBezTo>
                    <a:pt x="657186" y="273446"/>
                    <a:pt x="773361" y="241543"/>
                    <a:pt x="919149" y="243822"/>
                  </a:cubicBezTo>
                  <a:close/>
                  <a:moveTo>
                    <a:pt x="3610539" y="187994"/>
                  </a:moveTo>
                  <a:lnTo>
                    <a:pt x="3610539" y="783879"/>
                  </a:lnTo>
                  <a:lnTo>
                    <a:pt x="3405524" y="783879"/>
                  </a:lnTo>
                  <a:lnTo>
                    <a:pt x="3405524" y="394218"/>
                  </a:lnTo>
                  <a:close/>
                  <a:moveTo>
                    <a:pt x="872452" y="46713"/>
                  </a:moveTo>
                  <a:cubicBezTo>
                    <a:pt x="405474" y="46713"/>
                    <a:pt x="26196" y="426120"/>
                    <a:pt x="26196" y="893257"/>
                  </a:cubicBezTo>
                  <a:cubicBezTo>
                    <a:pt x="26196" y="1360394"/>
                    <a:pt x="405474" y="1739801"/>
                    <a:pt x="872452" y="1739801"/>
                  </a:cubicBezTo>
                  <a:cubicBezTo>
                    <a:pt x="1339430" y="1739801"/>
                    <a:pt x="1718707" y="1360394"/>
                    <a:pt x="1718707" y="893257"/>
                  </a:cubicBezTo>
                  <a:cubicBezTo>
                    <a:pt x="1718707" y="426120"/>
                    <a:pt x="1338291" y="46713"/>
                    <a:pt x="872452" y="46713"/>
                  </a:cubicBezTo>
                  <a:close/>
                  <a:moveTo>
                    <a:pt x="4307589" y="22787"/>
                  </a:moveTo>
                  <a:lnTo>
                    <a:pt x="4775706" y="22787"/>
                  </a:lnTo>
                  <a:lnTo>
                    <a:pt x="4775706" y="783879"/>
                  </a:lnTo>
                  <a:lnTo>
                    <a:pt x="4570691" y="783879"/>
                  </a:lnTo>
                  <a:lnTo>
                    <a:pt x="4570691" y="190273"/>
                  </a:lnTo>
                  <a:lnTo>
                    <a:pt x="4142438" y="190273"/>
                  </a:lnTo>
                  <a:lnTo>
                    <a:pt x="4142438" y="783879"/>
                  </a:lnTo>
                  <a:lnTo>
                    <a:pt x="3936284" y="783879"/>
                  </a:lnTo>
                  <a:lnTo>
                    <a:pt x="3936284" y="394218"/>
                  </a:lnTo>
                  <a:close/>
                  <a:moveTo>
                    <a:pt x="3082056" y="22787"/>
                  </a:moveTo>
                  <a:lnTo>
                    <a:pt x="3934007" y="22787"/>
                  </a:lnTo>
                  <a:lnTo>
                    <a:pt x="3934007" y="187994"/>
                  </a:lnTo>
                  <a:lnTo>
                    <a:pt x="3610539" y="187994"/>
                  </a:lnTo>
                  <a:lnTo>
                    <a:pt x="3404385" y="187994"/>
                  </a:lnTo>
                  <a:lnTo>
                    <a:pt x="3082056" y="187994"/>
                  </a:lnTo>
                  <a:close/>
                  <a:moveTo>
                    <a:pt x="872452" y="20508"/>
                  </a:moveTo>
                  <a:cubicBezTo>
                    <a:pt x="1354237" y="20508"/>
                    <a:pt x="1744904" y="412447"/>
                    <a:pt x="1744904" y="893257"/>
                  </a:cubicBezTo>
                  <a:cubicBezTo>
                    <a:pt x="1744904" y="1374066"/>
                    <a:pt x="1353098" y="1766006"/>
                    <a:pt x="872452" y="1766006"/>
                  </a:cubicBezTo>
                  <a:cubicBezTo>
                    <a:pt x="390667" y="1766006"/>
                    <a:pt x="0" y="1374066"/>
                    <a:pt x="0" y="893257"/>
                  </a:cubicBezTo>
                  <a:cubicBezTo>
                    <a:pt x="0" y="412447"/>
                    <a:pt x="391806" y="20508"/>
                    <a:pt x="872452" y="20508"/>
                  </a:cubicBezTo>
                  <a:close/>
                  <a:moveTo>
                    <a:pt x="2555851" y="0"/>
                  </a:moveTo>
                  <a:cubicBezTo>
                    <a:pt x="2633301" y="0"/>
                    <a:pt x="2705056" y="7975"/>
                    <a:pt x="2769978" y="25066"/>
                  </a:cubicBezTo>
                  <a:cubicBezTo>
                    <a:pt x="2836038" y="42156"/>
                    <a:pt x="2891848" y="67222"/>
                    <a:pt x="2938545" y="100264"/>
                  </a:cubicBezTo>
                  <a:cubicBezTo>
                    <a:pt x="2985243" y="134444"/>
                    <a:pt x="3022829" y="175461"/>
                    <a:pt x="3049026" y="225593"/>
                  </a:cubicBezTo>
                  <a:cubicBezTo>
                    <a:pt x="3062693" y="254077"/>
                    <a:pt x="3074083" y="284840"/>
                    <a:pt x="3079778" y="319020"/>
                  </a:cubicBezTo>
                  <a:cubicBezTo>
                    <a:pt x="3084334" y="345226"/>
                    <a:pt x="3086611" y="372570"/>
                    <a:pt x="3088890" y="399915"/>
                  </a:cubicBezTo>
                  <a:cubicBezTo>
                    <a:pt x="3088890" y="428399"/>
                    <a:pt x="3085473" y="455744"/>
                    <a:pt x="3080917" y="480809"/>
                  </a:cubicBezTo>
                  <a:cubicBezTo>
                    <a:pt x="3075222" y="514990"/>
                    <a:pt x="3063832" y="546892"/>
                    <a:pt x="3050165" y="575376"/>
                  </a:cubicBezTo>
                  <a:cubicBezTo>
                    <a:pt x="3023968" y="625508"/>
                    <a:pt x="2986382" y="667664"/>
                    <a:pt x="2939684" y="700706"/>
                  </a:cubicBezTo>
                  <a:cubicBezTo>
                    <a:pt x="2892986" y="734886"/>
                    <a:pt x="2836038" y="759952"/>
                    <a:pt x="2771117" y="775903"/>
                  </a:cubicBezTo>
                  <a:cubicBezTo>
                    <a:pt x="2705056" y="791854"/>
                    <a:pt x="2634440" y="800969"/>
                    <a:pt x="2556990" y="800969"/>
                  </a:cubicBezTo>
                  <a:cubicBezTo>
                    <a:pt x="2520543" y="800969"/>
                    <a:pt x="2486374" y="799830"/>
                    <a:pt x="2454483" y="796412"/>
                  </a:cubicBezTo>
                  <a:cubicBezTo>
                    <a:pt x="2421452" y="792994"/>
                    <a:pt x="2391839" y="788436"/>
                    <a:pt x="2363365" y="781600"/>
                  </a:cubicBezTo>
                  <a:cubicBezTo>
                    <a:pt x="2333752" y="774764"/>
                    <a:pt x="2306416" y="766788"/>
                    <a:pt x="2279081" y="758813"/>
                  </a:cubicBezTo>
                  <a:cubicBezTo>
                    <a:pt x="2251746" y="748559"/>
                    <a:pt x="2224411" y="739444"/>
                    <a:pt x="2198214" y="728050"/>
                  </a:cubicBezTo>
                  <a:lnTo>
                    <a:pt x="2198214" y="725772"/>
                  </a:lnTo>
                  <a:lnTo>
                    <a:pt x="2323501" y="600442"/>
                  </a:lnTo>
                  <a:cubicBezTo>
                    <a:pt x="2329196" y="602721"/>
                    <a:pt x="2334891" y="605000"/>
                    <a:pt x="2341724" y="607278"/>
                  </a:cubicBezTo>
                  <a:cubicBezTo>
                    <a:pt x="2370199" y="615254"/>
                    <a:pt x="2399812" y="623229"/>
                    <a:pt x="2433981" y="627787"/>
                  </a:cubicBezTo>
                  <a:cubicBezTo>
                    <a:pt x="2468150" y="633484"/>
                    <a:pt x="2506875" y="636902"/>
                    <a:pt x="2547878" y="636902"/>
                  </a:cubicBezTo>
                  <a:cubicBezTo>
                    <a:pt x="2591159" y="636902"/>
                    <a:pt x="2628745" y="634623"/>
                    <a:pt x="2661775" y="627787"/>
                  </a:cubicBezTo>
                  <a:cubicBezTo>
                    <a:pt x="2694805" y="622090"/>
                    <a:pt x="2723280" y="612975"/>
                    <a:pt x="2748337" y="602721"/>
                  </a:cubicBezTo>
                  <a:cubicBezTo>
                    <a:pt x="2773394" y="591327"/>
                    <a:pt x="2793896" y="578794"/>
                    <a:pt x="2809842" y="563983"/>
                  </a:cubicBezTo>
                  <a:cubicBezTo>
                    <a:pt x="2826926" y="550310"/>
                    <a:pt x="2840594" y="533220"/>
                    <a:pt x="2850845" y="516130"/>
                  </a:cubicBezTo>
                  <a:cubicBezTo>
                    <a:pt x="2857679" y="504736"/>
                    <a:pt x="2863373" y="493342"/>
                    <a:pt x="2866790" y="480809"/>
                  </a:cubicBezTo>
                  <a:lnTo>
                    <a:pt x="2441954" y="480809"/>
                  </a:lnTo>
                  <a:lnTo>
                    <a:pt x="2604827" y="317881"/>
                  </a:lnTo>
                  <a:lnTo>
                    <a:pt x="2866790" y="317881"/>
                  </a:lnTo>
                  <a:cubicBezTo>
                    <a:pt x="2866790" y="314463"/>
                    <a:pt x="2865651" y="312184"/>
                    <a:pt x="2864512" y="309906"/>
                  </a:cubicBezTo>
                  <a:cubicBezTo>
                    <a:pt x="2854261" y="281422"/>
                    <a:pt x="2836038" y="256356"/>
                    <a:pt x="2810981" y="234708"/>
                  </a:cubicBezTo>
                  <a:cubicBezTo>
                    <a:pt x="2784784" y="211921"/>
                    <a:pt x="2750615" y="194830"/>
                    <a:pt x="2708473" y="181158"/>
                  </a:cubicBezTo>
                  <a:cubicBezTo>
                    <a:pt x="2666331" y="168625"/>
                    <a:pt x="2611661" y="161789"/>
                    <a:pt x="2547878" y="161789"/>
                  </a:cubicBezTo>
                  <a:cubicBezTo>
                    <a:pt x="2505736" y="161789"/>
                    <a:pt x="2468150" y="164068"/>
                    <a:pt x="2433981" y="169764"/>
                  </a:cubicBezTo>
                  <a:cubicBezTo>
                    <a:pt x="2399812" y="175461"/>
                    <a:pt x="2370199" y="183437"/>
                    <a:pt x="2341724" y="192552"/>
                  </a:cubicBezTo>
                  <a:cubicBezTo>
                    <a:pt x="2336030" y="194830"/>
                    <a:pt x="2331474" y="197109"/>
                    <a:pt x="2325779" y="199388"/>
                  </a:cubicBezTo>
                  <a:lnTo>
                    <a:pt x="2198214" y="71780"/>
                  </a:lnTo>
                  <a:cubicBezTo>
                    <a:pt x="2224411" y="61525"/>
                    <a:pt x="2251746" y="50132"/>
                    <a:pt x="2277942" y="42156"/>
                  </a:cubicBezTo>
                  <a:cubicBezTo>
                    <a:pt x="2305278" y="31902"/>
                    <a:pt x="2332613" y="25066"/>
                    <a:pt x="2362226" y="18230"/>
                  </a:cubicBezTo>
                  <a:cubicBezTo>
                    <a:pt x="2390700" y="12533"/>
                    <a:pt x="2421452" y="6836"/>
                    <a:pt x="2453344" y="4557"/>
                  </a:cubicBezTo>
                  <a:cubicBezTo>
                    <a:pt x="2485235" y="1139"/>
                    <a:pt x="2519404" y="0"/>
                    <a:pt x="2555851" y="0"/>
                  </a:cubicBezTo>
                  <a:close/>
                </a:path>
              </a:pathLst>
            </a:custGeom>
            <a:solidFill>
              <a:schemeClr val="tx2"/>
            </a:solidFill>
            <a:ln w="11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762F50-1E8B-941D-EB7E-2D18339190EB}"/>
                </a:ext>
              </a:extLst>
            </p:cNvPr>
            <p:cNvSpPr txBox="1"/>
            <p:nvPr userDrawn="1"/>
          </p:nvSpPr>
          <p:spPr>
            <a:xfrm>
              <a:off x="1654826" y="6265957"/>
              <a:ext cx="1009000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00" dirty="0" err="1">
                  <a:solidFill>
                    <a:schemeClr val="tx2"/>
                  </a:solidFill>
                  <a:latin typeface="TT Norms Regular" panose="02000503030000020003" pitchFamily="2" charset="0"/>
                </a:rPr>
                <a:t>etpgpb.ru</a:t>
              </a:r>
              <a:endParaRPr lang="ru-RU" sz="1000" dirty="0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cxnSp>
          <p:nvCxnSpPr>
            <p:cNvPr id="17" name="Прямая соединительная линия 16">
              <a:extLst>
                <a:ext uri="{FF2B5EF4-FFF2-40B4-BE49-F238E27FC236}">
                  <a16:creationId xmlns:a16="http://schemas.microsoft.com/office/drawing/2014/main" id="{42AAAB13-4441-7245-B746-09112D9C10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24000" y="6253257"/>
              <a:ext cx="0" cy="223743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E1E9604-C319-A34B-16B0-FFF1EAE43F3E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644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белы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8B619EF7-7CD8-5CCC-4FC4-B908246A6F56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custGeom>
            <a:avLst/>
            <a:gdLst>
              <a:gd name="connsiteX0" fmla="*/ 1951765 w 12192000"/>
              <a:gd name="connsiteY0" fmla="*/ 6693801 h 6858000"/>
              <a:gd name="connsiteX1" fmla="*/ 1956301 w 12192000"/>
              <a:gd name="connsiteY1" fmla="*/ 6696392 h 6858000"/>
              <a:gd name="connsiteX2" fmla="*/ 1986897 w 12192000"/>
              <a:gd name="connsiteY2" fmla="*/ 6858000 h 6858000"/>
              <a:gd name="connsiteX3" fmla="*/ 1979403 w 12192000"/>
              <a:gd name="connsiteY3" fmla="*/ 6858000 h 6858000"/>
              <a:gd name="connsiteX4" fmla="*/ 1949174 w 12192000"/>
              <a:gd name="connsiteY4" fmla="*/ 6698336 h 6858000"/>
              <a:gd name="connsiteX5" fmla="*/ 1951765 w 12192000"/>
              <a:gd name="connsiteY5" fmla="*/ 6693801 h 6858000"/>
              <a:gd name="connsiteX6" fmla="*/ 8312466 w 12192000"/>
              <a:gd name="connsiteY6" fmla="*/ 6689266 h 6858000"/>
              <a:gd name="connsiteX7" fmla="*/ 8317649 w 12192000"/>
              <a:gd name="connsiteY7" fmla="*/ 6690561 h 6858000"/>
              <a:gd name="connsiteX8" fmla="*/ 8413417 w 12192000"/>
              <a:gd name="connsiteY8" fmla="*/ 6858000 h 6858000"/>
              <a:gd name="connsiteX9" fmla="*/ 8404715 w 12192000"/>
              <a:gd name="connsiteY9" fmla="*/ 6858000 h 6858000"/>
              <a:gd name="connsiteX10" fmla="*/ 8311170 w 12192000"/>
              <a:gd name="connsiteY10" fmla="*/ 6694447 h 6858000"/>
              <a:gd name="connsiteX11" fmla="*/ 8312466 w 12192000"/>
              <a:gd name="connsiteY11" fmla="*/ 6689266 h 6858000"/>
              <a:gd name="connsiteX12" fmla="*/ 8020898 w 12192000"/>
              <a:gd name="connsiteY12" fmla="*/ 6687971 h 6858000"/>
              <a:gd name="connsiteX13" fmla="*/ 8025433 w 12192000"/>
              <a:gd name="connsiteY13" fmla="*/ 6690562 h 6858000"/>
              <a:gd name="connsiteX14" fmla="*/ 8058445 w 12192000"/>
              <a:gd name="connsiteY14" fmla="*/ 6858000 h 6858000"/>
              <a:gd name="connsiteX15" fmla="*/ 8050934 w 12192000"/>
              <a:gd name="connsiteY15" fmla="*/ 6858000 h 6858000"/>
              <a:gd name="connsiteX16" fmla="*/ 8018306 w 12192000"/>
              <a:gd name="connsiteY16" fmla="*/ 6692506 h 6858000"/>
              <a:gd name="connsiteX17" fmla="*/ 8020898 w 12192000"/>
              <a:gd name="connsiteY17" fmla="*/ 6687971 h 6858000"/>
              <a:gd name="connsiteX18" fmla="*/ 142755 w 12192000"/>
              <a:gd name="connsiteY18" fmla="*/ 6684730 h 6858000"/>
              <a:gd name="connsiteX19" fmla="*/ 147939 w 12192000"/>
              <a:gd name="connsiteY19" fmla="*/ 6685379 h 6858000"/>
              <a:gd name="connsiteX20" fmla="*/ 283315 w 12192000"/>
              <a:gd name="connsiteY20" fmla="*/ 6858000 h 6858000"/>
              <a:gd name="connsiteX21" fmla="*/ 273928 w 12192000"/>
              <a:gd name="connsiteY21" fmla="*/ 6858000 h 6858000"/>
              <a:gd name="connsiteX22" fmla="*/ 142107 w 12192000"/>
              <a:gd name="connsiteY22" fmla="*/ 6689913 h 6858000"/>
              <a:gd name="connsiteX23" fmla="*/ 142755 w 12192000"/>
              <a:gd name="connsiteY23" fmla="*/ 6684730 h 6858000"/>
              <a:gd name="connsiteX24" fmla="*/ 12095714 w 12192000"/>
              <a:gd name="connsiteY24" fmla="*/ 6666594 h 6858000"/>
              <a:gd name="connsiteX25" fmla="*/ 12100897 w 12192000"/>
              <a:gd name="connsiteY25" fmla="*/ 6666594 h 6858000"/>
              <a:gd name="connsiteX26" fmla="*/ 12192000 w 12192000"/>
              <a:gd name="connsiteY26" fmla="*/ 6761067 h 6858000"/>
              <a:gd name="connsiteX27" fmla="*/ 12192000 w 12192000"/>
              <a:gd name="connsiteY27" fmla="*/ 6771622 h 6858000"/>
              <a:gd name="connsiteX28" fmla="*/ 12095714 w 12192000"/>
              <a:gd name="connsiteY28" fmla="*/ 6671775 h 6858000"/>
              <a:gd name="connsiteX29" fmla="*/ 12095714 w 12192000"/>
              <a:gd name="connsiteY29" fmla="*/ 6666594 h 6858000"/>
              <a:gd name="connsiteX30" fmla="*/ 4616041 w 12192000"/>
              <a:gd name="connsiteY30" fmla="*/ 6610883 h 6858000"/>
              <a:gd name="connsiteX31" fmla="*/ 4621224 w 12192000"/>
              <a:gd name="connsiteY31" fmla="*/ 6612178 h 6858000"/>
              <a:gd name="connsiteX32" fmla="*/ 4774844 w 12192000"/>
              <a:gd name="connsiteY32" fmla="*/ 6858000 h 6858000"/>
              <a:gd name="connsiteX33" fmla="*/ 4765937 w 12192000"/>
              <a:gd name="connsiteY33" fmla="*/ 6858000 h 6858000"/>
              <a:gd name="connsiteX34" fmla="*/ 4614745 w 12192000"/>
              <a:gd name="connsiteY34" fmla="*/ 6616064 h 6858000"/>
              <a:gd name="connsiteX35" fmla="*/ 4616041 w 12192000"/>
              <a:gd name="connsiteY35" fmla="*/ 6610883 h 6858000"/>
              <a:gd name="connsiteX36" fmla="*/ 9936173 w 12192000"/>
              <a:gd name="connsiteY36" fmla="*/ 6586914 h 6858000"/>
              <a:gd name="connsiteX37" fmla="*/ 9938116 w 12192000"/>
              <a:gd name="connsiteY37" fmla="*/ 6591449 h 6858000"/>
              <a:gd name="connsiteX38" fmla="*/ 9879459 w 12192000"/>
              <a:gd name="connsiteY38" fmla="*/ 6747382 h 6858000"/>
              <a:gd name="connsiteX39" fmla="*/ 10127689 w 12192000"/>
              <a:gd name="connsiteY39" fmla="*/ 6858000 h 6858000"/>
              <a:gd name="connsiteX40" fmla="*/ 10110562 w 12192000"/>
              <a:gd name="connsiteY40" fmla="*/ 6858000 h 6858000"/>
              <a:gd name="connsiteX41" fmla="*/ 9876999 w 12192000"/>
              <a:gd name="connsiteY41" fmla="*/ 6753918 h 6858000"/>
              <a:gd name="connsiteX42" fmla="*/ 9837846 w 12192000"/>
              <a:gd name="connsiteY42" fmla="*/ 6858000 h 6858000"/>
              <a:gd name="connsiteX43" fmla="*/ 9830394 w 12192000"/>
              <a:gd name="connsiteY43" fmla="*/ 6858000 h 6858000"/>
              <a:gd name="connsiteX44" fmla="*/ 9870617 w 12192000"/>
              <a:gd name="connsiteY44" fmla="*/ 6751074 h 6858000"/>
              <a:gd name="connsiteX45" fmla="*/ 9619984 w 12192000"/>
              <a:gd name="connsiteY45" fmla="*/ 6639385 h 6858000"/>
              <a:gd name="connsiteX46" fmla="*/ 9618040 w 12192000"/>
              <a:gd name="connsiteY46" fmla="*/ 6634851 h 6858000"/>
              <a:gd name="connsiteX47" fmla="*/ 9622575 w 12192000"/>
              <a:gd name="connsiteY47" fmla="*/ 6632907 h 6858000"/>
              <a:gd name="connsiteX48" fmla="*/ 9873075 w 12192000"/>
              <a:gd name="connsiteY48" fmla="*/ 6744538 h 6858000"/>
              <a:gd name="connsiteX49" fmla="*/ 9931637 w 12192000"/>
              <a:gd name="connsiteY49" fmla="*/ 6588858 h 6858000"/>
              <a:gd name="connsiteX50" fmla="*/ 9936173 w 12192000"/>
              <a:gd name="connsiteY50" fmla="*/ 6586914 h 6858000"/>
              <a:gd name="connsiteX51" fmla="*/ 1252990 w 12192000"/>
              <a:gd name="connsiteY51" fmla="*/ 6512786 h 6858000"/>
              <a:gd name="connsiteX52" fmla="*/ 1117683 w 12192000"/>
              <a:gd name="connsiteY52" fmla="*/ 6576875 h 6858000"/>
              <a:gd name="connsiteX53" fmla="*/ 1385319 w 12192000"/>
              <a:gd name="connsiteY53" fmla="*/ 6709092 h 6858000"/>
              <a:gd name="connsiteX54" fmla="*/ 2652189 w 12192000"/>
              <a:gd name="connsiteY54" fmla="*/ 6494600 h 6858000"/>
              <a:gd name="connsiteX55" fmla="*/ 2612574 w 12192000"/>
              <a:gd name="connsiteY55" fmla="*/ 6536409 h 6858000"/>
              <a:gd name="connsiteX56" fmla="*/ 2668539 w 12192000"/>
              <a:gd name="connsiteY56" fmla="*/ 6549803 h 6858000"/>
              <a:gd name="connsiteX57" fmla="*/ 8930590 w 12192000"/>
              <a:gd name="connsiteY57" fmla="*/ 6437275 h 6858000"/>
              <a:gd name="connsiteX58" fmla="*/ 8934476 w 12192000"/>
              <a:gd name="connsiteY58" fmla="*/ 6440514 h 6858000"/>
              <a:gd name="connsiteX59" fmla="*/ 9003019 w 12192000"/>
              <a:gd name="connsiteY59" fmla="*/ 6858000 h 6858000"/>
              <a:gd name="connsiteX60" fmla="*/ 8995787 w 12192000"/>
              <a:gd name="connsiteY60" fmla="*/ 6858000 h 6858000"/>
              <a:gd name="connsiteX61" fmla="*/ 8927350 w 12192000"/>
              <a:gd name="connsiteY61" fmla="*/ 6441161 h 6858000"/>
              <a:gd name="connsiteX62" fmla="*/ 8930590 w 12192000"/>
              <a:gd name="connsiteY62" fmla="*/ 6437275 h 6858000"/>
              <a:gd name="connsiteX63" fmla="*/ 1154025 w 12192000"/>
              <a:gd name="connsiteY63" fmla="*/ 6365975 h 6858000"/>
              <a:gd name="connsiteX64" fmla="*/ 1078555 w 12192000"/>
              <a:gd name="connsiteY64" fmla="*/ 6557545 h 6858000"/>
              <a:gd name="connsiteX65" fmla="*/ 1084353 w 12192000"/>
              <a:gd name="connsiteY65" fmla="*/ 6560410 h 6858000"/>
              <a:gd name="connsiteX66" fmla="*/ 1236475 w 12192000"/>
              <a:gd name="connsiteY66" fmla="*/ 6488287 h 6858000"/>
              <a:gd name="connsiteX67" fmla="*/ 5112130 w 12192000"/>
              <a:gd name="connsiteY67" fmla="*/ 6297937 h 6858000"/>
              <a:gd name="connsiteX68" fmla="*/ 5220052 w 12192000"/>
              <a:gd name="connsiteY68" fmla="*/ 6857380 h 6858000"/>
              <a:gd name="connsiteX69" fmla="*/ 5583785 w 12192000"/>
              <a:gd name="connsiteY69" fmla="*/ 6633732 h 6858000"/>
              <a:gd name="connsiteX70" fmla="*/ 5451219 w 12192000"/>
              <a:gd name="connsiteY70" fmla="*/ 6523431 h 6858000"/>
              <a:gd name="connsiteX71" fmla="*/ 5450571 w 12192000"/>
              <a:gd name="connsiteY71" fmla="*/ 6518248 h 6858000"/>
              <a:gd name="connsiteX72" fmla="*/ 5455754 w 12192000"/>
              <a:gd name="connsiteY72" fmla="*/ 6517600 h 6858000"/>
              <a:gd name="connsiteX73" fmla="*/ 5586637 w 12192000"/>
              <a:gd name="connsiteY73" fmla="*/ 6626502 h 6858000"/>
              <a:gd name="connsiteX74" fmla="*/ 5531540 w 12192000"/>
              <a:gd name="connsiteY74" fmla="*/ 6367767 h 6858000"/>
              <a:gd name="connsiteX75" fmla="*/ 5274685 w 12192000"/>
              <a:gd name="connsiteY75" fmla="*/ 6325002 h 6858000"/>
              <a:gd name="connsiteX76" fmla="*/ 5341719 w 12192000"/>
              <a:gd name="connsiteY76" fmla="*/ 6413307 h 6858000"/>
              <a:gd name="connsiteX77" fmla="*/ 5341072 w 12192000"/>
              <a:gd name="connsiteY77" fmla="*/ 6418488 h 6858000"/>
              <a:gd name="connsiteX78" fmla="*/ 5339127 w 12192000"/>
              <a:gd name="connsiteY78" fmla="*/ 6419784 h 6858000"/>
              <a:gd name="connsiteX79" fmla="*/ 5336536 w 12192000"/>
              <a:gd name="connsiteY79" fmla="*/ 6418488 h 6858000"/>
              <a:gd name="connsiteX80" fmla="*/ 5264239 w 12192000"/>
              <a:gd name="connsiteY80" fmla="*/ 6323263 h 6858000"/>
              <a:gd name="connsiteX81" fmla="*/ 5091715 w 12192000"/>
              <a:gd name="connsiteY81" fmla="*/ 6231001 h 6858000"/>
              <a:gd name="connsiteX82" fmla="*/ 5037907 w 12192000"/>
              <a:gd name="connsiteY82" fmla="*/ 6255674 h 6858000"/>
              <a:gd name="connsiteX83" fmla="*/ 5098418 w 12192000"/>
              <a:gd name="connsiteY83" fmla="*/ 6265749 h 6858000"/>
              <a:gd name="connsiteX84" fmla="*/ 5167729 w 12192000"/>
              <a:gd name="connsiteY84" fmla="*/ 6196146 h 6858000"/>
              <a:gd name="connsiteX85" fmla="*/ 5098607 w 12192000"/>
              <a:gd name="connsiteY85" fmla="*/ 6227840 h 6858000"/>
              <a:gd name="connsiteX86" fmla="*/ 5106169 w 12192000"/>
              <a:gd name="connsiteY86" fmla="*/ 6267039 h 6858000"/>
              <a:gd name="connsiteX87" fmla="*/ 5238249 w 12192000"/>
              <a:gd name="connsiteY87" fmla="*/ 6289030 h 6858000"/>
              <a:gd name="connsiteX88" fmla="*/ 1033909 w 12192000"/>
              <a:gd name="connsiteY88" fmla="*/ 6187786 h 6858000"/>
              <a:gd name="connsiteX89" fmla="*/ 952428 w 12192000"/>
              <a:gd name="connsiteY89" fmla="*/ 6231508 h 6858000"/>
              <a:gd name="connsiteX90" fmla="*/ 974045 w 12192000"/>
              <a:gd name="connsiteY90" fmla="*/ 6331684 h 6858000"/>
              <a:gd name="connsiteX91" fmla="*/ 971453 w 12192000"/>
              <a:gd name="connsiteY91" fmla="*/ 6336219 h 6858000"/>
              <a:gd name="connsiteX92" fmla="*/ 970806 w 12192000"/>
              <a:gd name="connsiteY92" fmla="*/ 6336219 h 6858000"/>
              <a:gd name="connsiteX93" fmla="*/ 966918 w 12192000"/>
              <a:gd name="connsiteY93" fmla="*/ 6333627 h 6858000"/>
              <a:gd name="connsiteX94" fmla="*/ 945666 w 12192000"/>
              <a:gd name="connsiteY94" fmla="*/ 6235137 h 6858000"/>
              <a:gd name="connsiteX95" fmla="*/ 696534 w 12192000"/>
              <a:gd name="connsiteY95" fmla="*/ 6368820 h 6858000"/>
              <a:gd name="connsiteX96" fmla="*/ 1072363 w 12192000"/>
              <a:gd name="connsiteY96" fmla="*/ 6554486 h 6858000"/>
              <a:gd name="connsiteX97" fmla="*/ 1149338 w 12192000"/>
              <a:gd name="connsiteY97" fmla="*/ 6359023 h 6858000"/>
              <a:gd name="connsiteX98" fmla="*/ 1061739 w 12192000"/>
              <a:gd name="connsiteY98" fmla="*/ 6172853 h 6858000"/>
              <a:gd name="connsiteX99" fmla="*/ 1040902 w 12192000"/>
              <a:gd name="connsiteY99" fmla="*/ 6184034 h 6858000"/>
              <a:gd name="connsiteX100" fmla="*/ 1152867 w 12192000"/>
              <a:gd name="connsiteY100" fmla="*/ 6350064 h 6858000"/>
              <a:gd name="connsiteX101" fmla="*/ 1208795 w 12192000"/>
              <a:gd name="connsiteY101" fmla="*/ 6208047 h 6858000"/>
              <a:gd name="connsiteX102" fmla="*/ 1027901 w 12192000"/>
              <a:gd name="connsiteY102" fmla="*/ 6164755 h 6858000"/>
              <a:gd name="connsiteX103" fmla="*/ 1036661 w 12192000"/>
              <a:gd name="connsiteY103" fmla="*/ 6177746 h 6858000"/>
              <a:gd name="connsiteX104" fmla="*/ 1050700 w 12192000"/>
              <a:gd name="connsiteY104" fmla="*/ 6170211 h 6858000"/>
              <a:gd name="connsiteX105" fmla="*/ 933129 w 12192000"/>
              <a:gd name="connsiteY105" fmla="*/ 6142074 h 6858000"/>
              <a:gd name="connsiteX106" fmla="*/ 950771 w 12192000"/>
              <a:gd name="connsiteY106" fmla="*/ 6223833 h 6858000"/>
              <a:gd name="connsiteX107" fmla="*/ 1029670 w 12192000"/>
              <a:gd name="connsiteY107" fmla="*/ 6181497 h 6858000"/>
              <a:gd name="connsiteX108" fmla="*/ 1016553 w 12192000"/>
              <a:gd name="connsiteY108" fmla="*/ 6162039 h 6858000"/>
              <a:gd name="connsiteX109" fmla="*/ 10906362 w 12192000"/>
              <a:gd name="connsiteY109" fmla="*/ 6095120 h 6858000"/>
              <a:gd name="connsiteX110" fmla="*/ 10611367 w 12192000"/>
              <a:gd name="connsiteY110" fmla="*/ 6202934 h 6858000"/>
              <a:gd name="connsiteX111" fmla="*/ 10573732 w 12192000"/>
              <a:gd name="connsiteY111" fmla="*/ 6730077 h 6858000"/>
              <a:gd name="connsiteX112" fmla="*/ 1265770 w 12192000"/>
              <a:gd name="connsiteY112" fmla="*/ 6063371 h 6858000"/>
              <a:gd name="connsiteX113" fmla="*/ 1071522 w 12192000"/>
              <a:gd name="connsiteY113" fmla="*/ 6167603 h 6858000"/>
              <a:gd name="connsiteX114" fmla="*/ 1211527 w 12192000"/>
              <a:gd name="connsiteY114" fmla="*/ 6201110 h 6858000"/>
              <a:gd name="connsiteX115" fmla="*/ 5066865 w 12192000"/>
              <a:gd name="connsiteY115" fmla="*/ 6063292 h 6858000"/>
              <a:gd name="connsiteX116" fmla="*/ 5097249 w 12192000"/>
              <a:gd name="connsiteY116" fmla="*/ 6220797 h 6858000"/>
              <a:gd name="connsiteX117" fmla="*/ 5163412 w 12192000"/>
              <a:gd name="connsiteY117" fmla="*/ 6190460 h 6858000"/>
              <a:gd name="connsiteX118" fmla="*/ 5465880 w 12192000"/>
              <a:gd name="connsiteY118" fmla="*/ 6059431 h 6858000"/>
              <a:gd name="connsiteX119" fmla="*/ 5174506 w 12192000"/>
              <a:gd name="connsiteY119" fmla="*/ 6193039 h 6858000"/>
              <a:gd name="connsiteX120" fmla="*/ 5248696 w 12192000"/>
              <a:gd name="connsiteY120" fmla="*/ 6290769 h 6858000"/>
              <a:gd name="connsiteX121" fmla="*/ 5524938 w 12192000"/>
              <a:gd name="connsiteY121" fmla="*/ 6336762 h 6858000"/>
              <a:gd name="connsiteX122" fmla="*/ 900188 w 12192000"/>
              <a:gd name="connsiteY122" fmla="*/ 5989415 h 6858000"/>
              <a:gd name="connsiteX123" fmla="*/ 931403 w 12192000"/>
              <a:gd name="connsiteY123" fmla="*/ 6134069 h 6858000"/>
              <a:gd name="connsiteX124" fmla="*/ 1010452 w 12192000"/>
              <a:gd name="connsiteY124" fmla="*/ 6152988 h 6858000"/>
              <a:gd name="connsiteX125" fmla="*/ 10974336 w 12192000"/>
              <a:gd name="connsiteY125" fmla="*/ 5981276 h 6858000"/>
              <a:gd name="connsiteX126" fmla="*/ 10921589 w 12192000"/>
              <a:gd name="connsiteY126" fmla="*/ 6081941 h 6858000"/>
              <a:gd name="connsiteX127" fmla="*/ 11008870 w 12192000"/>
              <a:gd name="connsiteY127" fmla="*/ 6050057 h 6858000"/>
              <a:gd name="connsiteX128" fmla="*/ 9669953 w 12192000"/>
              <a:gd name="connsiteY128" fmla="*/ 5979059 h 6858000"/>
              <a:gd name="connsiteX129" fmla="*/ 9585313 w 12192000"/>
              <a:gd name="connsiteY129" fmla="*/ 6027183 h 6858000"/>
              <a:gd name="connsiteX130" fmla="*/ 9629010 w 12192000"/>
              <a:gd name="connsiteY130" fmla="*/ 6065193 h 6858000"/>
              <a:gd name="connsiteX131" fmla="*/ 2495971 w 12192000"/>
              <a:gd name="connsiteY131" fmla="*/ 5967176 h 6858000"/>
              <a:gd name="connsiteX132" fmla="*/ 1801143 w 12192000"/>
              <a:gd name="connsiteY132" fmla="*/ 6342217 h 6858000"/>
              <a:gd name="connsiteX133" fmla="*/ 2604345 w 12192000"/>
              <a:gd name="connsiteY133" fmla="*/ 6534440 h 6858000"/>
              <a:gd name="connsiteX134" fmla="*/ 2649785 w 12192000"/>
              <a:gd name="connsiteY134" fmla="*/ 6486484 h 6858000"/>
              <a:gd name="connsiteX135" fmla="*/ 11473451 w 12192000"/>
              <a:gd name="connsiteY135" fmla="*/ 5887863 h 6858000"/>
              <a:gd name="connsiteX136" fmla="*/ 11019491 w 12192000"/>
              <a:gd name="connsiteY136" fmla="*/ 6053774 h 6858000"/>
              <a:gd name="connsiteX137" fmla="*/ 11145996 w 12192000"/>
              <a:gd name="connsiteY137" fmla="*/ 6305736 h 6858000"/>
              <a:gd name="connsiteX138" fmla="*/ 11209997 w 12192000"/>
              <a:gd name="connsiteY138" fmla="*/ 6236459 h 6858000"/>
              <a:gd name="connsiteX139" fmla="*/ 11230730 w 12192000"/>
              <a:gd name="connsiteY139" fmla="*/ 6235811 h 6858000"/>
              <a:gd name="connsiteX140" fmla="*/ 11231379 w 12192000"/>
              <a:gd name="connsiteY140" fmla="*/ 6256541 h 6858000"/>
              <a:gd name="connsiteX141" fmla="*/ 11160057 w 12192000"/>
              <a:gd name="connsiteY141" fmla="*/ 6333741 h 6858000"/>
              <a:gd name="connsiteX142" fmla="*/ 11329439 w 12192000"/>
              <a:gd name="connsiteY142" fmla="*/ 6671097 h 6858000"/>
              <a:gd name="connsiteX143" fmla="*/ 11558715 w 12192000"/>
              <a:gd name="connsiteY143" fmla="*/ 6580108 h 6858000"/>
              <a:gd name="connsiteX144" fmla="*/ 11485581 w 12192000"/>
              <a:gd name="connsiteY144" fmla="*/ 5986340 h 6858000"/>
              <a:gd name="connsiteX145" fmla="*/ 11282565 w 12192000"/>
              <a:gd name="connsiteY145" fmla="*/ 6040178 h 6858000"/>
              <a:gd name="connsiteX146" fmla="*/ 11278678 w 12192000"/>
              <a:gd name="connsiteY146" fmla="*/ 6040826 h 6858000"/>
              <a:gd name="connsiteX147" fmla="*/ 11264422 w 12192000"/>
              <a:gd name="connsiteY147" fmla="*/ 6029813 h 6858000"/>
              <a:gd name="connsiteX148" fmla="*/ 11274789 w 12192000"/>
              <a:gd name="connsiteY148" fmla="*/ 6011675 h 6858000"/>
              <a:gd name="connsiteX149" fmla="*/ 11481935 w 12192000"/>
              <a:gd name="connsiteY149" fmla="*/ 5956743 h 6858000"/>
              <a:gd name="connsiteX150" fmla="*/ 5008058 w 12192000"/>
              <a:gd name="connsiteY150" fmla="*/ 5797340 h 6858000"/>
              <a:gd name="connsiteX151" fmla="*/ 4922617 w 12192000"/>
              <a:gd name="connsiteY151" fmla="*/ 5861232 h 6858000"/>
              <a:gd name="connsiteX152" fmla="*/ 5053691 w 12192000"/>
              <a:gd name="connsiteY152" fmla="*/ 6033893 h 6858000"/>
              <a:gd name="connsiteX153" fmla="*/ 8680495 w 12192000"/>
              <a:gd name="connsiteY153" fmla="*/ 5773933 h 6858000"/>
              <a:gd name="connsiteX154" fmla="*/ 8394299 w 12192000"/>
              <a:gd name="connsiteY154" fmla="*/ 6171123 h 6858000"/>
              <a:gd name="connsiteX155" fmla="*/ 8490334 w 12192000"/>
              <a:gd name="connsiteY155" fmla="*/ 6327351 h 6858000"/>
              <a:gd name="connsiteX156" fmla="*/ 8852792 w 12192000"/>
              <a:gd name="connsiteY156" fmla="*/ 5929527 h 6858000"/>
              <a:gd name="connsiteX157" fmla="*/ 1733630 w 12192000"/>
              <a:gd name="connsiteY157" fmla="*/ 5694550 h 6858000"/>
              <a:gd name="connsiteX158" fmla="*/ 1751527 w 12192000"/>
              <a:gd name="connsiteY158" fmla="*/ 5794154 h 6858000"/>
              <a:gd name="connsiteX159" fmla="*/ 1784783 w 12192000"/>
              <a:gd name="connsiteY159" fmla="*/ 5776308 h 6858000"/>
              <a:gd name="connsiteX160" fmla="*/ 8029512 w 12192000"/>
              <a:gd name="connsiteY160" fmla="*/ 5592115 h 6858000"/>
              <a:gd name="connsiteX161" fmla="*/ 7246100 w 12192000"/>
              <a:gd name="connsiteY161" fmla="*/ 5816825 h 6858000"/>
              <a:gd name="connsiteX162" fmla="*/ 7400184 w 12192000"/>
              <a:gd name="connsiteY162" fmla="*/ 5890538 h 6858000"/>
              <a:gd name="connsiteX163" fmla="*/ 7402128 w 12192000"/>
              <a:gd name="connsiteY163" fmla="*/ 5895072 h 6858000"/>
              <a:gd name="connsiteX164" fmla="*/ 7398240 w 12192000"/>
              <a:gd name="connsiteY164" fmla="*/ 5897663 h 6858000"/>
              <a:gd name="connsiteX165" fmla="*/ 6847292 w 12192000"/>
              <a:gd name="connsiteY165" fmla="*/ 5861660 h 6858000"/>
              <a:gd name="connsiteX166" fmla="*/ 7059057 w 12192000"/>
              <a:gd name="connsiteY166" fmla="*/ 6391035 h 6858000"/>
              <a:gd name="connsiteX167" fmla="*/ 7512276 w 12192000"/>
              <a:gd name="connsiteY167" fmla="*/ 5915154 h 6858000"/>
              <a:gd name="connsiteX168" fmla="*/ 7533010 w 12192000"/>
              <a:gd name="connsiteY168" fmla="*/ 5914507 h 6858000"/>
              <a:gd name="connsiteX169" fmla="*/ 7533658 w 12192000"/>
              <a:gd name="connsiteY169" fmla="*/ 5935236 h 6858000"/>
              <a:gd name="connsiteX170" fmla="*/ 7071038 w 12192000"/>
              <a:gd name="connsiteY170" fmla="*/ 6420986 h 6858000"/>
              <a:gd name="connsiteX171" fmla="*/ 7210084 w 12192000"/>
              <a:gd name="connsiteY171" fmla="*/ 6768577 h 6858000"/>
              <a:gd name="connsiteX172" fmla="*/ 8260249 w 12192000"/>
              <a:gd name="connsiteY172" fmla="*/ 5967476 h 6858000"/>
              <a:gd name="connsiteX173" fmla="*/ 6734898 w 12192000"/>
              <a:gd name="connsiteY173" fmla="*/ 5580690 h 6858000"/>
              <a:gd name="connsiteX174" fmla="*/ 6844337 w 12192000"/>
              <a:gd name="connsiteY174" fmla="*/ 5854269 h 6858000"/>
              <a:gd name="connsiteX175" fmla="*/ 7380098 w 12192000"/>
              <a:gd name="connsiteY175" fmla="*/ 5889242 h 6858000"/>
              <a:gd name="connsiteX176" fmla="*/ 7235206 w 12192000"/>
              <a:gd name="connsiteY176" fmla="*/ 5819950 h 6858000"/>
              <a:gd name="connsiteX177" fmla="*/ 7233020 w 12192000"/>
              <a:gd name="connsiteY177" fmla="*/ 5820577 h 6858000"/>
              <a:gd name="connsiteX178" fmla="*/ 7229132 w 12192000"/>
              <a:gd name="connsiteY178" fmla="*/ 5821224 h 6858000"/>
              <a:gd name="connsiteX179" fmla="*/ 7214877 w 12192000"/>
              <a:gd name="connsiteY179" fmla="*/ 5810859 h 6858000"/>
              <a:gd name="connsiteX180" fmla="*/ 7215146 w 12192000"/>
              <a:gd name="connsiteY180" fmla="*/ 5810358 h 6858000"/>
              <a:gd name="connsiteX181" fmla="*/ 797138 w 12192000"/>
              <a:gd name="connsiteY181" fmla="*/ 5546822 h 6858000"/>
              <a:gd name="connsiteX182" fmla="*/ 624365 w 12192000"/>
              <a:gd name="connsiteY182" fmla="*/ 5566369 h 6858000"/>
              <a:gd name="connsiteX183" fmla="*/ 884637 w 12192000"/>
              <a:gd name="connsiteY183" fmla="*/ 5952315 h 6858000"/>
              <a:gd name="connsiteX184" fmla="*/ 6624782 w 12192000"/>
              <a:gd name="connsiteY184" fmla="*/ 5528030 h 6858000"/>
              <a:gd name="connsiteX185" fmla="*/ 6212087 w 12192000"/>
              <a:gd name="connsiteY185" fmla="*/ 5717268 h 6858000"/>
              <a:gd name="connsiteX186" fmla="*/ 6389775 w 12192000"/>
              <a:gd name="connsiteY186" fmla="*/ 6329002 h 6858000"/>
              <a:gd name="connsiteX187" fmla="*/ 6677504 w 12192000"/>
              <a:gd name="connsiteY187" fmla="*/ 6791665 h 6858000"/>
              <a:gd name="connsiteX188" fmla="*/ 7053763 w 12192000"/>
              <a:gd name="connsiteY188" fmla="*/ 6396593 h 6858000"/>
              <a:gd name="connsiteX189" fmla="*/ 6839574 w 12192000"/>
              <a:gd name="connsiteY189" fmla="*/ 5861155 h 6858000"/>
              <a:gd name="connsiteX190" fmla="*/ 6436716 w 12192000"/>
              <a:gd name="connsiteY190" fmla="*/ 5834827 h 6858000"/>
              <a:gd name="connsiteX191" fmla="*/ 6433476 w 12192000"/>
              <a:gd name="connsiteY191" fmla="*/ 5830941 h 6858000"/>
              <a:gd name="connsiteX192" fmla="*/ 6437364 w 12192000"/>
              <a:gd name="connsiteY192" fmla="*/ 5827702 h 6858000"/>
              <a:gd name="connsiteX193" fmla="*/ 6836619 w 12192000"/>
              <a:gd name="connsiteY193" fmla="*/ 5853765 h 6858000"/>
              <a:gd name="connsiteX194" fmla="*/ 6725604 w 12192000"/>
              <a:gd name="connsiteY194" fmla="*/ 5576245 h 6858000"/>
              <a:gd name="connsiteX195" fmla="*/ 6693678 w 12192000"/>
              <a:gd name="connsiteY195" fmla="*/ 5496439 h 6858000"/>
              <a:gd name="connsiteX196" fmla="*/ 6633789 w 12192000"/>
              <a:gd name="connsiteY196" fmla="*/ 5523900 h 6858000"/>
              <a:gd name="connsiteX197" fmla="*/ 6721437 w 12192000"/>
              <a:gd name="connsiteY197" fmla="*/ 5565830 h 6858000"/>
              <a:gd name="connsiteX198" fmla="*/ 8370768 w 12192000"/>
              <a:gd name="connsiteY198" fmla="*/ 5494230 h 6858000"/>
              <a:gd name="connsiteX199" fmla="*/ 8037052 w 12192000"/>
              <a:gd name="connsiteY199" fmla="*/ 5589952 h 6858000"/>
              <a:gd name="connsiteX200" fmla="*/ 8266286 w 12192000"/>
              <a:gd name="connsiteY200" fmla="*/ 5962871 h 6858000"/>
              <a:gd name="connsiteX201" fmla="*/ 8363653 w 12192000"/>
              <a:gd name="connsiteY201" fmla="*/ 5888596 h 6858000"/>
              <a:gd name="connsiteX202" fmla="*/ 8374505 w 12192000"/>
              <a:gd name="connsiteY202" fmla="*/ 5885518 h 6858000"/>
              <a:gd name="connsiteX203" fmla="*/ 8384386 w 12192000"/>
              <a:gd name="connsiteY203" fmla="*/ 5891186 h 6858000"/>
              <a:gd name="connsiteX204" fmla="*/ 8381793 w 12192000"/>
              <a:gd name="connsiteY204" fmla="*/ 5911915 h 6858000"/>
              <a:gd name="connsiteX205" fmla="*/ 8281835 w 12192000"/>
              <a:gd name="connsiteY205" fmla="*/ 5988167 h 6858000"/>
              <a:gd name="connsiteX206" fmla="*/ 8390111 w 12192000"/>
              <a:gd name="connsiteY206" fmla="*/ 6164309 h 6858000"/>
              <a:gd name="connsiteX207" fmla="*/ 8674984 w 12192000"/>
              <a:gd name="connsiteY207" fmla="*/ 5768955 h 6858000"/>
              <a:gd name="connsiteX208" fmla="*/ 4617944 w 12192000"/>
              <a:gd name="connsiteY208" fmla="*/ 5471998 h 6858000"/>
              <a:gd name="connsiteX209" fmla="*/ 4354016 w 12192000"/>
              <a:gd name="connsiteY209" fmla="*/ 6141811 h 6858000"/>
              <a:gd name="connsiteX210" fmla="*/ 5025643 w 12192000"/>
              <a:gd name="connsiteY210" fmla="*/ 6253632 h 6858000"/>
              <a:gd name="connsiteX211" fmla="*/ 5090357 w 12192000"/>
              <a:gd name="connsiteY211" fmla="*/ 6223958 h 6858000"/>
              <a:gd name="connsiteX212" fmla="*/ 5056807 w 12192000"/>
              <a:gd name="connsiteY212" fmla="*/ 6050044 h 6858000"/>
              <a:gd name="connsiteX213" fmla="*/ 4916773 w 12192000"/>
              <a:gd name="connsiteY213" fmla="*/ 5865601 h 6858000"/>
              <a:gd name="connsiteX214" fmla="*/ 4881691 w 12192000"/>
              <a:gd name="connsiteY214" fmla="*/ 5891834 h 6858000"/>
              <a:gd name="connsiteX215" fmla="*/ 4872620 w 12192000"/>
              <a:gd name="connsiteY215" fmla="*/ 5894425 h 6858000"/>
              <a:gd name="connsiteX216" fmla="*/ 4860958 w 12192000"/>
              <a:gd name="connsiteY216" fmla="*/ 5888596 h 6858000"/>
              <a:gd name="connsiteX217" fmla="*/ 4864196 w 12192000"/>
              <a:gd name="connsiteY217" fmla="*/ 5867865 h 6858000"/>
              <a:gd name="connsiteX218" fmla="*/ 4898831 w 12192000"/>
              <a:gd name="connsiteY218" fmla="*/ 5841967 h 6858000"/>
              <a:gd name="connsiteX219" fmla="*/ 778648 w 12192000"/>
              <a:gd name="connsiteY219" fmla="*/ 5461140 h 6858000"/>
              <a:gd name="connsiteX220" fmla="*/ 581965 w 12192000"/>
              <a:gd name="connsiteY220" fmla="*/ 5503495 h 6858000"/>
              <a:gd name="connsiteX221" fmla="*/ 619854 w 12192000"/>
              <a:gd name="connsiteY221" fmla="*/ 5559680 h 6858000"/>
              <a:gd name="connsiteX222" fmla="*/ 795621 w 12192000"/>
              <a:gd name="connsiteY222" fmla="*/ 5539794 h 6858000"/>
              <a:gd name="connsiteX223" fmla="*/ 1585397 w 12192000"/>
              <a:gd name="connsiteY223" fmla="*/ 5457642 h 6858000"/>
              <a:gd name="connsiteX224" fmla="*/ 804504 w 12192000"/>
              <a:gd name="connsiteY224" fmla="*/ 5545989 h 6858000"/>
              <a:gd name="connsiteX225" fmla="*/ 895734 w 12192000"/>
              <a:gd name="connsiteY225" fmla="*/ 5968770 h 6858000"/>
              <a:gd name="connsiteX226" fmla="*/ 1021796 w 12192000"/>
              <a:gd name="connsiteY226" fmla="*/ 6155703 h 6858000"/>
              <a:gd name="connsiteX227" fmla="*/ 1060485 w 12192000"/>
              <a:gd name="connsiteY227" fmla="*/ 6164962 h 6858000"/>
              <a:gd name="connsiteX228" fmla="*/ 1270045 w 12192000"/>
              <a:gd name="connsiteY228" fmla="*/ 6052512 h 6858000"/>
              <a:gd name="connsiteX229" fmla="*/ 1353732 w 12192000"/>
              <a:gd name="connsiteY229" fmla="*/ 5840011 h 6858000"/>
              <a:gd name="connsiteX230" fmla="*/ 1358267 w 12192000"/>
              <a:gd name="connsiteY230" fmla="*/ 5838067 h 6858000"/>
              <a:gd name="connsiteX231" fmla="*/ 1360211 w 12192000"/>
              <a:gd name="connsiteY231" fmla="*/ 5842601 h 6858000"/>
              <a:gd name="connsiteX232" fmla="*/ 1279516 w 12192000"/>
              <a:gd name="connsiteY232" fmla="*/ 6047431 h 6858000"/>
              <a:gd name="connsiteX233" fmla="*/ 1744223 w 12192000"/>
              <a:gd name="connsiteY233" fmla="*/ 5798073 h 6858000"/>
              <a:gd name="connsiteX234" fmla="*/ 1722394 w 12192000"/>
              <a:gd name="connsiteY234" fmla="*/ 5676595 h 6858000"/>
              <a:gd name="connsiteX235" fmla="*/ 1681104 w 12192000"/>
              <a:gd name="connsiteY235" fmla="*/ 5446815 h 6858000"/>
              <a:gd name="connsiteX236" fmla="*/ 1594126 w 12192000"/>
              <a:gd name="connsiteY236" fmla="*/ 5456655 h 6858000"/>
              <a:gd name="connsiteX237" fmla="*/ 1718601 w 12192000"/>
              <a:gd name="connsiteY237" fmla="*/ 5655483 h 6858000"/>
              <a:gd name="connsiteX238" fmla="*/ 496000 w 12192000"/>
              <a:gd name="connsiteY238" fmla="*/ 5389815 h 6858000"/>
              <a:gd name="connsiteX239" fmla="*/ 324314 w 12192000"/>
              <a:gd name="connsiteY239" fmla="*/ 5593115 h 6858000"/>
              <a:gd name="connsiteX240" fmla="*/ 611169 w 12192000"/>
              <a:gd name="connsiteY240" fmla="*/ 5560663 h 6858000"/>
              <a:gd name="connsiteX241" fmla="*/ 573815 w 12192000"/>
              <a:gd name="connsiteY241" fmla="*/ 5505250 h 6858000"/>
              <a:gd name="connsiteX242" fmla="*/ 451176 w 12192000"/>
              <a:gd name="connsiteY242" fmla="*/ 5531660 h 6858000"/>
              <a:gd name="connsiteX243" fmla="*/ 447937 w 12192000"/>
              <a:gd name="connsiteY243" fmla="*/ 5532309 h 6858000"/>
              <a:gd name="connsiteX244" fmla="*/ 433683 w 12192000"/>
              <a:gd name="connsiteY244" fmla="*/ 5520648 h 6858000"/>
              <a:gd name="connsiteX245" fmla="*/ 444697 w 12192000"/>
              <a:gd name="connsiteY245" fmla="*/ 5503157 h 6858000"/>
              <a:gd name="connsiteX246" fmla="*/ 556215 w 12192000"/>
              <a:gd name="connsiteY246" fmla="*/ 5479143 h 6858000"/>
              <a:gd name="connsiteX247" fmla="*/ 8962214 w 12192000"/>
              <a:gd name="connsiteY247" fmla="*/ 5382956 h 6858000"/>
              <a:gd name="connsiteX248" fmla="*/ 8684801 w 12192000"/>
              <a:gd name="connsiteY248" fmla="*/ 5767957 h 6858000"/>
              <a:gd name="connsiteX249" fmla="*/ 8857722 w 12192000"/>
              <a:gd name="connsiteY249" fmla="*/ 5924116 h 6858000"/>
              <a:gd name="connsiteX250" fmla="*/ 9046044 w 12192000"/>
              <a:gd name="connsiteY250" fmla="*/ 5717419 h 6858000"/>
              <a:gd name="connsiteX251" fmla="*/ 2704339 w 12192000"/>
              <a:gd name="connsiteY251" fmla="*/ 5369484 h 6858000"/>
              <a:gd name="connsiteX252" fmla="*/ 2427802 w 12192000"/>
              <a:gd name="connsiteY252" fmla="*/ 5634414 h 6858000"/>
              <a:gd name="connsiteX253" fmla="*/ 2520005 w 12192000"/>
              <a:gd name="connsiteY253" fmla="*/ 5945627 h 6858000"/>
              <a:gd name="connsiteX254" fmla="*/ 2915788 w 12192000"/>
              <a:gd name="connsiteY254" fmla="*/ 5732001 h 6858000"/>
              <a:gd name="connsiteX255" fmla="*/ 2851099 w 12192000"/>
              <a:gd name="connsiteY255" fmla="*/ 5652151 h 6858000"/>
              <a:gd name="connsiteX256" fmla="*/ 2853043 w 12192000"/>
              <a:gd name="connsiteY256" fmla="*/ 5631421 h 6858000"/>
              <a:gd name="connsiteX257" fmla="*/ 2863896 w 12192000"/>
              <a:gd name="connsiteY257" fmla="*/ 5628264 h 6858000"/>
              <a:gd name="connsiteX258" fmla="*/ 2873776 w 12192000"/>
              <a:gd name="connsiteY258" fmla="*/ 5633365 h 6858000"/>
              <a:gd name="connsiteX259" fmla="*/ 2942154 w 12192000"/>
              <a:gd name="connsiteY259" fmla="*/ 5717769 h 6858000"/>
              <a:gd name="connsiteX260" fmla="*/ 3104151 w 12192000"/>
              <a:gd name="connsiteY260" fmla="*/ 5630330 h 6858000"/>
              <a:gd name="connsiteX261" fmla="*/ 1491530 w 12192000"/>
              <a:gd name="connsiteY261" fmla="*/ 5307623 h 6858000"/>
              <a:gd name="connsiteX262" fmla="*/ 785859 w 12192000"/>
              <a:gd name="connsiteY262" fmla="*/ 5459587 h 6858000"/>
              <a:gd name="connsiteX263" fmla="*/ 802987 w 12192000"/>
              <a:gd name="connsiteY263" fmla="*/ 5538961 h 6858000"/>
              <a:gd name="connsiteX264" fmla="*/ 1581190 w 12192000"/>
              <a:gd name="connsiteY264" fmla="*/ 5450920 h 6858000"/>
              <a:gd name="connsiteX265" fmla="*/ 10628420 w 12192000"/>
              <a:gd name="connsiteY265" fmla="*/ 5292318 h 6858000"/>
              <a:gd name="connsiteX266" fmla="*/ 9943299 w 12192000"/>
              <a:gd name="connsiteY266" fmla="*/ 5422183 h 6858000"/>
              <a:gd name="connsiteX267" fmla="*/ 9687514 w 12192000"/>
              <a:gd name="connsiteY267" fmla="*/ 5960051 h 6858000"/>
              <a:gd name="connsiteX268" fmla="*/ 10441555 w 12192000"/>
              <a:gd name="connsiteY268" fmla="*/ 5531661 h 6858000"/>
              <a:gd name="connsiteX269" fmla="*/ 10446739 w 12192000"/>
              <a:gd name="connsiteY269" fmla="*/ 5532956 h 6858000"/>
              <a:gd name="connsiteX270" fmla="*/ 10445443 w 12192000"/>
              <a:gd name="connsiteY270" fmla="*/ 5538139 h 6858000"/>
              <a:gd name="connsiteX271" fmla="*/ 9681631 w 12192000"/>
              <a:gd name="connsiteY271" fmla="*/ 5972419 h 6858000"/>
              <a:gd name="connsiteX272" fmla="*/ 9635025 w 12192000"/>
              <a:gd name="connsiteY272" fmla="*/ 6070425 h 6858000"/>
              <a:gd name="connsiteX273" fmla="*/ 10024867 w 12192000"/>
              <a:gd name="connsiteY273" fmla="*/ 6409522 h 6858000"/>
              <a:gd name="connsiteX274" fmla="*/ 10604544 w 12192000"/>
              <a:gd name="connsiteY274" fmla="*/ 6197760 h 6858000"/>
              <a:gd name="connsiteX275" fmla="*/ 10633990 w 12192000"/>
              <a:gd name="connsiteY275" fmla="*/ 5785596 h 6858000"/>
              <a:gd name="connsiteX276" fmla="*/ 10637878 w 12192000"/>
              <a:gd name="connsiteY276" fmla="*/ 5782357 h 6858000"/>
              <a:gd name="connsiteX277" fmla="*/ 10641117 w 12192000"/>
              <a:gd name="connsiteY277" fmla="*/ 5786243 h 6858000"/>
              <a:gd name="connsiteX278" fmla="*/ 10611929 w 12192000"/>
              <a:gd name="connsiteY278" fmla="*/ 6195062 h 6858000"/>
              <a:gd name="connsiteX279" fmla="*/ 10911297 w 12192000"/>
              <a:gd name="connsiteY279" fmla="*/ 6085700 h 6858000"/>
              <a:gd name="connsiteX280" fmla="*/ 10970256 w 12192000"/>
              <a:gd name="connsiteY280" fmla="*/ 5973152 h 6858000"/>
              <a:gd name="connsiteX281" fmla="*/ 5702002 w 12192000"/>
              <a:gd name="connsiteY281" fmla="*/ 5278424 h 6858000"/>
              <a:gd name="connsiteX282" fmla="*/ 5014614 w 12192000"/>
              <a:gd name="connsiteY282" fmla="*/ 5792439 h 6858000"/>
              <a:gd name="connsiteX283" fmla="*/ 5063749 w 12192000"/>
              <a:gd name="connsiteY283" fmla="*/ 6047142 h 6858000"/>
              <a:gd name="connsiteX284" fmla="*/ 5170189 w 12192000"/>
              <a:gd name="connsiteY284" fmla="*/ 6187351 h 6858000"/>
              <a:gd name="connsiteX285" fmla="*/ 5464393 w 12192000"/>
              <a:gd name="connsiteY285" fmla="*/ 6052448 h 6858000"/>
              <a:gd name="connsiteX286" fmla="*/ 5377356 w 12192000"/>
              <a:gd name="connsiteY286" fmla="*/ 5643729 h 6858000"/>
              <a:gd name="connsiteX287" fmla="*/ 5379947 w 12192000"/>
              <a:gd name="connsiteY287" fmla="*/ 5639195 h 6858000"/>
              <a:gd name="connsiteX288" fmla="*/ 5384482 w 12192000"/>
              <a:gd name="connsiteY288" fmla="*/ 5641785 h 6858000"/>
              <a:gd name="connsiteX289" fmla="*/ 5471263 w 12192000"/>
              <a:gd name="connsiteY289" fmla="*/ 6049298 h 6858000"/>
              <a:gd name="connsiteX290" fmla="*/ 5828125 w 12192000"/>
              <a:gd name="connsiteY290" fmla="*/ 5885662 h 6858000"/>
              <a:gd name="connsiteX291" fmla="*/ 1649961 w 12192000"/>
              <a:gd name="connsiteY291" fmla="*/ 5273504 h 6858000"/>
              <a:gd name="connsiteX292" fmla="*/ 1499721 w 12192000"/>
              <a:gd name="connsiteY292" fmla="*/ 5305859 h 6858000"/>
              <a:gd name="connsiteX293" fmla="*/ 1589917 w 12192000"/>
              <a:gd name="connsiteY293" fmla="*/ 5449933 h 6858000"/>
              <a:gd name="connsiteX294" fmla="*/ 1679835 w 12192000"/>
              <a:gd name="connsiteY294" fmla="*/ 5439759 h 6858000"/>
              <a:gd name="connsiteX295" fmla="*/ 6081677 w 12192000"/>
              <a:gd name="connsiteY295" fmla="*/ 5268303 h 6858000"/>
              <a:gd name="connsiteX296" fmla="*/ 6210122 w 12192000"/>
              <a:gd name="connsiteY296" fmla="*/ 5710503 h 6858000"/>
              <a:gd name="connsiteX297" fmla="*/ 6616599 w 12192000"/>
              <a:gd name="connsiteY297" fmla="*/ 5524117 h 6858000"/>
              <a:gd name="connsiteX298" fmla="*/ 1967004 w 12192000"/>
              <a:gd name="connsiteY298" fmla="*/ 5205230 h 6858000"/>
              <a:gd name="connsiteX299" fmla="*/ 1657671 w 12192000"/>
              <a:gd name="connsiteY299" fmla="*/ 5271845 h 6858000"/>
              <a:gd name="connsiteX300" fmla="*/ 1687684 w 12192000"/>
              <a:gd name="connsiteY300" fmla="*/ 5438871 h 6858000"/>
              <a:gd name="connsiteX301" fmla="*/ 1879770 w 12192000"/>
              <a:gd name="connsiteY301" fmla="*/ 5417140 h 6858000"/>
              <a:gd name="connsiteX302" fmla="*/ 2890276 w 12192000"/>
              <a:gd name="connsiteY302" fmla="*/ 5191352 h 6858000"/>
              <a:gd name="connsiteX303" fmla="*/ 2709937 w 12192000"/>
              <a:gd name="connsiteY303" fmla="*/ 5364122 h 6858000"/>
              <a:gd name="connsiteX304" fmla="*/ 3111712 w 12192000"/>
              <a:gd name="connsiteY304" fmla="*/ 5626249 h 6858000"/>
              <a:gd name="connsiteX305" fmla="*/ 3295358 w 12192000"/>
              <a:gd name="connsiteY305" fmla="*/ 5527125 h 6858000"/>
              <a:gd name="connsiteX306" fmla="*/ 5858357 w 12192000"/>
              <a:gd name="connsiteY306" fmla="*/ 5161506 h 6858000"/>
              <a:gd name="connsiteX307" fmla="*/ 5708498 w 12192000"/>
              <a:gd name="connsiteY307" fmla="*/ 5273566 h 6858000"/>
              <a:gd name="connsiteX308" fmla="*/ 5834946 w 12192000"/>
              <a:gd name="connsiteY308" fmla="*/ 5882534 h 6858000"/>
              <a:gd name="connsiteX309" fmla="*/ 6183377 w 12192000"/>
              <a:gd name="connsiteY309" fmla="*/ 5722766 h 6858000"/>
              <a:gd name="connsiteX310" fmla="*/ 6051848 w 12192000"/>
              <a:gd name="connsiteY310" fmla="*/ 5269952 h 6858000"/>
              <a:gd name="connsiteX311" fmla="*/ 6058637 w 12192000"/>
              <a:gd name="connsiteY311" fmla="*/ 5257284 h 6858000"/>
              <a:gd name="connsiteX312" fmla="*/ 11403926 w 12192000"/>
              <a:gd name="connsiteY312" fmla="*/ 5145320 h 6858000"/>
              <a:gd name="connsiteX313" fmla="*/ 10636413 w 12192000"/>
              <a:gd name="connsiteY313" fmla="*/ 5290803 h 6858000"/>
              <a:gd name="connsiteX314" fmla="*/ 10974727 w 12192000"/>
              <a:gd name="connsiteY314" fmla="*/ 5964619 h 6858000"/>
              <a:gd name="connsiteX315" fmla="*/ 11417034 w 12192000"/>
              <a:gd name="connsiteY315" fmla="*/ 5142835 h 6858000"/>
              <a:gd name="connsiteX316" fmla="*/ 11413299 w 12192000"/>
              <a:gd name="connsiteY316" fmla="*/ 5143544 h 6858000"/>
              <a:gd name="connsiteX317" fmla="*/ 10978806 w 12192000"/>
              <a:gd name="connsiteY317" fmla="*/ 5972744 h 6858000"/>
              <a:gd name="connsiteX318" fmla="*/ 11016267 w 12192000"/>
              <a:gd name="connsiteY318" fmla="*/ 6047354 h 6858000"/>
              <a:gd name="connsiteX319" fmla="*/ 11472564 w 12192000"/>
              <a:gd name="connsiteY319" fmla="*/ 5880664 h 6858000"/>
              <a:gd name="connsiteX320" fmla="*/ 11425110 w 12192000"/>
              <a:gd name="connsiteY320" fmla="*/ 5495385 h 6858000"/>
              <a:gd name="connsiteX321" fmla="*/ 11438068 w 12192000"/>
              <a:gd name="connsiteY321" fmla="*/ 5479190 h 6858000"/>
              <a:gd name="connsiteX322" fmla="*/ 11454266 w 12192000"/>
              <a:gd name="connsiteY322" fmla="*/ 5492146 h 6858000"/>
              <a:gd name="connsiteX323" fmla="*/ 11500848 w 12192000"/>
              <a:gd name="connsiteY323" fmla="*/ 5870333 h 6858000"/>
              <a:gd name="connsiteX324" fmla="*/ 11894861 w 12192000"/>
              <a:gd name="connsiteY324" fmla="*/ 5726395 h 6858000"/>
              <a:gd name="connsiteX325" fmla="*/ 2332079 w 12192000"/>
              <a:gd name="connsiteY325" fmla="*/ 5126613 h 6858000"/>
              <a:gd name="connsiteX326" fmla="*/ 1975285 w 12192000"/>
              <a:gd name="connsiteY326" fmla="*/ 5203447 h 6858000"/>
              <a:gd name="connsiteX327" fmla="*/ 1887684 w 12192000"/>
              <a:gd name="connsiteY327" fmla="*/ 5416244 h 6858000"/>
              <a:gd name="connsiteX328" fmla="*/ 2224543 w 12192000"/>
              <a:gd name="connsiteY328" fmla="*/ 5378134 h 6858000"/>
              <a:gd name="connsiteX329" fmla="*/ 2228430 w 12192000"/>
              <a:gd name="connsiteY329" fmla="*/ 5381373 h 6858000"/>
              <a:gd name="connsiteX330" fmla="*/ 2225192 w 12192000"/>
              <a:gd name="connsiteY330" fmla="*/ 5385259 h 6858000"/>
              <a:gd name="connsiteX331" fmla="*/ 1884576 w 12192000"/>
              <a:gd name="connsiteY331" fmla="*/ 5423795 h 6858000"/>
              <a:gd name="connsiteX332" fmla="*/ 1840972 w 12192000"/>
              <a:gd name="connsiteY332" fmla="*/ 5529718 h 6858000"/>
              <a:gd name="connsiteX333" fmla="*/ 1837733 w 12192000"/>
              <a:gd name="connsiteY333" fmla="*/ 5531661 h 6858000"/>
              <a:gd name="connsiteX334" fmla="*/ 1836437 w 12192000"/>
              <a:gd name="connsiteY334" fmla="*/ 5531661 h 6858000"/>
              <a:gd name="connsiteX335" fmla="*/ 1834493 w 12192000"/>
              <a:gd name="connsiteY335" fmla="*/ 5527127 h 6858000"/>
              <a:gd name="connsiteX336" fmla="*/ 1876663 w 12192000"/>
              <a:gd name="connsiteY336" fmla="*/ 5424690 h 6858000"/>
              <a:gd name="connsiteX337" fmla="*/ 1688952 w 12192000"/>
              <a:gd name="connsiteY337" fmla="*/ 5445927 h 6858000"/>
              <a:gd name="connsiteX338" fmla="*/ 1729832 w 12192000"/>
              <a:gd name="connsiteY338" fmla="*/ 5673425 h 6858000"/>
              <a:gd name="connsiteX339" fmla="*/ 1791863 w 12192000"/>
              <a:gd name="connsiteY339" fmla="*/ 5772509 h 6858000"/>
              <a:gd name="connsiteX340" fmla="*/ 1825422 w 12192000"/>
              <a:gd name="connsiteY340" fmla="*/ 5754502 h 6858000"/>
              <a:gd name="connsiteX341" fmla="*/ 1830605 w 12192000"/>
              <a:gd name="connsiteY341" fmla="*/ 5755798 h 6858000"/>
              <a:gd name="connsiteX342" fmla="*/ 1829309 w 12192000"/>
              <a:gd name="connsiteY342" fmla="*/ 5760980 h 6858000"/>
              <a:gd name="connsiteX343" fmla="*/ 1795876 w 12192000"/>
              <a:gd name="connsiteY343" fmla="*/ 5778920 h 6858000"/>
              <a:gd name="connsiteX344" fmla="*/ 1977684 w 12192000"/>
              <a:gd name="connsiteY344" fmla="*/ 6069329 h 6858000"/>
              <a:gd name="connsiteX345" fmla="*/ 1976389 w 12192000"/>
              <a:gd name="connsiteY345" fmla="*/ 6074511 h 6858000"/>
              <a:gd name="connsiteX346" fmla="*/ 1973796 w 12192000"/>
              <a:gd name="connsiteY346" fmla="*/ 6075159 h 6858000"/>
              <a:gd name="connsiteX347" fmla="*/ 1970557 w 12192000"/>
              <a:gd name="connsiteY347" fmla="*/ 6073216 h 6858000"/>
              <a:gd name="connsiteX348" fmla="*/ 1788795 w 12192000"/>
              <a:gd name="connsiteY348" fmla="*/ 5782720 h 6858000"/>
              <a:gd name="connsiteX349" fmla="*/ 1752931 w 12192000"/>
              <a:gd name="connsiteY349" fmla="*/ 5801965 h 6858000"/>
              <a:gd name="connsiteX350" fmla="*/ 1810519 w 12192000"/>
              <a:gd name="connsiteY350" fmla="*/ 6122448 h 6858000"/>
              <a:gd name="connsiteX351" fmla="*/ 1807279 w 12192000"/>
              <a:gd name="connsiteY351" fmla="*/ 6126982 h 6858000"/>
              <a:gd name="connsiteX352" fmla="*/ 1806632 w 12192000"/>
              <a:gd name="connsiteY352" fmla="*/ 6126982 h 6858000"/>
              <a:gd name="connsiteX353" fmla="*/ 1802744 w 12192000"/>
              <a:gd name="connsiteY353" fmla="*/ 6123743 h 6858000"/>
              <a:gd name="connsiteX354" fmla="*/ 1745627 w 12192000"/>
              <a:gd name="connsiteY354" fmla="*/ 5805884 h 6858000"/>
              <a:gd name="connsiteX355" fmla="*/ 1275239 w 12192000"/>
              <a:gd name="connsiteY355" fmla="*/ 6058290 h 6858000"/>
              <a:gd name="connsiteX356" fmla="*/ 1218332 w 12192000"/>
              <a:gd name="connsiteY356" fmla="*/ 6202738 h 6858000"/>
              <a:gd name="connsiteX357" fmla="*/ 1790134 w 12192000"/>
              <a:gd name="connsiteY357" fmla="*/ 6339582 h 6858000"/>
              <a:gd name="connsiteX358" fmla="*/ 2493781 w 12192000"/>
              <a:gd name="connsiteY358" fmla="*/ 5959782 h 6858000"/>
              <a:gd name="connsiteX359" fmla="*/ 2404129 w 12192000"/>
              <a:gd name="connsiteY359" fmla="*/ 5657094 h 6858000"/>
              <a:gd name="connsiteX360" fmla="*/ 2143552 w 12192000"/>
              <a:gd name="connsiteY360" fmla="*/ 5906733 h 6858000"/>
              <a:gd name="connsiteX361" fmla="*/ 2140960 w 12192000"/>
              <a:gd name="connsiteY361" fmla="*/ 5908029 h 6858000"/>
              <a:gd name="connsiteX362" fmla="*/ 2138369 w 12192000"/>
              <a:gd name="connsiteY362" fmla="*/ 5906733 h 6858000"/>
              <a:gd name="connsiteX363" fmla="*/ 2138369 w 12192000"/>
              <a:gd name="connsiteY363" fmla="*/ 5901550 h 6858000"/>
              <a:gd name="connsiteX364" fmla="*/ 2401787 w 12192000"/>
              <a:gd name="connsiteY364" fmla="*/ 5649189 h 6858000"/>
              <a:gd name="connsiteX365" fmla="*/ 2283513 w 12192000"/>
              <a:gd name="connsiteY365" fmla="*/ 5249872 h 6858000"/>
              <a:gd name="connsiteX366" fmla="*/ 2293235 w 12192000"/>
              <a:gd name="connsiteY366" fmla="*/ 5231734 h 6858000"/>
              <a:gd name="connsiteX367" fmla="*/ 2311378 w 12192000"/>
              <a:gd name="connsiteY367" fmla="*/ 5241450 h 6858000"/>
              <a:gd name="connsiteX368" fmla="*/ 2425459 w 12192000"/>
              <a:gd name="connsiteY368" fmla="*/ 5626510 h 6858000"/>
              <a:gd name="connsiteX369" fmla="*/ 2698038 w 12192000"/>
              <a:gd name="connsiteY369" fmla="*/ 5365373 h 6858000"/>
              <a:gd name="connsiteX370" fmla="*/ 9153078 w 12192000"/>
              <a:gd name="connsiteY370" fmla="*/ 5118071 h 6858000"/>
              <a:gd name="connsiteX371" fmla="*/ 8983851 w 12192000"/>
              <a:gd name="connsiteY371" fmla="*/ 5352928 h 6858000"/>
              <a:gd name="connsiteX372" fmla="*/ 9068846 w 12192000"/>
              <a:gd name="connsiteY372" fmla="*/ 5692393 h 6858000"/>
              <a:gd name="connsiteX373" fmla="*/ 9479168 w 12192000"/>
              <a:gd name="connsiteY373" fmla="*/ 5242035 h 6858000"/>
              <a:gd name="connsiteX374" fmla="*/ 701949 w 12192000"/>
              <a:gd name="connsiteY374" fmla="*/ 5105697 h 6858000"/>
              <a:gd name="connsiteX375" fmla="*/ 428890 w 12192000"/>
              <a:gd name="connsiteY375" fmla="*/ 5276506 h 6858000"/>
              <a:gd name="connsiteX376" fmla="*/ 484058 w 12192000"/>
              <a:gd name="connsiteY376" fmla="*/ 5358315 h 6858000"/>
              <a:gd name="connsiteX377" fmla="*/ 604085 w 12192000"/>
              <a:gd name="connsiteY377" fmla="*/ 5216185 h 6858000"/>
              <a:gd name="connsiteX378" fmla="*/ 624819 w 12192000"/>
              <a:gd name="connsiteY378" fmla="*/ 5214243 h 6858000"/>
              <a:gd name="connsiteX379" fmla="*/ 626763 w 12192000"/>
              <a:gd name="connsiteY379" fmla="*/ 5234972 h 6858000"/>
              <a:gd name="connsiteX380" fmla="*/ 501171 w 12192000"/>
              <a:gd name="connsiteY380" fmla="*/ 5383691 h 6858000"/>
              <a:gd name="connsiteX381" fmla="*/ 564360 w 12192000"/>
              <a:gd name="connsiteY381" fmla="*/ 5477389 h 6858000"/>
              <a:gd name="connsiteX382" fmla="*/ 772483 w 12192000"/>
              <a:gd name="connsiteY382" fmla="*/ 5432569 h 6858000"/>
              <a:gd name="connsiteX383" fmla="*/ 5666143 w 12192000"/>
              <a:gd name="connsiteY383" fmla="*/ 5069583 h 6858000"/>
              <a:gd name="connsiteX384" fmla="*/ 5701840 w 12192000"/>
              <a:gd name="connsiteY384" fmla="*/ 5241495 h 6858000"/>
              <a:gd name="connsiteX385" fmla="*/ 5828136 w 12192000"/>
              <a:gd name="connsiteY385" fmla="*/ 5147052 h 6858000"/>
              <a:gd name="connsiteX386" fmla="*/ 2713167 w 12192000"/>
              <a:gd name="connsiteY386" fmla="*/ 5044546 h 6858000"/>
              <a:gd name="connsiteX387" fmla="*/ 2342467 w 12192000"/>
              <a:gd name="connsiteY387" fmla="*/ 5124375 h 6858000"/>
              <a:gd name="connsiteX388" fmla="*/ 2703635 w 12192000"/>
              <a:gd name="connsiteY388" fmla="*/ 5360011 h 6858000"/>
              <a:gd name="connsiteX389" fmla="*/ 2884598 w 12192000"/>
              <a:gd name="connsiteY389" fmla="*/ 5186645 h 6858000"/>
              <a:gd name="connsiteX390" fmla="*/ 8901059 w 12192000"/>
              <a:gd name="connsiteY390" fmla="*/ 5022265 h 6858000"/>
              <a:gd name="connsiteX391" fmla="*/ 8981504 w 12192000"/>
              <a:gd name="connsiteY391" fmla="*/ 5343557 h 6858000"/>
              <a:gd name="connsiteX392" fmla="*/ 9145935 w 12192000"/>
              <a:gd name="connsiteY392" fmla="*/ 5115355 h 6858000"/>
              <a:gd name="connsiteX393" fmla="*/ 7086723 w 12192000"/>
              <a:gd name="connsiteY393" fmla="*/ 5008497 h 6858000"/>
              <a:gd name="connsiteX394" fmla="*/ 6531044 w 12192000"/>
              <a:gd name="connsiteY394" fmla="*/ 5071089 h 6858000"/>
              <a:gd name="connsiteX395" fmla="*/ 6697439 w 12192000"/>
              <a:gd name="connsiteY395" fmla="*/ 5487049 h 6858000"/>
              <a:gd name="connsiteX396" fmla="*/ 7214195 w 12192000"/>
              <a:gd name="connsiteY396" fmla="*/ 5250095 h 6858000"/>
              <a:gd name="connsiteX397" fmla="*/ 2075759 w 12192000"/>
              <a:gd name="connsiteY397" fmla="*/ 4959381 h 6858000"/>
              <a:gd name="connsiteX398" fmla="*/ 1988791 w 12192000"/>
              <a:gd name="connsiteY398" fmla="*/ 5170640 h 6858000"/>
              <a:gd name="connsiteX399" fmla="*/ 2297625 w 12192000"/>
              <a:gd name="connsiteY399" fmla="*/ 5104133 h 6858000"/>
              <a:gd name="connsiteX400" fmla="*/ 7569758 w 12192000"/>
              <a:gd name="connsiteY400" fmla="*/ 4954088 h 6858000"/>
              <a:gd name="connsiteX401" fmla="*/ 7147813 w 12192000"/>
              <a:gd name="connsiteY401" fmla="*/ 5001616 h 6858000"/>
              <a:gd name="connsiteX402" fmla="*/ 7548840 w 12192000"/>
              <a:gd name="connsiteY402" fmla="*/ 5127358 h 6858000"/>
              <a:gd name="connsiteX403" fmla="*/ 5407746 w 12192000"/>
              <a:gd name="connsiteY403" fmla="*/ 4946011 h 6858000"/>
              <a:gd name="connsiteX404" fmla="*/ 5404178 w 12192000"/>
              <a:gd name="connsiteY404" fmla="*/ 4949773 h 6858000"/>
              <a:gd name="connsiteX405" fmla="*/ 5582101 w 12192000"/>
              <a:gd name="connsiteY405" fmla="*/ 5118371 h 6858000"/>
              <a:gd name="connsiteX406" fmla="*/ 5582101 w 12192000"/>
              <a:gd name="connsiteY406" fmla="*/ 5123552 h 6858000"/>
              <a:gd name="connsiteX407" fmla="*/ 5579510 w 12192000"/>
              <a:gd name="connsiteY407" fmla="*/ 5124200 h 6858000"/>
              <a:gd name="connsiteX408" fmla="*/ 5576918 w 12192000"/>
              <a:gd name="connsiteY408" fmla="*/ 5122904 h 6858000"/>
              <a:gd name="connsiteX409" fmla="*/ 5399401 w 12192000"/>
              <a:gd name="connsiteY409" fmla="*/ 4954809 h 6858000"/>
              <a:gd name="connsiteX410" fmla="*/ 5383182 w 12192000"/>
              <a:gd name="connsiteY410" fmla="*/ 4971909 h 6858000"/>
              <a:gd name="connsiteX411" fmla="*/ 5259432 w 12192000"/>
              <a:gd name="connsiteY411" fmla="*/ 5444209 h 6858000"/>
              <a:gd name="connsiteX412" fmla="*/ 5256193 w 12192000"/>
              <a:gd name="connsiteY412" fmla="*/ 5447448 h 6858000"/>
              <a:gd name="connsiteX413" fmla="*/ 5255545 w 12192000"/>
              <a:gd name="connsiteY413" fmla="*/ 5447448 h 6858000"/>
              <a:gd name="connsiteX414" fmla="*/ 5252953 w 12192000"/>
              <a:gd name="connsiteY414" fmla="*/ 5442913 h 6858000"/>
              <a:gd name="connsiteX415" fmla="*/ 5373583 w 12192000"/>
              <a:gd name="connsiteY415" fmla="*/ 4982028 h 6858000"/>
              <a:gd name="connsiteX416" fmla="*/ 4945367 w 12192000"/>
              <a:gd name="connsiteY416" fmla="*/ 5433486 h 6858000"/>
              <a:gd name="connsiteX417" fmla="*/ 5008367 w 12192000"/>
              <a:gd name="connsiteY417" fmla="*/ 5760058 h 6858000"/>
              <a:gd name="connsiteX418" fmla="*/ 5695342 w 12192000"/>
              <a:gd name="connsiteY418" fmla="*/ 5246354 h 6858000"/>
              <a:gd name="connsiteX419" fmla="*/ 5657797 w 12192000"/>
              <a:gd name="connsiteY419" fmla="*/ 5065593 h 6858000"/>
              <a:gd name="connsiteX420" fmla="*/ 5389996 w 12192000"/>
              <a:gd name="connsiteY420" fmla="*/ 4945903 h 6858000"/>
              <a:gd name="connsiteX421" fmla="*/ 5387036 w 12192000"/>
              <a:gd name="connsiteY421" fmla="*/ 4957198 h 6858000"/>
              <a:gd name="connsiteX422" fmla="*/ 5394081 w 12192000"/>
              <a:gd name="connsiteY422" fmla="*/ 4949771 h 6858000"/>
              <a:gd name="connsiteX423" fmla="*/ 7632244 w 12192000"/>
              <a:gd name="connsiteY423" fmla="*/ 4945838 h 6858000"/>
              <a:gd name="connsiteX424" fmla="*/ 7629551 w 12192000"/>
              <a:gd name="connsiteY424" fmla="*/ 4947353 h 6858000"/>
              <a:gd name="connsiteX425" fmla="*/ 7577601 w 12192000"/>
              <a:gd name="connsiteY425" fmla="*/ 4953205 h 6858000"/>
              <a:gd name="connsiteX426" fmla="*/ 7556361 w 12192000"/>
              <a:gd name="connsiteY426" fmla="*/ 5129716 h 6858000"/>
              <a:gd name="connsiteX427" fmla="*/ 7737106 w 12192000"/>
              <a:gd name="connsiteY427" fmla="*/ 5186388 h 6858000"/>
              <a:gd name="connsiteX428" fmla="*/ 7739699 w 12192000"/>
              <a:gd name="connsiteY428" fmla="*/ 5190922 h 6858000"/>
              <a:gd name="connsiteX429" fmla="*/ 7736459 w 12192000"/>
              <a:gd name="connsiteY429" fmla="*/ 5193513 h 6858000"/>
              <a:gd name="connsiteX430" fmla="*/ 7735164 w 12192000"/>
              <a:gd name="connsiteY430" fmla="*/ 5193513 h 6858000"/>
              <a:gd name="connsiteX431" fmla="*/ 7555464 w 12192000"/>
              <a:gd name="connsiteY431" fmla="*/ 5137168 h 6858000"/>
              <a:gd name="connsiteX432" fmla="*/ 7541434 w 12192000"/>
              <a:gd name="connsiteY432" fmla="*/ 5253758 h 6858000"/>
              <a:gd name="connsiteX433" fmla="*/ 7537546 w 12192000"/>
              <a:gd name="connsiteY433" fmla="*/ 5256997 h 6858000"/>
              <a:gd name="connsiteX434" fmla="*/ 7533658 w 12192000"/>
              <a:gd name="connsiteY434" fmla="*/ 5253111 h 6858000"/>
              <a:gd name="connsiteX435" fmla="*/ 7547941 w 12192000"/>
              <a:gd name="connsiteY435" fmla="*/ 5134809 h 6858000"/>
              <a:gd name="connsiteX436" fmla="*/ 7129665 w 12192000"/>
              <a:gd name="connsiteY436" fmla="*/ 5003660 h 6858000"/>
              <a:gd name="connsiteX437" fmla="*/ 7094775 w 12192000"/>
              <a:gd name="connsiteY437" fmla="*/ 5007590 h 6858000"/>
              <a:gd name="connsiteX438" fmla="*/ 7221064 w 12192000"/>
              <a:gd name="connsiteY438" fmla="*/ 5246946 h 6858000"/>
              <a:gd name="connsiteX439" fmla="*/ 7365845 w 12192000"/>
              <a:gd name="connsiteY439" fmla="*/ 5180558 h 6858000"/>
              <a:gd name="connsiteX440" fmla="*/ 7370381 w 12192000"/>
              <a:gd name="connsiteY440" fmla="*/ 5182500 h 6858000"/>
              <a:gd name="connsiteX441" fmla="*/ 7368437 w 12192000"/>
              <a:gd name="connsiteY441" fmla="*/ 5187036 h 6858000"/>
              <a:gd name="connsiteX442" fmla="*/ 7224321 w 12192000"/>
              <a:gd name="connsiteY442" fmla="*/ 5253119 h 6858000"/>
              <a:gd name="connsiteX443" fmla="*/ 7453314 w 12192000"/>
              <a:gd name="connsiteY443" fmla="*/ 5687131 h 6858000"/>
              <a:gd name="connsiteX444" fmla="*/ 7452018 w 12192000"/>
              <a:gd name="connsiteY444" fmla="*/ 5692313 h 6858000"/>
              <a:gd name="connsiteX445" fmla="*/ 7450074 w 12192000"/>
              <a:gd name="connsiteY445" fmla="*/ 5692961 h 6858000"/>
              <a:gd name="connsiteX446" fmla="*/ 7446836 w 12192000"/>
              <a:gd name="connsiteY446" fmla="*/ 5691018 h 6858000"/>
              <a:gd name="connsiteX447" fmla="*/ 7217452 w 12192000"/>
              <a:gd name="connsiteY447" fmla="*/ 5256269 h 6858000"/>
              <a:gd name="connsiteX448" fmla="*/ 6700030 w 12192000"/>
              <a:gd name="connsiteY448" fmla="*/ 5493526 h 6858000"/>
              <a:gd name="connsiteX449" fmla="*/ 6730732 w 12192000"/>
              <a:gd name="connsiteY449" fmla="*/ 5570277 h 6858000"/>
              <a:gd name="connsiteX450" fmla="*/ 7218703 w 12192000"/>
              <a:gd name="connsiteY450" fmla="*/ 5803719 h 6858000"/>
              <a:gd name="connsiteX451" fmla="*/ 7224596 w 12192000"/>
              <a:gd name="connsiteY451" fmla="*/ 5792721 h 6858000"/>
              <a:gd name="connsiteX452" fmla="*/ 8013693 w 12192000"/>
              <a:gd name="connsiteY452" fmla="*/ 5566380 h 6858000"/>
              <a:gd name="connsiteX453" fmla="*/ 5392527 w 12192000"/>
              <a:gd name="connsiteY453" fmla="*/ 4938733 h 6858000"/>
              <a:gd name="connsiteX454" fmla="*/ 5398860 w 12192000"/>
              <a:gd name="connsiteY454" fmla="*/ 4944733 h 6858000"/>
              <a:gd name="connsiteX455" fmla="*/ 5400799 w 12192000"/>
              <a:gd name="connsiteY455" fmla="*/ 4942688 h 6858000"/>
              <a:gd name="connsiteX456" fmla="*/ 11521649 w 12192000"/>
              <a:gd name="connsiteY456" fmla="*/ 4936764 h 6858000"/>
              <a:gd name="connsiteX457" fmla="*/ 11429834 w 12192000"/>
              <a:gd name="connsiteY457" fmla="*/ 5111987 h 6858000"/>
              <a:gd name="connsiteX458" fmla="*/ 11444724 w 12192000"/>
              <a:gd name="connsiteY458" fmla="*/ 5130171 h 6858000"/>
              <a:gd name="connsiteX459" fmla="*/ 11691049 w 12192000"/>
              <a:gd name="connsiteY459" fmla="*/ 5083447 h 6858000"/>
              <a:gd name="connsiteX460" fmla="*/ 655369 w 12192000"/>
              <a:gd name="connsiteY460" fmla="*/ 4889836 h 6858000"/>
              <a:gd name="connsiteX461" fmla="*/ 200737 w 12192000"/>
              <a:gd name="connsiteY461" fmla="*/ 4938187 h 6858000"/>
              <a:gd name="connsiteX462" fmla="*/ 424658 w 12192000"/>
              <a:gd name="connsiteY462" fmla="*/ 5270232 h 6858000"/>
              <a:gd name="connsiteX463" fmla="*/ 700251 w 12192000"/>
              <a:gd name="connsiteY463" fmla="*/ 5097827 h 6858000"/>
              <a:gd name="connsiteX464" fmla="*/ 3580660 w 12192000"/>
              <a:gd name="connsiteY464" fmla="*/ 4887754 h 6858000"/>
              <a:gd name="connsiteX465" fmla="*/ 3585842 w 12192000"/>
              <a:gd name="connsiteY465" fmla="*/ 4887754 h 6858000"/>
              <a:gd name="connsiteX466" fmla="*/ 4390562 w 12192000"/>
              <a:gd name="connsiteY466" fmla="*/ 5786243 h 6858000"/>
              <a:gd name="connsiteX467" fmla="*/ 4390562 w 12192000"/>
              <a:gd name="connsiteY467" fmla="*/ 5791426 h 6858000"/>
              <a:gd name="connsiteX468" fmla="*/ 4387970 w 12192000"/>
              <a:gd name="connsiteY468" fmla="*/ 5792721 h 6858000"/>
              <a:gd name="connsiteX469" fmla="*/ 4385378 w 12192000"/>
              <a:gd name="connsiteY469" fmla="*/ 5791426 h 6858000"/>
              <a:gd name="connsiteX470" fmla="*/ 3580660 w 12192000"/>
              <a:gd name="connsiteY470" fmla="*/ 4892937 h 6858000"/>
              <a:gd name="connsiteX471" fmla="*/ 3580660 w 12192000"/>
              <a:gd name="connsiteY471" fmla="*/ 4887754 h 6858000"/>
              <a:gd name="connsiteX472" fmla="*/ 7587289 w 12192000"/>
              <a:gd name="connsiteY472" fmla="*/ 4872704 h 6858000"/>
              <a:gd name="connsiteX473" fmla="*/ 7581202 w 12192000"/>
              <a:gd name="connsiteY473" fmla="*/ 4923283 h 6858000"/>
              <a:gd name="connsiteX474" fmla="*/ 7615973 w 12192000"/>
              <a:gd name="connsiteY474" fmla="*/ 4919366 h 6858000"/>
              <a:gd name="connsiteX475" fmla="*/ 1178621 w 12192000"/>
              <a:gd name="connsiteY475" fmla="*/ 4807523 h 6858000"/>
              <a:gd name="connsiteX476" fmla="*/ 708598 w 12192000"/>
              <a:gd name="connsiteY476" fmla="*/ 5101538 h 6858000"/>
              <a:gd name="connsiteX477" fmla="*/ 779694 w 12192000"/>
              <a:gd name="connsiteY477" fmla="*/ 5431016 h 6858000"/>
              <a:gd name="connsiteX478" fmla="*/ 1475045 w 12192000"/>
              <a:gd name="connsiteY478" fmla="*/ 5281275 h 6858000"/>
              <a:gd name="connsiteX479" fmla="*/ 8361072 w 12192000"/>
              <a:gd name="connsiteY479" fmla="*/ 4773296 h 6858000"/>
              <a:gd name="connsiteX480" fmla="*/ 8295942 w 12192000"/>
              <a:gd name="connsiteY480" fmla="*/ 4784765 h 6858000"/>
              <a:gd name="connsiteX481" fmla="*/ 8322969 w 12192000"/>
              <a:gd name="connsiteY481" fmla="*/ 4795040 h 6858000"/>
              <a:gd name="connsiteX482" fmla="*/ 11614875 w 12192000"/>
              <a:gd name="connsiteY482" fmla="*/ 4742638 h 6858000"/>
              <a:gd name="connsiteX483" fmla="*/ 11470002 w 12192000"/>
              <a:gd name="connsiteY483" fmla="*/ 4882286 h 6858000"/>
              <a:gd name="connsiteX484" fmla="*/ 11519340 w 12192000"/>
              <a:gd name="connsiteY484" fmla="*/ 4925007 h 6858000"/>
              <a:gd name="connsiteX485" fmla="*/ 8790455 w 12192000"/>
              <a:gd name="connsiteY485" fmla="*/ 4697681 h 6858000"/>
              <a:gd name="connsiteX486" fmla="*/ 8383113 w 12192000"/>
              <a:gd name="connsiteY486" fmla="*/ 4769414 h 6858000"/>
              <a:gd name="connsiteX487" fmla="*/ 8332115 w 12192000"/>
              <a:gd name="connsiteY487" fmla="*/ 4798516 h 6858000"/>
              <a:gd name="connsiteX488" fmla="*/ 8866660 w 12192000"/>
              <a:gd name="connsiteY488" fmla="*/ 5001725 h 6858000"/>
              <a:gd name="connsiteX489" fmla="*/ 2211784 w 12192000"/>
              <a:gd name="connsiteY489" fmla="*/ 4628948 h 6858000"/>
              <a:gd name="connsiteX490" fmla="*/ 2078682 w 12192000"/>
              <a:gd name="connsiteY490" fmla="*/ 4952275 h 6858000"/>
              <a:gd name="connsiteX491" fmla="*/ 2308012 w 12192000"/>
              <a:gd name="connsiteY491" fmla="*/ 5101896 h 6858000"/>
              <a:gd name="connsiteX492" fmla="*/ 2684536 w 12192000"/>
              <a:gd name="connsiteY492" fmla="*/ 5020812 h 6858000"/>
              <a:gd name="connsiteX493" fmla="*/ 1527060 w 12192000"/>
              <a:gd name="connsiteY493" fmla="*/ 4589562 h 6858000"/>
              <a:gd name="connsiteX494" fmla="*/ 1185176 w 12192000"/>
              <a:gd name="connsiteY494" fmla="*/ 4803423 h 6858000"/>
              <a:gd name="connsiteX495" fmla="*/ 1483227 w 12192000"/>
              <a:gd name="connsiteY495" fmla="*/ 5279513 h 6858000"/>
              <a:gd name="connsiteX496" fmla="*/ 1644788 w 12192000"/>
              <a:gd name="connsiteY496" fmla="*/ 5244721 h 6858000"/>
              <a:gd name="connsiteX497" fmla="*/ 9505437 w 12192000"/>
              <a:gd name="connsiteY497" fmla="*/ 4571772 h 6858000"/>
              <a:gd name="connsiteX498" fmla="*/ 8818551 w 12192000"/>
              <a:gd name="connsiteY498" fmla="*/ 4692733 h 6858000"/>
              <a:gd name="connsiteX499" fmla="*/ 8898994 w 12192000"/>
              <a:gd name="connsiteY499" fmla="*/ 5014017 h 6858000"/>
              <a:gd name="connsiteX500" fmla="*/ 9150156 w 12192000"/>
              <a:gd name="connsiteY500" fmla="*/ 5109497 h 6858000"/>
              <a:gd name="connsiteX501" fmla="*/ 9273991 w 12192000"/>
              <a:gd name="connsiteY501" fmla="*/ 4937635 h 6858000"/>
              <a:gd name="connsiteX502" fmla="*/ 9279174 w 12192000"/>
              <a:gd name="connsiteY502" fmla="*/ 4936988 h 6858000"/>
              <a:gd name="connsiteX503" fmla="*/ 9279822 w 12192000"/>
              <a:gd name="connsiteY503" fmla="*/ 4942170 h 6858000"/>
              <a:gd name="connsiteX504" fmla="*/ 9157299 w 12192000"/>
              <a:gd name="connsiteY504" fmla="*/ 5112212 h 6858000"/>
              <a:gd name="connsiteX505" fmla="*/ 9484218 w 12192000"/>
              <a:gd name="connsiteY505" fmla="*/ 5236491 h 6858000"/>
              <a:gd name="connsiteX506" fmla="*/ 9747580 w 12192000"/>
              <a:gd name="connsiteY506" fmla="*/ 4947434 h 6858000"/>
              <a:gd name="connsiteX507" fmla="*/ 9448932 w 12192000"/>
              <a:gd name="connsiteY507" fmla="*/ 5005654 h 6858000"/>
              <a:gd name="connsiteX508" fmla="*/ 9448283 w 12192000"/>
              <a:gd name="connsiteY508" fmla="*/ 5005654 h 6858000"/>
              <a:gd name="connsiteX509" fmla="*/ 9444395 w 12192000"/>
              <a:gd name="connsiteY509" fmla="*/ 5002415 h 6858000"/>
              <a:gd name="connsiteX510" fmla="*/ 9446987 w 12192000"/>
              <a:gd name="connsiteY510" fmla="*/ 4997881 h 6858000"/>
              <a:gd name="connsiteX511" fmla="*/ 9752373 w 12192000"/>
              <a:gd name="connsiteY511" fmla="*/ 4938489 h 6858000"/>
              <a:gd name="connsiteX512" fmla="*/ 8755211 w 12192000"/>
              <a:gd name="connsiteY512" fmla="*/ 4557069 h 6858000"/>
              <a:gd name="connsiteX513" fmla="*/ 8403150 w 12192000"/>
              <a:gd name="connsiteY513" fmla="*/ 4757980 h 6858000"/>
              <a:gd name="connsiteX514" fmla="*/ 8788553 w 12192000"/>
              <a:gd name="connsiteY514" fmla="*/ 4690096 h 6858000"/>
              <a:gd name="connsiteX515" fmla="*/ 10242303 w 12192000"/>
              <a:gd name="connsiteY515" fmla="*/ 4523294 h 6858000"/>
              <a:gd name="connsiteX516" fmla="*/ 10133007 w 12192000"/>
              <a:gd name="connsiteY516" fmla="*/ 4599051 h 6858000"/>
              <a:gd name="connsiteX517" fmla="*/ 10082853 w 12192000"/>
              <a:gd name="connsiteY517" fmla="*/ 4874217 h 6858000"/>
              <a:gd name="connsiteX518" fmla="*/ 10388639 w 12192000"/>
              <a:gd name="connsiteY518" fmla="*/ 4814747 h 6858000"/>
              <a:gd name="connsiteX519" fmla="*/ 10128526 w 12192000"/>
              <a:gd name="connsiteY519" fmla="*/ 4462046 h 6858000"/>
              <a:gd name="connsiteX520" fmla="*/ 9513570 w 12192000"/>
              <a:gd name="connsiteY520" fmla="*/ 4570340 h 6858000"/>
              <a:gd name="connsiteX521" fmla="*/ 9759032 w 12192000"/>
              <a:gd name="connsiteY521" fmla="*/ 4934865 h 6858000"/>
              <a:gd name="connsiteX522" fmla="*/ 9880451 w 12192000"/>
              <a:gd name="connsiteY522" fmla="*/ 4801599 h 6858000"/>
              <a:gd name="connsiteX523" fmla="*/ 9885635 w 12192000"/>
              <a:gd name="connsiteY523" fmla="*/ 4801599 h 6858000"/>
              <a:gd name="connsiteX524" fmla="*/ 9885635 w 12192000"/>
              <a:gd name="connsiteY524" fmla="*/ 4806781 h 6858000"/>
              <a:gd name="connsiteX525" fmla="*/ 9768492 w 12192000"/>
              <a:gd name="connsiteY525" fmla="*/ 4935354 h 6858000"/>
              <a:gd name="connsiteX526" fmla="*/ 10052316 w 12192000"/>
              <a:gd name="connsiteY526" fmla="*/ 4880156 h 6858000"/>
              <a:gd name="connsiteX527" fmla="*/ 10099294 w 12192000"/>
              <a:gd name="connsiteY527" fmla="*/ 4622420 h 6858000"/>
              <a:gd name="connsiteX528" fmla="*/ 9999668 w 12192000"/>
              <a:gd name="connsiteY528" fmla="*/ 4691475 h 6858000"/>
              <a:gd name="connsiteX529" fmla="*/ 9997077 w 12192000"/>
              <a:gd name="connsiteY529" fmla="*/ 4692770 h 6858000"/>
              <a:gd name="connsiteX530" fmla="*/ 9993837 w 12192000"/>
              <a:gd name="connsiteY530" fmla="*/ 4691475 h 6858000"/>
              <a:gd name="connsiteX531" fmla="*/ 9994485 w 12192000"/>
              <a:gd name="connsiteY531" fmla="*/ 4686292 h 6858000"/>
              <a:gd name="connsiteX532" fmla="*/ 10101128 w 12192000"/>
              <a:gd name="connsiteY532" fmla="*/ 4612363 h 6858000"/>
              <a:gd name="connsiteX533" fmla="*/ 10204807 w 12192000"/>
              <a:gd name="connsiteY533" fmla="*/ 4448613 h 6858000"/>
              <a:gd name="connsiteX534" fmla="*/ 10158956 w 12192000"/>
              <a:gd name="connsiteY534" fmla="*/ 4456687 h 6858000"/>
              <a:gd name="connsiteX535" fmla="*/ 10134841 w 12192000"/>
              <a:gd name="connsiteY535" fmla="*/ 4588993 h 6858000"/>
              <a:gd name="connsiteX536" fmla="*/ 10239026 w 12192000"/>
              <a:gd name="connsiteY536" fmla="*/ 4516767 h 6858000"/>
              <a:gd name="connsiteX537" fmla="*/ 10382471 w 12192000"/>
              <a:gd name="connsiteY537" fmla="*/ 4417326 h 6858000"/>
              <a:gd name="connsiteX538" fmla="*/ 10212850 w 12192000"/>
              <a:gd name="connsiteY538" fmla="*/ 4447197 h 6858000"/>
              <a:gd name="connsiteX539" fmla="*/ 10245520 w 12192000"/>
              <a:gd name="connsiteY539" fmla="*/ 4512265 h 6858000"/>
              <a:gd name="connsiteX540" fmla="*/ 4722670 w 12192000"/>
              <a:gd name="connsiteY540" fmla="*/ 4396533 h 6858000"/>
              <a:gd name="connsiteX541" fmla="*/ 4054936 w 12192000"/>
              <a:gd name="connsiteY541" fmla="*/ 4718251 h 6858000"/>
              <a:gd name="connsiteX542" fmla="*/ 4412401 w 12192000"/>
              <a:gd name="connsiteY542" fmla="*/ 5189133 h 6858000"/>
              <a:gd name="connsiteX543" fmla="*/ 4808403 w 12192000"/>
              <a:gd name="connsiteY543" fmla="*/ 4385226 h 6858000"/>
              <a:gd name="connsiteX544" fmla="*/ 5374103 w 12192000"/>
              <a:gd name="connsiteY544" fmla="*/ 4921275 h 6858000"/>
              <a:gd name="connsiteX545" fmla="*/ 5387772 w 12192000"/>
              <a:gd name="connsiteY545" fmla="*/ 4927815 h 6858000"/>
              <a:gd name="connsiteX546" fmla="*/ 5485380 w 12192000"/>
              <a:gd name="connsiteY546" fmla="*/ 4554893 h 6858000"/>
              <a:gd name="connsiteX547" fmla="*/ 10172249 w 12192000"/>
              <a:gd name="connsiteY547" fmla="*/ 4383765 h 6858000"/>
              <a:gd name="connsiteX548" fmla="*/ 10160458 w 12192000"/>
              <a:gd name="connsiteY548" fmla="*/ 4448454 h 6858000"/>
              <a:gd name="connsiteX549" fmla="*/ 10201131 w 12192000"/>
              <a:gd name="connsiteY549" fmla="*/ 4441290 h 6858000"/>
              <a:gd name="connsiteX550" fmla="*/ 4767444 w 12192000"/>
              <a:gd name="connsiteY550" fmla="*/ 4374961 h 6858000"/>
              <a:gd name="connsiteX551" fmla="*/ 4731839 w 12192000"/>
              <a:gd name="connsiteY551" fmla="*/ 4392114 h 6858000"/>
              <a:gd name="connsiteX552" fmla="*/ 4417198 w 12192000"/>
              <a:gd name="connsiteY552" fmla="*/ 5195454 h 6858000"/>
              <a:gd name="connsiteX553" fmla="*/ 4616284 w 12192000"/>
              <a:gd name="connsiteY553" fmla="*/ 5457706 h 6858000"/>
              <a:gd name="connsiteX554" fmla="*/ 4885578 w 12192000"/>
              <a:gd name="connsiteY554" fmla="*/ 4773744 h 6858000"/>
              <a:gd name="connsiteX555" fmla="*/ 4890114 w 12192000"/>
              <a:gd name="connsiteY555" fmla="*/ 4771801 h 6858000"/>
              <a:gd name="connsiteX556" fmla="*/ 4892057 w 12192000"/>
              <a:gd name="connsiteY556" fmla="*/ 4776335 h 6858000"/>
              <a:gd name="connsiteX557" fmla="*/ 4621084 w 12192000"/>
              <a:gd name="connsiteY557" fmla="*/ 5464028 h 6858000"/>
              <a:gd name="connsiteX558" fmla="*/ 4904676 w 12192000"/>
              <a:gd name="connsiteY558" fmla="*/ 5837597 h 6858000"/>
              <a:gd name="connsiteX559" fmla="*/ 5001811 w 12192000"/>
              <a:gd name="connsiteY559" fmla="*/ 5764960 h 6858000"/>
              <a:gd name="connsiteX560" fmla="*/ 4939134 w 12192000"/>
              <a:gd name="connsiteY560" fmla="*/ 5440057 h 6858000"/>
              <a:gd name="connsiteX561" fmla="*/ 4799404 w 12192000"/>
              <a:gd name="connsiteY561" fmla="*/ 5587371 h 6858000"/>
              <a:gd name="connsiteX562" fmla="*/ 4796813 w 12192000"/>
              <a:gd name="connsiteY562" fmla="*/ 5588666 h 6858000"/>
              <a:gd name="connsiteX563" fmla="*/ 4794222 w 12192000"/>
              <a:gd name="connsiteY563" fmla="*/ 5587371 h 6858000"/>
              <a:gd name="connsiteX564" fmla="*/ 4794222 w 12192000"/>
              <a:gd name="connsiteY564" fmla="*/ 5582188 h 6858000"/>
              <a:gd name="connsiteX565" fmla="*/ 5377431 w 12192000"/>
              <a:gd name="connsiteY565" fmla="*/ 4967324 h 6858000"/>
              <a:gd name="connsiteX566" fmla="*/ 5384420 w 12192000"/>
              <a:gd name="connsiteY566" fmla="*/ 4940623 h 6858000"/>
              <a:gd name="connsiteX567" fmla="*/ 5372117 w 12192000"/>
              <a:gd name="connsiteY567" fmla="*/ 4928972 h 6858000"/>
              <a:gd name="connsiteX568" fmla="*/ 5212782 w 12192000"/>
              <a:gd name="connsiteY568" fmla="*/ 4852774 h 6858000"/>
              <a:gd name="connsiteX569" fmla="*/ 5210838 w 12192000"/>
              <a:gd name="connsiteY569" fmla="*/ 4847592 h 6858000"/>
              <a:gd name="connsiteX570" fmla="*/ 5216020 w 12192000"/>
              <a:gd name="connsiteY570" fmla="*/ 4845649 h 6858000"/>
              <a:gd name="connsiteX571" fmla="*/ 5353660 w 12192000"/>
              <a:gd name="connsiteY571" fmla="*/ 4911494 h 6858000"/>
              <a:gd name="connsiteX572" fmla="*/ 4794115 w 12192000"/>
              <a:gd name="connsiteY572" fmla="*/ 4381645 h 6858000"/>
              <a:gd name="connsiteX573" fmla="*/ 4780442 w 12192000"/>
              <a:gd name="connsiteY573" fmla="*/ 4368698 h 6858000"/>
              <a:gd name="connsiteX574" fmla="*/ 4777713 w 12192000"/>
              <a:gd name="connsiteY574" fmla="*/ 4370012 h 6858000"/>
              <a:gd name="connsiteX575" fmla="*/ 4783313 w 12192000"/>
              <a:gd name="connsiteY575" fmla="*/ 4371416 h 6858000"/>
              <a:gd name="connsiteX576" fmla="*/ 2321162 w 12192000"/>
              <a:gd name="connsiteY576" fmla="*/ 4363254 h 6858000"/>
              <a:gd name="connsiteX577" fmla="*/ 2214771 w 12192000"/>
              <a:gd name="connsiteY577" fmla="*/ 4621694 h 6858000"/>
              <a:gd name="connsiteX578" fmla="*/ 2693581 w 12192000"/>
              <a:gd name="connsiteY578" fmla="*/ 5018865 h 6858000"/>
              <a:gd name="connsiteX579" fmla="*/ 2869240 w 12192000"/>
              <a:gd name="connsiteY579" fmla="*/ 4981037 h 6858000"/>
              <a:gd name="connsiteX580" fmla="*/ 2886736 w 12192000"/>
              <a:gd name="connsiteY580" fmla="*/ 4992050 h 6858000"/>
              <a:gd name="connsiteX581" fmla="*/ 2875720 w 12192000"/>
              <a:gd name="connsiteY581" fmla="*/ 5009540 h 6858000"/>
              <a:gd name="connsiteX582" fmla="*/ 2722195 w 12192000"/>
              <a:gd name="connsiteY582" fmla="*/ 5042601 h 6858000"/>
              <a:gd name="connsiteX583" fmla="*/ 2889817 w 12192000"/>
              <a:gd name="connsiteY583" fmla="*/ 5181643 h 6858000"/>
              <a:gd name="connsiteX584" fmla="*/ 3130993 w 12192000"/>
              <a:gd name="connsiteY584" fmla="*/ 4950591 h 6858000"/>
              <a:gd name="connsiteX585" fmla="*/ 3136176 w 12192000"/>
              <a:gd name="connsiteY585" fmla="*/ 4950591 h 6858000"/>
              <a:gd name="connsiteX586" fmla="*/ 3136176 w 12192000"/>
              <a:gd name="connsiteY586" fmla="*/ 4955773 h 6858000"/>
              <a:gd name="connsiteX587" fmla="*/ 2895496 w 12192000"/>
              <a:gd name="connsiteY587" fmla="*/ 5186353 h 6858000"/>
              <a:gd name="connsiteX588" fmla="*/ 3301996 w 12192000"/>
              <a:gd name="connsiteY588" fmla="*/ 5523542 h 6858000"/>
              <a:gd name="connsiteX589" fmla="*/ 3508795 w 12192000"/>
              <a:gd name="connsiteY589" fmla="*/ 5411920 h 6858000"/>
              <a:gd name="connsiteX590" fmla="*/ 3073713 w 12192000"/>
              <a:gd name="connsiteY590" fmla="*/ 4669738 h 6858000"/>
              <a:gd name="connsiteX591" fmla="*/ 2816920 w 12192000"/>
              <a:gd name="connsiteY591" fmla="*/ 4565157 h 6858000"/>
              <a:gd name="connsiteX592" fmla="*/ 2748104 w 12192000"/>
              <a:gd name="connsiteY592" fmla="*/ 4637708 h 6858000"/>
              <a:gd name="connsiteX593" fmla="*/ 2745512 w 12192000"/>
              <a:gd name="connsiteY593" fmla="*/ 4639003 h 6858000"/>
              <a:gd name="connsiteX594" fmla="*/ 2742919 w 12192000"/>
              <a:gd name="connsiteY594" fmla="*/ 4637708 h 6858000"/>
              <a:gd name="connsiteX595" fmla="*/ 2742919 w 12192000"/>
              <a:gd name="connsiteY595" fmla="*/ 4632525 h 6858000"/>
              <a:gd name="connsiteX596" fmla="*/ 2809634 w 12192000"/>
              <a:gd name="connsiteY596" fmla="*/ 4562190 h 6858000"/>
              <a:gd name="connsiteX597" fmla="*/ 1890214 w 12192000"/>
              <a:gd name="connsiteY597" fmla="*/ 4362396 h 6858000"/>
              <a:gd name="connsiteX598" fmla="*/ 1534258 w 12192000"/>
              <a:gd name="connsiteY598" fmla="*/ 4585058 h 6858000"/>
              <a:gd name="connsiteX599" fmla="*/ 1652497 w 12192000"/>
              <a:gd name="connsiteY599" fmla="*/ 5243060 h 6858000"/>
              <a:gd name="connsiteX600" fmla="*/ 1980511 w 12192000"/>
              <a:gd name="connsiteY600" fmla="*/ 5172423 h 6858000"/>
              <a:gd name="connsiteX601" fmla="*/ 2069810 w 12192000"/>
              <a:gd name="connsiteY601" fmla="*/ 4955500 h 6858000"/>
              <a:gd name="connsiteX602" fmla="*/ 1815053 w 12192000"/>
              <a:gd name="connsiteY602" fmla="*/ 4789291 h 6858000"/>
              <a:gd name="connsiteX603" fmla="*/ 1813758 w 12192000"/>
              <a:gd name="connsiteY603" fmla="*/ 4784109 h 6858000"/>
              <a:gd name="connsiteX604" fmla="*/ 1818942 w 12192000"/>
              <a:gd name="connsiteY604" fmla="*/ 4782813 h 6858000"/>
              <a:gd name="connsiteX605" fmla="*/ 2072735 w 12192000"/>
              <a:gd name="connsiteY605" fmla="*/ 4948395 h 6858000"/>
              <a:gd name="connsiteX606" fmla="*/ 2206158 w 12192000"/>
              <a:gd name="connsiteY606" fmla="*/ 4624284 h 6858000"/>
              <a:gd name="connsiteX607" fmla="*/ 4751679 w 12192000"/>
              <a:gd name="connsiteY607" fmla="*/ 4341461 h 6858000"/>
              <a:gd name="connsiteX608" fmla="*/ 4747525 w 12192000"/>
              <a:gd name="connsiteY608" fmla="*/ 4352066 h 6858000"/>
              <a:gd name="connsiteX609" fmla="*/ 4757701 w 12192000"/>
              <a:gd name="connsiteY609" fmla="*/ 4347163 h 6858000"/>
              <a:gd name="connsiteX610" fmla="*/ 3046738 w 12192000"/>
              <a:gd name="connsiteY610" fmla="*/ 4322866 h 6858000"/>
              <a:gd name="connsiteX611" fmla="*/ 2822074 w 12192000"/>
              <a:gd name="connsiteY611" fmla="*/ 4559723 h 6858000"/>
              <a:gd name="connsiteX612" fmla="*/ 3067912 w 12192000"/>
              <a:gd name="connsiteY612" fmla="*/ 4659843 h 6858000"/>
              <a:gd name="connsiteX613" fmla="*/ 3027973 w 12192000"/>
              <a:gd name="connsiteY613" fmla="*/ 4591713 h 6858000"/>
              <a:gd name="connsiteX614" fmla="*/ 3029268 w 12192000"/>
              <a:gd name="connsiteY614" fmla="*/ 4586532 h 6858000"/>
              <a:gd name="connsiteX615" fmla="*/ 3034452 w 12192000"/>
              <a:gd name="connsiteY615" fmla="*/ 4587827 h 6858000"/>
              <a:gd name="connsiteX616" fmla="*/ 3079416 w 12192000"/>
              <a:gd name="connsiteY616" fmla="*/ 4664528 h 6858000"/>
              <a:gd name="connsiteX617" fmla="*/ 3362757 w 12192000"/>
              <a:gd name="connsiteY617" fmla="*/ 4779922 h 6858000"/>
              <a:gd name="connsiteX618" fmla="*/ 3312229 w 12192000"/>
              <a:gd name="connsiteY618" fmla="*/ 4619049 h 6858000"/>
              <a:gd name="connsiteX619" fmla="*/ 12192000 w 12192000"/>
              <a:gd name="connsiteY619" fmla="*/ 4298450 h 6858000"/>
              <a:gd name="connsiteX620" fmla="*/ 12192000 w 12192000"/>
              <a:gd name="connsiteY620" fmla="*/ 4324837 h 6858000"/>
              <a:gd name="connsiteX621" fmla="*/ 12036752 w 12192000"/>
              <a:gd name="connsiteY621" fmla="*/ 4857310 h 6858000"/>
              <a:gd name="connsiteX622" fmla="*/ 12033512 w 12192000"/>
              <a:gd name="connsiteY622" fmla="*/ 4859901 h 6858000"/>
              <a:gd name="connsiteX623" fmla="*/ 12032216 w 12192000"/>
              <a:gd name="connsiteY623" fmla="*/ 4859901 h 6858000"/>
              <a:gd name="connsiteX624" fmla="*/ 12029625 w 12192000"/>
              <a:gd name="connsiteY624" fmla="*/ 4855366 h 6858000"/>
              <a:gd name="connsiteX625" fmla="*/ 9290023 w 12192000"/>
              <a:gd name="connsiteY625" fmla="*/ 4251867 h 6858000"/>
              <a:gd name="connsiteX626" fmla="*/ 8780911 w 12192000"/>
              <a:gd name="connsiteY626" fmla="*/ 4542402 h 6858000"/>
              <a:gd name="connsiteX627" fmla="*/ 8816651 w 12192000"/>
              <a:gd name="connsiteY627" fmla="*/ 4685147 h 6858000"/>
              <a:gd name="connsiteX628" fmla="*/ 9500655 w 12192000"/>
              <a:gd name="connsiteY628" fmla="*/ 4564669 h 6858000"/>
              <a:gd name="connsiteX629" fmla="*/ 3176301 w 12192000"/>
              <a:gd name="connsiteY629" fmla="*/ 4186275 h 6858000"/>
              <a:gd name="connsiteX630" fmla="*/ 3051793 w 12192000"/>
              <a:gd name="connsiteY630" fmla="*/ 4317538 h 6858000"/>
              <a:gd name="connsiteX631" fmla="*/ 3306933 w 12192000"/>
              <a:gd name="connsiteY631" fmla="*/ 4602172 h 6858000"/>
              <a:gd name="connsiteX632" fmla="*/ 6138747 w 12192000"/>
              <a:gd name="connsiteY632" fmla="*/ 4132999 h 6858000"/>
              <a:gd name="connsiteX633" fmla="*/ 6108967 w 12192000"/>
              <a:gd name="connsiteY633" fmla="*/ 4272288 h 6858000"/>
              <a:gd name="connsiteX634" fmla="*/ 6244788 w 12192000"/>
              <a:gd name="connsiteY634" fmla="*/ 4171212 h 6858000"/>
              <a:gd name="connsiteX635" fmla="*/ 6557217 w 12192000"/>
              <a:gd name="connsiteY635" fmla="*/ 3975709 h 6858000"/>
              <a:gd name="connsiteX636" fmla="*/ 6284984 w 12192000"/>
              <a:gd name="connsiteY636" fmla="*/ 4178286 h 6858000"/>
              <a:gd name="connsiteX637" fmla="*/ 6346493 w 12192000"/>
              <a:gd name="connsiteY637" fmla="*/ 4200451 h 6858000"/>
              <a:gd name="connsiteX638" fmla="*/ 6558567 w 12192000"/>
              <a:gd name="connsiteY638" fmla="*/ 3976883 h 6858000"/>
              <a:gd name="connsiteX639" fmla="*/ 3139792 w 12192000"/>
              <a:gd name="connsiteY639" fmla="*/ 3972932 h 6858000"/>
              <a:gd name="connsiteX640" fmla="*/ 3196707 w 12192000"/>
              <a:gd name="connsiteY640" fmla="*/ 4154116 h 6858000"/>
              <a:gd name="connsiteX641" fmla="*/ 3281119 w 12192000"/>
              <a:gd name="connsiteY641" fmla="*/ 4065121 h 6858000"/>
              <a:gd name="connsiteX642" fmla="*/ 5649207 w 12192000"/>
              <a:gd name="connsiteY642" fmla="*/ 3956605 h 6858000"/>
              <a:gd name="connsiteX643" fmla="*/ 5493843 w 12192000"/>
              <a:gd name="connsiteY643" fmla="*/ 4549562 h 6858000"/>
              <a:gd name="connsiteX644" fmla="*/ 5506941 w 12192000"/>
              <a:gd name="connsiteY644" fmla="*/ 4552846 h 6858000"/>
              <a:gd name="connsiteX645" fmla="*/ 5509532 w 12192000"/>
              <a:gd name="connsiteY645" fmla="*/ 4557381 h 6858000"/>
              <a:gd name="connsiteX646" fmla="*/ 5506294 w 12192000"/>
              <a:gd name="connsiteY646" fmla="*/ 4559972 h 6858000"/>
              <a:gd name="connsiteX647" fmla="*/ 5505645 w 12192000"/>
              <a:gd name="connsiteY647" fmla="*/ 4559972 h 6858000"/>
              <a:gd name="connsiteX648" fmla="*/ 5492011 w 12192000"/>
              <a:gd name="connsiteY648" fmla="*/ 4556555 h 6858000"/>
              <a:gd name="connsiteX649" fmla="*/ 5393959 w 12192000"/>
              <a:gd name="connsiteY649" fmla="*/ 4930774 h 6858000"/>
              <a:gd name="connsiteX650" fmla="*/ 5406438 w 12192000"/>
              <a:gd name="connsiteY650" fmla="*/ 4936743 h 6858000"/>
              <a:gd name="connsiteX651" fmla="*/ 5743934 w 12192000"/>
              <a:gd name="connsiteY651" fmla="*/ 4580929 h 6858000"/>
              <a:gd name="connsiteX652" fmla="*/ 5723349 w 12192000"/>
              <a:gd name="connsiteY652" fmla="*/ 4596249 h 6858000"/>
              <a:gd name="connsiteX653" fmla="*/ 5714278 w 12192000"/>
              <a:gd name="connsiteY653" fmla="*/ 4598840 h 6858000"/>
              <a:gd name="connsiteX654" fmla="*/ 5702615 w 12192000"/>
              <a:gd name="connsiteY654" fmla="*/ 4593010 h 6858000"/>
              <a:gd name="connsiteX655" fmla="*/ 5705854 w 12192000"/>
              <a:gd name="connsiteY655" fmla="*/ 4572280 h 6858000"/>
              <a:gd name="connsiteX656" fmla="*/ 6073416 w 12192000"/>
              <a:gd name="connsiteY656" fmla="*/ 4298745 h 6858000"/>
              <a:gd name="connsiteX657" fmla="*/ 6110990 w 12192000"/>
              <a:gd name="connsiteY657" fmla="*/ 4122997 h 6858000"/>
              <a:gd name="connsiteX658" fmla="*/ 8576941 w 12192000"/>
              <a:gd name="connsiteY658" fmla="*/ 3845831 h 6858000"/>
              <a:gd name="connsiteX659" fmla="*/ 7690793 w 12192000"/>
              <a:gd name="connsiteY659" fmla="*/ 4012578 h 6858000"/>
              <a:gd name="connsiteX660" fmla="*/ 7666629 w 12192000"/>
              <a:gd name="connsiteY660" fmla="*/ 4213365 h 6858000"/>
              <a:gd name="connsiteX661" fmla="*/ 8191305 w 12192000"/>
              <a:gd name="connsiteY661" fmla="*/ 4403855 h 6858000"/>
              <a:gd name="connsiteX662" fmla="*/ 8193247 w 12192000"/>
              <a:gd name="connsiteY662" fmla="*/ 4408389 h 6858000"/>
              <a:gd name="connsiteX663" fmla="*/ 8190008 w 12192000"/>
              <a:gd name="connsiteY663" fmla="*/ 4410333 h 6858000"/>
              <a:gd name="connsiteX664" fmla="*/ 8188712 w 12192000"/>
              <a:gd name="connsiteY664" fmla="*/ 4410333 h 6858000"/>
              <a:gd name="connsiteX665" fmla="*/ 7665774 w 12192000"/>
              <a:gd name="connsiteY665" fmla="*/ 4220473 h 6858000"/>
              <a:gd name="connsiteX666" fmla="*/ 7588740 w 12192000"/>
              <a:gd name="connsiteY666" fmla="*/ 4860639 h 6858000"/>
              <a:gd name="connsiteX667" fmla="*/ 7624266 w 12192000"/>
              <a:gd name="connsiteY667" fmla="*/ 4918433 h 6858000"/>
              <a:gd name="connsiteX668" fmla="*/ 7626311 w 12192000"/>
              <a:gd name="connsiteY668" fmla="*/ 4918202 h 6858000"/>
              <a:gd name="connsiteX669" fmla="*/ 7642509 w 12192000"/>
              <a:gd name="connsiteY669" fmla="*/ 4931159 h 6858000"/>
              <a:gd name="connsiteX670" fmla="*/ 7639189 w 12192000"/>
              <a:gd name="connsiteY670" fmla="*/ 4941928 h 6858000"/>
              <a:gd name="connsiteX671" fmla="*/ 7638832 w 12192000"/>
              <a:gd name="connsiteY671" fmla="*/ 4942129 h 6858000"/>
              <a:gd name="connsiteX672" fmla="*/ 8021233 w 12192000"/>
              <a:gd name="connsiteY672" fmla="*/ 5564217 h 6858000"/>
              <a:gd name="connsiteX673" fmla="*/ 8345326 w 12192000"/>
              <a:gd name="connsiteY673" fmla="*/ 5471256 h 6858000"/>
              <a:gd name="connsiteX674" fmla="*/ 8084396 w 12192000"/>
              <a:gd name="connsiteY674" fmla="*/ 5235620 h 6858000"/>
              <a:gd name="connsiteX675" fmla="*/ 8084396 w 12192000"/>
              <a:gd name="connsiteY675" fmla="*/ 5230437 h 6858000"/>
              <a:gd name="connsiteX676" fmla="*/ 8089579 w 12192000"/>
              <a:gd name="connsiteY676" fmla="*/ 5230437 h 6858000"/>
              <a:gd name="connsiteX677" fmla="*/ 8353616 w 12192000"/>
              <a:gd name="connsiteY677" fmla="*/ 5468877 h 6858000"/>
              <a:gd name="connsiteX678" fmla="*/ 8791933 w 12192000"/>
              <a:gd name="connsiteY678" fmla="*/ 5343153 h 6858000"/>
              <a:gd name="connsiteX679" fmla="*/ 8810075 w 12192000"/>
              <a:gd name="connsiteY679" fmla="*/ 5352871 h 6858000"/>
              <a:gd name="connsiteX680" fmla="*/ 8800356 w 12192000"/>
              <a:gd name="connsiteY680" fmla="*/ 5371009 h 6858000"/>
              <a:gd name="connsiteX681" fmla="*/ 8379057 w 12192000"/>
              <a:gd name="connsiteY681" fmla="*/ 5491853 h 6858000"/>
              <a:gd name="connsiteX682" fmla="*/ 8679289 w 12192000"/>
              <a:gd name="connsiteY682" fmla="*/ 5762980 h 6858000"/>
              <a:gd name="connsiteX683" fmla="*/ 8959866 w 12192000"/>
              <a:gd name="connsiteY683" fmla="*/ 5373588 h 6858000"/>
              <a:gd name="connsiteX684" fmla="*/ 8868729 w 12192000"/>
              <a:gd name="connsiteY684" fmla="*/ 5009974 h 6858000"/>
              <a:gd name="connsiteX685" fmla="*/ 8324267 w 12192000"/>
              <a:gd name="connsiteY685" fmla="*/ 4802996 h 6858000"/>
              <a:gd name="connsiteX686" fmla="*/ 8042928 w 12192000"/>
              <a:gd name="connsiteY686" fmla="*/ 4963547 h 6858000"/>
              <a:gd name="connsiteX687" fmla="*/ 8040983 w 12192000"/>
              <a:gd name="connsiteY687" fmla="*/ 4964195 h 6858000"/>
              <a:gd name="connsiteX688" fmla="*/ 8037745 w 12192000"/>
              <a:gd name="connsiteY688" fmla="*/ 4962252 h 6858000"/>
              <a:gd name="connsiteX689" fmla="*/ 8039041 w 12192000"/>
              <a:gd name="connsiteY689" fmla="*/ 4957070 h 6858000"/>
              <a:gd name="connsiteX690" fmla="*/ 8315121 w 12192000"/>
              <a:gd name="connsiteY690" fmla="*/ 4799519 h 6858000"/>
              <a:gd name="connsiteX691" fmla="*/ 8282526 w 12192000"/>
              <a:gd name="connsiteY691" fmla="*/ 4787128 h 6858000"/>
              <a:gd name="connsiteX692" fmla="*/ 7869284 w 12192000"/>
              <a:gd name="connsiteY692" fmla="*/ 4859900 h 6858000"/>
              <a:gd name="connsiteX693" fmla="*/ 7865397 w 12192000"/>
              <a:gd name="connsiteY693" fmla="*/ 4856661 h 6858000"/>
              <a:gd name="connsiteX694" fmla="*/ 7868637 w 12192000"/>
              <a:gd name="connsiteY694" fmla="*/ 4852127 h 6858000"/>
              <a:gd name="connsiteX695" fmla="*/ 8268322 w 12192000"/>
              <a:gd name="connsiteY695" fmla="*/ 4781728 h 6858000"/>
              <a:gd name="connsiteX696" fmla="*/ 8005348 w 12192000"/>
              <a:gd name="connsiteY696" fmla="*/ 4681758 h 6858000"/>
              <a:gd name="connsiteX697" fmla="*/ 8003405 w 12192000"/>
              <a:gd name="connsiteY697" fmla="*/ 4677223 h 6858000"/>
              <a:gd name="connsiteX698" fmla="*/ 8007940 w 12192000"/>
              <a:gd name="connsiteY698" fmla="*/ 4675280 h 6858000"/>
              <a:gd name="connsiteX699" fmla="*/ 8281738 w 12192000"/>
              <a:gd name="connsiteY699" fmla="*/ 4779365 h 6858000"/>
              <a:gd name="connsiteX700" fmla="*/ 8381108 w 12192000"/>
              <a:gd name="connsiteY700" fmla="*/ 4761862 h 6858000"/>
              <a:gd name="connsiteX701" fmla="*/ 8753305 w 12192000"/>
              <a:gd name="connsiteY701" fmla="*/ 4549460 h 6858000"/>
              <a:gd name="connsiteX702" fmla="*/ 8967155 w 12192000"/>
              <a:gd name="connsiteY702" fmla="*/ 3772402 h 6858000"/>
              <a:gd name="connsiteX703" fmla="*/ 8605169 w 12192000"/>
              <a:gd name="connsiteY703" fmla="*/ 3840517 h 6858000"/>
              <a:gd name="connsiteX704" fmla="*/ 8779005 w 12192000"/>
              <a:gd name="connsiteY704" fmla="*/ 4534793 h 6858000"/>
              <a:gd name="connsiteX705" fmla="*/ 9285793 w 12192000"/>
              <a:gd name="connsiteY705" fmla="*/ 4245585 h 6858000"/>
              <a:gd name="connsiteX706" fmla="*/ 10295975 w 12192000"/>
              <a:gd name="connsiteY706" fmla="*/ 3704969 h 6858000"/>
              <a:gd name="connsiteX707" fmla="*/ 10174580 w 12192000"/>
              <a:gd name="connsiteY707" fmla="*/ 4370974 h 6858000"/>
              <a:gd name="connsiteX708" fmla="*/ 10209173 w 12192000"/>
              <a:gd name="connsiteY708" fmla="*/ 4439874 h 6858000"/>
              <a:gd name="connsiteX709" fmla="*/ 10397898 w 12192000"/>
              <a:gd name="connsiteY709" fmla="*/ 4406632 h 6858000"/>
              <a:gd name="connsiteX710" fmla="*/ 11029394 w 12192000"/>
              <a:gd name="connsiteY710" fmla="*/ 3968872 h 6858000"/>
              <a:gd name="connsiteX711" fmla="*/ 5730166 w 12192000"/>
              <a:gd name="connsiteY711" fmla="*/ 3619648 h 6858000"/>
              <a:gd name="connsiteX712" fmla="*/ 5425744 w 12192000"/>
              <a:gd name="connsiteY712" fmla="*/ 3868666 h 6858000"/>
              <a:gd name="connsiteX713" fmla="*/ 5644369 w 12192000"/>
              <a:gd name="connsiteY713" fmla="*/ 3947450 h 6858000"/>
              <a:gd name="connsiteX714" fmla="*/ 9962737 w 12192000"/>
              <a:gd name="connsiteY714" fmla="*/ 3585062 h 6858000"/>
              <a:gd name="connsiteX715" fmla="*/ 9214182 w 12192000"/>
              <a:gd name="connsiteY715" fmla="*/ 3725920 h 6858000"/>
              <a:gd name="connsiteX716" fmla="*/ 9245481 w 12192000"/>
              <a:gd name="connsiteY716" fmla="*/ 4018433 h 6858000"/>
              <a:gd name="connsiteX717" fmla="*/ 9232523 w 12192000"/>
              <a:gd name="connsiteY717" fmla="*/ 4034627 h 6858000"/>
              <a:gd name="connsiteX718" fmla="*/ 9230580 w 12192000"/>
              <a:gd name="connsiteY718" fmla="*/ 4034627 h 6858000"/>
              <a:gd name="connsiteX719" fmla="*/ 9216325 w 12192000"/>
              <a:gd name="connsiteY719" fmla="*/ 4021672 h 6858000"/>
              <a:gd name="connsiteX720" fmla="*/ 9185262 w 12192000"/>
              <a:gd name="connsiteY720" fmla="*/ 3731361 h 6858000"/>
              <a:gd name="connsiteX721" fmla="*/ 8975229 w 12192000"/>
              <a:gd name="connsiteY721" fmla="*/ 3770884 h 6858000"/>
              <a:gd name="connsiteX722" fmla="*/ 9292365 w 12192000"/>
              <a:gd name="connsiteY722" fmla="*/ 4241834 h 6858000"/>
              <a:gd name="connsiteX723" fmla="*/ 9778077 w 12192000"/>
              <a:gd name="connsiteY723" fmla="*/ 3964668 h 6858000"/>
              <a:gd name="connsiteX724" fmla="*/ 9783260 w 12192000"/>
              <a:gd name="connsiteY724" fmla="*/ 3965963 h 6858000"/>
              <a:gd name="connsiteX725" fmla="*/ 9781965 w 12192000"/>
              <a:gd name="connsiteY725" fmla="*/ 3971146 h 6858000"/>
              <a:gd name="connsiteX726" fmla="*/ 9296595 w 12192000"/>
              <a:gd name="connsiteY726" fmla="*/ 4248117 h 6858000"/>
              <a:gd name="connsiteX727" fmla="*/ 9508787 w 12192000"/>
              <a:gd name="connsiteY727" fmla="*/ 4563237 h 6858000"/>
              <a:gd name="connsiteX728" fmla="*/ 10130026 w 12192000"/>
              <a:gd name="connsiteY728" fmla="*/ 4453814 h 6858000"/>
              <a:gd name="connsiteX729" fmla="*/ 10150638 w 12192000"/>
              <a:gd name="connsiteY729" fmla="*/ 4340725 h 6858000"/>
              <a:gd name="connsiteX730" fmla="*/ 9948483 w 12192000"/>
              <a:gd name="connsiteY730" fmla="*/ 3938108 h 6858000"/>
              <a:gd name="connsiteX731" fmla="*/ 9950427 w 12192000"/>
              <a:gd name="connsiteY731" fmla="*/ 3932926 h 6858000"/>
              <a:gd name="connsiteX732" fmla="*/ 9955609 w 12192000"/>
              <a:gd name="connsiteY732" fmla="*/ 3934868 h 6858000"/>
              <a:gd name="connsiteX733" fmla="*/ 10152971 w 12192000"/>
              <a:gd name="connsiteY733" fmla="*/ 4327934 h 6858000"/>
              <a:gd name="connsiteX734" fmla="*/ 10268331 w 12192000"/>
              <a:gd name="connsiteY734" fmla="*/ 3695039 h 6858000"/>
              <a:gd name="connsiteX735" fmla="*/ 10091028 w 12192000"/>
              <a:gd name="connsiteY735" fmla="*/ 3815029 h 6858000"/>
              <a:gd name="connsiteX736" fmla="*/ 10089083 w 12192000"/>
              <a:gd name="connsiteY736" fmla="*/ 3815029 h 6858000"/>
              <a:gd name="connsiteX737" fmla="*/ 10085844 w 12192000"/>
              <a:gd name="connsiteY737" fmla="*/ 3813731 h 6858000"/>
              <a:gd name="connsiteX738" fmla="*/ 10087140 w 12192000"/>
              <a:gd name="connsiteY738" fmla="*/ 3808550 h 6858000"/>
              <a:gd name="connsiteX739" fmla="*/ 10259560 w 12192000"/>
              <a:gd name="connsiteY739" fmla="*/ 3691866 h 6858000"/>
              <a:gd name="connsiteX740" fmla="*/ 1736662 w 12192000"/>
              <a:gd name="connsiteY740" fmla="*/ 3566849 h 6858000"/>
              <a:gd name="connsiteX741" fmla="*/ 1503904 w 12192000"/>
              <a:gd name="connsiteY741" fmla="*/ 3670583 h 6858000"/>
              <a:gd name="connsiteX742" fmla="*/ 1590258 w 12192000"/>
              <a:gd name="connsiteY742" fmla="*/ 3780695 h 6858000"/>
              <a:gd name="connsiteX743" fmla="*/ 1589609 w 12192000"/>
              <a:gd name="connsiteY743" fmla="*/ 3785878 h 6858000"/>
              <a:gd name="connsiteX744" fmla="*/ 1587018 w 12192000"/>
              <a:gd name="connsiteY744" fmla="*/ 3787173 h 6858000"/>
              <a:gd name="connsiteX745" fmla="*/ 1584427 w 12192000"/>
              <a:gd name="connsiteY745" fmla="*/ 3785878 h 6858000"/>
              <a:gd name="connsiteX746" fmla="*/ 1496593 w 12192000"/>
              <a:gd name="connsiteY746" fmla="*/ 3673842 h 6858000"/>
              <a:gd name="connsiteX747" fmla="*/ 1247613 w 12192000"/>
              <a:gd name="connsiteY747" fmla="*/ 3784804 h 6858000"/>
              <a:gd name="connsiteX748" fmla="*/ 1805597 w 12192000"/>
              <a:gd name="connsiteY748" fmla="*/ 3893716 h 6858000"/>
              <a:gd name="connsiteX749" fmla="*/ 3535196 w 12192000"/>
              <a:gd name="connsiteY749" fmla="*/ 3339551 h 6858000"/>
              <a:gd name="connsiteX750" fmla="*/ 3504795 w 12192000"/>
              <a:gd name="connsiteY750" fmla="*/ 3370669 h 6858000"/>
              <a:gd name="connsiteX751" fmla="*/ 3613249 w 12192000"/>
              <a:gd name="connsiteY751" fmla="*/ 3376425 h 6858000"/>
              <a:gd name="connsiteX752" fmla="*/ 6348096 w 12192000"/>
              <a:gd name="connsiteY752" fmla="*/ 3153806 h 6858000"/>
              <a:gd name="connsiteX753" fmla="*/ 6140217 w 12192000"/>
              <a:gd name="connsiteY753" fmla="*/ 4126117 h 6858000"/>
              <a:gd name="connsiteX754" fmla="*/ 6251497 w 12192000"/>
              <a:gd name="connsiteY754" fmla="*/ 4166219 h 6858000"/>
              <a:gd name="connsiteX755" fmla="*/ 6534300 w 12192000"/>
              <a:gd name="connsiteY755" fmla="*/ 3955774 h 6858000"/>
              <a:gd name="connsiteX756" fmla="*/ 6347413 w 12192000"/>
              <a:gd name="connsiteY756" fmla="*/ 3793216 h 6858000"/>
              <a:gd name="connsiteX757" fmla="*/ 6239748 w 12192000"/>
              <a:gd name="connsiteY757" fmla="*/ 3913491 h 6858000"/>
              <a:gd name="connsiteX758" fmla="*/ 6237155 w 12192000"/>
              <a:gd name="connsiteY758" fmla="*/ 3914140 h 6858000"/>
              <a:gd name="connsiteX759" fmla="*/ 6234564 w 12192000"/>
              <a:gd name="connsiteY759" fmla="*/ 3913491 h 6858000"/>
              <a:gd name="connsiteX760" fmla="*/ 6234564 w 12192000"/>
              <a:gd name="connsiteY760" fmla="*/ 3908309 h 6858000"/>
              <a:gd name="connsiteX761" fmla="*/ 6341891 w 12192000"/>
              <a:gd name="connsiteY761" fmla="*/ 3788412 h 6858000"/>
              <a:gd name="connsiteX762" fmla="*/ 6273440 w 12192000"/>
              <a:gd name="connsiteY762" fmla="*/ 3728874 h 6858000"/>
              <a:gd name="connsiteX763" fmla="*/ 6272142 w 12192000"/>
              <a:gd name="connsiteY763" fmla="*/ 3708142 h 6858000"/>
              <a:gd name="connsiteX764" fmla="*/ 6292877 w 12192000"/>
              <a:gd name="connsiteY764" fmla="*/ 3706846 h 6858000"/>
              <a:gd name="connsiteX765" fmla="*/ 6361484 w 12192000"/>
              <a:gd name="connsiteY765" fmla="*/ 3766523 h 6858000"/>
              <a:gd name="connsiteX766" fmla="*/ 6699791 w 12192000"/>
              <a:gd name="connsiteY766" fmla="*/ 3388597 h 6858000"/>
              <a:gd name="connsiteX767" fmla="*/ 935058 w 12192000"/>
              <a:gd name="connsiteY767" fmla="*/ 2957567 h 6858000"/>
              <a:gd name="connsiteX768" fmla="*/ 790707 w 12192000"/>
              <a:gd name="connsiteY768" fmla="*/ 3336407 h 6858000"/>
              <a:gd name="connsiteX769" fmla="*/ 983797 w 12192000"/>
              <a:gd name="connsiteY769" fmla="*/ 3519635 h 6858000"/>
              <a:gd name="connsiteX770" fmla="*/ 983797 w 12192000"/>
              <a:gd name="connsiteY770" fmla="*/ 3524817 h 6858000"/>
              <a:gd name="connsiteX771" fmla="*/ 981204 w 12192000"/>
              <a:gd name="connsiteY771" fmla="*/ 3525464 h 6858000"/>
              <a:gd name="connsiteX772" fmla="*/ 978613 w 12192000"/>
              <a:gd name="connsiteY772" fmla="*/ 3524170 h 6858000"/>
              <a:gd name="connsiteX773" fmla="*/ 788019 w 12192000"/>
              <a:gd name="connsiteY773" fmla="*/ 3343462 h 6858000"/>
              <a:gd name="connsiteX774" fmla="*/ 663308 w 12192000"/>
              <a:gd name="connsiteY774" fmla="*/ 3670757 h 6858000"/>
              <a:gd name="connsiteX775" fmla="*/ 1235291 w 12192000"/>
              <a:gd name="connsiteY775" fmla="*/ 3782399 h 6858000"/>
              <a:gd name="connsiteX776" fmla="*/ 1492020 w 12192000"/>
              <a:gd name="connsiteY776" fmla="*/ 3668006 h 6858000"/>
              <a:gd name="connsiteX777" fmla="*/ 8124233 w 12192000"/>
              <a:gd name="connsiteY777" fmla="*/ 2949560 h 6858000"/>
              <a:gd name="connsiteX778" fmla="*/ 8035740 w 12192000"/>
              <a:gd name="connsiteY778" fmla="*/ 3117184 h 6858000"/>
              <a:gd name="connsiteX779" fmla="*/ 8112118 w 12192000"/>
              <a:gd name="connsiteY779" fmla="*/ 3178332 h 6858000"/>
              <a:gd name="connsiteX780" fmla="*/ 8125394 w 12192000"/>
              <a:gd name="connsiteY780" fmla="*/ 2950423 h 6858000"/>
              <a:gd name="connsiteX781" fmla="*/ 11665490 w 12192000"/>
              <a:gd name="connsiteY781" fmla="*/ 2930788 h 6858000"/>
              <a:gd name="connsiteX782" fmla="*/ 11670674 w 12192000"/>
              <a:gd name="connsiteY782" fmla="*/ 2931435 h 6858000"/>
              <a:gd name="connsiteX783" fmla="*/ 11670025 w 12192000"/>
              <a:gd name="connsiteY783" fmla="*/ 2936622 h 6858000"/>
              <a:gd name="connsiteX784" fmla="*/ 10686472 w 12192000"/>
              <a:gd name="connsiteY784" fmla="*/ 3741179 h 6858000"/>
              <a:gd name="connsiteX785" fmla="*/ 10683879 w 12192000"/>
              <a:gd name="connsiteY785" fmla="*/ 3741829 h 6858000"/>
              <a:gd name="connsiteX786" fmla="*/ 10681288 w 12192000"/>
              <a:gd name="connsiteY786" fmla="*/ 3740532 h 6858000"/>
              <a:gd name="connsiteX787" fmla="*/ 10681936 w 12192000"/>
              <a:gd name="connsiteY787" fmla="*/ 3735348 h 6858000"/>
              <a:gd name="connsiteX788" fmla="*/ 5932283 w 12192000"/>
              <a:gd name="connsiteY788" fmla="*/ 2876218 h 6858000"/>
              <a:gd name="connsiteX789" fmla="*/ 5742676 w 12192000"/>
              <a:gd name="connsiteY789" fmla="*/ 3599875 h 6858000"/>
              <a:gd name="connsiteX790" fmla="*/ 6253353 w 12192000"/>
              <a:gd name="connsiteY790" fmla="*/ 3182133 h 6858000"/>
              <a:gd name="connsiteX791" fmla="*/ 6258537 w 12192000"/>
              <a:gd name="connsiteY791" fmla="*/ 3182780 h 6858000"/>
              <a:gd name="connsiteX792" fmla="*/ 6257888 w 12192000"/>
              <a:gd name="connsiteY792" fmla="*/ 3187962 h 6858000"/>
              <a:gd name="connsiteX793" fmla="*/ 5739494 w 12192000"/>
              <a:gd name="connsiteY793" fmla="*/ 3612017 h 6858000"/>
              <a:gd name="connsiteX794" fmla="*/ 5650982 w 12192000"/>
              <a:gd name="connsiteY794" fmla="*/ 3949832 h 6858000"/>
              <a:gd name="connsiteX795" fmla="*/ 6112462 w 12192000"/>
              <a:gd name="connsiteY795" fmla="*/ 4116116 h 6858000"/>
              <a:gd name="connsiteX796" fmla="*/ 6321937 w 12192000"/>
              <a:gd name="connsiteY796" fmla="*/ 3136341 h 6858000"/>
              <a:gd name="connsiteX797" fmla="*/ 5823316 w 12192000"/>
              <a:gd name="connsiteY797" fmla="*/ 2803472 h 6858000"/>
              <a:gd name="connsiteX798" fmla="*/ 5361909 w 12192000"/>
              <a:gd name="connsiteY798" fmla="*/ 3062384 h 6858000"/>
              <a:gd name="connsiteX799" fmla="*/ 5374764 w 12192000"/>
              <a:gd name="connsiteY799" fmla="*/ 3129014 h 6858000"/>
              <a:gd name="connsiteX800" fmla="*/ 5372172 w 12192000"/>
              <a:gd name="connsiteY800" fmla="*/ 3133551 h 6858000"/>
              <a:gd name="connsiteX801" fmla="*/ 5371525 w 12192000"/>
              <a:gd name="connsiteY801" fmla="*/ 3134198 h 6858000"/>
              <a:gd name="connsiteX802" fmla="*/ 5367637 w 12192000"/>
              <a:gd name="connsiteY802" fmla="*/ 3130958 h 6858000"/>
              <a:gd name="connsiteX803" fmla="*/ 5355141 w 12192000"/>
              <a:gd name="connsiteY803" fmla="*/ 3066182 h 6858000"/>
              <a:gd name="connsiteX804" fmla="*/ 5229099 w 12192000"/>
              <a:gd name="connsiteY804" fmla="*/ 3136912 h 6858000"/>
              <a:gd name="connsiteX805" fmla="*/ 5355326 w 12192000"/>
              <a:gd name="connsiteY805" fmla="*/ 3338901 h 6858000"/>
              <a:gd name="connsiteX806" fmla="*/ 5354030 w 12192000"/>
              <a:gd name="connsiteY806" fmla="*/ 3344084 h 6858000"/>
              <a:gd name="connsiteX807" fmla="*/ 5352086 w 12192000"/>
              <a:gd name="connsiteY807" fmla="*/ 3344084 h 6858000"/>
              <a:gd name="connsiteX808" fmla="*/ 5348847 w 12192000"/>
              <a:gd name="connsiteY808" fmla="*/ 3342139 h 6858000"/>
              <a:gd name="connsiteX809" fmla="*/ 5222766 w 12192000"/>
              <a:gd name="connsiteY809" fmla="*/ 3140466 h 6858000"/>
              <a:gd name="connsiteX810" fmla="*/ 4809122 w 12192000"/>
              <a:gd name="connsiteY810" fmla="*/ 3372587 h 6858000"/>
              <a:gd name="connsiteX811" fmla="*/ 4807178 w 12192000"/>
              <a:gd name="connsiteY811" fmla="*/ 3373235 h 6858000"/>
              <a:gd name="connsiteX812" fmla="*/ 4803939 w 12192000"/>
              <a:gd name="connsiteY812" fmla="*/ 3371290 h 6858000"/>
              <a:gd name="connsiteX813" fmla="*/ 4805236 w 12192000"/>
              <a:gd name="connsiteY813" fmla="*/ 3366110 h 6858000"/>
              <a:gd name="connsiteX814" fmla="*/ 5218758 w 12192000"/>
              <a:gd name="connsiteY814" fmla="*/ 3134057 h 6858000"/>
              <a:gd name="connsiteX815" fmla="*/ 5038922 w 12192000"/>
              <a:gd name="connsiteY815" fmla="*/ 2846412 h 6858000"/>
              <a:gd name="connsiteX816" fmla="*/ 4496113 w 12192000"/>
              <a:gd name="connsiteY816" fmla="*/ 2970564 h 6858000"/>
              <a:gd name="connsiteX817" fmla="*/ 4602638 w 12192000"/>
              <a:gd name="connsiteY817" fmla="*/ 3487453 h 6858000"/>
              <a:gd name="connsiteX818" fmla="*/ 4950837 w 12192000"/>
              <a:gd name="connsiteY818" fmla="*/ 3580319 h 6858000"/>
              <a:gd name="connsiteX819" fmla="*/ 5053391 w 12192000"/>
              <a:gd name="connsiteY819" fmla="*/ 3322059 h 6858000"/>
              <a:gd name="connsiteX820" fmla="*/ 5057926 w 12192000"/>
              <a:gd name="connsiteY820" fmla="*/ 3320115 h 6858000"/>
              <a:gd name="connsiteX821" fmla="*/ 5059870 w 12192000"/>
              <a:gd name="connsiteY821" fmla="*/ 3324649 h 6858000"/>
              <a:gd name="connsiteX822" fmla="*/ 4957557 w 12192000"/>
              <a:gd name="connsiteY822" fmla="*/ 3582111 h 6858000"/>
              <a:gd name="connsiteX823" fmla="*/ 5279519 w 12192000"/>
              <a:gd name="connsiteY823" fmla="*/ 3667980 h 6858000"/>
              <a:gd name="connsiteX824" fmla="*/ 5282110 w 12192000"/>
              <a:gd name="connsiteY824" fmla="*/ 3672512 h 6858000"/>
              <a:gd name="connsiteX825" fmla="*/ 5278224 w 12192000"/>
              <a:gd name="connsiteY825" fmla="*/ 3675105 h 6858000"/>
              <a:gd name="connsiteX826" fmla="*/ 5277575 w 12192000"/>
              <a:gd name="connsiteY826" fmla="*/ 3675105 h 6858000"/>
              <a:gd name="connsiteX827" fmla="*/ 4954810 w 12192000"/>
              <a:gd name="connsiteY827" fmla="*/ 3589022 h 6858000"/>
              <a:gd name="connsiteX828" fmla="*/ 4764033 w 12192000"/>
              <a:gd name="connsiteY828" fmla="*/ 4069076 h 6858000"/>
              <a:gd name="connsiteX829" fmla="*/ 5090618 w 12192000"/>
              <a:gd name="connsiteY829" fmla="*/ 4186763 h 6858000"/>
              <a:gd name="connsiteX830" fmla="*/ 5176498 w 12192000"/>
              <a:gd name="connsiteY830" fmla="*/ 4145385 h 6858000"/>
              <a:gd name="connsiteX831" fmla="*/ 5195936 w 12192000"/>
              <a:gd name="connsiteY831" fmla="*/ 4152512 h 6858000"/>
              <a:gd name="connsiteX832" fmla="*/ 5188809 w 12192000"/>
              <a:gd name="connsiteY832" fmla="*/ 4171945 h 6858000"/>
              <a:gd name="connsiteX833" fmla="*/ 5129199 w 12192000"/>
              <a:gd name="connsiteY833" fmla="*/ 4200666 h 6858000"/>
              <a:gd name="connsiteX834" fmla="*/ 5344311 w 12192000"/>
              <a:gd name="connsiteY834" fmla="*/ 4278183 h 6858000"/>
              <a:gd name="connsiteX835" fmla="*/ 5346255 w 12192000"/>
              <a:gd name="connsiteY835" fmla="*/ 4282718 h 6858000"/>
              <a:gd name="connsiteX836" fmla="*/ 5343015 w 12192000"/>
              <a:gd name="connsiteY836" fmla="*/ 4284661 h 6858000"/>
              <a:gd name="connsiteX837" fmla="*/ 5341718 w 12192000"/>
              <a:gd name="connsiteY837" fmla="*/ 4284661 h 6858000"/>
              <a:gd name="connsiteX838" fmla="*/ 5120398 w 12192000"/>
              <a:gd name="connsiteY838" fmla="*/ 4204906 h 6858000"/>
              <a:gd name="connsiteX839" fmla="*/ 4787416 w 12192000"/>
              <a:gd name="connsiteY839" fmla="*/ 4365338 h 6858000"/>
              <a:gd name="connsiteX840" fmla="*/ 4797614 w 12192000"/>
              <a:gd name="connsiteY840" fmla="*/ 4375001 h 6858000"/>
              <a:gd name="connsiteX841" fmla="*/ 5487210 w 12192000"/>
              <a:gd name="connsiteY841" fmla="*/ 4547899 h 6858000"/>
              <a:gd name="connsiteX842" fmla="*/ 5642596 w 12192000"/>
              <a:gd name="connsiteY842" fmla="*/ 3954223 h 6858000"/>
              <a:gd name="connsiteX843" fmla="*/ 5419455 w 12192000"/>
              <a:gd name="connsiteY843" fmla="*/ 3873814 h 6858000"/>
              <a:gd name="connsiteX844" fmla="*/ 5274335 w 12192000"/>
              <a:gd name="connsiteY844" fmla="*/ 3992522 h 6858000"/>
              <a:gd name="connsiteX845" fmla="*/ 5271743 w 12192000"/>
              <a:gd name="connsiteY845" fmla="*/ 3993169 h 6858000"/>
              <a:gd name="connsiteX846" fmla="*/ 5269151 w 12192000"/>
              <a:gd name="connsiteY846" fmla="*/ 3991876 h 6858000"/>
              <a:gd name="connsiteX847" fmla="*/ 5269800 w 12192000"/>
              <a:gd name="connsiteY847" fmla="*/ 3986692 h 6858000"/>
              <a:gd name="connsiteX848" fmla="*/ 5411360 w 12192000"/>
              <a:gd name="connsiteY848" fmla="*/ 3870895 h 6858000"/>
              <a:gd name="connsiteX849" fmla="*/ 5186217 w 12192000"/>
              <a:gd name="connsiteY849" fmla="*/ 3789763 h 6858000"/>
              <a:gd name="connsiteX850" fmla="*/ 5184274 w 12192000"/>
              <a:gd name="connsiteY850" fmla="*/ 3785228 h 6858000"/>
              <a:gd name="connsiteX851" fmla="*/ 5188808 w 12192000"/>
              <a:gd name="connsiteY851" fmla="*/ 3783285 h 6858000"/>
              <a:gd name="connsiteX852" fmla="*/ 5417649 w 12192000"/>
              <a:gd name="connsiteY852" fmla="*/ 3865749 h 6858000"/>
              <a:gd name="connsiteX853" fmla="*/ 5733342 w 12192000"/>
              <a:gd name="connsiteY853" fmla="*/ 3607509 h 6858000"/>
              <a:gd name="connsiteX854" fmla="*/ 5925868 w 12192000"/>
              <a:gd name="connsiteY854" fmla="*/ 2871935 h 6858000"/>
              <a:gd name="connsiteX855" fmla="*/ 5301171 w 12192000"/>
              <a:gd name="connsiteY855" fmla="*/ 2786426 h 6858000"/>
              <a:gd name="connsiteX856" fmla="*/ 5046473 w 12192000"/>
              <a:gd name="connsiteY856" fmla="*/ 2844683 h 6858000"/>
              <a:gd name="connsiteX857" fmla="*/ 5225094 w 12192000"/>
              <a:gd name="connsiteY857" fmla="*/ 3130501 h 6858000"/>
              <a:gd name="connsiteX858" fmla="*/ 5353635 w 12192000"/>
              <a:gd name="connsiteY858" fmla="*/ 3058370 h 6858000"/>
              <a:gd name="connsiteX859" fmla="*/ 5964526 w 12192000"/>
              <a:gd name="connsiteY859" fmla="*/ 2724231 h 6858000"/>
              <a:gd name="connsiteX860" fmla="*/ 5830700 w 12192000"/>
              <a:gd name="connsiteY860" fmla="*/ 2799330 h 6858000"/>
              <a:gd name="connsiteX861" fmla="*/ 5927888 w 12192000"/>
              <a:gd name="connsiteY861" fmla="*/ 2864210 h 6858000"/>
              <a:gd name="connsiteX862" fmla="*/ 5671049 w 12192000"/>
              <a:gd name="connsiteY862" fmla="*/ 2701818 h 6858000"/>
              <a:gd name="connsiteX863" fmla="*/ 5647904 w 12192000"/>
              <a:gd name="connsiteY863" fmla="*/ 2707111 h 6858000"/>
              <a:gd name="connsiteX864" fmla="*/ 5591819 w 12192000"/>
              <a:gd name="connsiteY864" fmla="*/ 2838166 h 6858000"/>
              <a:gd name="connsiteX865" fmla="*/ 5588579 w 12192000"/>
              <a:gd name="connsiteY865" fmla="*/ 2840110 h 6858000"/>
              <a:gd name="connsiteX866" fmla="*/ 5587284 w 12192000"/>
              <a:gd name="connsiteY866" fmla="*/ 2840110 h 6858000"/>
              <a:gd name="connsiteX867" fmla="*/ 5585340 w 12192000"/>
              <a:gd name="connsiteY867" fmla="*/ 2835575 h 6858000"/>
              <a:gd name="connsiteX868" fmla="*/ 5639492 w 12192000"/>
              <a:gd name="connsiteY868" fmla="*/ 2709034 h 6858000"/>
              <a:gd name="connsiteX869" fmla="*/ 5308355 w 12192000"/>
              <a:gd name="connsiteY869" fmla="*/ 2784781 h 6858000"/>
              <a:gd name="connsiteX870" fmla="*/ 5360403 w 12192000"/>
              <a:gd name="connsiteY870" fmla="*/ 3054572 h 6858000"/>
              <a:gd name="connsiteX871" fmla="*/ 5816269 w 12192000"/>
              <a:gd name="connsiteY871" fmla="*/ 2798770 h 6858000"/>
              <a:gd name="connsiteX872" fmla="*/ 2089485 w 12192000"/>
              <a:gd name="connsiteY872" fmla="*/ 2656605 h 6858000"/>
              <a:gd name="connsiteX873" fmla="*/ 2219595 w 12192000"/>
              <a:gd name="connsiteY873" fmla="*/ 3343814 h 6858000"/>
              <a:gd name="connsiteX874" fmla="*/ 2901262 w 12192000"/>
              <a:gd name="connsiteY874" fmla="*/ 3040078 h 6858000"/>
              <a:gd name="connsiteX875" fmla="*/ 2076955 w 12192000"/>
              <a:gd name="connsiteY875" fmla="*/ 2630013 h 6858000"/>
              <a:gd name="connsiteX876" fmla="*/ 2066960 w 12192000"/>
              <a:gd name="connsiteY876" fmla="*/ 2637452 h 6858000"/>
              <a:gd name="connsiteX877" fmla="*/ 2079486 w 12192000"/>
              <a:gd name="connsiteY877" fmla="*/ 2643372 h 6858000"/>
              <a:gd name="connsiteX878" fmla="*/ 5989455 w 12192000"/>
              <a:gd name="connsiteY878" fmla="*/ 2628984 h 6858000"/>
              <a:gd name="connsiteX879" fmla="*/ 5681171 w 12192000"/>
              <a:gd name="connsiteY879" fmla="*/ 2699502 h 6858000"/>
              <a:gd name="connsiteX880" fmla="*/ 5823653 w 12192000"/>
              <a:gd name="connsiteY880" fmla="*/ 2794625 h 6858000"/>
              <a:gd name="connsiteX881" fmla="*/ 5967182 w 12192000"/>
              <a:gd name="connsiteY881" fmla="*/ 2714082 h 6858000"/>
              <a:gd name="connsiteX882" fmla="*/ 6207847 w 12192000"/>
              <a:gd name="connsiteY882" fmla="*/ 2579029 h 6858000"/>
              <a:gd name="connsiteX883" fmla="*/ 5997546 w 12192000"/>
              <a:gd name="connsiteY883" fmla="*/ 2627135 h 6858000"/>
              <a:gd name="connsiteX884" fmla="*/ 5976071 w 12192000"/>
              <a:gd name="connsiteY884" fmla="*/ 2709095 h 6858000"/>
              <a:gd name="connsiteX885" fmla="*/ 6367844 w 12192000"/>
              <a:gd name="connsiteY885" fmla="*/ 2542432 h 6858000"/>
              <a:gd name="connsiteX886" fmla="*/ 6233896 w 12192000"/>
              <a:gd name="connsiteY886" fmla="*/ 2573071 h 6858000"/>
              <a:gd name="connsiteX887" fmla="*/ 5973411 w 12192000"/>
              <a:gd name="connsiteY887" fmla="*/ 2719245 h 6858000"/>
              <a:gd name="connsiteX888" fmla="*/ 5934306 w 12192000"/>
              <a:gd name="connsiteY888" fmla="*/ 2868495 h 6858000"/>
              <a:gd name="connsiteX889" fmla="*/ 6323634 w 12192000"/>
              <a:gd name="connsiteY889" fmla="*/ 3128401 h 6858000"/>
              <a:gd name="connsiteX890" fmla="*/ 6411448 w 12192000"/>
              <a:gd name="connsiteY890" fmla="*/ 2717675 h 6858000"/>
              <a:gd name="connsiteX891" fmla="*/ 6428942 w 12192000"/>
              <a:gd name="connsiteY891" fmla="*/ 2706660 h 6858000"/>
              <a:gd name="connsiteX892" fmla="*/ 6439956 w 12192000"/>
              <a:gd name="connsiteY892" fmla="*/ 2724152 h 6858000"/>
              <a:gd name="connsiteX893" fmla="*/ 6349795 w 12192000"/>
              <a:gd name="connsiteY893" fmla="*/ 3145865 h 6858000"/>
              <a:gd name="connsiteX894" fmla="*/ 6704875 w 12192000"/>
              <a:gd name="connsiteY894" fmla="*/ 3382918 h 6858000"/>
              <a:gd name="connsiteX895" fmla="*/ 6991996 w 12192000"/>
              <a:gd name="connsiteY895" fmla="*/ 3062169 h 6858000"/>
              <a:gd name="connsiteX896" fmla="*/ 6335900 w 12192000"/>
              <a:gd name="connsiteY896" fmla="*/ 2515830 h 6858000"/>
              <a:gd name="connsiteX897" fmla="*/ 6324101 w 12192000"/>
              <a:gd name="connsiteY897" fmla="*/ 2522451 h 6858000"/>
              <a:gd name="connsiteX898" fmla="*/ 6339595 w 12192000"/>
              <a:gd name="connsiteY898" fmla="*/ 2518907 h 6858000"/>
              <a:gd name="connsiteX899" fmla="*/ 7511353 w 12192000"/>
              <a:gd name="connsiteY899" fmla="*/ 2492970 h 6858000"/>
              <a:gd name="connsiteX900" fmla="*/ 7404768 w 12192000"/>
              <a:gd name="connsiteY900" fmla="*/ 2612037 h 6858000"/>
              <a:gd name="connsiteX901" fmla="*/ 8029743 w 12192000"/>
              <a:gd name="connsiteY901" fmla="*/ 3112385 h 6858000"/>
              <a:gd name="connsiteX902" fmla="*/ 8118110 w 12192000"/>
              <a:gd name="connsiteY902" fmla="*/ 2945000 h 6858000"/>
              <a:gd name="connsiteX903" fmla="*/ 4373919 w 12192000"/>
              <a:gd name="connsiteY903" fmla="*/ 2416473 h 6858000"/>
              <a:gd name="connsiteX904" fmla="*/ 3512609 w 12192000"/>
              <a:gd name="connsiteY904" fmla="*/ 2500655 h 6858000"/>
              <a:gd name="connsiteX905" fmla="*/ 3601378 w 12192000"/>
              <a:gd name="connsiteY905" fmla="*/ 2728129 h 6858000"/>
              <a:gd name="connsiteX906" fmla="*/ 4124954 w 12192000"/>
              <a:gd name="connsiteY906" fmla="*/ 2494834 h 6858000"/>
              <a:gd name="connsiteX907" fmla="*/ 4129490 w 12192000"/>
              <a:gd name="connsiteY907" fmla="*/ 2496778 h 6858000"/>
              <a:gd name="connsiteX908" fmla="*/ 4127545 w 12192000"/>
              <a:gd name="connsiteY908" fmla="*/ 2501313 h 6858000"/>
              <a:gd name="connsiteX909" fmla="*/ 3603930 w 12192000"/>
              <a:gd name="connsiteY909" fmla="*/ 2734672 h 6858000"/>
              <a:gd name="connsiteX910" fmla="*/ 3670107 w 12192000"/>
              <a:gd name="connsiteY910" fmla="*/ 2904237 h 6858000"/>
              <a:gd name="connsiteX911" fmla="*/ 3668163 w 12192000"/>
              <a:gd name="connsiteY911" fmla="*/ 2908777 h 6858000"/>
              <a:gd name="connsiteX912" fmla="*/ 3666866 w 12192000"/>
              <a:gd name="connsiteY912" fmla="*/ 2909425 h 6858000"/>
              <a:gd name="connsiteX913" fmla="*/ 3663626 w 12192000"/>
              <a:gd name="connsiteY913" fmla="*/ 2906832 h 6858000"/>
              <a:gd name="connsiteX914" fmla="*/ 3597550 w 12192000"/>
              <a:gd name="connsiteY914" fmla="*/ 2737517 h 6858000"/>
              <a:gd name="connsiteX915" fmla="*/ 2918757 w 12192000"/>
              <a:gd name="connsiteY915" fmla="*/ 3040026 h 6858000"/>
              <a:gd name="connsiteX916" fmla="*/ 3533650 w 12192000"/>
              <a:gd name="connsiteY916" fmla="*/ 3330644 h 6858000"/>
              <a:gd name="connsiteX917" fmla="*/ 4257781 w 12192000"/>
              <a:gd name="connsiteY917" fmla="*/ 2589414 h 6858000"/>
              <a:gd name="connsiteX918" fmla="*/ 4262965 w 12192000"/>
              <a:gd name="connsiteY918" fmla="*/ 2589414 h 6858000"/>
              <a:gd name="connsiteX919" fmla="*/ 4262965 w 12192000"/>
              <a:gd name="connsiteY919" fmla="*/ 2594598 h 6858000"/>
              <a:gd name="connsiteX920" fmla="*/ 3540661 w 12192000"/>
              <a:gd name="connsiteY920" fmla="*/ 3333958 h 6858000"/>
              <a:gd name="connsiteX921" fmla="*/ 3632692 w 12192000"/>
              <a:gd name="connsiteY921" fmla="*/ 3377455 h 6858000"/>
              <a:gd name="connsiteX922" fmla="*/ 4126898 w 12192000"/>
              <a:gd name="connsiteY922" fmla="*/ 3403681 h 6858000"/>
              <a:gd name="connsiteX923" fmla="*/ 4130139 w 12192000"/>
              <a:gd name="connsiteY923" fmla="*/ 3407567 h 6858000"/>
              <a:gd name="connsiteX924" fmla="*/ 4126898 w 12192000"/>
              <a:gd name="connsiteY924" fmla="*/ 3410806 h 6858000"/>
              <a:gd name="connsiteX925" fmla="*/ 3649702 w 12192000"/>
              <a:gd name="connsiteY925" fmla="*/ 3385495 h 6858000"/>
              <a:gd name="connsiteX926" fmla="*/ 4259724 w 12192000"/>
              <a:gd name="connsiteY926" fmla="*/ 3673809 h 6858000"/>
              <a:gd name="connsiteX927" fmla="*/ 4261668 w 12192000"/>
              <a:gd name="connsiteY927" fmla="*/ 3678991 h 6858000"/>
              <a:gd name="connsiteX928" fmla="*/ 4257781 w 12192000"/>
              <a:gd name="connsiteY928" fmla="*/ 3680936 h 6858000"/>
              <a:gd name="connsiteX929" fmla="*/ 4256485 w 12192000"/>
              <a:gd name="connsiteY929" fmla="*/ 3680288 h 6858000"/>
              <a:gd name="connsiteX930" fmla="*/ 3630270 w 12192000"/>
              <a:gd name="connsiteY930" fmla="*/ 3384465 h 6858000"/>
              <a:gd name="connsiteX931" fmla="*/ 3498163 w 12192000"/>
              <a:gd name="connsiteY931" fmla="*/ 3377457 h 6858000"/>
              <a:gd name="connsiteX932" fmla="*/ 3339021 w 12192000"/>
              <a:gd name="connsiteY932" fmla="*/ 3540365 h 6858000"/>
              <a:gd name="connsiteX933" fmla="*/ 3336427 w 12192000"/>
              <a:gd name="connsiteY933" fmla="*/ 3541661 h 6858000"/>
              <a:gd name="connsiteX934" fmla="*/ 3333833 w 12192000"/>
              <a:gd name="connsiteY934" fmla="*/ 3540365 h 6858000"/>
              <a:gd name="connsiteX935" fmla="*/ 3333833 w 12192000"/>
              <a:gd name="connsiteY935" fmla="*/ 3535181 h 6858000"/>
              <a:gd name="connsiteX936" fmla="*/ 3488421 w 12192000"/>
              <a:gd name="connsiteY936" fmla="*/ 3376940 h 6858000"/>
              <a:gd name="connsiteX937" fmla="*/ 2746813 w 12192000"/>
              <a:gd name="connsiteY937" fmla="*/ 3337606 h 6858000"/>
              <a:gd name="connsiteX938" fmla="*/ 2743573 w 12192000"/>
              <a:gd name="connsiteY938" fmla="*/ 3333720 h 6858000"/>
              <a:gd name="connsiteX939" fmla="*/ 2747459 w 12192000"/>
              <a:gd name="connsiteY939" fmla="*/ 3330482 h 6858000"/>
              <a:gd name="connsiteX940" fmla="*/ 3495055 w 12192000"/>
              <a:gd name="connsiteY940" fmla="*/ 3370152 h 6858000"/>
              <a:gd name="connsiteX941" fmla="*/ 3528184 w 12192000"/>
              <a:gd name="connsiteY941" fmla="*/ 3336238 h 6858000"/>
              <a:gd name="connsiteX942" fmla="*/ 2909696 w 12192000"/>
              <a:gd name="connsiteY942" fmla="*/ 3044062 h 6858000"/>
              <a:gd name="connsiteX943" fmla="*/ 2220957 w 12192000"/>
              <a:gd name="connsiteY943" fmla="*/ 3351012 h 6858000"/>
              <a:gd name="connsiteX944" fmla="*/ 2224611 w 12192000"/>
              <a:gd name="connsiteY944" fmla="*/ 3370307 h 6858000"/>
              <a:gd name="connsiteX945" fmla="*/ 2228459 w 12192000"/>
              <a:gd name="connsiteY945" fmla="*/ 3369347 h 6858000"/>
              <a:gd name="connsiteX946" fmla="*/ 3097860 w 12192000"/>
              <a:gd name="connsiteY946" fmla="*/ 3936561 h 6858000"/>
              <a:gd name="connsiteX947" fmla="*/ 2942487 w 12192000"/>
              <a:gd name="connsiteY947" fmla="*/ 3441899 h 6858000"/>
              <a:gd name="connsiteX948" fmla="*/ 2952206 w 12192000"/>
              <a:gd name="connsiteY948" fmla="*/ 3423762 h 6858000"/>
              <a:gd name="connsiteX949" fmla="*/ 2970350 w 12192000"/>
              <a:gd name="connsiteY949" fmla="*/ 3433478 h 6858000"/>
              <a:gd name="connsiteX950" fmla="*/ 3136230 w 12192000"/>
              <a:gd name="connsiteY950" fmla="*/ 3961593 h 6858000"/>
              <a:gd name="connsiteX951" fmla="*/ 3286401 w 12192000"/>
              <a:gd name="connsiteY951" fmla="*/ 4059552 h 6858000"/>
              <a:gd name="connsiteX952" fmla="*/ 3694079 w 12192000"/>
              <a:gd name="connsiteY952" fmla="*/ 3629758 h 6858000"/>
              <a:gd name="connsiteX953" fmla="*/ 3699263 w 12192000"/>
              <a:gd name="connsiteY953" fmla="*/ 3629758 h 6858000"/>
              <a:gd name="connsiteX954" fmla="*/ 3699263 w 12192000"/>
              <a:gd name="connsiteY954" fmla="*/ 3634942 h 6858000"/>
              <a:gd name="connsiteX955" fmla="*/ 3292641 w 12192000"/>
              <a:gd name="connsiteY955" fmla="*/ 4063622 h 6858000"/>
              <a:gd name="connsiteX956" fmla="*/ 3799988 w 12192000"/>
              <a:gd name="connsiteY956" fmla="*/ 4394628 h 6858000"/>
              <a:gd name="connsiteX957" fmla="*/ 3789288 w 12192000"/>
              <a:gd name="connsiteY957" fmla="*/ 4380534 h 6858000"/>
              <a:gd name="connsiteX958" fmla="*/ 3789935 w 12192000"/>
              <a:gd name="connsiteY958" fmla="*/ 4375352 h 6858000"/>
              <a:gd name="connsiteX959" fmla="*/ 3795119 w 12192000"/>
              <a:gd name="connsiteY959" fmla="*/ 4375999 h 6858000"/>
              <a:gd name="connsiteX960" fmla="*/ 3818360 w 12192000"/>
              <a:gd name="connsiteY960" fmla="*/ 4406615 h 6858000"/>
              <a:gd name="connsiteX961" fmla="*/ 3973986 w 12192000"/>
              <a:gd name="connsiteY961" fmla="*/ 4508149 h 6858000"/>
              <a:gd name="connsiteX962" fmla="*/ 3975283 w 12192000"/>
              <a:gd name="connsiteY962" fmla="*/ 4513332 h 6858000"/>
              <a:gd name="connsiteX963" fmla="*/ 3972043 w 12192000"/>
              <a:gd name="connsiteY963" fmla="*/ 4515274 h 6858000"/>
              <a:gd name="connsiteX964" fmla="*/ 3970099 w 12192000"/>
              <a:gd name="connsiteY964" fmla="*/ 4514627 h 6858000"/>
              <a:gd name="connsiteX965" fmla="*/ 3831918 w 12192000"/>
              <a:gd name="connsiteY965" fmla="*/ 4424475 h 6858000"/>
              <a:gd name="connsiteX966" fmla="*/ 4036878 w 12192000"/>
              <a:gd name="connsiteY966" fmla="*/ 4694461 h 6858000"/>
              <a:gd name="connsiteX967" fmla="*/ 4723084 w 12192000"/>
              <a:gd name="connsiteY967" fmla="*/ 4363843 h 6858000"/>
              <a:gd name="connsiteX968" fmla="*/ 3833345 w 12192000"/>
              <a:gd name="connsiteY968" fmla="*/ 4140850 h 6858000"/>
              <a:gd name="connsiteX969" fmla="*/ 3830754 w 12192000"/>
              <a:gd name="connsiteY969" fmla="*/ 4136316 h 6858000"/>
              <a:gd name="connsiteX970" fmla="*/ 3835289 w 12192000"/>
              <a:gd name="connsiteY970" fmla="*/ 4133725 h 6858000"/>
              <a:gd name="connsiteX971" fmla="*/ 4733359 w 12192000"/>
              <a:gd name="connsiteY971" fmla="*/ 4358892 h 6858000"/>
              <a:gd name="connsiteX972" fmla="*/ 4738345 w 12192000"/>
              <a:gd name="connsiteY972" fmla="*/ 4356490 h 6858000"/>
              <a:gd name="connsiteX973" fmla="*/ 4746242 w 12192000"/>
              <a:gd name="connsiteY973" fmla="*/ 4336313 h 6858000"/>
              <a:gd name="connsiteX974" fmla="*/ 4584292 w 12192000"/>
              <a:gd name="connsiteY974" fmla="*/ 4182958 h 6858000"/>
              <a:gd name="connsiteX975" fmla="*/ 4584292 w 12192000"/>
              <a:gd name="connsiteY975" fmla="*/ 4177775 h 6858000"/>
              <a:gd name="connsiteX976" fmla="*/ 4589477 w 12192000"/>
              <a:gd name="connsiteY976" fmla="*/ 4177775 h 6858000"/>
              <a:gd name="connsiteX977" fmla="*/ 4749095 w 12192000"/>
              <a:gd name="connsiteY977" fmla="*/ 4329027 h 6858000"/>
              <a:gd name="connsiteX978" fmla="*/ 4824025 w 12192000"/>
              <a:gd name="connsiteY978" fmla="*/ 4137611 h 6858000"/>
              <a:gd name="connsiteX979" fmla="*/ 4828561 w 12192000"/>
              <a:gd name="connsiteY979" fmla="*/ 4135669 h 6858000"/>
              <a:gd name="connsiteX980" fmla="*/ 4830504 w 12192000"/>
              <a:gd name="connsiteY980" fmla="*/ 4140203 h 6858000"/>
              <a:gd name="connsiteX981" fmla="*/ 4754531 w 12192000"/>
              <a:gd name="connsiteY981" fmla="*/ 4334178 h 6858000"/>
              <a:gd name="connsiteX982" fmla="*/ 4764684 w 12192000"/>
              <a:gd name="connsiteY982" fmla="*/ 4343800 h 6858000"/>
              <a:gd name="connsiteX983" fmla="*/ 5081818 w 12192000"/>
              <a:gd name="connsiteY983" fmla="*/ 4191003 h 6858000"/>
              <a:gd name="connsiteX984" fmla="*/ 4761457 w 12192000"/>
              <a:gd name="connsiteY984" fmla="*/ 4075558 h 6858000"/>
              <a:gd name="connsiteX985" fmla="*/ 4715173 w 12192000"/>
              <a:gd name="connsiteY985" fmla="*/ 4192027 h 6858000"/>
              <a:gd name="connsiteX986" fmla="*/ 4711933 w 12192000"/>
              <a:gd name="connsiteY986" fmla="*/ 4194617 h 6858000"/>
              <a:gd name="connsiteX987" fmla="*/ 4710638 w 12192000"/>
              <a:gd name="connsiteY987" fmla="*/ 4194617 h 6858000"/>
              <a:gd name="connsiteX988" fmla="*/ 4708694 w 12192000"/>
              <a:gd name="connsiteY988" fmla="*/ 4190083 h 6858000"/>
              <a:gd name="connsiteX989" fmla="*/ 4755084 w 12192000"/>
              <a:gd name="connsiteY989" fmla="*/ 4073262 h 6858000"/>
              <a:gd name="connsiteX990" fmla="*/ 3907248 w 12192000"/>
              <a:gd name="connsiteY990" fmla="*/ 3767738 h 6858000"/>
              <a:gd name="connsiteX991" fmla="*/ 3905305 w 12192000"/>
              <a:gd name="connsiteY991" fmla="*/ 3763204 h 6858000"/>
              <a:gd name="connsiteX992" fmla="*/ 3909841 w 12192000"/>
              <a:gd name="connsiteY992" fmla="*/ 3761262 h 6858000"/>
              <a:gd name="connsiteX993" fmla="*/ 4757658 w 12192000"/>
              <a:gd name="connsiteY993" fmla="*/ 4066778 h 6858000"/>
              <a:gd name="connsiteX994" fmla="*/ 4948092 w 12192000"/>
              <a:gd name="connsiteY994" fmla="*/ 3587231 h 6858000"/>
              <a:gd name="connsiteX995" fmla="*/ 4604306 w 12192000"/>
              <a:gd name="connsiteY995" fmla="*/ 3495542 h 6858000"/>
              <a:gd name="connsiteX996" fmla="*/ 4663340 w 12192000"/>
              <a:gd name="connsiteY996" fmla="*/ 3781991 h 6858000"/>
              <a:gd name="connsiteX997" fmla="*/ 4660749 w 12192000"/>
              <a:gd name="connsiteY997" fmla="*/ 3786527 h 6858000"/>
              <a:gd name="connsiteX998" fmla="*/ 4659452 w 12192000"/>
              <a:gd name="connsiteY998" fmla="*/ 3787174 h 6858000"/>
              <a:gd name="connsiteX999" fmla="*/ 4655565 w 12192000"/>
              <a:gd name="connsiteY999" fmla="*/ 3783936 h 6858000"/>
              <a:gd name="connsiteX1000" fmla="*/ 4595694 w 12192000"/>
              <a:gd name="connsiteY1000" fmla="*/ 3493244 h 6858000"/>
              <a:gd name="connsiteX1001" fmla="*/ 3866429 w 12192000"/>
              <a:gd name="connsiteY1001" fmla="*/ 3298740 h 6858000"/>
              <a:gd name="connsiteX1002" fmla="*/ 3863839 w 12192000"/>
              <a:gd name="connsiteY1002" fmla="*/ 3294204 h 6858000"/>
              <a:gd name="connsiteX1003" fmla="*/ 3868373 w 12192000"/>
              <a:gd name="connsiteY1003" fmla="*/ 3291615 h 6858000"/>
              <a:gd name="connsiteX1004" fmla="*/ 4594027 w 12192000"/>
              <a:gd name="connsiteY1004" fmla="*/ 3485156 h 6858000"/>
              <a:gd name="connsiteX1005" fmla="*/ 4488405 w 12192000"/>
              <a:gd name="connsiteY1005" fmla="*/ 2972329 h 6858000"/>
              <a:gd name="connsiteX1006" fmla="*/ 4171605 w 12192000"/>
              <a:gd name="connsiteY1006" fmla="*/ 3044804 h 6858000"/>
              <a:gd name="connsiteX1007" fmla="*/ 4168368 w 12192000"/>
              <a:gd name="connsiteY1007" fmla="*/ 3045450 h 6858000"/>
              <a:gd name="connsiteX1008" fmla="*/ 4154111 w 12192000"/>
              <a:gd name="connsiteY1008" fmla="*/ 3033790 h 6858000"/>
              <a:gd name="connsiteX1009" fmla="*/ 4165128 w 12192000"/>
              <a:gd name="connsiteY1009" fmla="*/ 3016299 h 6858000"/>
              <a:gd name="connsiteX1010" fmla="*/ 4482507 w 12192000"/>
              <a:gd name="connsiteY1010" fmla="*/ 2943694 h 6858000"/>
              <a:gd name="connsiteX1011" fmla="*/ 4415285 w 12192000"/>
              <a:gd name="connsiteY1011" fmla="*/ 2617319 h 6858000"/>
              <a:gd name="connsiteX1012" fmla="*/ 4128841 w 12192000"/>
              <a:gd name="connsiteY1012" fmla="*/ 2793471 h 6858000"/>
              <a:gd name="connsiteX1013" fmla="*/ 4126896 w 12192000"/>
              <a:gd name="connsiteY1013" fmla="*/ 2794118 h 6858000"/>
              <a:gd name="connsiteX1014" fmla="*/ 4123659 w 12192000"/>
              <a:gd name="connsiteY1014" fmla="*/ 2792174 h 6858000"/>
              <a:gd name="connsiteX1015" fmla="*/ 4124955 w 12192000"/>
              <a:gd name="connsiteY1015" fmla="*/ 2786990 h 6858000"/>
              <a:gd name="connsiteX1016" fmla="*/ 4413663 w 12192000"/>
              <a:gd name="connsiteY1016" fmla="*/ 2609447 h 6858000"/>
              <a:gd name="connsiteX1017" fmla="*/ 4762302 w 12192000"/>
              <a:gd name="connsiteY1017" fmla="*/ 2403946 h 6858000"/>
              <a:gd name="connsiteX1018" fmla="*/ 4422407 w 12192000"/>
              <a:gd name="connsiteY1018" fmla="*/ 2612939 h 6858000"/>
              <a:gd name="connsiteX1019" fmla="*/ 4490211 w 12192000"/>
              <a:gd name="connsiteY1019" fmla="*/ 2941928 h 6858000"/>
              <a:gd name="connsiteX1020" fmla="*/ 5022521 w 12192000"/>
              <a:gd name="connsiteY1020" fmla="*/ 2820178 h 6858000"/>
              <a:gd name="connsiteX1021" fmla="*/ 2034027 w 12192000"/>
              <a:gd name="connsiteY1021" fmla="*/ 2403271 h 6858000"/>
              <a:gd name="connsiteX1022" fmla="*/ 1890961 w 12192000"/>
              <a:gd name="connsiteY1022" fmla="*/ 2554267 h 6858000"/>
              <a:gd name="connsiteX1023" fmla="*/ 2036564 w 12192000"/>
              <a:gd name="connsiteY1023" fmla="*/ 2623087 h 6858000"/>
              <a:gd name="connsiteX1024" fmla="*/ 2070817 w 12192000"/>
              <a:gd name="connsiteY1024" fmla="*/ 2597595 h 6858000"/>
              <a:gd name="connsiteX1025" fmla="*/ 8492413 w 12192000"/>
              <a:gd name="connsiteY1025" fmla="*/ 2252150 h 6858000"/>
              <a:gd name="connsiteX1026" fmla="*/ 8138252 w 12192000"/>
              <a:gd name="connsiteY1026" fmla="*/ 2923010 h 6858000"/>
              <a:gd name="connsiteX1027" fmla="*/ 8725196 w 12192000"/>
              <a:gd name="connsiteY1027" fmla="*/ 3360278 h 6858000"/>
              <a:gd name="connsiteX1028" fmla="*/ 8728436 w 12192000"/>
              <a:gd name="connsiteY1028" fmla="*/ 3381006 h 6858000"/>
              <a:gd name="connsiteX1029" fmla="*/ 8716125 w 12192000"/>
              <a:gd name="connsiteY1029" fmla="*/ 3386838 h 6858000"/>
              <a:gd name="connsiteX1030" fmla="*/ 8707703 w 12192000"/>
              <a:gd name="connsiteY1030" fmla="*/ 3384246 h 6858000"/>
              <a:gd name="connsiteX1031" fmla="*/ 8132261 w 12192000"/>
              <a:gd name="connsiteY1031" fmla="*/ 2955540 h 6858000"/>
              <a:gd name="connsiteX1032" fmla="*/ 8118962 w 12192000"/>
              <a:gd name="connsiteY1032" fmla="*/ 3183811 h 6858000"/>
              <a:gd name="connsiteX1033" fmla="*/ 8363651 w 12192000"/>
              <a:gd name="connsiteY1033" fmla="*/ 3379713 h 6858000"/>
              <a:gd name="connsiteX1034" fmla="*/ 8364300 w 12192000"/>
              <a:gd name="connsiteY1034" fmla="*/ 3384894 h 6858000"/>
              <a:gd name="connsiteX1035" fmla="*/ 8361708 w 12192000"/>
              <a:gd name="connsiteY1035" fmla="*/ 3386189 h 6858000"/>
              <a:gd name="connsiteX1036" fmla="*/ 8359116 w 12192000"/>
              <a:gd name="connsiteY1036" fmla="*/ 3385543 h 6858000"/>
              <a:gd name="connsiteX1037" fmla="*/ 8118435 w 12192000"/>
              <a:gd name="connsiteY1037" fmla="*/ 3192852 h 6858000"/>
              <a:gd name="connsiteX1038" fmla="*/ 8101889 w 12192000"/>
              <a:gd name="connsiteY1038" fmla="*/ 3476881 h 6858000"/>
              <a:gd name="connsiteX1039" fmla="*/ 8098650 w 12192000"/>
              <a:gd name="connsiteY1039" fmla="*/ 3480119 h 6858000"/>
              <a:gd name="connsiteX1040" fmla="*/ 8094763 w 12192000"/>
              <a:gd name="connsiteY1040" fmla="*/ 3476232 h 6858000"/>
              <a:gd name="connsiteX1041" fmla="*/ 8111591 w 12192000"/>
              <a:gd name="connsiteY1041" fmla="*/ 3187373 h 6858000"/>
              <a:gd name="connsiteX1042" fmla="*/ 8032228 w 12192000"/>
              <a:gd name="connsiteY1042" fmla="*/ 3123835 h 6858000"/>
              <a:gd name="connsiteX1043" fmla="*/ 7872523 w 12192000"/>
              <a:gd name="connsiteY1043" fmla="*/ 3426352 h 6858000"/>
              <a:gd name="connsiteX1044" fmla="*/ 7869283 w 12192000"/>
              <a:gd name="connsiteY1044" fmla="*/ 3428297 h 6858000"/>
              <a:gd name="connsiteX1045" fmla="*/ 7867340 w 12192000"/>
              <a:gd name="connsiteY1045" fmla="*/ 3427648 h 6858000"/>
              <a:gd name="connsiteX1046" fmla="*/ 7866044 w 12192000"/>
              <a:gd name="connsiteY1046" fmla="*/ 3422467 h 6858000"/>
              <a:gd name="connsiteX1047" fmla="*/ 8026232 w 12192000"/>
              <a:gd name="connsiteY1047" fmla="*/ 3119035 h 6858000"/>
              <a:gd name="connsiteX1048" fmla="*/ 7399835 w 12192000"/>
              <a:gd name="connsiteY1048" fmla="*/ 2617549 h 6858000"/>
              <a:gd name="connsiteX1049" fmla="*/ 7003090 w 12192000"/>
              <a:gd name="connsiteY1049" fmla="*/ 3060750 h 6858000"/>
              <a:gd name="connsiteX1050" fmla="*/ 7201919 w 12192000"/>
              <a:gd name="connsiteY1050" fmla="*/ 3226184 h 6858000"/>
              <a:gd name="connsiteX1051" fmla="*/ 7202566 w 12192000"/>
              <a:gd name="connsiteY1051" fmla="*/ 3231365 h 6858000"/>
              <a:gd name="connsiteX1052" fmla="*/ 7199327 w 12192000"/>
              <a:gd name="connsiteY1052" fmla="*/ 3233310 h 6858000"/>
              <a:gd name="connsiteX1053" fmla="*/ 7196736 w 12192000"/>
              <a:gd name="connsiteY1053" fmla="*/ 3232658 h 6858000"/>
              <a:gd name="connsiteX1054" fmla="*/ 6997624 w 12192000"/>
              <a:gd name="connsiteY1054" fmla="*/ 3066855 h 6858000"/>
              <a:gd name="connsiteX1055" fmla="*/ 6711022 w 12192000"/>
              <a:gd name="connsiteY1055" fmla="*/ 3387024 h 6858000"/>
              <a:gd name="connsiteX1056" fmla="*/ 6884435 w 12192000"/>
              <a:gd name="connsiteY1056" fmla="*/ 3502792 h 6858000"/>
              <a:gd name="connsiteX1057" fmla="*/ 6885731 w 12192000"/>
              <a:gd name="connsiteY1057" fmla="*/ 3507974 h 6858000"/>
              <a:gd name="connsiteX1058" fmla="*/ 6882491 w 12192000"/>
              <a:gd name="connsiteY1058" fmla="*/ 3509919 h 6858000"/>
              <a:gd name="connsiteX1059" fmla="*/ 6880547 w 12192000"/>
              <a:gd name="connsiteY1059" fmla="*/ 3509270 h 6858000"/>
              <a:gd name="connsiteX1060" fmla="*/ 6705939 w 12192000"/>
              <a:gd name="connsiteY1060" fmla="*/ 3392702 h 6858000"/>
              <a:gd name="connsiteX1061" fmla="*/ 6367008 w 12192000"/>
              <a:gd name="connsiteY1061" fmla="*/ 3771327 h 6858000"/>
              <a:gd name="connsiteX1062" fmla="*/ 6558422 w 12192000"/>
              <a:gd name="connsiteY1062" fmla="*/ 3937825 h 6858000"/>
              <a:gd name="connsiteX1063" fmla="*/ 6684877 w 12192000"/>
              <a:gd name="connsiteY1063" fmla="*/ 3843719 h 6858000"/>
              <a:gd name="connsiteX1064" fmla="*/ 7116393 w 12192000"/>
              <a:gd name="connsiteY1064" fmla="*/ 3388780 h 6858000"/>
              <a:gd name="connsiteX1065" fmla="*/ 7121576 w 12192000"/>
              <a:gd name="connsiteY1065" fmla="*/ 3388780 h 6858000"/>
              <a:gd name="connsiteX1066" fmla="*/ 7121576 w 12192000"/>
              <a:gd name="connsiteY1066" fmla="*/ 3393963 h 6858000"/>
              <a:gd name="connsiteX1067" fmla="*/ 6719213 w 12192000"/>
              <a:gd name="connsiteY1067" fmla="*/ 3818165 h 6858000"/>
              <a:gd name="connsiteX1068" fmla="*/ 7137773 w 12192000"/>
              <a:gd name="connsiteY1068" fmla="*/ 3506677 h 6858000"/>
              <a:gd name="connsiteX1069" fmla="*/ 7158507 w 12192000"/>
              <a:gd name="connsiteY1069" fmla="*/ 3509917 h 6858000"/>
              <a:gd name="connsiteX1070" fmla="*/ 7155269 w 12192000"/>
              <a:gd name="connsiteY1070" fmla="*/ 3530646 h 6858000"/>
              <a:gd name="connsiteX1071" fmla="*/ 6599931 w 12192000"/>
              <a:gd name="connsiteY1071" fmla="*/ 3943923 h 6858000"/>
              <a:gd name="connsiteX1072" fmla="*/ 6584335 w 12192000"/>
              <a:gd name="connsiteY1072" fmla="*/ 3960364 h 6858000"/>
              <a:gd name="connsiteX1073" fmla="*/ 7494133 w 12192000"/>
              <a:gd name="connsiteY1073" fmla="*/ 4751719 h 6858000"/>
              <a:gd name="connsiteX1074" fmla="*/ 7495430 w 12192000"/>
              <a:gd name="connsiteY1074" fmla="*/ 4772449 h 6858000"/>
              <a:gd name="connsiteX1075" fmla="*/ 7484414 w 12192000"/>
              <a:gd name="connsiteY1075" fmla="*/ 4777632 h 6858000"/>
              <a:gd name="connsiteX1076" fmla="*/ 7474696 w 12192000"/>
              <a:gd name="connsiteY1076" fmla="*/ 4773744 h 6858000"/>
              <a:gd name="connsiteX1077" fmla="*/ 6564100 w 12192000"/>
              <a:gd name="connsiteY1077" fmla="*/ 3981697 h 6858000"/>
              <a:gd name="connsiteX1078" fmla="*/ 6354021 w 12192000"/>
              <a:gd name="connsiteY1078" fmla="*/ 4203163 h 6858000"/>
              <a:gd name="connsiteX1079" fmla="*/ 6623320 w 12192000"/>
              <a:gd name="connsiteY1079" fmla="*/ 4300207 h 6858000"/>
              <a:gd name="connsiteX1080" fmla="*/ 6625264 w 12192000"/>
              <a:gd name="connsiteY1080" fmla="*/ 4304741 h 6858000"/>
              <a:gd name="connsiteX1081" fmla="*/ 6622024 w 12192000"/>
              <a:gd name="connsiteY1081" fmla="*/ 4306685 h 6858000"/>
              <a:gd name="connsiteX1082" fmla="*/ 6620729 w 12192000"/>
              <a:gd name="connsiteY1082" fmla="*/ 4306685 h 6858000"/>
              <a:gd name="connsiteX1083" fmla="*/ 6348782 w 12192000"/>
              <a:gd name="connsiteY1083" fmla="*/ 4208687 h 6858000"/>
              <a:gd name="connsiteX1084" fmla="*/ 6170419 w 12192000"/>
              <a:gd name="connsiteY1084" fmla="*/ 4396730 h 6858000"/>
              <a:gd name="connsiteX1085" fmla="*/ 6167828 w 12192000"/>
              <a:gd name="connsiteY1085" fmla="*/ 4398025 h 6858000"/>
              <a:gd name="connsiteX1086" fmla="*/ 6165235 w 12192000"/>
              <a:gd name="connsiteY1086" fmla="*/ 4396730 h 6858000"/>
              <a:gd name="connsiteX1087" fmla="*/ 6165235 w 12192000"/>
              <a:gd name="connsiteY1087" fmla="*/ 4391547 h 6858000"/>
              <a:gd name="connsiteX1088" fmla="*/ 6341255 w 12192000"/>
              <a:gd name="connsiteY1088" fmla="*/ 4205975 h 6858000"/>
              <a:gd name="connsiteX1089" fmla="*/ 6278274 w 12192000"/>
              <a:gd name="connsiteY1089" fmla="*/ 4183279 h 6858000"/>
              <a:gd name="connsiteX1090" fmla="*/ 6099563 w 12192000"/>
              <a:gd name="connsiteY1090" fmla="*/ 4316275 h 6858000"/>
              <a:gd name="connsiteX1091" fmla="*/ 6051201 w 12192000"/>
              <a:gd name="connsiteY1091" fmla="*/ 4542482 h 6858000"/>
              <a:gd name="connsiteX1092" fmla="*/ 6036946 w 12192000"/>
              <a:gd name="connsiteY1092" fmla="*/ 4554142 h 6858000"/>
              <a:gd name="connsiteX1093" fmla="*/ 6033706 w 12192000"/>
              <a:gd name="connsiteY1093" fmla="*/ 4553494 h 6858000"/>
              <a:gd name="connsiteX1094" fmla="*/ 6022690 w 12192000"/>
              <a:gd name="connsiteY1094" fmla="*/ 4536004 h 6858000"/>
              <a:gd name="connsiteX1095" fmla="*/ 6064013 w 12192000"/>
              <a:gd name="connsiteY1095" fmla="*/ 4342731 h 6858000"/>
              <a:gd name="connsiteX1096" fmla="*/ 5745981 w 12192000"/>
              <a:gd name="connsiteY1096" fmla="*/ 4579405 h 6858000"/>
              <a:gd name="connsiteX1097" fmla="*/ 5750562 w 12192000"/>
              <a:gd name="connsiteY1097" fmla="*/ 4579405 h 6858000"/>
              <a:gd name="connsiteX1098" fmla="*/ 5750562 w 12192000"/>
              <a:gd name="connsiteY1098" fmla="*/ 4584588 h 6858000"/>
              <a:gd name="connsiteX1099" fmla="*/ 5413384 w 12192000"/>
              <a:gd name="connsiteY1099" fmla="*/ 4940066 h 6858000"/>
              <a:gd name="connsiteX1100" fmla="*/ 5655815 w 12192000"/>
              <a:gd name="connsiteY1100" fmla="*/ 5056044 h 6858000"/>
              <a:gd name="connsiteX1101" fmla="*/ 5609962 w 12192000"/>
              <a:gd name="connsiteY1101" fmla="*/ 4835284 h 6858000"/>
              <a:gd name="connsiteX1102" fmla="*/ 5612553 w 12192000"/>
              <a:gd name="connsiteY1102" fmla="*/ 4830750 h 6858000"/>
              <a:gd name="connsiteX1103" fmla="*/ 5617088 w 12192000"/>
              <a:gd name="connsiteY1103" fmla="*/ 4833341 h 6858000"/>
              <a:gd name="connsiteX1104" fmla="*/ 5664161 w 12192000"/>
              <a:gd name="connsiteY1104" fmla="*/ 5060037 h 6858000"/>
              <a:gd name="connsiteX1105" fmla="*/ 5835127 w 12192000"/>
              <a:gd name="connsiteY1105" fmla="*/ 5141826 h 6858000"/>
              <a:gd name="connsiteX1106" fmla="*/ 6275382 w 12192000"/>
              <a:gd name="connsiteY1106" fmla="*/ 4812612 h 6858000"/>
              <a:gd name="connsiteX1107" fmla="*/ 6296117 w 12192000"/>
              <a:gd name="connsiteY1107" fmla="*/ 4815850 h 6858000"/>
              <a:gd name="connsiteX1108" fmla="*/ 6292877 w 12192000"/>
              <a:gd name="connsiteY1108" fmla="*/ 4836580 h 6858000"/>
              <a:gd name="connsiteX1109" fmla="*/ 5865344 w 12192000"/>
              <a:gd name="connsiteY1109" fmla="*/ 5156280 h 6858000"/>
              <a:gd name="connsiteX1110" fmla="*/ 6625607 w 12192000"/>
              <a:gd name="connsiteY1110" fmla="*/ 5519986 h 6858000"/>
              <a:gd name="connsiteX1111" fmla="*/ 6691087 w 12192000"/>
              <a:gd name="connsiteY1111" fmla="*/ 5489961 h 6858000"/>
              <a:gd name="connsiteX1112" fmla="*/ 6523852 w 12192000"/>
              <a:gd name="connsiteY1112" fmla="*/ 5071899 h 6858000"/>
              <a:gd name="connsiteX1113" fmla="*/ 6145797 w 12192000"/>
              <a:gd name="connsiteY1113" fmla="*/ 5114483 h 6858000"/>
              <a:gd name="connsiteX1114" fmla="*/ 6143854 w 12192000"/>
              <a:gd name="connsiteY1114" fmla="*/ 5114483 h 6858000"/>
              <a:gd name="connsiteX1115" fmla="*/ 6129599 w 12192000"/>
              <a:gd name="connsiteY1115" fmla="*/ 5101527 h 6858000"/>
              <a:gd name="connsiteX1116" fmla="*/ 6142558 w 12192000"/>
              <a:gd name="connsiteY1116" fmla="*/ 5085332 h 6858000"/>
              <a:gd name="connsiteX1117" fmla="*/ 6512554 w 12192000"/>
              <a:gd name="connsiteY1117" fmla="*/ 5043655 h 6858000"/>
              <a:gd name="connsiteX1118" fmla="*/ 6423758 w 12192000"/>
              <a:gd name="connsiteY1118" fmla="*/ 4821681 h 6858000"/>
              <a:gd name="connsiteX1119" fmla="*/ 6425702 w 12192000"/>
              <a:gd name="connsiteY1119" fmla="*/ 4817147 h 6858000"/>
              <a:gd name="connsiteX1120" fmla="*/ 6430237 w 12192000"/>
              <a:gd name="connsiteY1120" fmla="*/ 4819089 h 6858000"/>
              <a:gd name="connsiteX1121" fmla="*/ 6519746 w 12192000"/>
              <a:gd name="connsiteY1121" fmla="*/ 5042845 h 6858000"/>
              <a:gd name="connsiteX1122" fmla="*/ 7060410 w 12192000"/>
              <a:gd name="connsiteY1122" fmla="*/ 4981946 h 6858000"/>
              <a:gd name="connsiteX1123" fmla="*/ 6136078 w 12192000"/>
              <a:gd name="connsiteY1123" fmla="*/ 4692122 h 6858000"/>
              <a:gd name="connsiteX1124" fmla="*/ 6133487 w 12192000"/>
              <a:gd name="connsiteY1124" fmla="*/ 4687588 h 6858000"/>
              <a:gd name="connsiteX1125" fmla="*/ 6138022 w 12192000"/>
              <a:gd name="connsiteY1125" fmla="*/ 4684997 h 6858000"/>
              <a:gd name="connsiteX1126" fmla="*/ 7070262 w 12192000"/>
              <a:gd name="connsiteY1126" fmla="*/ 4977301 h 6858000"/>
              <a:gd name="connsiteX1127" fmla="*/ 6949874 w 12192000"/>
              <a:gd name="connsiteY1127" fmla="*/ 4749128 h 6858000"/>
              <a:gd name="connsiteX1128" fmla="*/ 6951171 w 12192000"/>
              <a:gd name="connsiteY1128" fmla="*/ 4743945 h 6858000"/>
              <a:gd name="connsiteX1129" fmla="*/ 6956353 w 12192000"/>
              <a:gd name="connsiteY1129" fmla="*/ 4745240 h 6858000"/>
              <a:gd name="connsiteX1130" fmla="*/ 7080076 w 12192000"/>
              <a:gd name="connsiteY1130" fmla="*/ 4979729 h 6858000"/>
              <a:gd name="connsiteX1131" fmla="*/ 7573369 w 12192000"/>
              <a:gd name="connsiteY1131" fmla="*/ 4924165 h 6858000"/>
              <a:gd name="connsiteX1132" fmla="*/ 7580847 w 12192000"/>
              <a:gd name="connsiteY1132" fmla="*/ 4862225 h 6858000"/>
              <a:gd name="connsiteX1133" fmla="*/ 7545969 w 12192000"/>
              <a:gd name="connsiteY1133" fmla="*/ 4805485 h 6858000"/>
              <a:gd name="connsiteX1134" fmla="*/ 7547265 w 12192000"/>
              <a:gd name="connsiteY1134" fmla="*/ 4800304 h 6858000"/>
              <a:gd name="connsiteX1135" fmla="*/ 7552448 w 12192000"/>
              <a:gd name="connsiteY1135" fmla="*/ 4801599 h 6858000"/>
              <a:gd name="connsiteX1136" fmla="*/ 7582303 w 12192000"/>
              <a:gd name="connsiteY1136" fmla="*/ 4850166 h 6858000"/>
              <a:gd name="connsiteX1137" fmla="*/ 7658633 w 12192000"/>
              <a:gd name="connsiteY1137" fmla="*/ 4217879 h 6858000"/>
              <a:gd name="connsiteX1138" fmla="*/ 7371153 w 12192000"/>
              <a:gd name="connsiteY1138" fmla="*/ 4113506 h 6858000"/>
              <a:gd name="connsiteX1139" fmla="*/ 7301700 w 12192000"/>
              <a:gd name="connsiteY1139" fmla="*/ 4438835 h 6858000"/>
              <a:gd name="connsiteX1140" fmla="*/ 7297813 w 12192000"/>
              <a:gd name="connsiteY1140" fmla="*/ 4441426 h 6858000"/>
              <a:gd name="connsiteX1141" fmla="*/ 7297164 w 12192000"/>
              <a:gd name="connsiteY1141" fmla="*/ 4441426 h 6858000"/>
              <a:gd name="connsiteX1142" fmla="*/ 7294573 w 12192000"/>
              <a:gd name="connsiteY1142" fmla="*/ 4436893 h 6858000"/>
              <a:gd name="connsiteX1143" fmla="*/ 7364153 w 12192000"/>
              <a:gd name="connsiteY1143" fmla="*/ 4110965 h 6858000"/>
              <a:gd name="connsiteX1144" fmla="*/ 7239499 w 12192000"/>
              <a:gd name="connsiteY1144" fmla="*/ 4065707 h 6858000"/>
              <a:gd name="connsiteX1145" fmla="*/ 7237555 w 12192000"/>
              <a:gd name="connsiteY1145" fmla="*/ 4061172 h 6858000"/>
              <a:gd name="connsiteX1146" fmla="*/ 7242090 w 12192000"/>
              <a:gd name="connsiteY1146" fmla="*/ 4059230 h 6858000"/>
              <a:gd name="connsiteX1147" fmla="*/ 7365623 w 12192000"/>
              <a:gd name="connsiteY1147" fmla="*/ 4104080 h 6858000"/>
              <a:gd name="connsiteX1148" fmla="*/ 7539489 w 12192000"/>
              <a:gd name="connsiteY1148" fmla="*/ 3289670 h 6858000"/>
              <a:gd name="connsiteX1149" fmla="*/ 7544025 w 12192000"/>
              <a:gd name="connsiteY1149" fmla="*/ 3287079 h 6858000"/>
              <a:gd name="connsiteX1150" fmla="*/ 7546616 w 12192000"/>
              <a:gd name="connsiteY1150" fmla="*/ 3291615 h 6858000"/>
              <a:gd name="connsiteX1151" fmla="*/ 7372622 w 12192000"/>
              <a:gd name="connsiteY1151" fmla="*/ 4106622 h 6858000"/>
              <a:gd name="connsiteX1152" fmla="*/ 7659491 w 12192000"/>
              <a:gd name="connsiteY1152" fmla="*/ 4210773 h 6858000"/>
              <a:gd name="connsiteX1153" fmla="*/ 7683588 w 12192000"/>
              <a:gd name="connsiteY1153" fmla="*/ 4011178 h 6858000"/>
              <a:gd name="connsiteX1154" fmla="*/ 7682681 w 12192000"/>
              <a:gd name="connsiteY1154" fmla="*/ 4010660 h 6858000"/>
              <a:gd name="connsiteX1155" fmla="*/ 7683847 w 12192000"/>
              <a:gd name="connsiteY1155" fmla="*/ 4009027 h 6858000"/>
              <a:gd name="connsiteX1156" fmla="*/ 7735811 w 12192000"/>
              <a:gd name="connsiteY1156" fmla="*/ 3578584 h 6858000"/>
              <a:gd name="connsiteX1157" fmla="*/ 7739699 w 12192000"/>
              <a:gd name="connsiteY1157" fmla="*/ 3575345 h 6858000"/>
              <a:gd name="connsiteX1158" fmla="*/ 7742939 w 12192000"/>
              <a:gd name="connsiteY1158" fmla="*/ 3579231 h 6858000"/>
              <a:gd name="connsiteX1159" fmla="*/ 7691700 w 12192000"/>
              <a:gd name="connsiteY1159" fmla="*/ 4005040 h 6858000"/>
              <a:gd name="connsiteX1160" fmla="*/ 8575200 w 12192000"/>
              <a:gd name="connsiteY1160" fmla="*/ 3838881 h 6858000"/>
              <a:gd name="connsiteX1161" fmla="*/ 8495831 w 12192000"/>
              <a:gd name="connsiteY1161" fmla="*/ 3522225 h 6858000"/>
              <a:gd name="connsiteX1162" fmla="*/ 8506197 w 12192000"/>
              <a:gd name="connsiteY1162" fmla="*/ 3504735 h 6858000"/>
              <a:gd name="connsiteX1163" fmla="*/ 8523690 w 12192000"/>
              <a:gd name="connsiteY1163" fmla="*/ 3515100 h 6858000"/>
              <a:gd name="connsiteX1164" fmla="*/ 8603431 w 12192000"/>
              <a:gd name="connsiteY1164" fmla="*/ 3833574 h 6858000"/>
              <a:gd name="connsiteX1165" fmla="*/ 8962832 w 12192000"/>
              <a:gd name="connsiteY1165" fmla="*/ 3765983 h 6858000"/>
              <a:gd name="connsiteX1166" fmla="*/ 8769903 w 12192000"/>
              <a:gd name="connsiteY1166" fmla="*/ 3479471 h 6858000"/>
              <a:gd name="connsiteX1167" fmla="*/ 8771200 w 12192000"/>
              <a:gd name="connsiteY1167" fmla="*/ 3474290 h 6858000"/>
              <a:gd name="connsiteX1168" fmla="*/ 8776382 w 12192000"/>
              <a:gd name="connsiteY1168" fmla="*/ 3475584 h 6858000"/>
              <a:gd name="connsiteX1169" fmla="*/ 8970907 w 12192000"/>
              <a:gd name="connsiteY1169" fmla="*/ 3764464 h 6858000"/>
              <a:gd name="connsiteX1170" fmla="*/ 9184506 w 12192000"/>
              <a:gd name="connsiteY1170" fmla="*/ 3724295 h 6858000"/>
              <a:gd name="connsiteX1171" fmla="*/ 9092257 w 12192000"/>
              <a:gd name="connsiteY1171" fmla="*/ 2862176 h 6858000"/>
              <a:gd name="connsiteX1172" fmla="*/ 8842232 w 12192000"/>
              <a:gd name="connsiteY1172" fmla="*/ 2951249 h 6858000"/>
              <a:gd name="connsiteX1173" fmla="*/ 9097753 w 12192000"/>
              <a:gd name="connsiteY1173" fmla="*/ 3474937 h 6858000"/>
              <a:gd name="connsiteX1174" fmla="*/ 9095810 w 12192000"/>
              <a:gd name="connsiteY1174" fmla="*/ 3480119 h 6858000"/>
              <a:gd name="connsiteX1175" fmla="*/ 9093865 w 12192000"/>
              <a:gd name="connsiteY1175" fmla="*/ 3480119 h 6858000"/>
              <a:gd name="connsiteX1176" fmla="*/ 9090626 w 12192000"/>
              <a:gd name="connsiteY1176" fmla="*/ 3478175 h 6858000"/>
              <a:gd name="connsiteX1177" fmla="*/ 8834815 w 12192000"/>
              <a:gd name="connsiteY1177" fmla="*/ 2953891 h 6858000"/>
              <a:gd name="connsiteX1178" fmla="*/ 8648739 w 12192000"/>
              <a:gd name="connsiteY1178" fmla="*/ 3020187 h 6858000"/>
              <a:gd name="connsiteX1179" fmla="*/ 8647443 w 12192000"/>
              <a:gd name="connsiteY1179" fmla="*/ 3020833 h 6858000"/>
              <a:gd name="connsiteX1180" fmla="*/ 8644204 w 12192000"/>
              <a:gd name="connsiteY1180" fmla="*/ 3018244 h 6858000"/>
              <a:gd name="connsiteX1181" fmla="*/ 8646148 w 12192000"/>
              <a:gd name="connsiteY1181" fmla="*/ 3013709 h 6858000"/>
              <a:gd name="connsiteX1182" fmla="*/ 8831739 w 12192000"/>
              <a:gd name="connsiteY1182" fmla="*/ 2947588 h 6858000"/>
              <a:gd name="connsiteX1183" fmla="*/ 5178071 w 12192000"/>
              <a:gd name="connsiteY1183" fmla="*/ 2148304 h 6858000"/>
              <a:gd name="connsiteX1184" fmla="*/ 4768618 w 12192000"/>
              <a:gd name="connsiteY1184" fmla="*/ 2400063 h 6858000"/>
              <a:gd name="connsiteX1185" fmla="*/ 5030077 w 12192000"/>
              <a:gd name="connsiteY1185" fmla="*/ 2818448 h 6858000"/>
              <a:gd name="connsiteX1186" fmla="*/ 5295630 w 12192000"/>
              <a:gd name="connsiteY1186" fmla="*/ 2757706 h 6858000"/>
              <a:gd name="connsiteX1187" fmla="*/ 5889012 w 12192000"/>
              <a:gd name="connsiteY1187" fmla="*/ 2143696 h 6858000"/>
              <a:gd name="connsiteX1188" fmla="*/ 5662127 w 12192000"/>
              <a:gd name="connsiteY1188" fmla="*/ 2673873 h 6858000"/>
              <a:gd name="connsiteX1189" fmla="*/ 5997804 w 12192000"/>
              <a:gd name="connsiteY1189" fmla="*/ 2597090 h 6858000"/>
              <a:gd name="connsiteX1190" fmla="*/ 6018803 w 12192000"/>
              <a:gd name="connsiteY1190" fmla="*/ 2516854 h 6858000"/>
              <a:gd name="connsiteX1191" fmla="*/ 6023338 w 12192000"/>
              <a:gd name="connsiteY1191" fmla="*/ 2514264 h 6858000"/>
              <a:gd name="connsiteX1192" fmla="*/ 6025931 w 12192000"/>
              <a:gd name="connsiteY1192" fmla="*/ 2518797 h 6858000"/>
              <a:gd name="connsiteX1193" fmla="*/ 6005902 w 12192000"/>
              <a:gd name="connsiteY1193" fmla="*/ 2595237 h 6858000"/>
              <a:gd name="connsiteX1194" fmla="*/ 6298052 w 12192000"/>
              <a:gd name="connsiteY1194" fmla="*/ 2528410 h 6858000"/>
              <a:gd name="connsiteX1195" fmla="*/ 6329688 w 12192000"/>
              <a:gd name="connsiteY1195" fmla="*/ 2510657 h 6858000"/>
              <a:gd name="connsiteX1196" fmla="*/ 11148730 w 12192000"/>
              <a:gd name="connsiteY1196" fmla="*/ 2059947 h 6858000"/>
              <a:gd name="connsiteX1197" fmla="*/ 10861694 w 12192000"/>
              <a:gd name="connsiteY1197" fmla="*/ 2461566 h 6858000"/>
              <a:gd name="connsiteX1198" fmla="*/ 10970760 w 12192000"/>
              <a:gd name="connsiteY1198" fmla="*/ 2646133 h 6858000"/>
              <a:gd name="connsiteX1199" fmla="*/ 11338619 w 12192000"/>
              <a:gd name="connsiteY1199" fmla="*/ 2240935 h 6858000"/>
              <a:gd name="connsiteX1200" fmla="*/ 9834496 w 12192000"/>
              <a:gd name="connsiteY1200" fmla="*/ 2054164 h 6858000"/>
              <a:gd name="connsiteX1201" fmla="*/ 9057787 w 12192000"/>
              <a:gd name="connsiteY1201" fmla="*/ 2264284 h 6858000"/>
              <a:gd name="connsiteX1202" fmla="*/ 9119914 w 12192000"/>
              <a:gd name="connsiteY1202" fmla="*/ 2844921 h 6858000"/>
              <a:gd name="connsiteX1203" fmla="*/ 9679550 w 12192000"/>
              <a:gd name="connsiteY1203" fmla="*/ 2645534 h 6858000"/>
              <a:gd name="connsiteX1204" fmla="*/ 6629858 w 12192000"/>
              <a:gd name="connsiteY1204" fmla="*/ 1971294 h 6858000"/>
              <a:gd name="connsiteX1205" fmla="*/ 6677504 w 12192000"/>
              <a:gd name="connsiteY1205" fmla="*/ 2047907 h 6858000"/>
              <a:gd name="connsiteX1206" fmla="*/ 6715178 w 12192000"/>
              <a:gd name="connsiteY1206" fmla="*/ 2008350 h 6858000"/>
              <a:gd name="connsiteX1207" fmla="*/ 9865592 w 12192000"/>
              <a:gd name="connsiteY1207" fmla="*/ 1963046 h 6858000"/>
              <a:gd name="connsiteX1208" fmla="*/ 9850887 w 12192000"/>
              <a:gd name="connsiteY1208" fmla="*/ 2019124 h 6858000"/>
              <a:gd name="connsiteX1209" fmla="*/ 9911465 w 12192000"/>
              <a:gd name="connsiteY1209" fmla="*/ 2002736 h 6858000"/>
              <a:gd name="connsiteX1210" fmla="*/ 5589340 w 12192000"/>
              <a:gd name="connsiteY1210" fmla="*/ 1895436 h 6858000"/>
              <a:gd name="connsiteX1211" fmla="*/ 5184776 w 12192000"/>
              <a:gd name="connsiteY1211" fmla="*/ 2144181 h 6858000"/>
              <a:gd name="connsiteX1212" fmla="*/ 5302815 w 12192000"/>
              <a:gd name="connsiteY1212" fmla="*/ 2756063 h 6858000"/>
              <a:gd name="connsiteX1213" fmla="*/ 5637594 w 12192000"/>
              <a:gd name="connsiteY1213" fmla="*/ 2679484 h 6858000"/>
              <a:gd name="connsiteX1214" fmla="*/ 5470658 w 12192000"/>
              <a:gd name="connsiteY1214" fmla="*/ 2568038 h 6858000"/>
              <a:gd name="connsiteX1215" fmla="*/ 5469361 w 12192000"/>
              <a:gd name="connsiteY1215" fmla="*/ 2562854 h 6858000"/>
              <a:gd name="connsiteX1216" fmla="*/ 5474546 w 12192000"/>
              <a:gd name="connsiteY1216" fmla="*/ 2561559 h 6858000"/>
              <a:gd name="connsiteX1217" fmla="*/ 5647718 w 12192000"/>
              <a:gd name="connsiteY1217" fmla="*/ 2677168 h 6858000"/>
              <a:gd name="connsiteX1218" fmla="*/ 5653717 w 12192000"/>
              <a:gd name="connsiteY1218" fmla="*/ 2675797 h 6858000"/>
              <a:gd name="connsiteX1219" fmla="*/ 5883418 w 12192000"/>
              <a:gd name="connsiteY1219" fmla="*/ 2139037 h 6858000"/>
              <a:gd name="connsiteX1220" fmla="*/ 5598045 w 12192000"/>
              <a:gd name="connsiteY1220" fmla="*/ 1901408 h 6858000"/>
              <a:gd name="connsiteX1221" fmla="*/ 5655965 w 12192000"/>
              <a:gd name="connsiteY1221" fmla="*/ 2173532 h 6858000"/>
              <a:gd name="connsiteX1222" fmla="*/ 5653372 w 12192000"/>
              <a:gd name="connsiteY1222" fmla="*/ 2178066 h 6858000"/>
              <a:gd name="connsiteX1223" fmla="*/ 5652725 w 12192000"/>
              <a:gd name="connsiteY1223" fmla="*/ 2177419 h 6858000"/>
              <a:gd name="connsiteX1224" fmla="*/ 5648837 w 12192000"/>
              <a:gd name="connsiteY1224" fmla="*/ 2174827 h 6858000"/>
              <a:gd name="connsiteX1225" fmla="*/ 1051432 w 12192000"/>
              <a:gd name="connsiteY1225" fmla="*/ 1863961 h 6858000"/>
              <a:gd name="connsiteX1226" fmla="*/ 348711 w 12192000"/>
              <a:gd name="connsiteY1226" fmla="*/ 2197590 h 6858000"/>
              <a:gd name="connsiteX1227" fmla="*/ 729052 w 12192000"/>
              <a:gd name="connsiteY1227" fmla="*/ 2682571 h 6858000"/>
              <a:gd name="connsiteX1228" fmla="*/ 2703794 w 12192000"/>
              <a:gd name="connsiteY1228" fmla="*/ 1822121 h 6858000"/>
              <a:gd name="connsiteX1229" fmla="*/ 2913448 w 12192000"/>
              <a:gd name="connsiteY1229" fmla="*/ 2529744 h 6858000"/>
              <a:gd name="connsiteX1230" fmla="*/ 3494316 w 12192000"/>
              <a:gd name="connsiteY1230" fmla="*/ 2472975 h 6858000"/>
              <a:gd name="connsiteX1231" fmla="*/ 3295574 w 12192000"/>
              <a:gd name="connsiteY1231" fmla="*/ 1963711 h 6858000"/>
              <a:gd name="connsiteX1232" fmla="*/ 2606696 w 12192000"/>
              <a:gd name="connsiteY1232" fmla="*/ 1798889 h 6858000"/>
              <a:gd name="connsiteX1233" fmla="*/ 2040275 w 12192000"/>
              <a:gd name="connsiteY1233" fmla="*/ 2396679 h 6858000"/>
              <a:gd name="connsiteX1234" fmla="*/ 2077389 w 12192000"/>
              <a:gd name="connsiteY1234" fmla="*/ 2592707 h 6858000"/>
              <a:gd name="connsiteX1235" fmla="*/ 2655455 w 12192000"/>
              <a:gd name="connsiteY1235" fmla="*/ 2162518 h 6858000"/>
              <a:gd name="connsiteX1236" fmla="*/ 2676188 w 12192000"/>
              <a:gd name="connsiteY1236" fmla="*/ 2165758 h 6858000"/>
              <a:gd name="connsiteX1237" fmla="*/ 2672946 w 12192000"/>
              <a:gd name="connsiteY1237" fmla="*/ 2186488 h 6858000"/>
              <a:gd name="connsiteX1238" fmla="*/ 2083524 w 12192000"/>
              <a:gd name="connsiteY1238" fmla="*/ 2625125 h 6858000"/>
              <a:gd name="connsiteX1239" fmla="*/ 2087717 w 12192000"/>
              <a:gd name="connsiteY1239" fmla="*/ 2647263 h 6858000"/>
              <a:gd name="connsiteX1240" fmla="*/ 2910323 w 12192000"/>
              <a:gd name="connsiteY1240" fmla="*/ 3036039 h 6858000"/>
              <a:gd name="connsiteX1241" fmla="*/ 3594997 w 12192000"/>
              <a:gd name="connsiteY1241" fmla="*/ 2730972 h 6858000"/>
              <a:gd name="connsiteX1242" fmla="*/ 3505393 w 12192000"/>
              <a:gd name="connsiteY1242" fmla="*/ 2501360 h 6858000"/>
              <a:gd name="connsiteX1243" fmla="*/ 2921934 w 12192000"/>
              <a:gd name="connsiteY1243" fmla="*/ 2558381 h 6858000"/>
              <a:gd name="connsiteX1244" fmla="*/ 2980072 w 12192000"/>
              <a:gd name="connsiteY1244" fmla="*/ 2754604 h 6858000"/>
              <a:gd name="connsiteX1245" fmla="*/ 2970351 w 12192000"/>
              <a:gd name="connsiteY1245" fmla="*/ 2772741 h 6858000"/>
              <a:gd name="connsiteX1246" fmla="*/ 2966462 w 12192000"/>
              <a:gd name="connsiteY1246" fmla="*/ 2774035 h 6858000"/>
              <a:gd name="connsiteX1247" fmla="*/ 2952208 w 12192000"/>
              <a:gd name="connsiteY1247" fmla="*/ 2763671 h 6858000"/>
              <a:gd name="connsiteX1248" fmla="*/ 2892260 w 12192000"/>
              <a:gd name="connsiteY1248" fmla="*/ 2561282 h 6858000"/>
              <a:gd name="connsiteX1249" fmla="*/ 2425436 w 12192000"/>
              <a:gd name="connsiteY1249" fmla="*/ 2606906 h 6858000"/>
              <a:gd name="connsiteX1250" fmla="*/ 2423492 w 12192000"/>
              <a:gd name="connsiteY1250" fmla="*/ 2606906 h 6858000"/>
              <a:gd name="connsiteX1251" fmla="*/ 2409236 w 12192000"/>
              <a:gd name="connsiteY1251" fmla="*/ 2593948 h 6858000"/>
              <a:gd name="connsiteX1252" fmla="*/ 2422197 w 12192000"/>
              <a:gd name="connsiteY1252" fmla="*/ 2577755 h 6858000"/>
              <a:gd name="connsiteX1253" fmla="*/ 2883779 w 12192000"/>
              <a:gd name="connsiteY1253" fmla="*/ 2532643 h 6858000"/>
              <a:gd name="connsiteX1254" fmla="*/ 2671002 w 12192000"/>
              <a:gd name="connsiteY1254" fmla="*/ 1814276 h 6858000"/>
              <a:gd name="connsiteX1255" fmla="*/ 10853455 w 12192000"/>
              <a:gd name="connsiteY1255" fmla="*/ 1778510 h 6858000"/>
              <a:gd name="connsiteX1256" fmla="*/ 10512554 w 12192000"/>
              <a:gd name="connsiteY1256" fmla="*/ 1870732 h 6858000"/>
              <a:gd name="connsiteX1257" fmla="*/ 10746479 w 12192000"/>
              <a:gd name="connsiteY1257" fmla="*/ 2266593 h 6858000"/>
              <a:gd name="connsiteX1258" fmla="*/ 10835496 w 12192000"/>
              <a:gd name="connsiteY1258" fmla="*/ 2200738 h 6858000"/>
              <a:gd name="connsiteX1259" fmla="*/ 10856229 w 12192000"/>
              <a:gd name="connsiteY1259" fmla="*/ 2203976 h 6858000"/>
              <a:gd name="connsiteX1260" fmla="*/ 10852989 w 12192000"/>
              <a:gd name="connsiteY1260" fmla="*/ 2224707 h 6858000"/>
              <a:gd name="connsiteX1261" fmla="*/ 10761655 w 12192000"/>
              <a:gd name="connsiteY1261" fmla="*/ 2292276 h 6858000"/>
              <a:gd name="connsiteX1262" fmla="*/ 10857650 w 12192000"/>
              <a:gd name="connsiteY1262" fmla="*/ 2454722 h 6858000"/>
              <a:gd name="connsiteX1263" fmla="*/ 11143390 w 12192000"/>
              <a:gd name="connsiteY1263" fmla="*/ 2054857 h 6858000"/>
              <a:gd name="connsiteX1264" fmla="*/ 1252624 w 12192000"/>
              <a:gd name="connsiteY1264" fmla="*/ 1768442 h 6858000"/>
              <a:gd name="connsiteX1265" fmla="*/ 1117066 w 12192000"/>
              <a:gd name="connsiteY1265" fmla="*/ 1832800 h 6858000"/>
              <a:gd name="connsiteX1266" fmla="*/ 1385352 w 12192000"/>
              <a:gd name="connsiteY1266" fmla="*/ 1965338 h 6858000"/>
              <a:gd name="connsiteX1267" fmla="*/ 2652215 w 12192000"/>
              <a:gd name="connsiteY1267" fmla="*/ 1750850 h 6858000"/>
              <a:gd name="connsiteX1268" fmla="*/ 2612483 w 12192000"/>
              <a:gd name="connsiteY1268" fmla="*/ 1792783 h 6858000"/>
              <a:gd name="connsiteX1269" fmla="*/ 2668616 w 12192000"/>
              <a:gd name="connsiteY1269" fmla="*/ 1806216 h 6858000"/>
              <a:gd name="connsiteX1270" fmla="*/ 11412644 w 12192000"/>
              <a:gd name="connsiteY1270" fmla="*/ 1690682 h 6858000"/>
              <a:gd name="connsiteX1271" fmla="*/ 11153033 w 12192000"/>
              <a:gd name="connsiteY1271" fmla="*/ 2053926 h 6858000"/>
              <a:gd name="connsiteX1272" fmla="*/ 11343545 w 12192000"/>
              <a:gd name="connsiteY1272" fmla="*/ 2235508 h 6858000"/>
              <a:gd name="connsiteX1273" fmla="*/ 11500444 w 12192000"/>
              <a:gd name="connsiteY1273" fmla="*/ 2062683 h 6858000"/>
              <a:gd name="connsiteX1274" fmla="*/ 1154106 w 12192000"/>
              <a:gd name="connsiteY1274" fmla="*/ 1622291 h 6858000"/>
              <a:gd name="connsiteX1275" fmla="*/ 1078672 w 12192000"/>
              <a:gd name="connsiteY1275" fmla="*/ 1813835 h 6858000"/>
              <a:gd name="connsiteX1276" fmla="*/ 1083615 w 12192000"/>
              <a:gd name="connsiteY1276" fmla="*/ 1816278 h 6858000"/>
              <a:gd name="connsiteX1277" fmla="*/ 1236077 w 12192000"/>
              <a:gd name="connsiteY1277" fmla="*/ 1743894 h 6858000"/>
              <a:gd name="connsiteX1278" fmla="*/ 5069594 w 12192000"/>
              <a:gd name="connsiteY1278" fmla="*/ 1547111 h 6858000"/>
              <a:gd name="connsiteX1279" fmla="*/ 5183247 w 12192000"/>
              <a:gd name="connsiteY1279" fmla="*/ 2136253 h 6858000"/>
              <a:gd name="connsiteX1280" fmla="*/ 5584097 w 12192000"/>
              <a:gd name="connsiteY1280" fmla="*/ 1889792 h 6858000"/>
              <a:gd name="connsiteX1281" fmla="*/ 5451867 w 12192000"/>
              <a:gd name="connsiteY1281" fmla="*/ 1779682 h 6858000"/>
              <a:gd name="connsiteX1282" fmla="*/ 5451219 w 12192000"/>
              <a:gd name="connsiteY1282" fmla="*/ 1774501 h 6858000"/>
              <a:gd name="connsiteX1283" fmla="*/ 5456403 w 12192000"/>
              <a:gd name="connsiteY1283" fmla="*/ 1773852 h 6858000"/>
              <a:gd name="connsiteX1284" fmla="*/ 5586500 w 12192000"/>
              <a:gd name="connsiteY1284" fmla="*/ 1882098 h 6858000"/>
              <a:gd name="connsiteX1285" fmla="*/ 5531543 w 12192000"/>
              <a:gd name="connsiteY1285" fmla="*/ 1624022 h 6858000"/>
              <a:gd name="connsiteX1286" fmla="*/ 5274127 w 12192000"/>
              <a:gd name="connsiteY1286" fmla="*/ 1581164 h 6858000"/>
              <a:gd name="connsiteX1287" fmla="*/ 5341719 w 12192000"/>
              <a:gd name="connsiteY1287" fmla="*/ 1670203 h 6858000"/>
              <a:gd name="connsiteX1288" fmla="*/ 5341072 w 12192000"/>
              <a:gd name="connsiteY1288" fmla="*/ 1675384 h 6858000"/>
              <a:gd name="connsiteX1289" fmla="*/ 5339127 w 12192000"/>
              <a:gd name="connsiteY1289" fmla="*/ 1676032 h 6858000"/>
              <a:gd name="connsiteX1290" fmla="*/ 5336536 w 12192000"/>
              <a:gd name="connsiteY1290" fmla="*/ 1674737 h 6858000"/>
              <a:gd name="connsiteX1291" fmla="*/ 5264219 w 12192000"/>
              <a:gd name="connsiteY1291" fmla="*/ 1579513 h 6858000"/>
              <a:gd name="connsiteX1292" fmla="*/ 5053796 w 12192000"/>
              <a:gd name="connsiteY1292" fmla="*/ 1504101 h 6858000"/>
              <a:gd name="connsiteX1293" fmla="*/ 5037033 w 12192000"/>
              <a:gd name="connsiteY1293" fmla="*/ 1511782 h 6858000"/>
              <a:gd name="connsiteX1294" fmla="*/ 5055884 w 12192000"/>
              <a:gd name="connsiteY1294" fmla="*/ 1514920 h 6858000"/>
              <a:gd name="connsiteX1295" fmla="*/ 1215633 w 12192000"/>
              <a:gd name="connsiteY1295" fmla="*/ 1466051 h 6858000"/>
              <a:gd name="connsiteX1296" fmla="*/ 1157634 w 12192000"/>
              <a:gd name="connsiteY1296" fmla="*/ 1613329 h 6858000"/>
              <a:gd name="connsiteX1297" fmla="*/ 1243354 w 12192000"/>
              <a:gd name="connsiteY1297" fmla="*/ 1740439 h 6858000"/>
              <a:gd name="connsiteX1298" fmla="*/ 1392646 w 12192000"/>
              <a:gd name="connsiteY1298" fmla="*/ 1669559 h 6858000"/>
              <a:gd name="connsiteX1299" fmla="*/ 1412083 w 12192000"/>
              <a:gd name="connsiteY1299" fmla="*/ 1676687 h 6858000"/>
              <a:gd name="connsiteX1300" fmla="*/ 1404955 w 12192000"/>
              <a:gd name="connsiteY1300" fmla="*/ 1696120 h 6858000"/>
              <a:gd name="connsiteX1301" fmla="*/ 1259906 w 12192000"/>
              <a:gd name="connsiteY1301" fmla="*/ 1764984 h 6858000"/>
              <a:gd name="connsiteX1302" fmla="*/ 1399850 w 12192000"/>
              <a:gd name="connsiteY1302" fmla="*/ 1972498 h 6858000"/>
              <a:gd name="connsiteX1303" fmla="*/ 1631077 w 12192000"/>
              <a:gd name="connsiteY1303" fmla="*/ 2086728 h 6858000"/>
              <a:gd name="connsiteX1304" fmla="*/ 1633019 w 12192000"/>
              <a:gd name="connsiteY1304" fmla="*/ 2091909 h 6858000"/>
              <a:gd name="connsiteX1305" fmla="*/ 1629133 w 12192000"/>
              <a:gd name="connsiteY1305" fmla="*/ 2093854 h 6858000"/>
              <a:gd name="connsiteX1306" fmla="*/ 1627837 w 12192000"/>
              <a:gd name="connsiteY1306" fmla="*/ 2093206 h 6858000"/>
              <a:gd name="connsiteX1307" fmla="*/ 1408098 w 12192000"/>
              <a:gd name="connsiteY1307" fmla="*/ 1984731 h 6858000"/>
              <a:gd name="connsiteX1308" fmla="*/ 1590903 w 12192000"/>
              <a:gd name="connsiteY1308" fmla="*/ 2255803 h 6858000"/>
              <a:gd name="connsiteX1309" fmla="*/ 1589605 w 12192000"/>
              <a:gd name="connsiteY1309" fmla="*/ 2260984 h 6858000"/>
              <a:gd name="connsiteX1310" fmla="*/ 1587015 w 12192000"/>
              <a:gd name="connsiteY1310" fmla="*/ 2260984 h 6858000"/>
              <a:gd name="connsiteX1311" fmla="*/ 1583775 w 12192000"/>
              <a:gd name="connsiteY1311" fmla="*/ 2259691 h 6858000"/>
              <a:gd name="connsiteX1312" fmla="*/ 1393602 w 12192000"/>
              <a:gd name="connsiteY1312" fmla="*/ 1977574 h 6858000"/>
              <a:gd name="connsiteX1313" fmla="*/ 1108536 w 12192000"/>
              <a:gd name="connsiteY1313" fmla="*/ 1836851 h 6858000"/>
              <a:gd name="connsiteX1314" fmla="*/ 1060657 w 12192000"/>
              <a:gd name="connsiteY1314" fmla="*/ 1859583 h 6858000"/>
              <a:gd name="connsiteX1315" fmla="*/ 734044 w 12192000"/>
              <a:gd name="connsiteY1315" fmla="*/ 2688936 h 6858000"/>
              <a:gd name="connsiteX1316" fmla="*/ 933256 w 12192000"/>
              <a:gd name="connsiteY1316" fmla="*/ 2942946 h 6858000"/>
              <a:gd name="connsiteX1317" fmla="*/ 1186597 w 12192000"/>
              <a:gd name="connsiteY1317" fmla="*/ 2277828 h 6858000"/>
              <a:gd name="connsiteX1318" fmla="*/ 1191133 w 12192000"/>
              <a:gd name="connsiteY1318" fmla="*/ 2275884 h 6858000"/>
              <a:gd name="connsiteX1319" fmla="*/ 1193077 w 12192000"/>
              <a:gd name="connsiteY1319" fmla="*/ 2280418 h 6858000"/>
              <a:gd name="connsiteX1320" fmla="*/ 938219 w 12192000"/>
              <a:gd name="connsiteY1320" fmla="*/ 2949271 h 6858000"/>
              <a:gd name="connsiteX1321" fmla="*/ 1499329 w 12192000"/>
              <a:gd name="connsiteY1321" fmla="*/ 3664749 h 6858000"/>
              <a:gd name="connsiteX1322" fmla="*/ 1735152 w 12192000"/>
              <a:gd name="connsiteY1322" fmla="*/ 3559672 h 6858000"/>
              <a:gd name="connsiteX1323" fmla="*/ 1645977 w 12192000"/>
              <a:gd name="connsiteY1323" fmla="*/ 3136789 h 6858000"/>
              <a:gd name="connsiteX1324" fmla="*/ 1648567 w 12192000"/>
              <a:gd name="connsiteY1324" fmla="*/ 3132253 h 6858000"/>
              <a:gd name="connsiteX1325" fmla="*/ 1653103 w 12192000"/>
              <a:gd name="connsiteY1325" fmla="*/ 3134846 h 6858000"/>
              <a:gd name="connsiteX1326" fmla="*/ 1742040 w 12192000"/>
              <a:gd name="connsiteY1326" fmla="*/ 3556602 h 6858000"/>
              <a:gd name="connsiteX1327" fmla="*/ 2212683 w 12192000"/>
              <a:gd name="connsiteY1327" fmla="*/ 3346893 h 6858000"/>
              <a:gd name="connsiteX1328" fmla="*/ 2081254 w 12192000"/>
              <a:gd name="connsiteY1328" fmla="*/ 2652716 h 6858000"/>
              <a:gd name="connsiteX1329" fmla="*/ 2059964 w 12192000"/>
              <a:gd name="connsiteY1329" fmla="*/ 2642659 h 6858000"/>
              <a:gd name="connsiteX1330" fmla="*/ 1241030 w 12192000"/>
              <a:gd name="connsiteY1330" fmla="*/ 3252099 h 6858000"/>
              <a:gd name="connsiteX1331" fmla="*/ 1231960 w 12192000"/>
              <a:gd name="connsiteY1331" fmla="*/ 3254692 h 6858000"/>
              <a:gd name="connsiteX1332" fmla="*/ 1220297 w 12192000"/>
              <a:gd name="connsiteY1332" fmla="*/ 3248860 h 6858000"/>
              <a:gd name="connsiteX1333" fmla="*/ 1223534 w 12192000"/>
              <a:gd name="connsiteY1333" fmla="*/ 3228126 h 6858000"/>
              <a:gd name="connsiteX1334" fmla="*/ 2029561 w 12192000"/>
              <a:gd name="connsiteY1334" fmla="*/ 2628298 h 6858000"/>
              <a:gd name="connsiteX1335" fmla="*/ 1885361 w 12192000"/>
              <a:gd name="connsiteY1335" fmla="*/ 2560175 h 6858000"/>
              <a:gd name="connsiteX1336" fmla="*/ 1516390 w 12192000"/>
              <a:gd name="connsiteY1336" fmla="*/ 2949577 h 6858000"/>
              <a:gd name="connsiteX1337" fmla="*/ 1513800 w 12192000"/>
              <a:gd name="connsiteY1337" fmla="*/ 2950873 h 6858000"/>
              <a:gd name="connsiteX1338" fmla="*/ 1511206 w 12192000"/>
              <a:gd name="connsiteY1338" fmla="*/ 2949577 h 6858000"/>
              <a:gd name="connsiteX1339" fmla="*/ 1511206 w 12192000"/>
              <a:gd name="connsiteY1339" fmla="*/ 2944398 h 6858000"/>
              <a:gd name="connsiteX1340" fmla="*/ 1878388 w 12192000"/>
              <a:gd name="connsiteY1340" fmla="*/ 2556880 h 6858000"/>
              <a:gd name="connsiteX1341" fmla="*/ 1428925 w 12192000"/>
              <a:gd name="connsiteY1341" fmla="*/ 2344549 h 6858000"/>
              <a:gd name="connsiteX1342" fmla="*/ 1426980 w 12192000"/>
              <a:gd name="connsiteY1342" fmla="*/ 2339367 h 6858000"/>
              <a:gd name="connsiteX1343" fmla="*/ 1432164 w 12192000"/>
              <a:gd name="connsiteY1343" fmla="*/ 2337423 h 6858000"/>
              <a:gd name="connsiteX1344" fmla="*/ 1883989 w 12192000"/>
              <a:gd name="connsiteY1344" fmla="*/ 2550973 h 6858000"/>
              <a:gd name="connsiteX1345" fmla="*/ 2032349 w 12192000"/>
              <a:gd name="connsiteY1345" fmla="*/ 2394393 h 6858000"/>
              <a:gd name="connsiteX1346" fmla="*/ 1949202 w 12192000"/>
              <a:gd name="connsiteY1346" fmla="*/ 1955226 h 6858000"/>
              <a:gd name="connsiteX1347" fmla="*/ 1951793 w 12192000"/>
              <a:gd name="connsiteY1347" fmla="*/ 1950694 h 6858000"/>
              <a:gd name="connsiteX1348" fmla="*/ 1956328 w 12192000"/>
              <a:gd name="connsiteY1348" fmla="*/ 1953285 h 6858000"/>
              <a:gd name="connsiteX1349" fmla="*/ 2038596 w 12192000"/>
              <a:gd name="connsiteY1349" fmla="*/ 2387799 h 6858000"/>
              <a:gd name="connsiteX1350" fmla="*/ 2598467 w 12192000"/>
              <a:gd name="connsiteY1350" fmla="*/ 1796921 h 6858000"/>
              <a:gd name="connsiteX1351" fmla="*/ 1792137 w 12192000"/>
              <a:gd name="connsiteY1351" fmla="*/ 1603991 h 6858000"/>
              <a:gd name="connsiteX1352" fmla="*/ 1484647 w 12192000"/>
              <a:gd name="connsiteY1352" fmla="*/ 1769965 h 6858000"/>
              <a:gd name="connsiteX1353" fmla="*/ 1482703 w 12192000"/>
              <a:gd name="connsiteY1353" fmla="*/ 1769965 h 6858000"/>
              <a:gd name="connsiteX1354" fmla="*/ 1479461 w 12192000"/>
              <a:gd name="connsiteY1354" fmla="*/ 1768021 h 6858000"/>
              <a:gd name="connsiteX1355" fmla="*/ 1480759 w 12192000"/>
              <a:gd name="connsiteY1355" fmla="*/ 1762838 h 6858000"/>
              <a:gd name="connsiteX1356" fmla="*/ 1780411 w 12192000"/>
              <a:gd name="connsiteY1356" fmla="*/ 1601185 h 6858000"/>
              <a:gd name="connsiteX1357" fmla="*/ 5167402 w 12192000"/>
              <a:gd name="connsiteY1357" fmla="*/ 1452033 h 6858000"/>
              <a:gd name="connsiteX1358" fmla="*/ 5060688 w 12192000"/>
              <a:gd name="connsiteY1358" fmla="*/ 1500941 h 6858000"/>
              <a:gd name="connsiteX1359" fmla="*/ 5063634 w 12192000"/>
              <a:gd name="connsiteY1359" fmla="*/ 1516211 h 6858000"/>
              <a:gd name="connsiteX1360" fmla="*/ 5238219 w 12192000"/>
              <a:gd name="connsiteY1360" fmla="*/ 1545279 h 6858000"/>
              <a:gd name="connsiteX1361" fmla="*/ 1034071 w 12192000"/>
              <a:gd name="connsiteY1361" fmla="*/ 1444222 h 6858000"/>
              <a:gd name="connsiteX1362" fmla="*/ 952515 w 12192000"/>
              <a:gd name="connsiteY1362" fmla="*/ 1488012 h 6858000"/>
              <a:gd name="connsiteX1363" fmla="*/ 974076 w 12192000"/>
              <a:gd name="connsiteY1363" fmla="*/ 1587933 h 6858000"/>
              <a:gd name="connsiteX1364" fmla="*/ 971485 w 12192000"/>
              <a:gd name="connsiteY1364" fmla="*/ 1592468 h 6858000"/>
              <a:gd name="connsiteX1365" fmla="*/ 970837 w 12192000"/>
              <a:gd name="connsiteY1365" fmla="*/ 1592468 h 6858000"/>
              <a:gd name="connsiteX1366" fmla="*/ 966950 w 12192000"/>
              <a:gd name="connsiteY1366" fmla="*/ 1589876 h 6858000"/>
              <a:gd name="connsiteX1367" fmla="*/ 945752 w 12192000"/>
              <a:gd name="connsiteY1367" fmla="*/ 1491641 h 6858000"/>
              <a:gd name="connsiteX1368" fmla="*/ 696922 w 12192000"/>
              <a:gd name="connsiteY1368" fmla="*/ 1625244 h 6858000"/>
              <a:gd name="connsiteX1369" fmla="*/ 1072395 w 12192000"/>
              <a:gd name="connsiteY1369" fmla="*/ 1810733 h 6858000"/>
              <a:gd name="connsiteX1370" fmla="*/ 1149374 w 12192000"/>
              <a:gd name="connsiteY1370" fmla="*/ 1615267 h 6858000"/>
              <a:gd name="connsiteX1371" fmla="*/ 8912034 w 12192000"/>
              <a:gd name="connsiteY1371" fmla="*/ 1441137 h 6858000"/>
              <a:gd name="connsiteX1372" fmla="*/ 8168149 w 12192000"/>
              <a:gd name="connsiteY1372" fmla="*/ 1569726 h 6858000"/>
              <a:gd name="connsiteX1373" fmla="*/ 8492841 w 12192000"/>
              <a:gd name="connsiteY1373" fmla="*/ 2235180 h 6858000"/>
              <a:gd name="connsiteX1374" fmla="*/ 11599379 w 12192000"/>
              <a:gd name="connsiteY1374" fmla="*/ 1429406 h 6858000"/>
              <a:gd name="connsiteX1375" fmla="*/ 11435226 w 12192000"/>
              <a:gd name="connsiteY1375" fmla="*/ 1659086 h 6858000"/>
              <a:gd name="connsiteX1376" fmla="*/ 11524285 w 12192000"/>
              <a:gd name="connsiteY1376" fmla="*/ 2036423 h 6858000"/>
              <a:gd name="connsiteX1377" fmla="*/ 11954231 w 12192000"/>
              <a:gd name="connsiteY1377" fmla="*/ 1562837 h 6858000"/>
              <a:gd name="connsiteX1378" fmla="*/ 1061916 w 12192000"/>
              <a:gd name="connsiteY1378" fmla="*/ 1429272 h 6858000"/>
              <a:gd name="connsiteX1379" fmla="*/ 1041061 w 12192000"/>
              <a:gd name="connsiteY1379" fmla="*/ 1440469 h 6858000"/>
              <a:gd name="connsiteX1380" fmla="*/ 1152900 w 12192000"/>
              <a:gd name="connsiteY1380" fmla="*/ 1606309 h 6858000"/>
              <a:gd name="connsiteX1381" fmla="*/ 1208781 w 12192000"/>
              <a:gd name="connsiteY1381" fmla="*/ 1464412 h 6858000"/>
              <a:gd name="connsiteX1382" fmla="*/ 4345065 w 12192000"/>
              <a:gd name="connsiteY1382" fmla="*/ 1426479 h 6858000"/>
              <a:gd name="connsiteX1383" fmla="*/ 4463777 w 12192000"/>
              <a:gd name="connsiteY1383" fmla="*/ 1586637 h 6858000"/>
              <a:gd name="connsiteX1384" fmla="*/ 4463130 w 12192000"/>
              <a:gd name="connsiteY1384" fmla="*/ 1591821 h 6858000"/>
              <a:gd name="connsiteX1385" fmla="*/ 4461186 w 12192000"/>
              <a:gd name="connsiteY1385" fmla="*/ 1592469 h 6858000"/>
              <a:gd name="connsiteX1386" fmla="*/ 4457946 w 12192000"/>
              <a:gd name="connsiteY1386" fmla="*/ 1591174 h 6858000"/>
              <a:gd name="connsiteX1387" fmla="*/ 4341352 w 12192000"/>
              <a:gd name="connsiteY1387" fmla="*/ 1433873 h 6858000"/>
              <a:gd name="connsiteX1388" fmla="*/ 4235104 w 12192000"/>
              <a:gd name="connsiteY1388" fmla="*/ 1703893 h 6858000"/>
              <a:gd name="connsiteX1389" fmla="*/ 4375807 w 12192000"/>
              <a:gd name="connsiteY1389" fmla="*/ 2386821 h 6858000"/>
              <a:gd name="connsiteX1390" fmla="*/ 4669171 w 12192000"/>
              <a:gd name="connsiteY1390" fmla="*/ 2358152 h 6858000"/>
              <a:gd name="connsiteX1391" fmla="*/ 4685370 w 12192000"/>
              <a:gd name="connsiteY1391" fmla="*/ 2371107 h 6858000"/>
              <a:gd name="connsiteX1392" fmla="*/ 4672411 w 12192000"/>
              <a:gd name="connsiteY1392" fmla="*/ 2387302 h 6858000"/>
              <a:gd name="connsiteX1393" fmla="*/ 4381761 w 12192000"/>
              <a:gd name="connsiteY1393" fmla="*/ 2415707 h 6858000"/>
              <a:gd name="connsiteX1394" fmla="*/ 4420785 w 12192000"/>
              <a:gd name="connsiteY1394" fmla="*/ 2605068 h 6858000"/>
              <a:gd name="connsiteX1395" fmla="*/ 4758297 w 12192000"/>
              <a:gd name="connsiteY1395" fmla="*/ 2397540 h 6858000"/>
              <a:gd name="connsiteX1396" fmla="*/ 4356222 w 12192000"/>
              <a:gd name="connsiteY1396" fmla="*/ 1754419 h 6858000"/>
              <a:gd name="connsiteX1397" fmla="*/ 4357518 w 12192000"/>
              <a:gd name="connsiteY1397" fmla="*/ 1749237 h 6858000"/>
              <a:gd name="connsiteX1398" fmla="*/ 4362701 w 12192000"/>
              <a:gd name="connsiteY1398" fmla="*/ 1750532 h 6858000"/>
              <a:gd name="connsiteX1399" fmla="*/ 4764614 w 12192000"/>
              <a:gd name="connsiteY1399" fmla="*/ 2393657 h 6858000"/>
              <a:gd name="connsiteX1400" fmla="*/ 5176542 w 12192000"/>
              <a:gd name="connsiteY1400" fmla="*/ 2140375 h 6858000"/>
              <a:gd name="connsiteX1401" fmla="*/ 5061843 w 12192000"/>
              <a:gd name="connsiteY1401" fmla="*/ 1545820 h 6858000"/>
              <a:gd name="connsiteX1402" fmla="*/ 4989167 w 12192000"/>
              <a:gd name="connsiteY1402" fmla="*/ 1533720 h 6858000"/>
              <a:gd name="connsiteX1403" fmla="*/ 4588180 w 12192000"/>
              <a:gd name="connsiteY1403" fmla="*/ 1717495 h 6858000"/>
              <a:gd name="connsiteX1404" fmla="*/ 4586884 w 12192000"/>
              <a:gd name="connsiteY1404" fmla="*/ 1718142 h 6858000"/>
              <a:gd name="connsiteX1405" fmla="*/ 4583645 w 12192000"/>
              <a:gd name="connsiteY1405" fmla="*/ 1716199 h 6858000"/>
              <a:gd name="connsiteX1406" fmla="*/ 4585589 w 12192000"/>
              <a:gd name="connsiteY1406" fmla="*/ 1711665 h 6858000"/>
              <a:gd name="connsiteX1407" fmla="*/ 4977789 w 12192000"/>
              <a:gd name="connsiteY1407" fmla="*/ 1531826 h 6858000"/>
              <a:gd name="connsiteX1408" fmla="*/ 1028045 w 12192000"/>
              <a:gd name="connsiteY1408" fmla="*/ 1421168 h 6858000"/>
              <a:gd name="connsiteX1409" fmla="*/ 1036694 w 12192000"/>
              <a:gd name="connsiteY1409" fmla="*/ 1433991 h 6858000"/>
              <a:gd name="connsiteX1410" fmla="*/ 1050556 w 12192000"/>
              <a:gd name="connsiteY1410" fmla="*/ 1426554 h 6858000"/>
              <a:gd name="connsiteX1411" fmla="*/ 8937164 w 12192000"/>
              <a:gd name="connsiteY1411" fmla="*/ 1409693 h 6858000"/>
              <a:gd name="connsiteX1412" fmla="*/ 8926045 w 12192000"/>
              <a:gd name="connsiteY1412" fmla="*/ 1430755 h 6858000"/>
              <a:gd name="connsiteX1413" fmla="*/ 8950837 w 12192000"/>
              <a:gd name="connsiteY1413" fmla="*/ 1426468 h 6858000"/>
              <a:gd name="connsiteX1414" fmla="*/ 933194 w 12192000"/>
              <a:gd name="connsiteY1414" fmla="*/ 1398468 h 6858000"/>
              <a:gd name="connsiteX1415" fmla="*/ 950804 w 12192000"/>
              <a:gd name="connsiteY1415" fmla="*/ 1480080 h 6858000"/>
              <a:gd name="connsiteX1416" fmla="*/ 1029703 w 12192000"/>
              <a:gd name="connsiteY1416" fmla="*/ 1437742 h 6858000"/>
              <a:gd name="connsiteX1417" fmla="*/ 1016700 w 12192000"/>
              <a:gd name="connsiteY1417" fmla="*/ 1418452 h 6858000"/>
              <a:gd name="connsiteX1418" fmla="*/ 9204055 w 12192000"/>
              <a:gd name="connsiteY1418" fmla="*/ 1390657 h 6858000"/>
              <a:gd name="connsiteX1419" fmla="*/ 8989823 w 12192000"/>
              <a:gd name="connsiteY1419" fmla="*/ 1427692 h 6858000"/>
              <a:gd name="connsiteX1420" fmla="*/ 9459945 w 12192000"/>
              <a:gd name="connsiteY1420" fmla="*/ 2004457 h 6858000"/>
              <a:gd name="connsiteX1421" fmla="*/ 9458002 w 12192000"/>
              <a:gd name="connsiteY1421" fmla="*/ 2025187 h 6858000"/>
              <a:gd name="connsiteX1422" fmla="*/ 9448283 w 12192000"/>
              <a:gd name="connsiteY1422" fmla="*/ 2028425 h 6858000"/>
              <a:gd name="connsiteX1423" fmla="*/ 9437268 w 12192000"/>
              <a:gd name="connsiteY1423" fmla="*/ 2023243 h 6858000"/>
              <a:gd name="connsiteX1424" fmla="*/ 8956525 w 12192000"/>
              <a:gd name="connsiteY1424" fmla="*/ 1433448 h 6858000"/>
              <a:gd name="connsiteX1425" fmla="*/ 8921421 w 12192000"/>
              <a:gd name="connsiteY1425" fmla="*/ 1439516 h 6858000"/>
              <a:gd name="connsiteX1426" fmla="*/ 8496939 w 12192000"/>
              <a:gd name="connsiteY1426" fmla="*/ 2243578 h 6858000"/>
              <a:gd name="connsiteX1427" fmla="*/ 8839156 w 12192000"/>
              <a:gd name="connsiteY1427" fmla="*/ 2944945 h 6858000"/>
              <a:gd name="connsiteX1428" fmla="*/ 9091495 w 12192000"/>
              <a:gd name="connsiteY1428" fmla="*/ 2855047 h 6858000"/>
              <a:gd name="connsiteX1429" fmla="*/ 9029113 w 12192000"/>
              <a:gd name="connsiteY1429" fmla="*/ 2272042 h 6858000"/>
              <a:gd name="connsiteX1430" fmla="*/ 8811371 w 12192000"/>
              <a:gd name="connsiteY1430" fmla="*/ 2330946 h 6858000"/>
              <a:gd name="connsiteX1431" fmla="*/ 8807483 w 12192000"/>
              <a:gd name="connsiteY1431" fmla="*/ 2331593 h 6858000"/>
              <a:gd name="connsiteX1432" fmla="*/ 8793228 w 12192000"/>
              <a:gd name="connsiteY1432" fmla="*/ 2320583 h 6858000"/>
              <a:gd name="connsiteX1433" fmla="*/ 8803596 w 12192000"/>
              <a:gd name="connsiteY1433" fmla="*/ 2302444 h 6858000"/>
              <a:gd name="connsiteX1434" fmla="*/ 9025931 w 12192000"/>
              <a:gd name="connsiteY1434" fmla="*/ 2242296 h 6858000"/>
              <a:gd name="connsiteX1435" fmla="*/ 8975944 w 12192000"/>
              <a:gd name="connsiteY1435" fmla="*/ 1775141 h 6858000"/>
              <a:gd name="connsiteX1436" fmla="*/ 8988903 w 12192000"/>
              <a:gd name="connsiteY1436" fmla="*/ 1758945 h 6858000"/>
              <a:gd name="connsiteX1437" fmla="*/ 9005101 w 12192000"/>
              <a:gd name="connsiteY1437" fmla="*/ 1771902 h 6858000"/>
              <a:gd name="connsiteX1438" fmla="*/ 9054604 w 12192000"/>
              <a:gd name="connsiteY1438" fmla="*/ 2234538 h 6858000"/>
              <a:gd name="connsiteX1439" fmla="*/ 9843127 w 12192000"/>
              <a:gd name="connsiteY1439" fmla="*/ 2021223 h 6858000"/>
              <a:gd name="connsiteX1440" fmla="*/ 9859705 w 12192000"/>
              <a:gd name="connsiteY1440" fmla="*/ 1957952 h 6858000"/>
              <a:gd name="connsiteX1441" fmla="*/ 11359751 w 12192000"/>
              <a:gd name="connsiteY1441" fmla="*/ 1339300 h 6858000"/>
              <a:gd name="connsiteX1442" fmla="*/ 11432986 w 12192000"/>
              <a:gd name="connsiteY1442" fmla="*/ 1649597 h 6858000"/>
              <a:gd name="connsiteX1443" fmla="*/ 11592248 w 12192000"/>
              <a:gd name="connsiteY1443" fmla="*/ 1426726 h 6858000"/>
              <a:gd name="connsiteX1444" fmla="*/ 1265709 w 12192000"/>
              <a:gd name="connsiteY1444" fmla="*/ 1319846 h 6858000"/>
              <a:gd name="connsiteX1445" fmla="*/ 1071673 w 12192000"/>
              <a:gd name="connsiteY1445" fmla="*/ 1424033 h 6858000"/>
              <a:gd name="connsiteX1446" fmla="*/ 1211502 w 12192000"/>
              <a:gd name="connsiteY1446" fmla="*/ 1457498 h 6858000"/>
              <a:gd name="connsiteX1447" fmla="*/ 5465795 w 12192000"/>
              <a:gd name="connsiteY1447" fmla="*/ 1315272 h 6858000"/>
              <a:gd name="connsiteX1448" fmla="*/ 5173854 w 12192000"/>
              <a:gd name="connsiteY1448" fmla="*/ 1449076 h 6858000"/>
              <a:gd name="connsiteX1449" fmla="*/ 5248139 w 12192000"/>
              <a:gd name="connsiteY1449" fmla="*/ 1546930 h 6858000"/>
              <a:gd name="connsiteX1450" fmla="*/ 5524940 w 12192000"/>
              <a:gd name="connsiteY1450" fmla="*/ 1593017 h 6858000"/>
              <a:gd name="connsiteX1451" fmla="*/ 5011705 w 12192000"/>
              <a:gd name="connsiteY1451" fmla="*/ 1247018 h 6858000"/>
              <a:gd name="connsiteX1452" fmla="*/ 5059424 w 12192000"/>
              <a:gd name="connsiteY1452" fmla="*/ 1494393 h 6858000"/>
              <a:gd name="connsiteX1453" fmla="*/ 5163373 w 12192000"/>
              <a:gd name="connsiteY1453" fmla="*/ 1446727 h 6858000"/>
              <a:gd name="connsiteX1454" fmla="*/ 900220 w 12192000"/>
              <a:gd name="connsiteY1454" fmla="*/ 1245653 h 6858000"/>
              <a:gd name="connsiteX1455" fmla="*/ 931469 w 12192000"/>
              <a:gd name="connsiteY1455" fmla="*/ 1390475 h 6858000"/>
              <a:gd name="connsiteX1456" fmla="*/ 1010610 w 12192000"/>
              <a:gd name="connsiteY1456" fmla="*/ 1409418 h 6858000"/>
              <a:gd name="connsiteX1457" fmla="*/ 9027746 w 12192000"/>
              <a:gd name="connsiteY1457" fmla="*/ 1238107 h 6858000"/>
              <a:gd name="connsiteX1458" fmla="*/ 8952096 w 12192000"/>
              <a:gd name="connsiteY1458" fmla="*/ 1381405 h 6858000"/>
              <a:gd name="connsiteX1459" fmla="*/ 8984133 w 12192000"/>
              <a:gd name="connsiteY1459" fmla="*/ 1420711 h 6858000"/>
              <a:gd name="connsiteX1460" fmla="*/ 9196374 w 12192000"/>
              <a:gd name="connsiteY1460" fmla="*/ 1384011 h 6858000"/>
              <a:gd name="connsiteX1461" fmla="*/ 2496164 w 12192000"/>
              <a:gd name="connsiteY1461" fmla="*/ 1223980 h 6858000"/>
              <a:gd name="connsiteX1462" fmla="*/ 1801806 w 12192000"/>
              <a:gd name="connsiteY1462" fmla="*/ 1598771 h 6858000"/>
              <a:gd name="connsiteX1463" fmla="*/ 2604254 w 12192000"/>
              <a:gd name="connsiteY1463" fmla="*/ 1790814 h 6858000"/>
              <a:gd name="connsiteX1464" fmla="*/ 2649811 w 12192000"/>
              <a:gd name="connsiteY1464" fmla="*/ 1742735 h 6858000"/>
              <a:gd name="connsiteX1465" fmla="*/ 7532295 w 12192000"/>
              <a:gd name="connsiteY1465" fmla="*/ 1169290 h 6858000"/>
              <a:gd name="connsiteX1466" fmla="*/ 7523082 w 12192000"/>
              <a:gd name="connsiteY1466" fmla="*/ 1171064 h 6858000"/>
              <a:gd name="connsiteX1467" fmla="*/ 7531975 w 12192000"/>
              <a:gd name="connsiteY1467" fmla="*/ 1170786 h 6858000"/>
              <a:gd name="connsiteX1468" fmla="*/ 10078517 w 12192000"/>
              <a:gd name="connsiteY1468" fmla="*/ 1151077 h 6858000"/>
              <a:gd name="connsiteX1469" fmla="*/ 9867677 w 12192000"/>
              <a:gd name="connsiteY1469" fmla="*/ 1955096 h 6858000"/>
              <a:gd name="connsiteX1470" fmla="*/ 9920053 w 12192000"/>
              <a:gd name="connsiteY1470" fmla="*/ 2000413 h 6858000"/>
              <a:gd name="connsiteX1471" fmla="*/ 10489394 w 12192000"/>
              <a:gd name="connsiteY1471" fmla="*/ 1846391 h 6858000"/>
              <a:gd name="connsiteX1472" fmla="*/ 7926975 w 12192000"/>
              <a:gd name="connsiteY1472" fmla="*/ 1093288 h 6858000"/>
              <a:gd name="connsiteX1473" fmla="*/ 7563474 w 12192000"/>
              <a:gd name="connsiteY1473" fmla="*/ 1163286 h 6858000"/>
              <a:gd name="connsiteX1474" fmla="*/ 7483767 w 12192000"/>
              <a:gd name="connsiteY1474" fmla="*/ 1536104 h 6858000"/>
              <a:gd name="connsiteX1475" fmla="*/ 7469513 w 12192000"/>
              <a:gd name="connsiteY1475" fmla="*/ 1547765 h 6858000"/>
              <a:gd name="connsiteX1476" fmla="*/ 7466272 w 12192000"/>
              <a:gd name="connsiteY1476" fmla="*/ 1547118 h 6858000"/>
              <a:gd name="connsiteX1477" fmla="*/ 7455257 w 12192000"/>
              <a:gd name="connsiteY1477" fmla="*/ 1529627 h 6858000"/>
              <a:gd name="connsiteX1478" fmla="*/ 7525782 w 12192000"/>
              <a:gd name="connsiteY1478" fmla="*/ 1199755 h 6858000"/>
              <a:gd name="connsiteX1479" fmla="*/ 7077340 w 12192000"/>
              <a:gd name="connsiteY1479" fmla="*/ 1670621 h 6858000"/>
              <a:gd name="connsiteX1480" fmla="*/ 7223948 w 12192000"/>
              <a:gd name="connsiteY1480" fmla="*/ 2036848 h 6858000"/>
              <a:gd name="connsiteX1481" fmla="*/ 7222004 w 12192000"/>
              <a:gd name="connsiteY1481" fmla="*/ 2041382 h 6858000"/>
              <a:gd name="connsiteX1482" fmla="*/ 7220062 w 12192000"/>
              <a:gd name="connsiteY1482" fmla="*/ 2042031 h 6858000"/>
              <a:gd name="connsiteX1483" fmla="*/ 7216822 w 12192000"/>
              <a:gd name="connsiteY1483" fmla="*/ 2039440 h 6858000"/>
              <a:gd name="connsiteX1484" fmla="*/ 7071666 w 12192000"/>
              <a:gd name="connsiteY1484" fmla="*/ 1676578 h 6858000"/>
              <a:gd name="connsiteX1485" fmla="*/ 6749678 w 12192000"/>
              <a:gd name="connsiteY1485" fmla="*/ 2014658 h 6858000"/>
              <a:gd name="connsiteX1486" fmla="*/ 7420271 w 12192000"/>
              <a:gd name="connsiteY1486" fmla="*/ 2305682 h 6858000"/>
              <a:gd name="connsiteX1487" fmla="*/ 7422215 w 12192000"/>
              <a:gd name="connsiteY1487" fmla="*/ 2310217 h 6858000"/>
              <a:gd name="connsiteX1488" fmla="*/ 7418975 w 12192000"/>
              <a:gd name="connsiteY1488" fmla="*/ 2313456 h 6858000"/>
              <a:gd name="connsiteX1489" fmla="*/ 7417680 w 12192000"/>
              <a:gd name="connsiteY1489" fmla="*/ 2313456 h 6858000"/>
              <a:gd name="connsiteX1490" fmla="*/ 6743834 w 12192000"/>
              <a:gd name="connsiteY1490" fmla="*/ 2020794 h 6858000"/>
              <a:gd name="connsiteX1491" fmla="*/ 6693506 w 12192000"/>
              <a:gd name="connsiteY1491" fmla="*/ 2073638 h 6858000"/>
              <a:gd name="connsiteX1492" fmla="*/ 7014668 w 12192000"/>
              <a:gd name="connsiteY1492" fmla="*/ 2590063 h 6858000"/>
              <a:gd name="connsiteX1493" fmla="*/ 7013373 w 12192000"/>
              <a:gd name="connsiteY1493" fmla="*/ 2595246 h 6858000"/>
              <a:gd name="connsiteX1494" fmla="*/ 7011428 w 12192000"/>
              <a:gd name="connsiteY1494" fmla="*/ 2595893 h 6858000"/>
              <a:gd name="connsiteX1495" fmla="*/ 7008189 w 12192000"/>
              <a:gd name="connsiteY1495" fmla="*/ 2593949 h 6858000"/>
              <a:gd name="connsiteX1496" fmla="*/ 6688124 w 12192000"/>
              <a:gd name="connsiteY1496" fmla="*/ 2079289 h 6858000"/>
              <a:gd name="connsiteX1497" fmla="*/ 6488551 w 12192000"/>
              <a:gd name="connsiteY1497" fmla="*/ 2288839 h 6858000"/>
              <a:gd name="connsiteX1498" fmla="*/ 6478184 w 12192000"/>
              <a:gd name="connsiteY1498" fmla="*/ 2293374 h 6858000"/>
              <a:gd name="connsiteX1499" fmla="*/ 6467817 w 12192000"/>
              <a:gd name="connsiteY1499" fmla="*/ 2289488 h 6858000"/>
              <a:gd name="connsiteX1500" fmla="*/ 6467169 w 12192000"/>
              <a:gd name="connsiteY1500" fmla="*/ 2268758 h 6858000"/>
              <a:gd name="connsiteX1501" fmla="*/ 6672122 w 12192000"/>
              <a:gd name="connsiteY1501" fmla="*/ 2053558 h 6858000"/>
              <a:gd name="connsiteX1502" fmla="*/ 6617669 w 12192000"/>
              <a:gd name="connsiteY1502" fmla="*/ 1966000 h 6858000"/>
              <a:gd name="connsiteX1503" fmla="*/ 6069342 w 12192000"/>
              <a:gd name="connsiteY1503" fmla="*/ 1727860 h 6858000"/>
              <a:gd name="connsiteX1504" fmla="*/ 6067398 w 12192000"/>
              <a:gd name="connsiteY1504" fmla="*/ 1725269 h 6858000"/>
              <a:gd name="connsiteX1505" fmla="*/ 5937356 w 12192000"/>
              <a:gd name="connsiteY1505" fmla="*/ 1099152 h 6858000"/>
              <a:gd name="connsiteX1506" fmla="*/ 5472624 w 12192000"/>
              <a:gd name="connsiteY1506" fmla="*/ 1312142 h 6858000"/>
              <a:gd name="connsiteX1507" fmla="*/ 5532680 w 12192000"/>
              <a:gd name="connsiteY1507" fmla="*/ 1594305 h 6858000"/>
              <a:gd name="connsiteX1508" fmla="*/ 5727885 w 12192000"/>
              <a:gd name="connsiteY1508" fmla="*/ 1626807 h 6858000"/>
              <a:gd name="connsiteX1509" fmla="*/ 5740195 w 12192000"/>
              <a:gd name="connsiteY1509" fmla="*/ 1643649 h 6858000"/>
              <a:gd name="connsiteX1510" fmla="*/ 5725941 w 12192000"/>
              <a:gd name="connsiteY1510" fmla="*/ 1655957 h 6858000"/>
              <a:gd name="connsiteX1511" fmla="*/ 5723350 w 12192000"/>
              <a:gd name="connsiteY1511" fmla="*/ 1655957 h 6858000"/>
              <a:gd name="connsiteX1512" fmla="*/ 5539279 w 12192000"/>
              <a:gd name="connsiteY1512" fmla="*/ 1625310 h 6858000"/>
              <a:gd name="connsiteX1513" fmla="*/ 5594245 w 12192000"/>
              <a:gd name="connsiteY1513" fmla="*/ 1883552 h 6858000"/>
              <a:gd name="connsiteX1514" fmla="*/ 5671514 w 12192000"/>
              <a:gd name="connsiteY1514" fmla="*/ 1836042 h 6858000"/>
              <a:gd name="connsiteX1515" fmla="*/ 5676698 w 12192000"/>
              <a:gd name="connsiteY1515" fmla="*/ 1837337 h 6858000"/>
              <a:gd name="connsiteX1516" fmla="*/ 5675402 w 12192000"/>
              <a:gd name="connsiteY1516" fmla="*/ 1842520 h 6858000"/>
              <a:gd name="connsiteX1517" fmla="*/ 5596925 w 12192000"/>
              <a:gd name="connsiteY1517" fmla="*/ 1890771 h 6858000"/>
              <a:gd name="connsiteX1518" fmla="*/ 5886540 w 12192000"/>
              <a:gd name="connsiteY1518" fmla="*/ 2131739 h 6858000"/>
              <a:gd name="connsiteX1519" fmla="*/ 6025283 w 12192000"/>
              <a:gd name="connsiteY1519" fmla="*/ 1807537 h 6858000"/>
              <a:gd name="connsiteX1520" fmla="*/ 6029818 w 12192000"/>
              <a:gd name="connsiteY1520" fmla="*/ 1805594 h 6858000"/>
              <a:gd name="connsiteX1521" fmla="*/ 6031762 w 12192000"/>
              <a:gd name="connsiteY1521" fmla="*/ 1810128 h 6858000"/>
              <a:gd name="connsiteX1522" fmla="*/ 5892136 w 12192000"/>
              <a:gd name="connsiteY1522" fmla="*/ 2136393 h 6858000"/>
              <a:gd name="connsiteX1523" fmla="*/ 6337009 w 12192000"/>
              <a:gd name="connsiteY1523" fmla="*/ 2506547 h 6858000"/>
              <a:gd name="connsiteX1524" fmla="*/ 6592219 w 12192000"/>
              <a:gd name="connsiteY1524" fmla="*/ 2363335 h 6858000"/>
              <a:gd name="connsiteX1525" fmla="*/ 6597403 w 12192000"/>
              <a:gd name="connsiteY1525" fmla="*/ 2364631 h 6858000"/>
              <a:gd name="connsiteX1526" fmla="*/ 6596107 w 12192000"/>
              <a:gd name="connsiteY1526" fmla="*/ 2369812 h 6858000"/>
              <a:gd name="connsiteX1527" fmla="*/ 6343225 w 12192000"/>
              <a:gd name="connsiteY1527" fmla="*/ 2511720 h 6858000"/>
              <a:gd name="connsiteX1528" fmla="*/ 6349218 w 12192000"/>
              <a:gd name="connsiteY1528" fmla="*/ 2516705 h 6858000"/>
              <a:gd name="connsiteX1529" fmla="*/ 6631743 w 12192000"/>
              <a:gd name="connsiteY1529" fmla="*/ 2452080 h 6858000"/>
              <a:gd name="connsiteX1530" fmla="*/ 6649237 w 12192000"/>
              <a:gd name="connsiteY1530" fmla="*/ 2463092 h 6858000"/>
              <a:gd name="connsiteX1531" fmla="*/ 6638222 w 12192000"/>
              <a:gd name="connsiteY1531" fmla="*/ 2480583 h 6858000"/>
              <a:gd name="connsiteX1532" fmla="*/ 6377484 w 12192000"/>
              <a:gd name="connsiteY1532" fmla="*/ 2540225 h 6858000"/>
              <a:gd name="connsiteX1533" fmla="*/ 6997461 w 12192000"/>
              <a:gd name="connsiteY1533" fmla="*/ 3056066 h 6858000"/>
              <a:gd name="connsiteX1534" fmla="*/ 7394112 w 12192000"/>
              <a:gd name="connsiteY1534" fmla="*/ 2612968 h 6858000"/>
              <a:gd name="connsiteX1535" fmla="*/ 7341222 w 12192000"/>
              <a:gd name="connsiteY1535" fmla="*/ 2570624 h 6858000"/>
              <a:gd name="connsiteX1536" fmla="*/ 7340575 w 12192000"/>
              <a:gd name="connsiteY1536" fmla="*/ 2565442 h 6858000"/>
              <a:gd name="connsiteX1537" fmla="*/ 7345758 w 12192000"/>
              <a:gd name="connsiteY1537" fmla="*/ 2564794 h 6858000"/>
              <a:gd name="connsiteX1538" fmla="*/ 7399045 w 12192000"/>
              <a:gd name="connsiteY1538" fmla="*/ 2607456 h 6858000"/>
              <a:gd name="connsiteX1539" fmla="*/ 7505459 w 12192000"/>
              <a:gd name="connsiteY1539" fmla="*/ 2488579 h 6858000"/>
              <a:gd name="connsiteX1540" fmla="*/ 7403424 w 12192000"/>
              <a:gd name="connsiteY1540" fmla="*/ 2412562 h 6858000"/>
              <a:gd name="connsiteX1541" fmla="*/ 7400185 w 12192000"/>
              <a:gd name="connsiteY1541" fmla="*/ 2391833 h 6858000"/>
              <a:gd name="connsiteX1542" fmla="*/ 7420918 w 12192000"/>
              <a:gd name="connsiteY1542" fmla="*/ 2388594 h 6858000"/>
              <a:gd name="connsiteX1543" fmla="*/ 7525330 w 12192000"/>
              <a:gd name="connsiteY1543" fmla="*/ 2466381 h 6858000"/>
              <a:gd name="connsiteX1544" fmla="*/ 7642509 w 12192000"/>
              <a:gd name="connsiteY1544" fmla="*/ 2335479 h 6858000"/>
              <a:gd name="connsiteX1545" fmla="*/ 7647693 w 12192000"/>
              <a:gd name="connsiteY1545" fmla="*/ 2335479 h 6858000"/>
              <a:gd name="connsiteX1546" fmla="*/ 7647693 w 12192000"/>
              <a:gd name="connsiteY1546" fmla="*/ 2340662 h 6858000"/>
              <a:gd name="connsiteX1547" fmla="*/ 7531223 w 12192000"/>
              <a:gd name="connsiteY1547" fmla="*/ 2470772 h 6858000"/>
              <a:gd name="connsiteX1548" fmla="*/ 8127459 w 12192000"/>
              <a:gd name="connsiteY1548" fmla="*/ 2914973 h 6858000"/>
              <a:gd name="connsiteX1549" fmla="*/ 8175105 w 12192000"/>
              <a:gd name="connsiteY1549" fmla="*/ 2097090 h 6858000"/>
              <a:gd name="connsiteX1550" fmla="*/ 8178993 w 12192000"/>
              <a:gd name="connsiteY1550" fmla="*/ 2093849 h 6858000"/>
              <a:gd name="connsiteX1551" fmla="*/ 8182233 w 12192000"/>
              <a:gd name="connsiteY1551" fmla="*/ 2097737 h 6858000"/>
              <a:gd name="connsiteX1552" fmla="*/ 8134707 w 12192000"/>
              <a:gd name="connsiteY1552" fmla="*/ 2913565 h 6858000"/>
              <a:gd name="connsiteX1553" fmla="*/ 8488316 w 12192000"/>
              <a:gd name="connsiteY1553" fmla="*/ 2243751 h 6858000"/>
              <a:gd name="connsiteX1554" fmla="*/ 8160119 w 12192000"/>
              <a:gd name="connsiteY1554" fmla="*/ 1571115 h 6858000"/>
              <a:gd name="connsiteX1555" fmla="*/ 7332152 w 12192000"/>
              <a:gd name="connsiteY1555" fmla="*/ 1714238 h 6858000"/>
              <a:gd name="connsiteX1556" fmla="*/ 7328264 w 12192000"/>
              <a:gd name="connsiteY1556" fmla="*/ 1710999 h 6858000"/>
              <a:gd name="connsiteX1557" fmla="*/ 7331504 w 12192000"/>
              <a:gd name="connsiteY1557" fmla="*/ 1706465 h 6858000"/>
              <a:gd name="connsiteX1558" fmla="*/ 8156553 w 12192000"/>
              <a:gd name="connsiteY1558" fmla="*/ 1563807 h 6858000"/>
              <a:gd name="connsiteX1559" fmla="*/ 10787600 w 12192000"/>
              <a:gd name="connsiteY1559" fmla="*/ 1083922 h 6858000"/>
              <a:gd name="connsiteX1560" fmla="*/ 10677964 w 12192000"/>
              <a:gd name="connsiteY1560" fmla="*/ 1101915 h 6858000"/>
              <a:gd name="connsiteX1561" fmla="*/ 10697623 w 12192000"/>
              <a:gd name="connsiteY1561" fmla="*/ 1135364 h 6858000"/>
              <a:gd name="connsiteX1562" fmla="*/ 11251470 w 12192000"/>
              <a:gd name="connsiteY1562" fmla="*/ 1007795 h 6858000"/>
              <a:gd name="connsiteX1563" fmla="*/ 11066332 w 12192000"/>
              <a:gd name="connsiteY1563" fmla="*/ 1038179 h 6858000"/>
              <a:gd name="connsiteX1564" fmla="*/ 11090178 w 12192000"/>
              <a:gd name="connsiteY1564" fmla="*/ 1230485 h 6858000"/>
              <a:gd name="connsiteX1565" fmla="*/ 11324856 w 12192000"/>
              <a:gd name="connsiteY1565" fmla="*/ 1318727 h 6858000"/>
              <a:gd name="connsiteX1566" fmla="*/ 1734402 w 12192000"/>
              <a:gd name="connsiteY1566" fmla="*/ 951983 h 6858000"/>
              <a:gd name="connsiteX1567" fmla="*/ 1752039 w 12192000"/>
              <a:gd name="connsiteY1567" fmla="*/ 1050135 h 6858000"/>
              <a:gd name="connsiteX1568" fmla="*/ 1784815 w 12192000"/>
              <a:gd name="connsiteY1568" fmla="*/ 1032549 h 6858000"/>
              <a:gd name="connsiteX1569" fmla="*/ 11047453 w 12192000"/>
              <a:gd name="connsiteY1569" fmla="*/ 944060 h 6858000"/>
              <a:gd name="connsiteX1570" fmla="*/ 10826684 w 12192000"/>
              <a:gd name="connsiteY1570" fmla="*/ 1070277 h 6858000"/>
              <a:gd name="connsiteX1571" fmla="*/ 11058389 w 12192000"/>
              <a:gd name="connsiteY1571" fmla="*/ 1032251 h 6858000"/>
              <a:gd name="connsiteX1572" fmla="*/ 11213960 w 12192000"/>
              <a:gd name="connsiteY1572" fmla="*/ 848866 h 6858000"/>
              <a:gd name="connsiteX1573" fmla="*/ 11054184 w 12192000"/>
              <a:gd name="connsiteY1573" fmla="*/ 940213 h 6858000"/>
              <a:gd name="connsiteX1574" fmla="*/ 11065453 w 12192000"/>
              <a:gd name="connsiteY1574" fmla="*/ 1031092 h 6858000"/>
              <a:gd name="connsiteX1575" fmla="*/ 11249827 w 12192000"/>
              <a:gd name="connsiteY1575" fmla="*/ 1000834 h 6858000"/>
              <a:gd name="connsiteX1576" fmla="*/ 6745620 w 12192000"/>
              <a:gd name="connsiteY1576" fmla="*/ 841964 h 6858000"/>
              <a:gd name="connsiteX1577" fmla="*/ 6853361 w 12192000"/>
              <a:gd name="connsiteY1577" fmla="*/ 1111103 h 6858000"/>
              <a:gd name="connsiteX1578" fmla="*/ 7380098 w 12192000"/>
              <a:gd name="connsiteY1578" fmla="*/ 1145489 h 6858000"/>
              <a:gd name="connsiteX1579" fmla="*/ 797169 w 12192000"/>
              <a:gd name="connsiteY1579" fmla="*/ 803064 h 6858000"/>
              <a:gd name="connsiteX1580" fmla="*/ 624398 w 12192000"/>
              <a:gd name="connsiteY1580" fmla="*/ 822609 h 6858000"/>
              <a:gd name="connsiteX1581" fmla="*/ 884668 w 12192000"/>
              <a:gd name="connsiteY1581" fmla="*/ 1208553 h 6858000"/>
              <a:gd name="connsiteX1582" fmla="*/ 6624721 w 12192000"/>
              <a:gd name="connsiteY1582" fmla="*/ 784129 h 6858000"/>
              <a:gd name="connsiteX1583" fmla="*/ 5944082 w 12192000"/>
              <a:gd name="connsiteY1583" fmla="*/ 1096071 h 6858000"/>
              <a:gd name="connsiteX1584" fmla="*/ 6073877 w 12192000"/>
              <a:gd name="connsiteY1584" fmla="*/ 1721382 h 6858000"/>
              <a:gd name="connsiteX1585" fmla="*/ 6610318 w 12192000"/>
              <a:gd name="connsiteY1585" fmla="*/ 1954185 h 6858000"/>
              <a:gd name="connsiteX1586" fmla="*/ 6182729 w 12192000"/>
              <a:gd name="connsiteY1586" fmla="*/ 1266624 h 6858000"/>
              <a:gd name="connsiteX1587" fmla="*/ 6184026 w 12192000"/>
              <a:gd name="connsiteY1587" fmla="*/ 1261443 h 6858000"/>
              <a:gd name="connsiteX1588" fmla="*/ 6189208 w 12192000"/>
              <a:gd name="connsiteY1588" fmla="*/ 1262738 h 6858000"/>
              <a:gd name="connsiteX1589" fmla="*/ 6622504 w 12192000"/>
              <a:gd name="connsiteY1589" fmla="*/ 1959473 h 6858000"/>
              <a:gd name="connsiteX1590" fmla="*/ 6721015 w 12192000"/>
              <a:gd name="connsiteY1590" fmla="*/ 2002219 h 6858000"/>
              <a:gd name="connsiteX1591" fmla="*/ 7059684 w 12192000"/>
              <a:gd name="connsiteY1591" fmla="*/ 1646626 h 6858000"/>
              <a:gd name="connsiteX1592" fmla="*/ 6848208 w 12192000"/>
              <a:gd name="connsiteY1592" fmla="*/ 1117966 h 6858000"/>
              <a:gd name="connsiteX1593" fmla="*/ 6436716 w 12192000"/>
              <a:gd name="connsiteY1593" fmla="*/ 1091074 h 6858000"/>
              <a:gd name="connsiteX1594" fmla="*/ 6433478 w 12192000"/>
              <a:gd name="connsiteY1594" fmla="*/ 1087188 h 6858000"/>
              <a:gd name="connsiteX1595" fmla="*/ 6437364 w 12192000"/>
              <a:gd name="connsiteY1595" fmla="*/ 1083947 h 6858000"/>
              <a:gd name="connsiteX1596" fmla="*/ 6845252 w 12192000"/>
              <a:gd name="connsiteY1596" fmla="*/ 1110575 h 6858000"/>
              <a:gd name="connsiteX1597" fmla="*/ 6735951 w 12192000"/>
              <a:gd name="connsiteY1597" fmla="*/ 837339 h 6858000"/>
              <a:gd name="connsiteX1598" fmla="*/ 6700730 w 12192000"/>
              <a:gd name="connsiteY1598" fmla="*/ 749294 h 6858000"/>
              <a:gd name="connsiteX1599" fmla="*/ 6633966 w 12192000"/>
              <a:gd name="connsiteY1599" fmla="*/ 779893 h 6858000"/>
              <a:gd name="connsiteX1600" fmla="*/ 6731668 w 12192000"/>
              <a:gd name="connsiteY1600" fmla="*/ 826632 h 6858000"/>
              <a:gd name="connsiteX1601" fmla="*/ 4618640 w 12192000"/>
              <a:gd name="connsiteY1601" fmla="*/ 729459 h 6858000"/>
              <a:gd name="connsiteX1602" fmla="*/ 4355360 w 12192000"/>
              <a:gd name="connsiteY1602" fmla="*/ 1398282 h 6858000"/>
              <a:gd name="connsiteX1603" fmla="*/ 5025637 w 12192000"/>
              <a:gd name="connsiteY1603" fmla="*/ 1509886 h 6858000"/>
              <a:gd name="connsiteX1604" fmla="*/ 5052533 w 12192000"/>
              <a:gd name="connsiteY1604" fmla="*/ 1497553 h 6858000"/>
              <a:gd name="connsiteX1605" fmla="*/ 5001649 w 12192000"/>
              <a:gd name="connsiteY1605" fmla="*/ 1233776 h 6858000"/>
              <a:gd name="connsiteX1606" fmla="*/ 778663 w 12192000"/>
              <a:gd name="connsiteY1606" fmla="*/ 717302 h 6858000"/>
              <a:gd name="connsiteX1607" fmla="*/ 581980 w 12192000"/>
              <a:gd name="connsiteY1607" fmla="*/ 759711 h 6858000"/>
              <a:gd name="connsiteX1608" fmla="*/ 619887 w 12192000"/>
              <a:gd name="connsiteY1608" fmla="*/ 815921 h 6858000"/>
              <a:gd name="connsiteX1609" fmla="*/ 795652 w 12192000"/>
              <a:gd name="connsiteY1609" fmla="*/ 796036 h 6858000"/>
              <a:gd name="connsiteX1610" fmla="*/ 1585429 w 12192000"/>
              <a:gd name="connsiteY1610" fmla="*/ 713884 h 6858000"/>
              <a:gd name="connsiteX1611" fmla="*/ 804535 w 12192000"/>
              <a:gd name="connsiteY1611" fmla="*/ 802230 h 6858000"/>
              <a:gd name="connsiteX1612" fmla="*/ 895763 w 12192000"/>
              <a:gd name="connsiteY1612" fmla="*/ 1225008 h 6858000"/>
              <a:gd name="connsiteX1613" fmla="*/ 1021953 w 12192000"/>
              <a:gd name="connsiteY1613" fmla="*/ 1412134 h 6858000"/>
              <a:gd name="connsiteX1614" fmla="*/ 1060316 w 12192000"/>
              <a:gd name="connsiteY1614" fmla="*/ 1421316 h 6858000"/>
              <a:gd name="connsiteX1615" fmla="*/ 1270077 w 12192000"/>
              <a:gd name="connsiteY1615" fmla="*/ 1308756 h 6858000"/>
              <a:gd name="connsiteX1616" fmla="*/ 1353764 w 12192000"/>
              <a:gd name="connsiteY1616" fmla="*/ 1096253 h 6858000"/>
              <a:gd name="connsiteX1617" fmla="*/ 1358300 w 12192000"/>
              <a:gd name="connsiteY1617" fmla="*/ 1094309 h 6858000"/>
              <a:gd name="connsiteX1618" fmla="*/ 1360243 w 12192000"/>
              <a:gd name="connsiteY1618" fmla="*/ 1098844 h 6858000"/>
              <a:gd name="connsiteX1619" fmla="*/ 1279586 w 12192000"/>
              <a:gd name="connsiteY1619" fmla="*/ 1303652 h 6858000"/>
              <a:gd name="connsiteX1620" fmla="*/ 1744236 w 12192000"/>
              <a:gd name="connsiteY1620" fmla="*/ 1054324 h 6858000"/>
              <a:gd name="connsiteX1621" fmla="*/ 1722451 w 12192000"/>
              <a:gd name="connsiteY1621" fmla="*/ 932879 h 6858000"/>
              <a:gd name="connsiteX1622" fmla="*/ 1681221 w 12192000"/>
              <a:gd name="connsiteY1622" fmla="*/ 703047 h 6858000"/>
              <a:gd name="connsiteX1623" fmla="*/ 1594158 w 12192000"/>
              <a:gd name="connsiteY1623" fmla="*/ 712897 h 6858000"/>
              <a:gd name="connsiteX1624" fmla="*/ 1718666 w 12192000"/>
              <a:gd name="connsiteY1624" fmla="*/ 911783 h 6858000"/>
              <a:gd name="connsiteX1625" fmla="*/ 496034 w 12192000"/>
              <a:gd name="connsiteY1625" fmla="*/ 646057 h 6858000"/>
              <a:gd name="connsiteX1626" fmla="*/ 324349 w 12192000"/>
              <a:gd name="connsiteY1626" fmla="*/ 849357 h 6858000"/>
              <a:gd name="connsiteX1627" fmla="*/ 611200 w 12192000"/>
              <a:gd name="connsiteY1627" fmla="*/ 816904 h 6858000"/>
              <a:gd name="connsiteX1628" fmla="*/ 573831 w 12192000"/>
              <a:gd name="connsiteY1628" fmla="*/ 761468 h 6858000"/>
              <a:gd name="connsiteX1629" fmla="*/ 451206 w 12192000"/>
              <a:gd name="connsiteY1629" fmla="*/ 787908 h 6858000"/>
              <a:gd name="connsiteX1630" fmla="*/ 447967 w 12192000"/>
              <a:gd name="connsiteY1630" fmla="*/ 788555 h 6858000"/>
              <a:gd name="connsiteX1631" fmla="*/ 433711 w 12192000"/>
              <a:gd name="connsiteY1631" fmla="*/ 776895 h 6858000"/>
              <a:gd name="connsiteX1632" fmla="*/ 444725 w 12192000"/>
              <a:gd name="connsiteY1632" fmla="*/ 759404 h 6858000"/>
              <a:gd name="connsiteX1633" fmla="*/ 556234 w 12192000"/>
              <a:gd name="connsiteY1633" fmla="*/ 735361 h 6858000"/>
              <a:gd name="connsiteX1634" fmla="*/ 2704369 w 12192000"/>
              <a:gd name="connsiteY1634" fmla="*/ 625727 h 6858000"/>
              <a:gd name="connsiteX1635" fmla="*/ 2427825 w 12192000"/>
              <a:gd name="connsiteY1635" fmla="*/ 890661 h 6858000"/>
              <a:gd name="connsiteX1636" fmla="*/ 2520107 w 12192000"/>
              <a:gd name="connsiteY1636" fmla="*/ 1202134 h 6858000"/>
              <a:gd name="connsiteX1637" fmla="*/ 2916054 w 12192000"/>
              <a:gd name="connsiteY1637" fmla="*/ 988536 h 6858000"/>
              <a:gd name="connsiteX1638" fmla="*/ 2851130 w 12192000"/>
              <a:gd name="connsiteY1638" fmla="*/ 908397 h 6858000"/>
              <a:gd name="connsiteX1639" fmla="*/ 2853070 w 12192000"/>
              <a:gd name="connsiteY1639" fmla="*/ 887668 h 6858000"/>
              <a:gd name="connsiteX1640" fmla="*/ 2863924 w 12192000"/>
              <a:gd name="connsiteY1640" fmla="*/ 884511 h 6858000"/>
              <a:gd name="connsiteX1641" fmla="*/ 2873805 w 12192000"/>
              <a:gd name="connsiteY1641" fmla="*/ 889611 h 6858000"/>
              <a:gd name="connsiteX1642" fmla="*/ 2942423 w 12192000"/>
              <a:gd name="connsiteY1642" fmla="*/ 974311 h 6858000"/>
              <a:gd name="connsiteX1643" fmla="*/ 3104582 w 12192000"/>
              <a:gd name="connsiteY1643" fmla="*/ 886832 h 6858000"/>
              <a:gd name="connsiteX1644" fmla="*/ 7684628 w 12192000"/>
              <a:gd name="connsiteY1644" fmla="*/ 596601 h 6858000"/>
              <a:gd name="connsiteX1645" fmla="*/ 7565145 w 12192000"/>
              <a:gd name="connsiteY1645" fmla="*/ 1155463 h 6858000"/>
              <a:gd name="connsiteX1646" fmla="*/ 7923630 w 12192000"/>
              <a:gd name="connsiteY1646" fmla="*/ 1086431 h 6858000"/>
              <a:gd name="connsiteX1647" fmla="*/ 7810242 w 12192000"/>
              <a:gd name="connsiteY1647" fmla="*/ 854045 h 6858000"/>
              <a:gd name="connsiteX1648" fmla="*/ 7689160 w 12192000"/>
              <a:gd name="connsiteY1648" fmla="*/ 940775 h 6858000"/>
              <a:gd name="connsiteX1649" fmla="*/ 7686568 w 12192000"/>
              <a:gd name="connsiteY1649" fmla="*/ 941422 h 6858000"/>
              <a:gd name="connsiteX1650" fmla="*/ 7683328 w 12192000"/>
              <a:gd name="connsiteY1650" fmla="*/ 940127 h 6858000"/>
              <a:gd name="connsiteX1651" fmla="*/ 7683976 w 12192000"/>
              <a:gd name="connsiteY1651" fmla="*/ 934945 h 6858000"/>
              <a:gd name="connsiteX1652" fmla="*/ 7806801 w 12192000"/>
              <a:gd name="connsiteY1652" fmla="*/ 846993 h 6858000"/>
              <a:gd name="connsiteX1653" fmla="*/ 10231046 w 12192000"/>
              <a:gd name="connsiteY1653" fmla="*/ 569424 h 6858000"/>
              <a:gd name="connsiteX1654" fmla="*/ 10081214 w 12192000"/>
              <a:gd name="connsiteY1654" fmla="*/ 1140791 h 6858000"/>
              <a:gd name="connsiteX1655" fmla="*/ 10496961 w 12192000"/>
              <a:gd name="connsiteY1655" fmla="*/ 1844346 h 6858000"/>
              <a:gd name="connsiteX1656" fmla="*/ 10828442 w 12192000"/>
              <a:gd name="connsiteY1656" fmla="*/ 1754670 h 6858000"/>
              <a:gd name="connsiteX1657" fmla="*/ 10554942 w 12192000"/>
              <a:gd name="connsiteY1657" fmla="*/ 1493988 h 6858000"/>
              <a:gd name="connsiteX1658" fmla="*/ 10554942 w 12192000"/>
              <a:gd name="connsiteY1658" fmla="*/ 1488807 h 6858000"/>
              <a:gd name="connsiteX1659" fmla="*/ 10560125 w 12192000"/>
              <a:gd name="connsiteY1659" fmla="*/ 1488807 h 6858000"/>
              <a:gd name="connsiteX1660" fmla="*/ 10836715 w 12192000"/>
              <a:gd name="connsiteY1660" fmla="*/ 1752432 h 6858000"/>
              <a:gd name="connsiteX1661" fmla="*/ 11274790 w 12192000"/>
              <a:gd name="connsiteY1661" fmla="*/ 1633922 h 6858000"/>
              <a:gd name="connsiteX1662" fmla="*/ 11292932 w 12192000"/>
              <a:gd name="connsiteY1662" fmla="*/ 1644287 h 6858000"/>
              <a:gd name="connsiteX1663" fmla="*/ 11282565 w 12192000"/>
              <a:gd name="connsiteY1663" fmla="*/ 1662426 h 6858000"/>
              <a:gd name="connsiteX1664" fmla="*/ 10861728 w 12192000"/>
              <a:gd name="connsiteY1664" fmla="*/ 1776273 h 6858000"/>
              <a:gd name="connsiteX1665" fmla="*/ 11147693 w 12192000"/>
              <a:gd name="connsiteY1665" fmla="*/ 2048836 h 6858000"/>
              <a:gd name="connsiteX1666" fmla="*/ 11410406 w 12192000"/>
              <a:gd name="connsiteY1666" fmla="*/ 1681196 h 6858000"/>
              <a:gd name="connsiteX1667" fmla="*/ 11326787 w 12192000"/>
              <a:gd name="connsiteY1667" fmla="*/ 1326906 h 6858000"/>
              <a:gd name="connsiteX1668" fmla="*/ 11091148 w 12192000"/>
              <a:gd name="connsiteY1668" fmla="*/ 1238302 h 6858000"/>
              <a:gd name="connsiteX1669" fmla="*/ 11132894 w 12192000"/>
              <a:gd name="connsiteY1669" fmla="*/ 1574965 h 6858000"/>
              <a:gd name="connsiteX1670" fmla="*/ 11129655 w 12192000"/>
              <a:gd name="connsiteY1670" fmla="*/ 1578853 h 6858000"/>
              <a:gd name="connsiteX1671" fmla="*/ 11125766 w 12192000"/>
              <a:gd name="connsiteY1671" fmla="*/ 1575614 h 6858000"/>
              <a:gd name="connsiteX1672" fmla="*/ 11083586 w 12192000"/>
              <a:gd name="connsiteY1672" fmla="*/ 1235459 h 6858000"/>
              <a:gd name="connsiteX1673" fmla="*/ 10968320 w 12192000"/>
              <a:gd name="connsiteY1673" fmla="*/ 1192117 h 6858000"/>
              <a:gd name="connsiteX1674" fmla="*/ 10966376 w 12192000"/>
              <a:gd name="connsiteY1674" fmla="*/ 1187583 h 6858000"/>
              <a:gd name="connsiteX1675" fmla="*/ 10970911 w 12192000"/>
              <a:gd name="connsiteY1675" fmla="*/ 1185639 h 6858000"/>
              <a:gd name="connsiteX1676" fmla="*/ 11082618 w 12192000"/>
              <a:gd name="connsiteY1676" fmla="*/ 1227642 h 6858000"/>
              <a:gd name="connsiteX1677" fmla="*/ 11059267 w 12192000"/>
              <a:gd name="connsiteY1677" fmla="*/ 1039339 h 6858000"/>
              <a:gd name="connsiteX1678" fmla="*/ 10808943 w 12192000"/>
              <a:gd name="connsiteY1678" fmla="*/ 1080420 h 6858000"/>
              <a:gd name="connsiteX1679" fmla="*/ 10701450 w 12192000"/>
              <a:gd name="connsiteY1679" fmla="*/ 1141876 h 6858000"/>
              <a:gd name="connsiteX1680" fmla="*/ 10721461 w 12192000"/>
              <a:gd name="connsiteY1680" fmla="*/ 1175922 h 6858000"/>
              <a:gd name="connsiteX1681" fmla="*/ 10720164 w 12192000"/>
              <a:gd name="connsiteY1681" fmla="*/ 1181105 h 6858000"/>
              <a:gd name="connsiteX1682" fmla="*/ 10718221 w 12192000"/>
              <a:gd name="connsiteY1682" fmla="*/ 1181753 h 6858000"/>
              <a:gd name="connsiteX1683" fmla="*/ 10714982 w 12192000"/>
              <a:gd name="connsiteY1683" fmla="*/ 1179810 h 6858000"/>
              <a:gd name="connsiteX1684" fmla="*/ 10694890 w 12192000"/>
              <a:gd name="connsiteY1684" fmla="*/ 1145625 h 6858000"/>
              <a:gd name="connsiteX1685" fmla="*/ 10376762 w 12192000"/>
              <a:gd name="connsiteY1685" fmla="*/ 1327504 h 6858000"/>
              <a:gd name="connsiteX1686" fmla="*/ 10374819 w 12192000"/>
              <a:gd name="connsiteY1686" fmla="*/ 1328152 h 6858000"/>
              <a:gd name="connsiteX1687" fmla="*/ 10371579 w 12192000"/>
              <a:gd name="connsiteY1687" fmla="*/ 1326209 h 6858000"/>
              <a:gd name="connsiteX1688" fmla="*/ 10372876 w 12192000"/>
              <a:gd name="connsiteY1688" fmla="*/ 1321027 h 6858000"/>
              <a:gd name="connsiteX1689" fmla="*/ 10691063 w 12192000"/>
              <a:gd name="connsiteY1689" fmla="*/ 1139114 h 6858000"/>
              <a:gd name="connsiteX1690" fmla="*/ 10669971 w 12192000"/>
              <a:gd name="connsiteY1690" fmla="*/ 1103227 h 6858000"/>
              <a:gd name="connsiteX1691" fmla="*/ 10317801 w 12192000"/>
              <a:gd name="connsiteY1691" fmla="*/ 1161022 h 6858000"/>
              <a:gd name="connsiteX1692" fmla="*/ 10313914 w 12192000"/>
              <a:gd name="connsiteY1692" fmla="*/ 1157783 h 6858000"/>
              <a:gd name="connsiteX1693" fmla="*/ 10317154 w 12192000"/>
              <a:gd name="connsiteY1693" fmla="*/ 1153897 h 6858000"/>
              <a:gd name="connsiteX1694" fmla="*/ 10666096 w 12192000"/>
              <a:gd name="connsiteY1694" fmla="*/ 1096632 h 6858000"/>
              <a:gd name="connsiteX1695" fmla="*/ 10389841 w 12192000"/>
              <a:gd name="connsiteY1695" fmla="*/ 626592 h 6858000"/>
              <a:gd name="connsiteX1696" fmla="*/ 1491410 w 12192000"/>
              <a:gd name="connsiteY1696" fmla="*/ 563624 h 6858000"/>
              <a:gd name="connsiteX1697" fmla="*/ 785872 w 12192000"/>
              <a:gd name="connsiteY1697" fmla="*/ 715748 h 6858000"/>
              <a:gd name="connsiteX1698" fmla="*/ 803018 w 12192000"/>
              <a:gd name="connsiteY1698" fmla="*/ 795203 h 6858000"/>
              <a:gd name="connsiteX1699" fmla="*/ 1581224 w 12192000"/>
              <a:gd name="connsiteY1699" fmla="*/ 707162 h 6858000"/>
              <a:gd name="connsiteX1700" fmla="*/ 11763267 w 12192000"/>
              <a:gd name="connsiteY1700" fmla="*/ 534819 h 6858000"/>
              <a:gd name="connsiteX1701" fmla="*/ 11240427 w 12192000"/>
              <a:gd name="connsiteY1701" fmla="*/ 833735 h 6858000"/>
              <a:gd name="connsiteX1702" fmla="*/ 11278746 w 12192000"/>
              <a:gd name="connsiteY1702" fmla="*/ 996089 h 6858000"/>
              <a:gd name="connsiteX1703" fmla="*/ 11998290 w 12192000"/>
              <a:gd name="connsiteY1703" fmla="*/ 878002 h 6858000"/>
              <a:gd name="connsiteX1704" fmla="*/ 1650074 w 12192000"/>
              <a:gd name="connsiteY1704" fmla="*/ 529415 h 6858000"/>
              <a:gd name="connsiteX1705" fmla="*/ 1499601 w 12192000"/>
              <a:gd name="connsiteY1705" fmla="*/ 561859 h 6858000"/>
              <a:gd name="connsiteX1706" fmla="*/ 1589949 w 12192000"/>
              <a:gd name="connsiteY1706" fmla="*/ 706175 h 6858000"/>
              <a:gd name="connsiteX1707" fmla="*/ 1679955 w 12192000"/>
              <a:gd name="connsiteY1707" fmla="*/ 695991 h 6858000"/>
              <a:gd name="connsiteX1708" fmla="*/ 9821890 w 12192000"/>
              <a:gd name="connsiteY1708" fmla="*/ 465117 h 6858000"/>
              <a:gd name="connsiteX1709" fmla="*/ 9674491 w 12192000"/>
              <a:gd name="connsiteY1709" fmla="*/ 737623 h 6858000"/>
              <a:gd name="connsiteX1710" fmla="*/ 9893448 w 12192000"/>
              <a:gd name="connsiteY1710" fmla="*/ 602845 h 6858000"/>
              <a:gd name="connsiteX1711" fmla="*/ 1967214 w 12192000"/>
              <a:gd name="connsiteY1711" fmla="*/ 461033 h 6858000"/>
              <a:gd name="connsiteX1712" fmla="*/ 1658158 w 12192000"/>
              <a:gd name="connsiteY1712" fmla="*/ 527671 h 6858000"/>
              <a:gd name="connsiteX1713" fmla="*/ 1688238 w 12192000"/>
              <a:gd name="connsiteY1713" fmla="*/ 695054 h 6858000"/>
              <a:gd name="connsiteX1714" fmla="*/ 1879799 w 12192000"/>
              <a:gd name="connsiteY1714" fmla="*/ 673383 h 6858000"/>
              <a:gd name="connsiteX1715" fmla="*/ 2889945 w 12192000"/>
              <a:gd name="connsiteY1715" fmla="*/ 447942 h 6858000"/>
              <a:gd name="connsiteX1716" fmla="*/ 2709967 w 12192000"/>
              <a:gd name="connsiteY1716" fmla="*/ 620363 h 6858000"/>
              <a:gd name="connsiteX1717" fmla="*/ 3112145 w 12192000"/>
              <a:gd name="connsiteY1717" fmla="*/ 882751 h 6858000"/>
              <a:gd name="connsiteX1718" fmla="*/ 3295304 w 12192000"/>
              <a:gd name="connsiteY1718" fmla="*/ 783943 h 6858000"/>
              <a:gd name="connsiteX1719" fmla="*/ 9841357 w 12192000"/>
              <a:gd name="connsiteY1719" fmla="*/ 429128 h 6858000"/>
              <a:gd name="connsiteX1720" fmla="*/ 9838542 w 12192000"/>
              <a:gd name="connsiteY1720" fmla="*/ 434332 h 6858000"/>
              <a:gd name="connsiteX1721" fmla="*/ 9918185 w 12192000"/>
              <a:gd name="connsiteY1721" fmla="*/ 587618 h 6858000"/>
              <a:gd name="connsiteX1722" fmla="*/ 10052292 w 12192000"/>
              <a:gd name="connsiteY1722" fmla="*/ 505069 h 6858000"/>
              <a:gd name="connsiteX1723" fmla="*/ 10269673 w 12192000"/>
              <a:gd name="connsiteY1723" fmla="*/ 422128 h 6858000"/>
              <a:gd name="connsiteX1724" fmla="*/ 10232902 w 12192000"/>
              <a:gd name="connsiteY1724" fmla="*/ 562350 h 6858000"/>
              <a:gd name="connsiteX1725" fmla="*/ 10384046 w 12192000"/>
              <a:gd name="connsiteY1725" fmla="*/ 616731 h 6858000"/>
              <a:gd name="connsiteX1726" fmla="*/ 10251729 w 12192000"/>
              <a:gd name="connsiteY1726" fmla="*/ 391598 h 6858000"/>
              <a:gd name="connsiteX1727" fmla="*/ 10069764 w 12192000"/>
              <a:gd name="connsiteY1727" fmla="*/ 503652 h 6858000"/>
              <a:gd name="connsiteX1728" fmla="*/ 10226019 w 12192000"/>
              <a:gd name="connsiteY1728" fmla="*/ 559873 h 6858000"/>
              <a:gd name="connsiteX1729" fmla="*/ 10264441 w 12192000"/>
              <a:gd name="connsiteY1729" fmla="*/ 413228 h 6858000"/>
              <a:gd name="connsiteX1730" fmla="*/ 5797156 w 12192000"/>
              <a:gd name="connsiteY1730" fmla="*/ 388239 h 6858000"/>
              <a:gd name="connsiteX1731" fmla="*/ 5942693 w 12192000"/>
              <a:gd name="connsiteY1731" fmla="*/ 1089375 h 6858000"/>
              <a:gd name="connsiteX1732" fmla="*/ 6616725 w 12192000"/>
              <a:gd name="connsiteY1732" fmla="*/ 780303 h 6858000"/>
              <a:gd name="connsiteX1733" fmla="*/ 2331532 w 12192000"/>
              <a:gd name="connsiteY1733" fmla="*/ 382482 h 6858000"/>
              <a:gd name="connsiteX1734" fmla="*/ 1975494 w 12192000"/>
              <a:gd name="connsiteY1734" fmla="*/ 459248 h 6858000"/>
              <a:gd name="connsiteX1735" fmla="*/ 1887713 w 12192000"/>
              <a:gd name="connsiteY1735" fmla="*/ 672487 h 6858000"/>
              <a:gd name="connsiteX1736" fmla="*/ 2224572 w 12192000"/>
              <a:gd name="connsiteY1736" fmla="*/ 634376 h 6858000"/>
              <a:gd name="connsiteX1737" fmla="*/ 2228458 w 12192000"/>
              <a:gd name="connsiteY1737" fmla="*/ 637616 h 6858000"/>
              <a:gd name="connsiteX1738" fmla="*/ 2225221 w 12192000"/>
              <a:gd name="connsiteY1738" fmla="*/ 641502 h 6858000"/>
              <a:gd name="connsiteX1739" fmla="*/ 1884604 w 12192000"/>
              <a:gd name="connsiteY1739" fmla="*/ 680038 h 6858000"/>
              <a:gd name="connsiteX1740" fmla="*/ 1841001 w 12192000"/>
              <a:gd name="connsiteY1740" fmla="*/ 785961 h 6858000"/>
              <a:gd name="connsiteX1741" fmla="*/ 1837766 w 12192000"/>
              <a:gd name="connsiteY1741" fmla="*/ 787904 h 6858000"/>
              <a:gd name="connsiteX1742" fmla="*/ 1836468 w 12192000"/>
              <a:gd name="connsiteY1742" fmla="*/ 787904 h 6858000"/>
              <a:gd name="connsiteX1743" fmla="*/ 1834523 w 12192000"/>
              <a:gd name="connsiteY1743" fmla="*/ 783370 h 6858000"/>
              <a:gd name="connsiteX1744" fmla="*/ 1876692 w 12192000"/>
              <a:gd name="connsiteY1744" fmla="*/ 680932 h 6858000"/>
              <a:gd name="connsiteX1745" fmla="*/ 1689505 w 12192000"/>
              <a:gd name="connsiteY1745" fmla="*/ 702110 h 6858000"/>
              <a:gd name="connsiteX1746" fmla="*/ 1730608 w 12192000"/>
              <a:gd name="connsiteY1746" fmla="*/ 930858 h 6858000"/>
              <a:gd name="connsiteX1747" fmla="*/ 1791891 w 12192000"/>
              <a:gd name="connsiteY1747" fmla="*/ 1028751 h 6858000"/>
              <a:gd name="connsiteX1748" fmla="*/ 1825454 w 12192000"/>
              <a:gd name="connsiteY1748" fmla="*/ 1010744 h 6858000"/>
              <a:gd name="connsiteX1749" fmla="*/ 1830637 w 12192000"/>
              <a:gd name="connsiteY1749" fmla="*/ 1012039 h 6858000"/>
              <a:gd name="connsiteX1750" fmla="*/ 1829343 w 12192000"/>
              <a:gd name="connsiteY1750" fmla="*/ 1017221 h 6858000"/>
              <a:gd name="connsiteX1751" fmla="*/ 1795911 w 12192000"/>
              <a:gd name="connsiteY1751" fmla="*/ 1035170 h 6858000"/>
              <a:gd name="connsiteX1752" fmla="*/ 1977712 w 12192000"/>
              <a:gd name="connsiteY1752" fmla="*/ 1325572 h 6858000"/>
              <a:gd name="connsiteX1753" fmla="*/ 1976417 w 12192000"/>
              <a:gd name="connsiteY1753" fmla="*/ 1330755 h 6858000"/>
              <a:gd name="connsiteX1754" fmla="*/ 1973823 w 12192000"/>
              <a:gd name="connsiteY1754" fmla="*/ 1331402 h 6858000"/>
              <a:gd name="connsiteX1755" fmla="*/ 1970585 w 12192000"/>
              <a:gd name="connsiteY1755" fmla="*/ 1329458 h 6858000"/>
              <a:gd name="connsiteX1756" fmla="*/ 1788831 w 12192000"/>
              <a:gd name="connsiteY1756" fmla="*/ 1038971 h 6858000"/>
              <a:gd name="connsiteX1757" fmla="*/ 1753447 w 12192000"/>
              <a:gd name="connsiteY1757" fmla="*/ 1057968 h 6858000"/>
              <a:gd name="connsiteX1758" fmla="*/ 1811196 w 12192000"/>
              <a:gd name="connsiteY1758" fmla="*/ 1379339 h 6858000"/>
              <a:gd name="connsiteX1759" fmla="*/ 1807956 w 12192000"/>
              <a:gd name="connsiteY1759" fmla="*/ 1383872 h 6858000"/>
              <a:gd name="connsiteX1760" fmla="*/ 1806662 w 12192000"/>
              <a:gd name="connsiteY1760" fmla="*/ 1383872 h 6858000"/>
              <a:gd name="connsiteX1761" fmla="*/ 1802774 w 12192000"/>
              <a:gd name="connsiteY1761" fmla="*/ 1380632 h 6858000"/>
              <a:gd name="connsiteX1762" fmla="*/ 1745641 w 12192000"/>
              <a:gd name="connsiteY1762" fmla="*/ 1062160 h 6858000"/>
              <a:gd name="connsiteX1763" fmla="*/ 1275220 w 12192000"/>
              <a:gd name="connsiteY1763" fmla="*/ 1314741 h 6858000"/>
              <a:gd name="connsiteX1764" fmla="*/ 1218357 w 12192000"/>
              <a:gd name="connsiteY1764" fmla="*/ 1459138 h 6858000"/>
              <a:gd name="connsiteX1765" fmla="*/ 1790081 w 12192000"/>
              <a:gd name="connsiteY1765" fmla="*/ 1595966 h 6858000"/>
              <a:gd name="connsiteX1766" fmla="*/ 2493883 w 12192000"/>
              <a:gd name="connsiteY1766" fmla="*/ 1216282 h 6858000"/>
              <a:gd name="connsiteX1767" fmla="*/ 2404152 w 12192000"/>
              <a:gd name="connsiteY1767" fmla="*/ 913339 h 6858000"/>
              <a:gd name="connsiteX1768" fmla="*/ 2143581 w 12192000"/>
              <a:gd name="connsiteY1768" fmla="*/ 1162972 h 6858000"/>
              <a:gd name="connsiteX1769" fmla="*/ 2140988 w 12192000"/>
              <a:gd name="connsiteY1769" fmla="*/ 1164268 h 6858000"/>
              <a:gd name="connsiteX1770" fmla="*/ 2138398 w 12192000"/>
              <a:gd name="connsiteY1770" fmla="*/ 1162972 h 6858000"/>
              <a:gd name="connsiteX1771" fmla="*/ 2138398 w 12192000"/>
              <a:gd name="connsiteY1771" fmla="*/ 1157791 h 6858000"/>
              <a:gd name="connsiteX1772" fmla="*/ 2401812 w 12192000"/>
              <a:gd name="connsiteY1772" fmla="*/ 905434 h 6858000"/>
              <a:gd name="connsiteX1773" fmla="*/ 2283538 w 12192000"/>
              <a:gd name="connsiteY1773" fmla="*/ 506120 h 6858000"/>
              <a:gd name="connsiteX1774" fmla="*/ 2293257 w 12192000"/>
              <a:gd name="connsiteY1774" fmla="*/ 487981 h 6858000"/>
              <a:gd name="connsiteX1775" fmla="*/ 2311400 w 12192000"/>
              <a:gd name="connsiteY1775" fmla="*/ 497698 h 6858000"/>
              <a:gd name="connsiteX1776" fmla="*/ 2425484 w 12192000"/>
              <a:gd name="connsiteY1776" fmla="*/ 882756 h 6858000"/>
              <a:gd name="connsiteX1777" fmla="*/ 2698067 w 12192000"/>
              <a:gd name="connsiteY1777" fmla="*/ 621616 h 6858000"/>
              <a:gd name="connsiteX1778" fmla="*/ 10273645 w 12192000"/>
              <a:gd name="connsiteY1778" fmla="*/ 378102 h 6858000"/>
              <a:gd name="connsiteX1779" fmla="*/ 10258164 w 12192000"/>
              <a:gd name="connsiteY1779" fmla="*/ 387636 h 6858000"/>
              <a:gd name="connsiteX1780" fmla="*/ 10267144 w 12192000"/>
              <a:gd name="connsiteY1780" fmla="*/ 402915 h 6858000"/>
              <a:gd name="connsiteX1781" fmla="*/ 702018 w 12192000"/>
              <a:gd name="connsiteY1781" fmla="*/ 362115 h 6858000"/>
              <a:gd name="connsiteX1782" fmla="*/ 428967 w 12192000"/>
              <a:gd name="connsiteY1782" fmla="*/ 532815 h 6858000"/>
              <a:gd name="connsiteX1783" fmla="*/ 484091 w 12192000"/>
              <a:gd name="connsiteY1783" fmla="*/ 614556 h 6858000"/>
              <a:gd name="connsiteX1784" fmla="*/ 604114 w 12192000"/>
              <a:gd name="connsiteY1784" fmla="*/ 472432 h 6858000"/>
              <a:gd name="connsiteX1785" fmla="*/ 624849 w 12192000"/>
              <a:gd name="connsiteY1785" fmla="*/ 470490 h 6858000"/>
              <a:gd name="connsiteX1786" fmla="*/ 626794 w 12192000"/>
              <a:gd name="connsiteY1786" fmla="*/ 491219 h 6858000"/>
              <a:gd name="connsiteX1787" fmla="*/ 501204 w 12192000"/>
              <a:gd name="connsiteY1787" fmla="*/ 639934 h 6858000"/>
              <a:gd name="connsiteX1788" fmla="*/ 564375 w 12192000"/>
              <a:gd name="connsiteY1788" fmla="*/ 733605 h 6858000"/>
              <a:gd name="connsiteX1789" fmla="*/ 772498 w 12192000"/>
              <a:gd name="connsiteY1789" fmla="*/ 688732 h 6858000"/>
              <a:gd name="connsiteX1790" fmla="*/ 2712004 w 12192000"/>
              <a:gd name="connsiteY1790" fmla="*/ 300447 h 6858000"/>
              <a:gd name="connsiteX1791" fmla="*/ 2341918 w 12192000"/>
              <a:gd name="connsiteY1791" fmla="*/ 380242 h 6858000"/>
              <a:gd name="connsiteX1792" fmla="*/ 2703664 w 12192000"/>
              <a:gd name="connsiteY1792" fmla="*/ 616252 h 6858000"/>
              <a:gd name="connsiteX1793" fmla="*/ 2884264 w 12192000"/>
              <a:gd name="connsiteY1793" fmla="*/ 443235 h 6858000"/>
              <a:gd name="connsiteX1794" fmla="*/ 10298584 w 12192000"/>
              <a:gd name="connsiteY1794" fmla="*/ 282919 h 6858000"/>
              <a:gd name="connsiteX1795" fmla="*/ 10207203 w 12192000"/>
              <a:gd name="connsiteY1795" fmla="*/ 300928 h 6858000"/>
              <a:gd name="connsiteX1796" fmla="*/ 10254154 w 12192000"/>
              <a:gd name="connsiteY1796" fmla="*/ 380813 h 6858000"/>
              <a:gd name="connsiteX1797" fmla="*/ 10276546 w 12192000"/>
              <a:gd name="connsiteY1797" fmla="*/ 367029 h 6858000"/>
              <a:gd name="connsiteX1798" fmla="*/ 10467158 w 12192000"/>
              <a:gd name="connsiteY1798" fmla="*/ 249699 h 6858000"/>
              <a:gd name="connsiteX1799" fmla="*/ 10306592 w 12192000"/>
              <a:gd name="connsiteY1799" fmla="*/ 281342 h 6858000"/>
              <a:gd name="connsiteX1800" fmla="*/ 10285580 w 12192000"/>
              <a:gd name="connsiteY1800" fmla="*/ 361469 h 6858000"/>
              <a:gd name="connsiteX1801" fmla="*/ 7231286 w 12192000"/>
              <a:gd name="connsiteY1801" fmla="*/ 248461 h 6858000"/>
              <a:gd name="connsiteX1802" fmla="*/ 6637546 w 12192000"/>
              <a:gd name="connsiteY1802" fmla="*/ 315340 h 6858000"/>
              <a:gd name="connsiteX1803" fmla="*/ 6690703 w 12192000"/>
              <a:gd name="connsiteY1803" fmla="*/ 498346 h 6858000"/>
              <a:gd name="connsiteX1804" fmla="*/ 6680984 w 12192000"/>
              <a:gd name="connsiteY1804" fmla="*/ 516485 h 6858000"/>
              <a:gd name="connsiteX1805" fmla="*/ 6677098 w 12192000"/>
              <a:gd name="connsiteY1805" fmla="*/ 517131 h 6858000"/>
              <a:gd name="connsiteX1806" fmla="*/ 6662844 w 12192000"/>
              <a:gd name="connsiteY1806" fmla="*/ 506767 h 6858000"/>
              <a:gd name="connsiteX1807" fmla="*/ 6608201 w 12192000"/>
              <a:gd name="connsiteY1807" fmla="*/ 318646 h 6858000"/>
              <a:gd name="connsiteX1808" fmla="*/ 6539238 w 12192000"/>
              <a:gd name="connsiteY1808" fmla="*/ 326414 h 6858000"/>
              <a:gd name="connsiteX1809" fmla="*/ 6704774 w 12192000"/>
              <a:gd name="connsiteY1809" fmla="*/ 739929 h 6858000"/>
              <a:gd name="connsiteX1810" fmla="*/ 7321887 w 12192000"/>
              <a:gd name="connsiteY1810" fmla="*/ 456960 h 6858000"/>
              <a:gd name="connsiteX1811" fmla="*/ 4810392 w 12192000"/>
              <a:gd name="connsiteY1811" fmla="*/ 242341 h 6858000"/>
              <a:gd name="connsiteX1812" fmla="*/ 4621688 w 12192000"/>
              <a:gd name="connsiteY1812" fmla="*/ 721716 h 6858000"/>
              <a:gd name="connsiteX1813" fmla="*/ 4998663 w 12192000"/>
              <a:gd name="connsiteY1813" fmla="*/ 1218295 h 6858000"/>
              <a:gd name="connsiteX1814" fmla="*/ 2075787 w 12192000"/>
              <a:gd name="connsiteY1814" fmla="*/ 215627 h 6858000"/>
              <a:gd name="connsiteX1815" fmla="*/ 1989004 w 12192000"/>
              <a:gd name="connsiteY1815" fmla="*/ 426434 h 6858000"/>
              <a:gd name="connsiteX1816" fmla="*/ 2297087 w 12192000"/>
              <a:gd name="connsiteY1816" fmla="*/ 360007 h 6858000"/>
              <a:gd name="connsiteX1817" fmla="*/ 5392989 w 12192000"/>
              <a:gd name="connsiteY1817" fmla="*/ 194892 h 6858000"/>
              <a:gd name="connsiteX1818" fmla="*/ 5532261 w 12192000"/>
              <a:gd name="connsiteY1818" fmla="*/ 326772 h 6858000"/>
              <a:gd name="connsiteX1819" fmla="*/ 5574838 w 12192000"/>
              <a:gd name="connsiteY1819" fmla="*/ 281885 h 6858000"/>
              <a:gd name="connsiteX1820" fmla="*/ 10949561 w 12192000"/>
              <a:gd name="connsiteY1820" fmla="*/ 154630 h 6858000"/>
              <a:gd name="connsiteX1821" fmla="*/ 10489221 w 12192000"/>
              <a:gd name="connsiteY1821" fmla="*/ 245351 h 6858000"/>
              <a:gd name="connsiteX1822" fmla="*/ 10282676 w 12192000"/>
              <a:gd name="connsiteY1822" fmla="*/ 372540 h 6858000"/>
              <a:gd name="connsiteX1823" fmla="*/ 10272376 w 12192000"/>
              <a:gd name="connsiteY1823" fmla="*/ 411817 h 6858000"/>
              <a:gd name="connsiteX1824" fmla="*/ 10395159 w 12192000"/>
              <a:gd name="connsiteY1824" fmla="*/ 620730 h 6858000"/>
              <a:gd name="connsiteX1825" fmla="*/ 10627511 w 12192000"/>
              <a:gd name="connsiteY1825" fmla="*/ 704331 h 6858000"/>
              <a:gd name="connsiteX1826" fmla="*/ 10629454 w 12192000"/>
              <a:gd name="connsiteY1826" fmla="*/ 708866 h 6858000"/>
              <a:gd name="connsiteX1827" fmla="*/ 10626863 w 12192000"/>
              <a:gd name="connsiteY1827" fmla="*/ 711458 h 6858000"/>
              <a:gd name="connsiteX1828" fmla="*/ 10625568 w 12192000"/>
              <a:gd name="connsiteY1828" fmla="*/ 711458 h 6858000"/>
              <a:gd name="connsiteX1829" fmla="*/ 10400956 w 12192000"/>
              <a:gd name="connsiteY1829" fmla="*/ 630594 h 6858000"/>
              <a:gd name="connsiteX1830" fmla="*/ 10674088 w 12192000"/>
              <a:gd name="connsiteY1830" fmla="*/ 1095320 h 6858000"/>
              <a:gd name="connsiteX1831" fmla="*/ 10805341 w 12192000"/>
              <a:gd name="connsiteY1831" fmla="*/ 1073779 h 6858000"/>
              <a:gd name="connsiteX1832" fmla="*/ 11046445 w 12192000"/>
              <a:gd name="connsiteY1832" fmla="*/ 935937 h 6858000"/>
              <a:gd name="connsiteX1833" fmla="*/ 655402 w 12192000"/>
              <a:gd name="connsiteY1833" fmla="*/ 146085 h 6858000"/>
              <a:gd name="connsiteX1834" fmla="*/ 200774 w 12192000"/>
              <a:gd name="connsiteY1834" fmla="*/ 194436 h 6858000"/>
              <a:gd name="connsiteX1835" fmla="*/ 424692 w 12192000"/>
              <a:gd name="connsiteY1835" fmla="*/ 526475 h 6858000"/>
              <a:gd name="connsiteX1836" fmla="*/ 700282 w 12192000"/>
              <a:gd name="connsiteY1836" fmla="*/ 354071 h 6858000"/>
              <a:gd name="connsiteX1837" fmla="*/ 3580696 w 12192000"/>
              <a:gd name="connsiteY1837" fmla="*/ 144001 h 6858000"/>
              <a:gd name="connsiteX1838" fmla="*/ 3585874 w 12192000"/>
              <a:gd name="connsiteY1838" fmla="*/ 144001 h 6858000"/>
              <a:gd name="connsiteX1839" fmla="*/ 4390562 w 12192000"/>
              <a:gd name="connsiteY1839" fmla="*/ 1042487 h 6858000"/>
              <a:gd name="connsiteX1840" fmla="*/ 4390562 w 12192000"/>
              <a:gd name="connsiteY1840" fmla="*/ 1047670 h 6858000"/>
              <a:gd name="connsiteX1841" fmla="*/ 4387970 w 12192000"/>
              <a:gd name="connsiteY1841" fmla="*/ 1048965 h 6858000"/>
              <a:gd name="connsiteX1842" fmla="*/ 4385378 w 12192000"/>
              <a:gd name="connsiteY1842" fmla="*/ 1047670 h 6858000"/>
              <a:gd name="connsiteX1843" fmla="*/ 3580696 w 12192000"/>
              <a:gd name="connsiteY1843" fmla="*/ 149184 h 6858000"/>
              <a:gd name="connsiteX1844" fmla="*/ 3580696 w 12192000"/>
              <a:gd name="connsiteY1844" fmla="*/ 144001 h 6858000"/>
              <a:gd name="connsiteX1845" fmla="*/ 11045638 w 12192000"/>
              <a:gd name="connsiteY1845" fmla="*/ 135697 h 6858000"/>
              <a:gd name="connsiteX1846" fmla="*/ 10956597 w 12192000"/>
              <a:gd name="connsiteY1846" fmla="*/ 153244 h 6858000"/>
              <a:gd name="connsiteX1847" fmla="*/ 11053176 w 12192000"/>
              <a:gd name="connsiteY1847" fmla="*/ 932088 h 6858000"/>
              <a:gd name="connsiteX1848" fmla="*/ 11212151 w 12192000"/>
              <a:gd name="connsiteY1848" fmla="*/ 841201 h 6858000"/>
              <a:gd name="connsiteX1849" fmla="*/ 5734795 w 12192000"/>
              <a:gd name="connsiteY1849" fmla="*/ 123892 h 6858000"/>
              <a:gd name="connsiteX1850" fmla="*/ 5587442 w 12192000"/>
              <a:gd name="connsiteY1850" fmla="*/ 279243 h 6858000"/>
              <a:gd name="connsiteX1851" fmla="*/ 5763314 w 12192000"/>
              <a:gd name="connsiteY1851" fmla="*/ 363379 h 6858000"/>
              <a:gd name="connsiteX1852" fmla="*/ 5781683 w 12192000"/>
              <a:gd name="connsiteY1852" fmla="*/ 349643 h 6858000"/>
              <a:gd name="connsiteX1853" fmla="*/ 8884421 w 12192000"/>
              <a:gd name="connsiteY1853" fmla="*/ 84614 h 6858000"/>
              <a:gd name="connsiteX1854" fmla="*/ 8606381 w 12192000"/>
              <a:gd name="connsiteY1854" fmla="*/ 283774 h 6858000"/>
              <a:gd name="connsiteX1855" fmla="*/ 9334896 w 12192000"/>
              <a:gd name="connsiteY1855" fmla="*/ 537202 h 6858000"/>
              <a:gd name="connsiteX1856" fmla="*/ 9336839 w 12192000"/>
              <a:gd name="connsiteY1856" fmla="*/ 541737 h 6858000"/>
              <a:gd name="connsiteX1857" fmla="*/ 9333599 w 12192000"/>
              <a:gd name="connsiteY1857" fmla="*/ 544328 h 6858000"/>
              <a:gd name="connsiteX1858" fmla="*/ 9332304 w 12192000"/>
              <a:gd name="connsiteY1858" fmla="*/ 544328 h 6858000"/>
              <a:gd name="connsiteX1859" fmla="*/ 8599070 w 12192000"/>
              <a:gd name="connsiteY1859" fmla="*/ 289010 h 6858000"/>
              <a:gd name="connsiteX1860" fmla="*/ 7816695 w 12192000"/>
              <a:gd name="connsiteY1860" fmla="*/ 849422 h 6858000"/>
              <a:gd name="connsiteX1861" fmla="*/ 7931590 w 12192000"/>
              <a:gd name="connsiteY1861" fmla="*/ 1084899 h 6858000"/>
              <a:gd name="connsiteX1862" fmla="*/ 8394105 w 12192000"/>
              <a:gd name="connsiteY1862" fmla="*/ 995834 h 6858000"/>
              <a:gd name="connsiteX1863" fmla="*/ 8398641 w 12192000"/>
              <a:gd name="connsiteY1863" fmla="*/ 998426 h 6858000"/>
              <a:gd name="connsiteX1864" fmla="*/ 8396049 w 12192000"/>
              <a:gd name="connsiteY1864" fmla="*/ 1002961 h 6858000"/>
              <a:gd name="connsiteX1865" fmla="*/ 7934935 w 12192000"/>
              <a:gd name="connsiteY1865" fmla="*/ 1091755 h 6858000"/>
              <a:gd name="connsiteX1866" fmla="*/ 8164583 w 12192000"/>
              <a:gd name="connsiteY1866" fmla="*/ 1562419 h 6858000"/>
              <a:gd name="connsiteX1867" fmla="*/ 8916658 w 12192000"/>
              <a:gd name="connsiteY1867" fmla="*/ 1432378 h 6858000"/>
              <a:gd name="connsiteX1868" fmla="*/ 8931986 w 12192000"/>
              <a:gd name="connsiteY1868" fmla="*/ 1403342 h 6858000"/>
              <a:gd name="connsiteX1869" fmla="*/ 8270351 w 12192000"/>
              <a:gd name="connsiteY1869" fmla="*/ 591619 h 6858000"/>
              <a:gd name="connsiteX1870" fmla="*/ 8272295 w 12192000"/>
              <a:gd name="connsiteY1870" fmla="*/ 570890 h 6858000"/>
              <a:gd name="connsiteX1871" fmla="*/ 8283148 w 12192000"/>
              <a:gd name="connsiteY1871" fmla="*/ 567733 h 6858000"/>
              <a:gd name="connsiteX1872" fmla="*/ 8293028 w 12192000"/>
              <a:gd name="connsiteY1872" fmla="*/ 572834 h 6858000"/>
              <a:gd name="connsiteX1873" fmla="*/ 8946920 w 12192000"/>
              <a:gd name="connsiteY1873" fmla="*/ 1375053 h 6858000"/>
              <a:gd name="connsiteX1874" fmla="*/ 9021890 w 12192000"/>
              <a:gd name="connsiteY1874" fmla="*/ 1233041 h 6858000"/>
              <a:gd name="connsiteX1875" fmla="*/ 8599498 w 12192000"/>
              <a:gd name="connsiteY1875" fmla="*/ 867572 h 6858000"/>
              <a:gd name="connsiteX1876" fmla="*/ 8598849 w 12192000"/>
              <a:gd name="connsiteY1876" fmla="*/ 862390 h 6858000"/>
              <a:gd name="connsiteX1877" fmla="*/ 8604033 w 12192000"/>
              <a:gd name="connsiteY1877" fmla="*/ 861742 h 6858000"/>
              <a:gd name="connsiteX1878" fmla="*/ 9025425 w 12192000"/>
              <a:gd name="connsiteY1878" fmla="*/ 1226346 h 6858000"/>
              <a:gd name="connsiteX1879" fmla="*/ 9261679 w 12192000"/>
              <a:gd name="connsiteY1879" fmla="*/ 778829 h 6858000"/>
              <a:gd name="connsiteX1880" fmla="*/ 9266863 w 12192000"/>
              <a:gd name="connsiteY1880" fmla="*/ 777534 h 6858000"/>
              <a:gd name="connsiteX1881" fmla="*/ 9268158 w 12192000"/>
              <a:gd name="connsiteY1881" fmla="*/ 782715 h 6858000"/>
              <a:gd name="connsiteX1882" fmla="*/ 9031281 w 12192000"/>
              <a:gd name="connsiteY1882" fmla="*/ 1231412 h 6858000"/>
              <a:gd name="connsiteX1883" fmla="*/ 9205769 w 12192000"/>
              <a:gd name="connsiteY1883" fmla="*/ 1382386 h 6858000"/>
              <a:gd name="connsiteX1884" fmla="*/ 9688016 w 12192000"/>
              <a:gd name="connsiteY1884" fmla="*/ 1299001 h 6858000"/>
              <a:gd name="connsiteX1885" fmla="*/ 9692551 w 12192000"/>
              <a:gd name="connsiteY1885" fmla="*/ 1302240 h 6858000"/>
              <a:gd name="connsiteX1886" fmla="*/ 9689311 w 12192000"/>
              <a:gd name="connsiteY1886" fmla="*/ 1306775 h 6858000"/>
              <a:gd name="connsiteX1887" fmla="*/ 9213452 w 12192000"/>
              <a:gd name="connsiteY1887" fmla="*/ 1389032 h 6858000"/>
              <a:gd name="connsiteX1888" fmla="*/ 9861788 w 12192000"/>
              <a:gd name="connsiteY1888" fmla="*/ 1950000 h 6858000"/>
              <a:gd name="connsiteX1889" fmla="*/ 10073389 w 12192000"/>
              <a:gd name="connsiteY1889" fmla="*/ 1142400 h 6858000"/>
              <a:gd name="connsiteX1890" fmla="*/ 9891465 w 12192000"/>
              <a:gd name="connsiteY1890" fmla="*/ 834537 h 6858000"/>
              <a:gd name="connsiteX1891" fmla="*/ 9892761 w 12192000"/>
              <a:gd name="connsiteY1891" fmla="*/ 829356 h 6858000"/>
              <a:gd name="connsiteX1892" fmla="*/ 9897944 w 12192000"/>
              <a:gd name="connsiteY1892" fmla="*/ 830651 h 6858000"/>
              <a:gd name="connsiteX1893" fmla="*/ 10076084 w 12192000"/>
              <a:gd name="connsiteY1893" fmla="*/ 1132112 h 6858000"/>
              <a:gd name="connsiteX1894" fmla="*/ 10224166 w 12192000"/>
              <a:gd name="connsiteY1894" fmla="*/ 566946 h 6858000"/>
              <a:gd name="connsiteX1895" fmla="*/ 10061866 w 12192000"/>
              <a:gd name="connsiteY1895" fmla="*/ 508515 h 6858000"/>
              <a:gd name="connsiteX1896" fmla="*/ 9921876 w 12192000"/>
              <a:gd name="connsiteY1896" fmla="*/ 594721 h 6858000"/>
              <a:gd name="connsiteX1897" fmla="*/ 9999022 w 12192000"/>
              <a:gd name="connsiteY1897" fmla="*/ 743204 h 6858000"/>
              <a:gd name="connsiteX1898" fmla="*/ 9992542 w 12192000"/>
              <a:gd name="connsiteY1898" fmla="*/ 762637 h 6858000"/>
              <a:gd name="connsiteX1899" fmla="*/ 9986063 w 12192000"/>
              <a:gd name="connsiteY1899" fmla="*/ 763933 h 6858000"/>
              <a:gd name="connsiteX1900" fmla="*/ 9973105 w 12192000"/>
              <a:gd name="connsiteY1900" fmla="*/ 756159 h 6858000"/>
              <a:gd name="connsiteX1901" fmla="*/ 9897141 w 12192000"/>
              <a:gd name="connsiteY1901" fmla="*/ 609953 h 6858000"/>
              <a:gd name="connsiteX1902" fmla="*/ 9666835 w 12192000"/>
              <a:gd name="connsiteY1902" fmla="*/ 751775 h 6858000"/>
              <a:gd name="connsiteX1903" fmla="*/ 9542880 w 12192000"/>
              <a:gd name="connsiteY1903" fmla="*/ 980939 h 6858000"/>
              <a:gd name="connsiteX1904" fmla="*/ 9539641 w 12192000"/>
              <a:gd name="connsiteY1904" fmla="*/ 982883 h 6858000"/>
              <a:gd name="connsiteX1905" fmla="*/ 9537696 w 12192000"/>
              <a:gd name="connsiteY1905" fmla="*/ 982235 h 6858000"/>
              <a:gd name="connsiteX1906" fmla="*/ 9536401 w 12192000"/>
              <a:gd name="connsiteY1906" fmla="*/ 977052 h 6858000"/>
              <a:gd name="connsiteX1907" fmla="*/ 9653968 w 12192000"/>
              <a:gd name="connsiteY1907" fmla="*/ 759699 h 6858000"/>
              <a:gd name="connsiteX1908" fmla="*/ 9358869 w 12192000"/>
              <a:gd name="connsiteY1908" fmla="*/ 941421 h 6858000"/>
              <a:gd name="connsiteX1909" fmla="*/ 9356924 w 12192000"/>
              <a:gd name="connsiteY1909" fmla="*/ 941421 h 6858000"/>
              <a:gd name="connsiteX1910" fmla="*/ 9353685 w 12192000"/>
              <a:gd name="connsiteY1910" fmla="*/ 939477 h 6858000"/>
              <a:gd name="connsiteX1911" fmla="*/ 9354981 w 12192000"/>
              <a:gd name="connsiteY1911" fmla="*/ 934296 h 6858000"/>
              <a:gd name="connsiteX1912" fmla="*/ 9661626 w 12192000"/>
              <a:gd name="connsiteY1912" fmla="*/ 745541 h 6858000"/>
              <a:gd name="connsiteX1913" fmla="*/ 9817686 w 12192000"/>
              <a:gd name="connsiteY1913" fmla="*/ 457026 h 6858000"/>
              <a:gd name="connsiteX1914" fmla="*/ 9794409 w 12192000"/>
              <a:gd name="connsiteY1914" fmla="*/ 412226 h 6858000"/>
              <a:gd name="connsiteX1915" fmla="*/ 1178823 w 12192000"/>
              <a:gd name="connsiteY1915" fmla="*/ 64038 h 6858000"/>
              <a:gd name="connsiteX1916" fmla="*/ 708667 w 12192000"/>
              <a:gd name="connsiteY1916" fmla="*/ 357959 h 6858000"/>
              <a:gd name="connsiteX1917" fmla="*/ 779707 w 12192000"/>
              <a:gd name="connsiteY1917" fmla="*/ 687176 h 6858000"/>
              <a:gd name="connsiteX1918" fmla="*/ 1474926 w 12192000"/>
              <a:gd name="connsiteY1918" fmla="*/ 537278 h 6858000"/>
              <a:gd name="connsiteX1919" fmla="*/ 11437101 w 12192000"/>
              <a:gd name="connsiteY1919" fmla="*/ 58550 h 6858000"/>
              <a:gd name="connsiteX1920" fmla="*/ 11074341 w 12192000"/>
              <a:gd name="connsiteY1920" fmla="*/ 130040 h 6858000"/>
              <a:gd name="connsiteX1921" fmla="*/ 11238617 w 12192000"/>
              <a:gd name="connsiteY1921" fmla="*/ 826069 h 6858000"/>
              <a:gd name="connsiteX1922" fmla="*/ 11758985 w 12192000"/>
              <a:gd name="connsiteY1922" fmla="*/ 528567 h 6858000"/>
              <a:gd name="connsiteX1923" fmla="*/ 10048602 w 12192000"/>
              <a:gd name="connsiteY1923" fmla="*/ 45983 h 6858000"/>
              <a:gd name="connsiteX1924" fmla="*/ 9844824 w 12192000"/>
              <a:gd name="connsiteY1924" fmla="*/ 422718 h 6858000"/>
              <a:gd name="connsiteX1925" fmla="*/ 10060189 w 12192000"/>
              <a:gd name="connsiteY1925" fmla="*/ 500206 h 6858000"/>
              <a:gd name="connsiteX1926" fmla="*/ 10247718 w 12192000"/>
              <a:gd name="connsiteY1926" fmla="*/ 384774 h 6858000"/>
              <a:gd name="connsiteX1927" fmla="*/ 10199350 w 12192000"/>
              <a:gd name="connsiteY1927" fmla="*/ 302476 h 6858000"/>
              <a:gd name="connsiteX1928" fmla="*/ 10089731 w 12192000"/>
              <a:gd name="connsiteY1928" fmla="*/ 324079 h 6858000"/>
              <a:gd name="connsiteX1929" fmla="*/ 10089083 w 12192000"/>
              <a:gd name="connsiteY1929" fmla="*/ 324727 h 6858000"/>
              <a:gd name="connsiteX1930" fmla="*/ 10085195 w 12192000"/>
              <a:gd name="connsiteY1930" fmla="*/ 321488 h 6858000"/>
              <a:gd name="connsiteX1931" fmla="*/ 10087786 w 12192000"/>
              <a:gd name="connsiteY1931" fmla="*/ 316952 h 6858000"/>
              <a:gd name="connsiteX1932" fmla="*/ 10195394 w 12192000"/>
              <a:gd name="connsiteY1932" fmla="*/ 295745 h 6858000"/>
              <a:gd name="connsiteX1933" fmla="*/ 7809193 w 12192000"/>
              <a:gd name="connsiteY1933" fmla="*/ 13970 h 6858000"/>
              <a:gd name="connsiteX1934" fmla="*/ 7687282 w 12192000"/>
              <a:gd name="connsiteY1934" fmla="*/ 584192 h 6858000"/>
              <a:gd name="connsiteX1935" fmla="*/ 7813255 w 12192000"/>
              <a:gd name="connsiteY1935" fmla="*/ 842372 h 6858000"/>
              <a:gd name="connsiteX1936" fmla="*/ 8590302 w 12192000"/>
              <a:gd name="connsiteY1936" fmla="*/ 285957 h 6858000"/>
              <a:gd name="connsiteX1937" fmla="*/ 8174916 w 12192000"/>
              <a:gd name="connsiteY1937" fmla="*/ 141317 h 6858000"/>
              <a:gd name="connsiteX1938" fmla="*/ 7974896 w 12192000"/>
              <a:gd name="connsiteY1938" fmla="*/ 333796 h 6858000"/>
              <a:gd name="connsiteX1939" fmla="*/ 7972305 w 12192000"/>
              <a:gd name="connsiteY1939" fmla="*/ 335091 h 6858000"/>
              <a:gd name="connsiteX1940" fmla="*/ 7969712 w 12192000"/>
              <a:gd name="connsiteY1940" fmla="*/ 333796 h 6858000"/>
              <a:gd name="connsiteX1941" fmla="*/ 7969712 w 12192000"/>
              <a:gd name="connsiteY1941" fmla="*/ 328613 h 6858000"/>
              <a:gd name="connsiteX1942" fmla="*/ 8167154 w 12192000"/>
              <a:gd name="connsiteY1942" fmla="*/ 138614 h 6858000"/>
              <a:gd name="connsiteX1943" fmla="*/ 7773626 w 12192000"/>
              <a:gd name="connsiteY1943" fmla="*/ 1585 h 6858000"/>
              <a:gd name="connsiteX1944" fmla="*/ 7479680 w 12192000"/>
              <a:gd name="connsiteY1944" fmla="*/ 190967 h 6858000"/>
              <a:gd name="connsiteX1945" fmla="*/ 7626311 w 12192000"/>
              <a:gd name="connsiteY1945" fmla="*/ 174451 h 6858000"/>
              <a:gd name="connsiteX1946" fmla="*/ 7642509 w 12192000"/>
              <a:gd name="connsiteY1946" fmla="*/ 187408 h 6858000"/>
              <a:gd name="connsiteX1947" fmla="*/ 7629551 w 12192000"/>
              <a:gd name="connsiteY1947" fmla="*/ 203601 h 6858000"/>
              <a:gd name="connsiteX1948" fmla="*/ 7424161 w 12192000"/>
              <a:gd name="connsiteY1948" fmla="*/ 226736 h 6858000"/>
              <a:gd name="connsiteX1949" fmla="*/ 7402775 w 12192000"/>
              <a:gd name="connsiteY1949" fmla="*/ 240514 h 6858000"/>
              <a:gd name="connsiteX1950" fmla="*/ 7400833 w 12192000"/>
              <a:gd name="connsiteY1950" fmla="*/ 241161 h 6858000"/>
              <a:gd name="connsiteX1951" fmla="*/ 7397593 w 12192000"/>
              <a:gd name="connsiteY1951" fmla="*/ 239219 h 6858000"/>
              <a:gd name="connsiteX1952" fmla="*/ 7398889 w 12192000"/>
              <a:gd name="connsiteY1952" fmla="*/ 234036 h 6858000"/>
              <a:gd name="connsiteX1953" fmla="*/ 7407267 w 12192000"/>
              <a:gd name="connsiteY1953" fmla="*/ 228639 h 6858000"/>
              <a:gd name="connsiteX1954" fmla="*/ 7238536 w 12192000"/>
              <a:gd name="connsiteY1954" fmla="*/ 247645 h 6858000"/>
              <a:gd name="connsiteX1955" fmla="*/ 7328229 w 12192000"/>
              <a:gd name="connsiteY1955" fmla="*/ 454052 h 6858000"/>
              <a:gd name="connsiteX1956" fmla="*/ 7365845 w 12192000"/>
              <a:gd name="connsiteY1956" fmla="*/ 436803 h 6858000"/>
              <a:gd name="connsiteX1957" fmla="*/ 7370381 w 12192000"/>
              <a:gd name="connsiteY1957" fmla="*/ 438746 h 6858000"/>
              <a:gd name="connsiteX1958" fmla="*/ 7368437 w 12192000"/>
              <a:gd name="connsiteY1958" fmla="*/ 443281 h 6858000"/>
              <a:gd name="connsiteX1959" fmla="*/ 7331003 w 12192000"/>
              <a:gd name="connsiteY1959" fmla="*/ 460437 h 6858000"/>
              <a:gd name="connsiteX1960" fmla="*/ 7453314 w 12192000"/>
              <a:gd name="connsiteY1960" fmla="*/ 741909 h 6858000"/>
              <a:gd name="connsiteX1961" fmla="*/ 7451371 w 12192000"/>
              <a:gd name="connsiteY1961" fmla="*/ 746444 h 6858000"/>
              <a:gd name="connsiteX1962" fmla="*/ 7450074 w 12192000"/>
              <a:gd name="connsiteY1962" fmla="*/ 746444 h 6858000"/>
              <a:gd name="connsiteX1963" fmla="*/ 7446836 w 12192000"/>
              <a:gd name="connsiteY1963" fmla="*/ 744500 h 6858000"/>
              <a:gd name="connsiteX1964" fmla="*/ 7324661 w 12192000"/>
              <a:gd name="connsiteY1964" fmla="*/ 463343 h 6858000"/>
              <a:gd name="connsiteX1965" fmla="*/ 6707314 w 12192000"/>
              <a:gd name="connsiteY1965" fmla="*/ 746276 h 6858000"/>
              <a:gd name="connsiteX1966" fmla="*/ 6741333 w 12192000"/>
              <a:gd name="connsiteY1966" fmla="*/ 831257 h 6858000"/>
              <a:gd name="connsiteX1967" fmla="*/ 7399536 w 12192000"/>
              <a:gd name="connsiteY1967" fmla="*/ 1146137 h 6858000"/>
              <a:gd name="connsiteX1968" fmla="*/ 7401480 w 12192000"/>
              <a:gd name="connsiteY1968" fmla="*/ 1150671 h 6858000"/>
              <a:gd name="connsiteX1969" fmla="*/ 7398241 w 12192000"/>
              <a:gd name="connsiteY1969" fmla="*/ 1153910 h 6858000"/>
              <a:gd name="connsiteX1970" fmla="*/ 6856318 w 12192000"/>
              <a:gd name="connsiteY1970" fmla="*/ 1118495 h 6858000"/>
              <a:gd name="connsiteX1971" fmla="*/ 7065352 w 12192000"/>
              <a:gd name="connsiteY1971" fmla="*/ 1640674 h 6858000"/>
              <a:gd name="connsiteX1972" fmla="*/ 7510243 w 12192000"/>
              <a:gd name="connsiteY1972" fmla="*/ 1173536 h 6858000"/>
              <a:gd name="connsiteX1973" fmla="*/ 7309475 w 12192000"/>
              <a:gd name="connsiteY1973" fmla="*/ 1212198 h 6858000"/>
              <a:gd name="connsiteX1974" fmla="*/ 7308827 w 12192000"/>
              <a:gd name="connsiteY1974" fmla="*/ 1212845 h 6858000"/>
              <a:gd name="connsiteX1975" fmla="*/ 7304940 w 12192000"/>
              <a:gd name="connsiteY1975" fmla="*/ 1209606 h 6858000"/>
              <a:gd name="connsiteX1976" fmla="*/ 7307531 w 12192000"/>
              <a:gd name="connsiteY1976" fmla="*/ 1205071 h 6858000"/>
              <a:gd name="connsiteX1977" fmla="*/ 7533967 w 12192000"/>
              <a:gd name="connsiteY1977" fmla="*/ 1161468 h 6858000"/>
              <a:gd name="connsiteX1978" fmla="*/ 7663841 w 12192000"/>
              <a:gd name="connsiteY1978" fmla="*/ 554000 h 6858000"/>
              <a:gd name="connsiteX1979" fmla="*/ 7545968 w 12192000"/>
              <a:gd name="connsiteY1979" fmla="*/ 312419 h 6858000"/>
              <a:gd name="connsiteX1980" fmla="*/ 7547911 w 12192000"/>
              <a:gd name="connsiteY1980" fmla="*/ 307236 h 6858000"/>
              <a:gd name="connsiteX1981" fmla="*/ 7553095 w 12192000"/>
              <a:gd name="connsiteY1981" fmla="*/ 309179 h 6858000"/>
              <a:gd name="connsiteX1982" fmla="*/ 7666495 w 12192000"/>
              <a:gd name="connsiteY1982" fmla="*/ 541590 h 6858000"/>
              <a:gd name="connsiteX1983" fmla="*/ 7781369 w 12192000"/>
              <a:gd name="connsiteY1983" fmla="*/ 4281 h 6858000"/>
              <a:gd name="connsiteX1984" fmla="*/ 7465973 w 12192000"/>
              <a:gd name="connsiteY1984" fmla="*/ 0 h 6858000"/>
              <a:gd name="connsiteX1985" fmla="*/ 7475618 w 12192000"/>
              <a:gd name="connsiteY1985" fmla="*/ 0 h 6858000"/>
              <a:gd name="connsiteX1986" fmla="*/ 7414439 w 12192000"/>
              <a:gd name="connsiteY1986" fmla="*/ 72732 h 6858000"/>
              <a:gd name="connsiteX1987" fmla="*/ 7411848 w 12192000"/>
              <a:gd name="connsiteY1987" fmla="*/ 74029 h 6858000"/>
              <a:gd name="connsiteX1988" fmla="*/ 7409256 w 12192000"/>
              <a:gd name="connsiteY1988" fmla="*/ 73381 h 6858000"/>
              <a:gd name="connsiteX1989" fmla="*/ 7408608 w 12192000"/>
              <a:gd name="connsiteY1989" fmla="*/ 68199 h 6858000"/>
              <a:gd name="connsiteX1990" fmla="*/ 3559877 w 12192000"/>
              <a:gd name="connsiteY1990" fmla="*/ 0 h 6858000"/>
              <a:gd name="connsiteX1991" fmla="*/ 3578851 w 12192000"/>
              <a:gd name="connsiteY1991" fmla="*/ 0 h 6858000"/>
              <a:gd name="connsiteX1992" fmla="*/ 3772363 w 12192000"/>
              <a:gd name="connsiteY1992" fmla="*/ 78809 h 6858000"/>
              <a:gd name="connsiteX1993" fmla="*/ 3935863 w 12192000"/>
              <a:gd name="connsiteY1993" fmla="*/ 0 h 6858000"/>
              <a:gd name="connsiteX1994" fmla="*/ 4002737 w 12192000"/>
              <a:gd name="connsiteY1994" fmla="*/ 0 h 6858000"/>
              <a:gd name="connsiteX1995" fmla="*/ 3808563 w 12192000"/>
              <a:gd name="connsiteY1995" fmla="*/ 93552 h 6858000"/>
              <a:gd name="connsiteX1996" fmla="*/ 4086726 w 12192000"/>
              <a:gd name="connsiteY1996" fmla="*/ 206836 h 6858000"/>
              <a:gd name="connsiteX1997" fmla="*/ 4088670 w 12192000"/>
              <a:gd name="connsiteY1997" fmla="*/ 211372 h 6858000"/>
              <a:gd name="connsiteX1998" fmla="*/ 4084781 w 12192000"/>
              <a:gd name="connsiteY1998" fmla="*/ 213314 h 6858000"/>
              <a:gd name="connsiteX1999" fmla="*/ 4083486 w 12192000"/>
              <a:gd name="connsiteY1999" fmla="*/ 213314 h 6858000"/>
              <a:gd name="connsiteX2000" fmla="*/ 3799835 w 12192000"/>
              <a:gd name="connsiteY2000" fmla="*/ 97758 h 6858000"/>
              <a:gd name="connsiteX2001" fmla="*/ 3756282 w 12192000"/>
              <a:gd name="connsiteY2001" fmla="*/ 118741 h 6858000"/>
              <a:gd name="connsiteX2002" fmla="*/ 3750450 w 12192000"/>
              <a:gd name="connsiteY2002" fmla="*/ 120038 h 6858000"/>
              <a:gd name="connsiteX2003" fmla="*/ 3737493 w 12192000"/>
              <a:gd name="connsiteY2003" fmla="*/ 111616 h 6858000"/>
              <a:gd name="connsiteX2004" fmla="*/ 3744618 w 12192000"/>
              <a:gd name="connsiteY2004" fmla="*/ 92183 h 6858000"/>
              <a:gd name="connsiteX2005" fmla="*/ 3763643 w 12192000"/>
              <a:gd name="connsiteY2005" fmla="*/ 83012 h 6858000"/>
              <a:gd name="connsiteX2006" fmla="*/ 3121345 w 12192000"/>
              <a:gd name="connsiteY2006" fmla="*/ 0 h 6858000"/>
              <a:gd name="connsiteX2007" fmla="*/ 3130103 w 12192000"/>
              <a:gd name="connsiteY2007" fmla="*/ 0 h 6858000"/>
              <a:gd name="connsiteX2008" fmla="*/ 3325408 w 12192000"/>
              <a:gd name="connsiteY2008" fmla="*/ 333156 h 6858000"/>
              <a:gd name="connsiteX2009" fmla="*/ 3324112 w 12192000"/>
              <a:gd name="connsiteY2009" fmla="*/ 338337 h 6858000"/>
              <a:gd name="connsiteX2010" fmla="*/ 3322167 w 12192000"/>
              <a:gd name="connsiteY2010" fmla="*/ 338985 h 6858000"/>
              <a:gd name="connsiteX2011" fmla="*/ 3318928 w 12192000"/>
              <a:gd name="connsiteY2011" fmla="*/ 337042 h 6858000"/>
              <a:gd name="connsiteX2012" fmla="*/ 2726922 w 12192000"/>
              <a:gd name="connsiteY2012" fmla="*/ 0 h 6858000"/>
              <a:gd name="connsiteX2013" fmla="*/ 2768637 w 12192000"/>
              <a:gd name="connsiteY2013" fmla="*/ 0 h 6858000"/>
              <a:gd name="connsiteX2014" fmla="*/ 2746813 w 12192000"/>
              <a:gd name="connsiteY2014" fmla="*/ 21573 h 6858000"/>
              <a:gd name="connsiteX2015" fmla="*/ 2737091 w 12192000"/>
              <a:gd name="connsiteY2015" fmla="*/ 25459 h 6858000"/>
              <a:gd name="connsiteX2016" fmla="*/ 2726725 w 12192000"/>
              <a:gd name="connsiteY2016" fmla="*/ 20925 h 6858000"/>
              <a:gd name="connsiteX2017" fmla="*/ 2726725 w 12192000"/>
              <a:gd name="connsiteY2017" fmla="*/ 196 h 6858000"/>
              <a:gd name="connsiteX2018" fmla="*/ 60529 w 12192000"/>
              <a:gd name="connsiteY2018" fmla="*/ 0 h 6858000"/>
              <a:gd name="connsiteX2019" fmla="*/ 69651 w 12192000"/>
              <a:gd name="connsiteY2019" fmla="*/ 0 h 6858000"/>
              <a:gd name="connsiteX2020" fmla="*/ 182237 w 12192000"/>
              <a:gd name="connsiteY2020" fmla="*/ 166950 h 6858000"/>
              <a:gd name="connsiteX2021" fmla="*/ 649184 w 12192000"/>
              <a:gd name="connsiteY2021" fmla="*/ 117268 h 6858000"/>
              <a:gd name="connsiteX2022" fmla="*/ 623879 w 12192000"/>
              <a:gd name="connsiteY2022" fmla="*/ 0 h 6858000"/>
              <a:gd name="connsiteX2023" fmla="*/ 631425 w 12192000"/>
              <a:gd name="connsiteY2023" fmla="*/ 0 h 6858000"/>
              <a:gd name="connsiteX2024" fmla="*/ 656560 w 12192000"/>
              <a:gd name="connsiteY2024" fmla="*/ 116483 h 6858000"/>
              <a:gd name="connsiteX2025" fmla="*/ 1000650 w 12192000"/>
              <a:gd name="connsiteY2025" fmla="*/ 79873 h 6858000"/>
              <a:gd name="connsiteX2026" fmla="*/ 1016848 w 12192000"/>
              <a:gd name="connsiteY2026" fmla="*/ 92829 h 6858000"/>
              <a:gd name="connsiteX2027" fmla="*/ 1003887 w 12192000"/>
              <a:gd name="connsiteY2027" fmla="*/ 109025 h 6858000"/>
              <a:gd name="connsiteX2028" fmla="*/ 662779 w 12192000"/>
              <a:gd name="connsiteY2028" fmla="*/ 145301 h 6858000"/>
              <a:gd name="connsiteX2029" fmla="*/ 706931 w 12192000"/>
              <a:gd name="connsiteY2029" fmla="*/ 349912 h 6858000"/>
              <a:gd name="connsiteX2030" fmla="*/ 1174626 w 12192000"/>
              <a:gd name="connsiteY2030" fmla="*/ 57331 h 6858000"/>
              <a:gd name="connsiteX2031" fmla="*/ 1138755 w 12192000"/>
              <a:gd name="connsiteY2031" fmla="*/ 0 h 6858000"/>
              <a:gd name="connsiteX2032" fmla="*/ 1147853 w 12192000"/>
              <a:gd name="connsiteY2032" fmla="*/ 0 h 6858000"/>
              <a:gd name="connsiteX2033" fmla="*/ 1181179 w 12192000"/>
              <a:gd name="connsiteY2033" fmla="*/ 53232 h 6858000"/>
              <a:gd name="connsiteX2034" fmla="*/ 1266271 w 12192000"/>
              <a:gd name="connsiteY2034" fmla="*/ 0 h 6858000"/>
              <a:gd name="connsiteX2035" fmla="*/ 1281259 w 12192000"/>
              <a:gd name="connsiteY2035" fmla="*/ 0 h 6858000"/>
              <a:gd name="connsiteX2036" fmla="*/ 1185378 w 12192000"/>
              <a:gd name="connsiteY2036" fmla="*/ 59941 h 6858000"/>
              <a:gd name="connsiteX2037" fmla="*/ 1483108 w 12192000"/>
              <a:gd name="connsiteY2037" fmla="*/ 535514 h 6858000"/>
              <a:gd name="connsiteX2038" fmla="*/ 1644909 w 12192000"/>
              <a:gd name="connsiteY2038" fmla="*/ 500628 h 6858000"/>
              <a:gd name="connsiteX2039" fmla="*/ 1555099 w 12192000"/>
              <a:gd name="connsiteY2039" fmla="*/ 0 h 6858000"/>
              <a:gd name="connsiteX2040" fmla="*/ 1563338 w 12192000"/>
              <a:gd name="connsiteY2040" fmla="*/ 0 h 6858000"/>
              <a:gd name="connsiteX2041" fmla="*/ 1652988 w 12192000"/>
              <a:gd name="connsiteY2041" fmla="*/ 498886 h 6858000"/>
              <a:gd name="connsiteX2042" fmla="*/ 1980722 w 12192000"/>
              <a:gd name="connsiteY2042" fmla="*/ 428220 h 6858000"/>
              <a:gd name="connsiteX2043" fmla="*/ 2069837 w 12192000"/>
              <a:gd name="connsiteY2043" fmla="*/ 211745 h 6858000"/>
              <a:gd name="connsiteX2044" fmla="*/ 1815084 w 12192000"/>
              <a:gd name="connsiteY2044" fmla="*/ 45536 h 6858000"/>
              <a:gd name="connsiteX2045" fmla="*/ 1813787 w 12192000"/>
              <a:gd name="connsiteY2045" fmla="*/ 40355 h 6858000"/>
              <a:gd name="connsiteX2046" fmla="*/ 1818973 w 12192000"/>
              <a:gd name="connsiteY2046" fmla="*/ 39058 h 6858000"/>
              <a:gd name="connsiteX2047" fmla="*/ 2072763 w 12192000"/>
              <a:gd name="connsiteY2047" fmla="*/ 204639 h 6858000"/>
              <a:gd name="connsiteX2048" fmla="*/ 2157005 w 12192000"/>
              <a:gd name="connsiteY2048" fmla="*/ 0 h 6858000"/>
              <a:gd name="connsiteX2049" fmla="*/ 2164552 w 12192000"/>
              <a:gd name="connsiteY2049" fmla="*/ 0 h 6858000"/>
              <a:gd name="connsiteX2050" fmla="*/ 2078712 w 12192000"/>
              <a:gd name="connsiteY2050" fmla="*/ 208521 h 6858000"/>
              <a:gd name="connsiteX2051" fmla="*/ 2307473 w 12192000"/>
              <a:gd name="connsiteY2051" fmla="*/ 357768 h 6858000"/>
              <a:gd name="connsiteX2052" fmla="*/ 2683377 w 12192000"/>
              <a:gd name="connsiteY2052" fmla="*/ 276718 h 6858000"/>
              <a:gd name="connsiteX2053" fmla="*/ 2349537 w 12192000"/>
              <a:gd name="connsiteY2053" fmla="*/ 0 h 6858000"/>
              <a:gd name="connsiteX2054" fmla="*/ 2361952 w 12192000"/>
              <a:gd name="connsiteY2054" fmla="*/ 0 h 6858000"/>
              <a:gd name="connsiteX2055" fmla="*/ 2693041 w 12192000"/>
              <a:gd name="connsiteY2055" fmla="*/ 274635 h 6858000"/>
              <a:gd name="connsiteX2056" fmla="*/ 2869268 w 12192000"/>
              <a:gd name="connsiteY2056" fmla="*/ 236638 h 6858000"/>
              <a:gd name="connsiteX2057" fmla="*/ 2886765 w 12192000"/>
              <a:gd name="connsiteY2057" fmla="*/ 247651 h 6858000"/>
              <a:gd name="connsiteX2058" fmla="*/ 2875750 w 12192000"/>
              <a:gd name="connsiteY2058" fmla="*/ 265142 h 6858000"/>
              <a:gd name="connsiteX2059" fmla="*/ 2721651 w 12192000"/>
              <a:gd name="connsiteY2059" fmla="*/ 298367 h 6858000"/>
              <a:gd name="connsiteX2060" fmla="*/ 2889849 w 12192000"/>
              <a:gd name="connsiteY2060" fmla="*/ 437886 h 6858000"/>
              <a:gd name="connsiteX2061" fmla="*/ 3131028 w 12192000"/>
              <a:gd name="connsiteY2061" fmla="*/ 206833 h 6858000"/>
              <a:gd name="connsiteX2062" fmla="*/ 3136211 w 12192000"/>
              <a:gd name="connsiteY2062" fmla="*/ 206833 h 6858000"/>
              <a:gd name="connsiteX2063" fmla="*/ 3136211 w 12192000"/>
              <a:gd name="connsiteY2063" fmla="*/ 212016 h 6858000"/>
              <a:gd name="connsiteX2064" fmla="*/ 2895526 w 12192000"/>
              <a:gd name="connsiteY2064" fmla="*/ 442596 h 6858000"/>
              <a:gd name="connsiteX2065" fmla="*/ 3302415 w 12192000"/>
              <a:gd name="connsiteY2065" fmla="*/ 780106 h 6858000"/>
              <a:gd name="connsiteX2066" fmla="*/ 3707039 w 12192000"/>
              <a:gd name="connsiteY2066" fmla="*/ 561826 h 6858000"/>
              <a:gd name="connsiteX2067" fmla="*/ 3712220 w 12192000"/>
              <a:gd name="connsiteY2067" fmla="*/ 563122 h 6858000"/>
              <a:gd name="connsiteX2068" fmla="*/ 3710925 w 12192000"/>
              <a:gd name="connsiteY2068" fmla="*/ 568303 h 6858000"/>
              <a:gd name="connsiteX2069" fmla="*/ 3308769 w 12192000"/>
              <a:gd name="connsiteY2069" fmla="*/ 785373 h 6858000"/>
              <a:gd name="connsiteX2070" fmla="*/ 3543760 w 12192000"/>
              <a:gd name="connsiteY2070" fmla="*/ 980299 h 6858000"/>
              <a:gd name="connsiteX2071" fmla="*/ 3544410 w 12192000"/>
              <a:gd name="connsiteY2071" fmla="*/ 985481 h 6858000"/>
              <a:gd name="connsiteX2072" fmla="*/ 3541818 w 12192000"/>
              <a:gd name="connsiteY2072" fmla="*/ 986776 h 6858000"/>
              <a:gd name="connsiteX2073" fmla="*/ 3539225 w 12192000"/>
              <a:gd name="connsiteY2073" fmla="*/ 986129 h 6858000"/>
              <a:gd name="connsiteX2074" fmla="*/ 3301660 w 12192000"/>
              <a:gd name="connsiteY2074" fmla="*/ 789209 h 6858000"/>
              <a:gd name="connsiteX2075" fmla="*/ 3119484 w 12192000"/>
              <a:gd name="connsiteY2075" fmla="*/ 887541 h 6858000"/>
              <a:gd name="connsiteX2076" fmla="*/ 3564496 w 12192000"/>
              <a:gd name="connsiteY2076" fmla="*/ 1177875 h 6858000"/>
              <a:gd name="connsiteX2077" fmla="*/ 3565791 w 12192000"/>
              <a:gd name="connsiteY2077" fmla="*/ 1183057 h 6858000"/>
              <a:gd name="connsiteX2078" fmla="*/ 3562551 w 12192000"/>
              <a:gd name="connsiteY2078" fmla="*/ 1184999 h 6858000"/>
              <a:gd name="connsiteX2079" fmla="*/ 3560604 w 12192000"/>
              <a:gd name="connsiteY2079" fmla="*/ 1184353 h 6858000"/>
              <a:gd name="connsiteX2080" fmla="*/ 3111922 w 12192000"/>
              <a:gd name="connsiteY2080" fmla="*/ 891621 h 6858000"/>
              <a:gd name="connsiteX2081" fmla="*/ 2947383 w 12192000"/>
              <a:gd name="connsiteY2081" fmla="*/ 980432 h 6858000"/>
              <a:gd name="connsiteX2082" fmla="*/ 4033596 w 12192000"/>
              <a:gd name="connsiteY2082" fmla="*/ 2321230 h 6858000"/>
              <a:gd name="connsiteX2083" fmla="*/ 4031653 w 12192000"/>
              <a:gd name="connsiteY2083" fmla="*/ 2341959 h 6858000"/>
              <a:gd name="connsiteX2084" fmla="*/ 4022582 w 12192000"/>
              <a:gd name="connsiteY2084" fmla="*/ 2345197 h 6858000"/>
              <a:gd name="connsiteX2085" fmla="*/ 4010920 w 12192000"/>
              <a:gd name="connsiteY2085" fmla="*/ 2340015 h 6858000"/>
              <a:gd name="connsiteX2086" fmla="*/ 2921017 w 12192000"/>
              <a:gd name="connsiteY2086" fmla="*/ 994663 h 6858000"/>
              <a:gd name="connsiteX2087" fmla="*/ 2522385 w 12192000"/>
              <a:gd name="connsiteY2087" fmla="*/ 1209826 h 6858000"/>
              <a:gd name="connsiteX2088" fmla="*/ 2673019 w 12192000"/>
              <a:gd name="connsiteY2088" fmla="*/ 1718244 h 6858000"/>
              <a:gd name="connsiteX2089" fmla="*/ 2827796 w 12192000"/>
              <a:gd name="connsiteY2089" fmla="*/ 1554893 h 6858000"/>
              <a:gd name="connsiteX2090" fmla="*/ 2832978 w 12192000"/>
              <a:gd name="connsiteY2090" fmla="*/ 1554893 h 6858000"/>
              <a:gd name="connsiteX2091" fmla="*/ 2832978 w 12192000"/>
              <a:gd name="connsiteY2091" fmla="*/ 1560076 h 6858000"/>
              <a:gd name="connsiteX2092" fmla="*/ 2675420 w 12192000"/>
              <a:gd name="connsiteY2092" fmla="*/ 1726359 h 6858000"/>
              <a:gd name="connsiteX2093" fmla="*/ 2701408 w 12192000"/>
              <a:gd name="connsiteY2093" fmla="*/ 1814065 h 6858000"/>
              <a:gd name="connsiteX2094" fmla="*/ 3292366 w 12192000"/>
              <a:gd name="connsiteY2094" fmla="*/ 1955492 h 6858000"/>
              <a:gd name="connsiteX2095" fmla="*/ 2994966 w 12192000"/>
              <a:gd name="connsiteY2095" fmla="*/ 1193423 h 6858000"/>
              <a:gd name="connsiteX2096" fmla="*/ 2996912 w 12192000"/>
              <a:gd name="connsiteY2096" fmla="*/ 1188889 h 6858000"/>
              <a:gd name="connsiteX2097" fmla="*/ 3001448 w 12192000"/>
              <a:gd name="connsiteY2097" fmla="*/ 1190833 h 6858000"/>
              <a:gd name="connsiteX2098" fmla="*/ 3300629 w 12192000"/>
              <a:gd name="connsiteY2098" fmla="*/ 1957469 h 6858000"/>
              <a:gd name="connsiteX2099" fmla="*/ 3667514 w 12192000"/>
              <a:gd name="connsiteY2099" fmla="*/ 2045269 h 6858000"/>
              <a:gd name="connsiteX2100" fmla="*/ 3670105 w 12192000"/>
              <a:gd name="connsiteY2100" fmla="*/ 2049803 h 6858000"/>
              <a:gd name="connsiteX2101" fmla="*/ 3666866 w 12192000"/>
              <a:gd name="connsiteY2101" fmla="*/ 2052394 h 6858000"/>
              <a:gd name="connsiteX2102" fmla="*/ 3666219 w 12192000"/>
              <a:gd name="connsiteY2102" fmla="*/ 2052394 h 6858000"/>
              <a:gd name="connsiteX2103" fmla="*/ 3303835 w 12192000"/>
              <a:gd name="connsiteY2103" fmla="*/ 1965687 h 6858000"/>
              <a:gd name="connsiteX2104" fmla="*/ 3501529 w 12192000"/>
              <a:gd name="connsiteY2104" fmla="*/ 2472268 h 6858000"/>
              <a:gd name="connsiteX2105" fmla="*/ 4367968 w 12192000"/>
              <a:gd name="connsiteY2105" fmla="*/ 2387587 h 6858000"/>
              <a:gd name="connsiteX2106" fmla="*/ 4227496 w 12192000"/>
              <a:gd name="connsiteY2106" fmla="*/ 1705353 h 6858000"/>
              <a:gd name="connsiteX2107" fmla="*/ 3695376 w 12192000"/>
              <a:gd name="connsiteY2107" fmla="*/ 1173342 h 6858000"/>
              <a:gd name="connsiteX2108" fmla="*/ 3695376 w 12192000"/>
              <a:gd name="connsiteY2108" fmla="*/ 1168159 h 6858000"/>
              <a:gd name="connsiteX2109" fmla="*/ 3700560 w 12192000"/>
              <a:gd name="connsiteY2109" fmla="*/ 1168159 h 6858000"/>
              <a:gd name="connsiteX2110" fmla="*/ 4229527 w 12192000"/>
              <a:gd name="connsiteY2110" fmla="*/ 1697019 h 6858000"/>
              <a:gd name="connsiteX2111" fmla="*/ 4336026 w 12192000"/>
              <a:gd name="connsiteY2111" fmla="*/ 1426687 h 6858000"/>
              <a:gd name="connsiteX2112" fmla="*/ 4334578 w 12192000"/>
              <a:gd name="connsiteY2112" fmla="*/ 1424734 h 6858000"/>
              <a:gd name="connsiteX2113" fmla="*/ 4155407 w 12192000"/>
              <a:gd name="connsiteY2113" fmla="*/ 1394890 h 6858000"/>
              <a:gd name="connsiteX2114" fmla="*/ 4143096 w 12192000"/>
              <a:gd name="connsiteY2114" fmla="*/ 1378046 h 6858000"/>
              <a:gd name="connsiteX2115" fmla="*/ 4159944 w 12192000"/>
              <a:gd name="connsiteY2115" fmla="*/ 1365737 h 6858000"/>
              <a:gd name="connsiteX2116" fmla="*/ 4309290 w 12192000"/>
              <a:gd name="connsiteY2116" fmla="*/ 1390611 h 6858000"/>
              <a:gd name="connsiteX2117" fmla="*/ 3799692 w 12192000"/>
              <a:gd name="connsiteY2117" fmla="*/ 703045 h 6858000"/>
              <a:gd name="connsiteX2118" fmla="*/ 3800340 w 12192000"/>
              <a:gd name="connsiteY2118" fmla="*/ 697862 h 6858000"/>
              <a:gd name="connsiteX2119" fmla="*/ 3805524 w 12192000"/>
              <a:gd name="connsiteY2119" fmla="*/ 698509 h 6858000"/>
              <a:gd name="connsiteX2120" fmla="*/ 4319777 w 12192000"/>
              <a:gd name="connsiteY2120" fmla="*/ 1392358 h 6858000"/>
              <a:gd name="connsiteX2121" fmla="*/ 4347719 w 12192000"/>
              <a:gd name="connsiteY2121" fmla="*/ 1397009 h 6858000"/>
              <a:gd name="connsiteX2122" fmla="*/ 4613486 w 12192000"/>
              <a:gd name="connsiteY2122" fmla="*/ 722673 h 6858000"/>
              <a:gd name="connsiteX2123" fmla="*/ 4413963 w 12192000"/>
              <a:gd name="connsiteY2123" fmla="*/ 459957 h 6858000"/>
              <a:gd name="connsiteX2124" fmla="*/ 4360109 w 12192000"/>
              <a:gd name="connsiteY2124" fmla="*/ 597456 h 6858000"/>
              <a:gd name="connsiteX2125" fmla="*/ 4356869 w 12192000"/>
              <a:gd name="connsiteY2125" fmla="*/ 600047 h 6858000"/>
              <a:gd name="connsiteX2126" fmla="*/ 4355574 w 12192000"/>
              <a:gd name="connsiteY2126" fmla="*/ 600047 h 6858000"/>
              <a:gd name="connsiteX2127" fmla="*/ 4353630 w 12192000"/>
              <a:gd name="connsiteY2127" fmla="*/ 595512 h 6858000"/>
              <a:gd name="connsiteX2128" fmla="*/ 4409168 w 12192000"/>
              <a:gd name="connsiteY2128" fmla="*/ 453640 h 6858000"/>
              <a:gd name="connsiteX2129" fmla="*/ 4064684 w 12192000"/>
              <a:gd name="connsiteY2129" fmla="*/ 0 h 6858000"/>
              <a:gd name="connsiteX2130" fmla="*/ 4073843 w 12192000"/>
              <a:gd name="connsiteY2130" fmla="*/ 0 h 6858000"/>
              <a:gd name="connsiteX2131" fmla="*/ 4412234 w 12192000"/>
              <a:gd name="connsiteY2131" fmla="*/ 445806 h 6858000"/>
              <a:gd name="connsiteX2132" fmla="*/ 4586748 w 12192000"/>
              <a:gd name="connsiteY2132" fmla="*/ 0 h 6858000"/>
              <a:gd name="connsiteX2133" fmla="*/ 4594114 w 12192000"/>
              <a:gd name="connsiteY2133" fmla="*/ 0 h 6858000"/>
              <a:gd name="connsiteX2134" fmla="*/ 4417030 w 12192000"/>
              <a:gd name="connsiteY2134" fmla="*/ 452125 h 6858000"/>
              <a:gd name="connsiteX2135" fmla="*/ 4616537 w 12192000"/>
              <a:gd name="connsiteY2135" fmla="*/ 714931 h 6858000"/>
              <a:gd name="connsiteX2136" fmla="*/ 4807895 w 12192000"/>
              <a:gd name="connsiteY2136" fmla="*/ 229398 h 6858000"/>
              <a:gd name="connsiteX2137" fmla="*/ 4803292 w 12192000"/>
              <a:gd name="connsiteY2137" fmla="*/ 205543 h 6858000"/>
              <a:gd name="connsiteX2138" fmla="*/ 4805883 w 12192000"/>
              <a:gd name="connsiteY2138" fmla="*/ 201009 h 6858000"/>
              <a:gd name="connsiteX2139" fmla="*/ 4810418 w 12192000"/>
              <a:gd name="connsiteY2139" fmla="*/ 203601 h 6858000"/>
              <a:gd name="connsiteX2140" fmla="*/ 4812931 w 12192000"/>
              <a:gd name="connsiteY2140" fmla="*/ 216620 h 6858000"/>
              <a:gd name="connsiteX2141" fmla="*/ 4886227 w 12192000"/>
              <a:gd name="connsiteY2141" fmla="*/ 30640 h 6858000"/>
              <a:gd name="connsiteX2142" fmla="*/ 4890762 w 12192000"/>
              <a:gd name="connsiteY2142" fmla="*/ 28698 h 6858000"/>
              <a:gd name="connsiteX2143" fmla="*/ 4892706 w 12192000"/>
              <a:gd name="connsiteY2143" fmla="*/ 33232 h 6858000"/>
              <a:gd name="connsiteX2144" fmla="*/ 4815425 w 12192000"/>
              <a:gd name="connsiteY2144" fmla="*/ 229553 h 6858000"/>
              <a:gd name="connsiteX2145" fmla="*/ 5008719 w 12192000"/>
              <a:gd name="connsiteY2145" fmla="*/ 1231543 h 6858000"/>
              <a:gd name="connsiteX2146" fmla="*/ 5169825 w 12192000"/>
              <a:gd name="connsiteY2146" fmla="*/ 1443769 h 6858000"/>
              <a:gd name="connsiteX2147" fmla="*/ 5464393 w 12192000"/>
              <a:gd name="connsiteY2147" fmla="*/ 1308692 h 6858000"/>
              <a:gd name="connsiteX2148" fmla="*/ 5377356 w 12192000"/>
              <a:gd name="connsiteY2148" fmla="*/ 899971 h 6858000"/>
              <a:gd name="connsiteX2149" fmla="*/ 5379947 w 12192000"/>
              <a:gd name="connsiteY2149" fmla="*/ 895437 h 6858000"/>
              <a:gd name="connsiteX2150" fmla="*/ 5384482 w 12192000"/>
              <a:gd name="connsiteY2150" fmla="*/ 898027 h 6858000"/>
              <a:gd name="connsiteX2151" fmla="*/ 5471224 w 12192000"/>
              <a:gd name="connsiteY2151" fmla="*/ 1305560 h 6858000"/>
              <a:gd name="connsiteX2152" fmla="*/ 5935965 w 12192000"/>
              <a:gd name="connsiteY2152" fmla="*/ 1092458 h 6858000"/>
              <a:gd name="connsiteX2153" fmla="*/ 5788877 w 12192000"/>
              <a:gd name="connsiteY2153" fmla="*/ 384278 h 6858000"/>
              <a:gd name="connsiteX2154" fmla="*/ 5786278 w 12192000"/>
              <a:gd name="connsiteY2154" fmla="*/ 383034 h 6858000"/>
              <a:gd name="connsiteX2155" fmla="*/ 5023587 w 12192000"/>
              <a:gd name="connsiteY2155" fmla="*/ 953095 h 6858000"/>
              <a:gd name="connsiteX2156" fmla="*/ 5015164 w 12192000"/>
              <a:gd name="connsiteY2156" fmla="*/ 955686 h 6858000"/>
              <a:gd name="connsiteX2157" fmla="*/ 5003501 w 12192000"/>
              <a:gd name="connsiteY2157" fmla="*/ 949856 h 6858000"/>
              <a:gd name="connsiteX2158" fmla="*/ 5006740 w 12192000"/>
              <a:gd name="connsiteY2158" fmla="*/ 929128 h 6858000"/>
              <a:gd name="connsiteX2159" fmla="*/ 5756244 w 12192000"/>
              <a:gd name="connsiteY2159" fmla="*/ 368666 h 6858000"/>
              <a:gd name="connsiteX2160" fmla="*/ 5581785 w 12192000"/>
              <a:gd name="connsiteY2160" fmla="*/ 285208 h 6858000"/>
              <a:gd name="connsiteX2161" fmla="*/ 5537581 w 12192000"/>
              <a:gd name="connsiteY2161" fmla="*/ 331811 h 6858000"/>
              <a:gd name="connsiteX2162" fmla="*/ 5582101 w 12192000"/>
              <a:gd name="connsiteY2162" fmla="*/ 373967 h 6858000"/>
              <a:gd name="connsiteX2163" fmla="*/ 5582101 w 12192000"/>
              <a:gd name="connsiteY2163" fmla="*/ 379150 h 6858000"/>
              <a:gd name="connsiteX2164" fmla="*/ 5579510 w 12192000"/>
              <a:gd name="connsiteY2164" fmla="*/ 380446 h 6858000"/>
              <a:gd name="connsiteX2165" fmla="*/ 5576918 w 12192000"/>
              <a:gd name="connsiteY2165" fmla="*/ 379150 h 6858000"/>
              <a:gd name="connsiteX2166" fmla="*/ 5532538 w 12192000"/>
              <a:gd name="connsiteY2166" fmla="*/ 337126 h 6858000"/>
              <a:gd name="connsiteX2167" fmla="*/ 5195287 w 12192000"/>
              <a:gd name="connsiteY2167" fmla="*/ 692680 h 6858000"/>
              <a:gd name="connsiteX2168" fmla="*/ 5192696 w 12192000"/>
              <a:gd name="connsiteY2168" fmla="*/ 693975 h 6858000"/>
              <a:gd name="connsiteX2169" fmla="*/ 5190104 w 12192000"/>
              <a:gd name="connsiteY2169" fmla="*/ 692680 h 6858000"/>
              <a:gd name="connsiteX2170" fmla="*/ 5190104 w 12192000"/>
              <a:gd name="connsiteY2170" fmla="*/ 687498 h 6858000"/>
              <a:gd name="connsiteX2171" fmla="*/ 5527217 w 12192000"/>
              <a:gd name="connsiteY2171" fmla="*/ 332089 h 6858000"/>
              <a:gd name="connsiteX2172" fmla="*/ 5371453 w 12192000"/>
              <a:gd name="connsiteY2172" fmla="*/ 184589 h 6858000"/>
              <a:gd name="connsiteX2173" fmla="*/ 5212134 w 12192000"/>
              <a:gd name="connsiteY2173" fmla="*/ 108375 h 6858000"/>
              <a:gd name="connsiteX2174" fmla="*/ 5210190 w 12192000"/>
              <a:gd name="connsiteY2174" fmla="*/ 103192 h 6858000"/>
              <a:gd name="connsiteX2175" fmla="*/ 5215373 w 12192000"/>
              <a:gd name="connsiteY2175" fmla="*/ 101249 h 6858000"/>
              <a:gd name="connsiteX2176" fmla="*/ 5352941 w 12192000"/>
              <a:gd name="connsiteY2176" fmla="*/ 167061 h 6858000"/>
              <a:gd name="connsiteX2177" fmla="*/ 5176517 w 12192000"/>
              <a:gd name="connsiteY2177" fmla="*/ 0 h 6858000"/>
              <a:gd name="connsiteX2178" fmla="*/ 5187174 w 12192000"/>
              <a:gd name="connsiteY2178" fmla="*/ 0 h 6858000"/>
              <a:gd name="connsiteX2179" fmla="*/ 5374480 w 12192000"/>
              <a:gd name="connsiteY2179" fmla="*/ 177365 h 6858000"/>
              <a:gd name="connsiteX2180" fmla="*/ 5580494 w 12192000"/>
              <a:gd name="connsiteY2180" fmla="*/ 275920 h 6858000"/>
              <a:gd name="connsiteX2181" fmla="*/ 5732980 w 12192000"/>
              <a:gd name="connsiteY2181" fmla="*/ 115158 h 6858000"/>
              <a:gd name="connsiteX2182" fmla="*/ 5709062 w 12192000"/>
              <a:gd name="connsiteY2182" fmla="*/ 0 h 6858000"/>
              <a:gd name="connsiteX2183" fmla="*/ 5716569 w 12192000"/>
              <a:gd name="connsiteY2183" fmla="*/ 0 h 6858000"/>
              <a:gd name="connsiteX2184" fmla="*/ 5739127 w 12192000"/>
              <a:gd name="connsiteY2184" fmla="*/ 108679 h 6858000"/>
              <a:gd name="connsiteX2185" fmla="*/ 5842211 w 12192000"/>
              <a:gd name="connsiteY2185" fmla="*/ 0 h 6858000"/>
              <a:gd name="connsiteX2186" fmla="*/ 5852310 w 12192000"/>
              <a:gd name="connsiteY2186" fmla="*/ 0 h 6858000"/>
              <a:gd name="connsiteX2187" fmla="*/ 5740940 w 12192000"/>
              <a:gd name="connsiteY2187" fmla="*/ 117414 h 6858000"/>
              <a:gd name="connsiteX2188" fmla="*/ 5788143 w 12192000"/>
              <a:gd name="connsiteY2188" fmla="*/ 344814 h 6858000"/>
              <a:gd name="connsiteX2189" fmla="*/ 6249262 w 12192000"/>
              <a:gd name="connsiteY2189" fmla="*/ 0 h 6858000"/>
              <a:gd name="connsiteX2190" fmla="*/ 6298746 w 12192000"/>
              <a:gd name="connsiteY2190" fmla="*/ 0 h 6858000"/>
              <a:gd name="connsiteX2191" fmla="*/ 5794760 w 12192000"/>
              <a:gd name="connsiteY2191" fmla="*/ 376695 h 6858000"/>
              <a:gd name="connsiteX2192" fmla="*/ 5795158 w 12192000"/>
              <a:gd name="connsiteY2192" fmla="*/ 378615 h 6858000"/>
              <a:gd name="connsiteX2193" fmla="*/ 6625966 w 12192000"/>
              <a:gd name="connsiteY2193" fmla="*/ 776065 h 6858000"/>
              <a:gd name="connsiteX2194" fmla="*/ 6698192 w 12192000"/>
              <a:gd name="connsiteY2194" fmla="*/ 742948 h 6858000"/>
              <a:gd name="connsiteX2195" fmla="*/ 6531897 w 12192000"/>
              <a:gd name="connsiteY2195" fmla="*/ 327240 h 6858000"/>
              <a:gd name="connsiteX2196" fmla="*/ 6145797 w 12192000"/>
              <a:gd name="connsiteY2196" fmla="*/ 370731 h 6858000"/>
              <a:gd name="connsiteX2197" fmla="*/ 6143854 w 12192000"/>
              <a:gd name="connsiteY2197" fmla="*/ 370731 h 6858000"/>
              <a:gd name="connsiteX2198" fmla="*/ 6129599 w 12192000"/>
              <a:gd name="connsiteY2198" fmla="*/ 357775 h 6858000"/>
              <a:gd name="connsiteX2199" fmla="*/ 6142558 w 12192000"/>
              <a:gd name="connsiteY2199" fmla="*/ 341581 h 6858000"/>
              <a:gd name="connsiteX2200" fmla="*/ 6520600 w 12192000"/>
              <a:gd name="connsiteY2200" fmla="*/ 298998 h 6858000"/>
              <a:gd name="connsiteX2201" fmla="*/ 6400993 w 12192000"/>
              <a:gd name="connsiteY2201" fmla="*/ 0 h 6858000"/>
              <a:gd name="connsiteX2202" fmla="*/ 6408569 w 12192000"/>
              <a:gd name="connsiteY2202" fmla="*/ 0 h 6858000"/>
              <a:gd name="connsiteX2203" fmla="*/ 6527931 w 12192000"/>
              <a:gd name="connsiteY2203" fmla="*/ 298172 h 6858000"/>
              <a:gd name="connsiteX2204" fmla="*/ 6599899 w 12192000"/>
              <a:gd name="connsiteY2204" fmla="*/ 290066 h 6858000"/>
              <a:gd name="connsiteX2205" fmla="*/ 6515643 w 12192000"/>
              <a:gd name="connsiteY2205" fmla="*/ 0 h 6858000"/>
              <a:gd name="connsiteX2206" fmla="*/ 6545949 w 12192000"/>
              <a:gd name="connsiteY2206" fmla="*/ 0 h 6858000"/>
              <a:gd name="connsiteX2207" fmla="*/ 6629244 w 12192000"/>
              <a:gd name="connsiteY2207" fmla="*/ 286761 h 6858000"/>
              <a:gd name="connsiteX2208" fmla="*/ 7219059 w 12192000"/>
              <a:gd name="connsiteY2208" fmla="*/ 220323 h 6858000"/>
              <a:gd name="connsiteX2209" fmla="*/ 7123318 w 12192000"/>
              <a:gd name="connsiteY2209" fmla="*/ 0 h 6858000"/>
              <a:gd name="connsiteX2210" fmla="*/ 7130924 w 12192000"/>
              <a:gd name="connsiteY2210" fmla="*/ 0 h 6858000"/>
              <a:gd name="connsiteX2211" fmla="*/ 7226309 w 12192000"/>
              <a:gd name="connsiteY2211" fmla="*/ 219507 h 6858000"/>
              <a:gd name="connsiteX2212" fmla="*/ 7462786 w 12192000"/>
              <a:gd name="connsiteY2212" fmla="*/ 192870 h 6858000"/>
              <a:gd name="connsiteX2213" fmla="*/ 7762145 w 12192000"/>
              <a:gd name="connsiteY2213" fmla="*/ 0 h 6858000"/>
              <a:gd name="connsiteX2214" fmla="*/ 7812179 w 12192000"/>
              <a:gd name="connsiteY2214" fmla="*/ 0 h 6858000"/>
              <a:gd name="connsiteX2215" fmla="*/ 7810688 w 12192000"/>
              <a:gd name="connsiteY2215" fmla="*/ 6976 h 6858000"/>
              <a:gd name="connsiteX2216" fmla="*/ 8172981 w 12192000"/>
              <a:gd name="connsiteY2216" fmla="*/ 133007 h 6858000"/>
              <a:gd name="connsiteX2217" fmla="*/ 8311198 w 12192000"/>
              <a:gd name="connsiteY2217" fmla="*/ 0 h 6858000"/>
              <a:gd name="connsiteX2218" fmla="*/ 8321768 w 12192000"/>
              <a:gd name="connsiteY2218" fmla="*/ 0 h 6858000"/>
              <a:gd name="connsiteX2219" fmla="*/ 8180744 w 12192000"/>
              <a:gd name="connsiteY2219" fmla="*/ 135708 h 6858000"/>
              <a:gd name="connsiteX2220" fmla="*/ 8597610 w 12192000"/>
              <a:gd name="connsiteY2220" fmla="*/ 280723 h 6858000"/>
              <a:gd name="connsiteX2221" fmla="*/ 8875810 w 12192000"/>
              <a:gd name="connsiteY2221" fmla="*/ 81514 h 6858000"/>
              <a:gd name="connsiteX2222" fmla="*/ 8680489 w 12192000"/>
              <a:gd name="connsiteY2222" fmla="*/ 11195 h 6858000"/>
              <a:gd name="connsiteX2223" fmla="*/ 8678545 w 12192000"/>
              <a:gd name="connsiteY2223" fmla="*/ 6662 h 6858000"/>
              <a:gd name="connsiteX2224" fmla="*/ 8683081 w 12192000"/>
              <a:gd name="connsiteY2224" fmla="*/ 4718 h 6858000"/>
              <a:gd name="connsiteX2225" fmla="*/ 8882736 w 12192000"/>
              <a:gd name="connsiteY2225" fmla="*/ 76555 h 6858000"/>
              <a:gd name="connsiteX2226" fmla="*/ 8989647 w 12192000"/>
              <a:gd name="connsiteY2226" fmla="*/ 0 h 6858000"/>
              <a:gd name="connsiteX2227" fmla="*/ 9002550 w 12192000"/>
              <a:gd name="connsiteY2227" fmla="*/ 0 h 6858000"/>
              <a:gd name="connsiteX2228" fmla="*/ 8891348 w 12192000"/>
              <a:gd name="connsiteY2228" fmla="*/ 79654 h 6858000"/>
              <a:gd name="connsiteX2229" fmla="*/ 9789522 w 12192000"/>
              <a:gd name="connsiteY2229" fmla="*/ 402820 h 6858000"/>
              <a:gd name="connsiteX2230" fmla="*/ 9580230 w 12192000"/>
              <a:gd name="connsiteY2230" fmla="*/ 0 h 6858000"/>
              <a:gd name="connsiteX2231" fmla="*/ 9612878 w 12192000"/>
              <a:gd name="connsiteY2231" fmla="*/ 0 h 6858000"/>
              <a:gd name="connsiteX2232" fmla="*/ 9829677 w 12192000"/>
              <a:gd name="connsiteY2232" fmla="*/ 417267 h 6858000"/>
              <a:gd name="connsiteX2233" fmla="*/ 9837640 w 12192000"/>
              <a:gd name="connsiteY2233" fmla="*/ 420132 h 6858000"/>
              <a:gd name="connsiteX2234" fmla="*/ 10044133 w 12192000"/>
              <a:gd name="connsiteY2234" fmla="*/ 38379 h 6858000"/>
              <a:gd name="connsiteX2235" fmla="*/ 10021577 w 12192000"/>
              <a:gd name="connsiteY2235" fmla="*/ 0 h 6858000"/>
              <a:gd name="connsiteX2236" fmla="*/ 10030340 w 12192000"/>
              <a:gd name="connsiteY2236" fmla="*/ 0 h 6858000"/>
              <a:gd name="connsiteX2237" fmla="*/ 10048333 w 12192000"/>
              <a:gd name="connsiteY2237" fmla="*/ 30615 h 6858000"/>
              <a:gd name="connsiteX2238" fmla="*/ 10064893 w 12192000"/>
              <a:gd name="connsiteY2238" fmla="*/ 0 h 6858000"/>
              <a:gd name="connsiteX2239" fmla="*/ 10073473 w 12192000"/>
              <a:gd name="connsiteY2239" fmla="*/ 0 h 6858000"/>
              <a:gd name="connsiteX2240" fmla="*/ 10052801 w 12192000"/>
              <a:gd name="connsiteY2240" fmla="*/ 38218 h 6858000"/>
              <a:gd name="connsiteX2241" fmla="*/ 10203247 w 12192000"/>
              <a:gd name="connsiteY2241" fmla="*/ 294198 h 6858000"/>
              <a:gd name="connsiteX2242" fmla="*/ 10300659 w 12192000"/>
              <a:gd name="connsiteY2242" fmla="*/ 275001 h 6858000"/>
              <a:gd name="connsiteX2243" fmla="*/ 10348902 w 12192000"/>
              <a:gd name="connsiteY2243" fmla="*/ 90874 h 6858000"/>
              <a:gd name="connsiteX2244" fmla="*/ 10353437 w 12192000"/>
              <a:gd name="connsiteY2244" fmla="*/ 88283 h 6858000"/>
              <a:gd name="connsiteX2245" fmla="*/ 10356029 w 12192000"/>
              <a:gd name="connsiteY2245" fmla="*/ 92817 h 6858000"/>
              <a:gd name="connsiteX2246" fmla="*/ 10308669 w 12192000"/>
              <a:gd name="connsiteY2246" fmla="*/ 273423 h 6858000"/>
              <a:gd name="connsiteX2247" fmla="*/ 10485104 w 12192000"/>
              <a:gd name="connsiteY2247" fmla="*/ 238653 h 6858000"/>
              <a:gd name="connsiteX2248" fmla="*/ 10872811 w 12192000"/>
              <a:gd name="connsiteY2248" fmla="*/ 0 h 6858000"/>
              <a:gd name="connsiteX2249" fmla="*/ 10887647 w 12192000"/>
              <a:gd name="connsiteY2249" fmla="*/ 0 h 6858000"/>
              <a:gd name="connsiteX2250" fmla="*/ 10507155 w 12192000"/>
              <a:gd name="connsiteY2250" fmla="*/ 234307 h 6858000"/>
              <a:gd name="connsiteX2251" fmla="*/ 10948652 w 12192000"/>
              <a:gd name="connsiteY2251" fmla="*/ 147300 h 6858000"/>
              <a:gd name="connsiteX2252" fmla="*/ 10930387 w 12192000"/>
              <a:gd name="connsiteY2252" fmla="*/ 0 h 6858000"/>
              <a:gd name="connsiteX2253" fmla="*/ 10937594 w 12192000"/>
              <a:gd name="connsiteY2253" fmla="*/ 0 h 6858000"/>
              <a:gd name="connsiteX2254" fmla="*/ 10955688 w 12192000"/>
              <a:gd name="connsiteY2254" fmla="*/ 145914 h 6858000"/>
              <a:gd name="connsiteX2255" fmla="*/ 11043944 w 12192000"/>
              <a:gd name="connsiteY2255" fmla="*/ 128521 h 6858000"/>
              <a:gd name="connsiteX2256" fmla="*/ 11013611 w 12192000"/>
              <a:gd name="connsiteY2256" fmla="*/ 0 h 6858000"/>
              <a:gd name="connsiteX2257" fmla="*/ 11043650 w 12192000"/>
              <a:gd name="connsiteY2257" fmla="*/ 0 h 6858000"/>
              <a:gd name="connsiteX2258" fmla="*/ 11072648 w 12192000"/>
              <a:gd name="connsiteY2258" fmla="*/ 122865 h 6858000"/>
              <a:gd name="connsiteX2259" fmla="*/ 11432570 w 12192000"/>
              <a:gd name="connsiteY2259" fmla="*/ 51934 h 6858000"/>
              <a:gd name="connsiteX2260" fmla="*/ 11397004 w 12192000"/>
              <a:gd name="connsiteY2260" fmla="*/ 0 h 6858000"/>
              <a:gd name="connsiteX2261" fmla="*/ 11406108 w 12192000"/>
              <a:gd name="connsiteY2261" fmla="*/ 0 h 6858000"/>
              <a:gd name="connsiteX2262" fmla="*/ 11440608 w 12192000"/>
              <a:gd name="connsiteY2262" fmla="*/ 50350 h 6858000"/>
              <a:gd name="connsiteX2263" fmla="*/ 11669560 w 12192000"/>
              <a:gd name="connsiteY2263" fmla="*/ 5230 h 6858000"/>
              <a:gd name="connsiteX2264" fmla="*/ 11668950 w 12192000"/>
              <a:gd name="connsiteY2264" fmla="*/ 0 h 6858000"/>
              <a:gd name="connsiteX2265" fmla="*/ 11734201 w 12192000"/>
              <a:gd name="connsiteY2265" fmla="*/ 0 h 6858000"/>
              <a:gd name="connsiteX2266" fmla="*/ 11699285 w 12192000"/>
              <a:gd name="connsiteY2266" fmla="*/ 6881 h 6858000"/>
              <a:gd name="connsiteX2267" fmla="*/ 11739354 w 12192000"/>
              <a:gd name="connsiteY2267" fmla="*/ 350643 h 6858000"/>
              <a:gd name="connsiteX2268" fmla="*/ 11726396 w 12192000"/>
              <a:gd name="connsiteY2268" fmla="*/ 366838 h 6858000"/>
              <a:gd name="connsiteX2269" fmla="*/ 11724452 w 12192000"/>
              <a:gd name="connsiteY2269" fmla="*/ 366838 h 6858000"/>
              <a:gd name="connsiteX2270" fmla="*/ 11710198 w 12192000"/>
              <a:gd name="connsiteY2270" fmla="*/ 353881 h 6858000"/>
              <a:gd name="connsiteX2271" fmla="*/ 11670415 w 12192000"/>
              <a:gd name="connsiteY2271" fmla="*/ 12571 h 6858000"/>
              <a:gd name="connsiteX2272" fmla="*/ 11445141 w 12192000"/>
              <a:gd name="connsiteY2272" fmla="*/ 56966 h 6858000"/>
              <a:gd name="connsiteX2273" fmla="*/ 11765663 w 12192000"/>
              <a:gd name="connsiteY2273" fmla="*/ 524749 h 6858000"/>
              <a:gd name="connsiteX2274" fmla="*/ 12192000 w 12192000"/>
              <a:gd name="connsiteY2274" fmla="*/ 281006 h 6858000"/>
              <a:gd name="connsiteX2275" fmla="*/ 12192000 w 12192000"/>
              <a:gd name="connsiteY2275" fmla="*/ 289706 h 6858000"/>
              <a:gd name="connsiteX2276" fmla="*/ 11769947 w 12192000"/>
              <a:gd name="connsiteY2276" fmla="*/ 530999 h 6858000"/>
              <a:gd name="connsiteX2277" fmla="*/ 12006759 w 12192000"/>
              <a:gd name="connsiteY2277" fmla="*/ 876612 h 6858000"/>
              <a:gd name="connsiteX2278" fmla="*/ 12192000 w 12192000"/>
              <a:gd name="connsiteY2278" fmla="*/ 846212 h 6858000"/>
              <a:gd name="connsiteX2279" fmla="*/ 12192000 w 12192000"/>
              <a:gd name="connsiteY2279" fmla="*/ 853444 h 6858000"/>
              <a:gd name="connsiteX2280" fmla="*/ 12011213 w 12192000"/>
              <a:gd name="connsiteY2280" fmla="*/ 883113 h 6858000"/>
              <a:gd name="connsiteX2281" fmla="*/ 12192000 w 12192000"/>
              <a:gd name="connsiteY2281" fmla="*/ 1146960 h 6858000"/>
              <a:gd name="connsiteX2282" fmla="*/ 12192000 w 12192000"/>
              <a:gd name="connsiteY2282" fmla="*/ 1160857 h 6858000"/>
              <a:gd name="connsiteX2283" fmla="*/ 12002744 w 12192000"/>
              <a:gd name="connsiteY2283" fmla="*/ 884503 h 6858000"/>
              <a:gd name="connsiteX2284" fmla="*/ 11280389 w 12192000"/>
              <a:gd name="connsiteY2284" fmla="*/ 1003050 h 6858000"/>
              <a:gd name="connsiteX2285" fmla="*/ 11357820 w 12192000"/>
              <a:gd name="connsiteY2285" fmla="*/ 1331122 h 6858000"/>
              <a:gd name="connsiteX2286" fmla="*/ 11596446 w 12192000"/>
              <a:gd name="connsiteY2286" fmla="*/ 1420852 h 6858000"/>
              <a:gd name="connsiteX2287" fmla="*/ 11778876 w 12192000"/>
              <a:gd name="connsiteY2287" fmla="*/ 1165557 h 6858000"/>
              <a:gd name="connsiteX2288" fmla="*/ 11784060 w 12192000"/>
              <a:gd name="connsiteY2288" fmla="*/ 1164910 h 6858000"/>
              <a:gd name="connsiteX2289" fmla="*/ 11784709 w 12192000"/>
              <a:gd name="connsiteY2289" fmla="*/ 1170092 h 6858000"/>
              <a:gd name="connsiteX2290" fmla="*/ 11603577 w 12192000"/>
              <a:gd name="connsiteY2290" fmla="*/ 1423532 h 6858000"/>
              <a:gd name="connsiteX2291" fmla="*/ 11959276 w 12192000"/>
              <a:gd name="connsiteY2291" fmla="*/ 1557281 h 6858000"/>
              <a:gd name="connsiteX2292" fmla="*/ 12192000 w 12192000"/>
              <a:gd name="connsiteY2292" fmla="*/ 1300932 h 6858000"/>
              <a:gd name="connsiteX2293" fmla="*/ 12192000 w 12192000"/>
              <a:gd name="connsiteY2293" fmla="*/ 1311429 h 6858000"/>
              <a:gd name="connsiteX2294" fmla="*/ 11966354 w 12192000"/>
              <a:gd name="connsiteY2294" fmla="*/ 1559942 h 6858000"/>
              <a:gd name="connsiteX2295" fmla="*/ 12192000 w 12192000"/>
              <a:gd name="connsiteY2295" fmla="*/ 1644788 h 6858000"/>
              <a:gd name="connsiteX2296" fmla="*/ 12192000 w 12192000"/>
              <a:gd name="connsiteY2296" fmla="*/ 1652241 h 6858000"/>
              <a:gd name="connsiteX2297" fmla="*/ 11961309 w 12192000"/>
              <a:gd name="connsiteY2297" fmla="*/ 1565498 h 6858000"/>
              <a:gd name="connsiteX2298" fmla="*/ 11526230 w 12192000"/>
              <a:gd name="connsiteY2298" fmla="*/ 2044663 h 6858000"/>
              <a:gd name="connsiteX2299" fmla="*/ 11567653 w 12192000"/>
              <a:gd name="connsiteY2299" fmla="*/ 2220174 h 6858000"/>
              <a:gd name="connsiteX2300" fmla="*/ 11556638 w 12192000"/>
              <a:gd name="connsiteY2300" fmla="*/ 2237665 h 6858000"/>
              <a:gd name="connsiteX2301" fmla="*/ 11553399 w 12192000"/>
              <a:gd name="connsiteY2301" fmla="*/ 2237665 h 6858000"/>
              <a:gd name="connsiteX2302" fmla="*/ 11539145 w 12192000"/>
              <a:gd name="connsiteY2302" fmla="*/ 2226652 h 6858000"/>
              <a:gd name="connsiteX2303" fmla="*/ 11502388 w 12192000"/>
              <a:gd name="connsiteY2303" fmla="*/ 2070918 h 6858000"/>
              <a:gd name="connsiteX2304" fmla="*/ 11348583 w 12192000"/>
              <a:gd name="connsiteY2304" fmla="*/ 2240310 h 6858000"/>
              <a:gd name="connsiteX2305" fmla="*/ 11601344 w 12192000"/>
              <a:gd name="connsiteY2305" fmla="*/ 2481225 h 6858000"/>
              <a:gd name="connsiteX2306" fmla="*/ 11601344 w 12192000"/>
              <a:gd name="connsiteY2306" fmla="*/ 2486407 h 6858000"/>
              <a:gd name="connsiteX2307" fmla="*/ 11598753 w 12192000"/>
              <a:gd name="connsiteY2307" fmla="*/ 2487703 h 6858000"/>
              <a:gd name="connsiteX2308" fmla="*/ 11596162 w 12192000"/>
              <a:gd name="connsiteY2308" fmla="*/ 2486407 h 6858000"/>
              <a:gd name="connsiteX2309" fmla="*/ 11343655 w 12192000"/>
              <a:gd name="connsiteY2309" fmla="*/ 2245734 h 6858000"/>
              <a:gd name="connsiteX2310" fmla="*/ 10974441 w 12192000"/>
              <a:gd name="connsiteY2310" fmla="*/ 2652361 h 6858000"/>
              <a:gd name="connsiteX2311" fmla="*/ 11213237 w 12192000"/>
              <a:gd name="connsiteY2311" fmla="*/ 3056462 h 6858000"/>
              <a:gd name="connsiteX2312" fmla="*/ 11211940 w 12192000"/>
              <a:gd name="connsiteY2312" fmla="*/ 3061646 h 6858000"/>
              <a:gd name="connsiteX2313" fmla="*/ 11209997 w 12192000"/>
              <a:gd name="connsiteY2313" fmla="*/ 3062293 h 6858000"/>
              <a:gd name="connsiteX2314" fmla="*/ 11206757 w 12192000"/>
              <a:gd name="connsiteY2314" fmla="*/ 3060349 h 6858000"/>
              <a:gd name="connsiteX2315" fmla="*/ 10969124 w 12192000"/>
              <a:gd name="connsiteY2315" fmla="*/ 2658217 h 6858000"/>
              <a:gd name="connsiteX2316" fmla="*/ 10755152 w 12192000"/>
              <a:gd name="connsiteY2316" fmla="*/ 2893871 h 6858000"/>
              <a:gd name="connsiteX2317" fmla="*/ 10752560 w 12192000"/>
              <a:gd name="connsiteY2317" fmla="*/ 2895166 h 6858000"/>
              <a:gd name="connsiteX2318" fmla="*/ 10749968 w 12192000"/>
              <a:gd name="connsiteY2318" fmla="*/ 2894518 h 6858000"/>
              <a:gd name="connsiteX2319" fmla="*/ 10749968 w 12192000"/>
              <a:gd name="connsiteY2319" fmla="*/ 2889334 h 6858000"/>
              <a:gd name="connsiteX2320" fmla="*/ 10965443 w 12192000"/>
              <a:gd name="connsiteY2320" fmla="*/ 2651989 h 6858000"/>
              <a:gd name="connsiteX2321" fmla="*/ 10856890 w 12192000"/>
              <a:gd name="connsiteY2321" fmla="*/ 2468288 h 6858000"/>
              <a:gd name="connsiteX2322" fmla="*/ 10537448 w 12192000"/>
              <a:gd name="connsiteY2322" fmla="*/ 2915248 h 6858000"/>
              <a:gd name="connsiteX2323" fmla="*/ 10534856 w 12192000"/>
              <a:gd name="connsiteY2323" fmla="*/ 2915894 h 6858000"/>
              <a:gd name="connsiteX2324" fmla="*/ 10532912 w 12192000"/>
              <a:gd name="connsiteY2324" fmla="*/ 2915248 h 6858000"/>
              <a:gd name="connsiteX2325" fmla="*/ 10532265 w 12192000"/>
              <a:gd name="connsiteY2325" fmla="*/ 2910061 h 6858000"/>
              <a:gd name="connsiteX2326" fmla="*/ 10852846 w 12192000"/>
              <a:gd name="connsiteY2326" fmla="*/ 2461444 h 6858000"/>
              <a:gd name="connsiteX2327" fmla="*/ 10755549 w 12192000"/>
              <a:gd name="connsiteY2327" fmla="*/ 2296795 h 6858000"/>
              <a:gd name="connsiteX2328" fmla="*/ 9285653 w 12192000"/>
              <a:gd name="connsiteY2328" fmla="*/ 3384246 h 6858000"/>
              <a:gd name="connsiteX2329" fmla="*/ 9276582 w 12192000"/>
              <a:gd name="connsiteY2329" fmla="*/ 3386838 h 6858000"/>
              <a:gd name="connsiteX2330" fmla="*/ 9264919 w 12192000"/>
              <a:gd name="connsiteY2330" fmla="*/ 3381006 h 6858000"/>
              <a:gd name="connsiteX2331" fmla="*/ 9268158 w 12192000"/>
              <a:gd name="connsiteY2331" fmla="*/ 3360278 h 6858000"/>
              <a:gd name="connsiteX2332" fmla="*/ 10740372 w 12192000"/>
              <a:gd name="connsiteY2332" fmla="*/ 2271112 h 6858000"/>
              <a:gd name="connsiteX2333" fmla="*/ 10504988 w 12192000"/>
              <a:gd name="connsiteY2333" fmla="*/ 1872780 h 6858000"/>
              <a:gd name="connsiteX2334" fmla="*/ 9947001 w 12192000"/>
              <a:gd name="connsiteY2334" fmla="*/ 2023729 h 6858000"/>
              <a:gd name="connsiteX2335" fmla="*/ 10125366 w 12192000"/>
              <a:gd name="connsiteY2335" fmla="*/ 2178057 h 6858000"/>
              <a:gd name="connsiteX2336" fmla="*/ 10126014 w 12192000"/>
              <a:gd name="connsiteY2336" fmla="*/ 2183239 h 6858000"/>
              <a:gd name="connsiteX2337" fmla="*/ 10123422 w 12192000"/>
              <a:gd name="connsiteY2337" fmla="*/ 2184535 h 6858000"/>
              <a:gd name="connsiteX2338" fmla="*/ 10120831 w 12192000"/>
              <a:gd name="connsiteY2338" fmla="*/ 2183888 h 6858000"/>
              <a:gd name="connsiteX2339" fmla="*/ 9938413 w 12192000"/>
              <a:gd name="connsiteY2339" fmla="*/ 2026053 h 6858000"/>
              <a:gd name="connsiteX2340" fmla="*/ 9842248 w 12192000"/>
              <a:gd name="connsiteY2340" fmla="*/ 2052068 h 6858000"/>
              <a:gd name="connsiteX2341" fmla="*/ 9687349 w 12192000"/>
              <a:gd name="connsiteY2341" fmla="*/ 2642756 h 6858000"/>
              <a:gd name="connsiteX2342" fmla="*/ 10522545 w 12192000"/>
              <a:gd name="connsiteY2342" fmla="*/ 2345193 h 6858000"/>
              <a:gd name="connsiteX2343" fmla="*/ 10527082 w 12192000"/>
              <a:gd name="connsiteY2343" fmla="*/ 2347135 h 6858000"/>
              <a:gd name="connsiteX2344" fmla="*/ 10525138 w 12192000"/>
              <a:gd name="connsiteY2344" fmla="*/ 2351670 h 6858000"/>
              <a:gd name="connsiteX2345" fmla="*/ 9685208 w 12192000"/>
              <a:gd name="connsiteY2345" fmla="*/ 2650921 h 6858000"/>
              <a:gd name="connsiteX2346" fmla="*/ 9588883 w 12192000"/>
              <a:gd name="connsiteY2346" fmla="*/ 3018245 h 6858000"/>
              <a:gd name="connsiteX2347" fmla="*/ 9585644 w 12192000"/>
              <a:gd name="connsiteY2347" fmla="*/ 3020836 h 6858000"/>
              <a:gd name="connsiteX2348" fmla="*/ 9584995 w 12192000"/>
              <a:gd name="connsiteY2348" fmla="*/ 3020836 h 6858000"/>
              <a:gd name="connsiteX2349" fmla="*/ 9582404 w 12192000"/>
              <a:gd name="connsiteY2349" fmla="*/ 3016302 h 6858000"/>
              <a:gd name="connsiteX2350" fmla="*/ 9677411 w 12192000"/>
              <a:gd name="connsiteY2350" fmla="*/ 2653698 h 6858000"/>
              <a:gd name="connsiteX2351" fmla="*/ 9120678 w 12192000"/>
              <a:gd name="connsiteY2351" fmla="*/ 2852052 h 6858000"/>
              <a:gd name="connsiteX2352" fmla="*/ 9213426 w 12192000"/>
              <a:gd name="connsiteY2352" fmla="*/ 3718856 h 6858000"/>
              <a:gd name="connsiteX2353" fmla="*/ 9960368 w 12192000"/>
              <a:gd name="connsiteY2353" fmla="*/ 3578382 h 6858000"/>
              <a:gd name="connsiteX2354" fmla="*/ 10543280 w 12192000"/>
              <a:gd name="connsiteY2354" fmla="*/ 3045450 h 6858000"/>
              <a:gd name="connsiteX2355" fmla="*/ 10548464 w 12192000"/>
              <a:gd name="connsiteY2355" fmla="*/ 3045450 h 6858000"/>
              <a:gd name="connsiteX2356" fmla="*/ 10548464 w 12192000"/>
              <a:gd name="connsiteY2356" fmla="*/ 3050633 h 6858000"/>
              <a:gd name="connsiteX2357" fmla="*/ 9969723 w 12192000"/>
              <a:gd name="connsiteY2357" fmla="*/ 3579748 h 6858000"/>
              <a:gd name="connsiteX2358" fmla="*/ 10267184 w 12192000"/>
              <a:gd name="connsiteY2358" fmla="*/ 3686707 h 6858000"/>
              <a:gd name="connsiteX2359" fmla="*/ 10270225 w 12192000"/>
              <a:gd name="connsiteY2359" fmla="*/ 3684648 h 6858000"/>
              <a:gd name="connsiteX2360" fmla="*/ 10302900 w 12192000"/>
              <a:gd name="connsiteY2360" fmla="*/ 3505382 h 6858000"/>
              <a:gd name="connsiteX2361" fmla="*/ 10319746 w 12192000"/>
              <a:gd name="connsiteY2361" fmla="*/ 3493722 h 6858000"/>
              <a:gd name="connsiteX2362" fmla="*/ 10331408 w 12192000"/>
              <a:gd name="connsiteY2362" fmla="*/ 3510566 h 6858000"/>
              <a:gd name="connsiteX2363" fmla="*/ 10303822 w 12192000"/>
              <a:gd name="connsiteY2363" fmla="*/ 3661912 h 6858000"/>
              <a:gd name="connsiteX2364" fmla="*/ 11059678 w 12192000"/>
              <a:gd name="connsiteY2364" fmla="*/ 3150392 h 6858000"/>
              <a:gd name="connsiteX2365" fmla="*/ 11064862 w 12192000"/>
              <a:gd name="connsiteY2365" fmla="*/ 3151687 h 6858000"/>
              <a:gd name="connsiteX2366" fmla="*/ 11063566 w 12192000"/>
              <a:gd name="connsiteY2366" fmla="*/ 3156869 h 6858000"/>
              <a:gd name="connsiteX2367" fmla="*/ 10301928 w 12192000"/>
              <a:gd name="connsiteY2367" fmla="*/ 3672303 h 6858000"/>
              <a:gd name="connsiteX2368" fmla="*/ 10297327 w 12192000"/>
              <a:gd name="connsiteY2368" fmla="*/ 3697545 h 6858000"/>
              <a:gd name="connsiteX2369" fmla="*/ 11037085 w 12192000"/>
              <a:gd name="connsiteY2369" fmla="*/ 3963541 h 6858000"/>
              <a:gd name="connsiteX2370" fmla="*/ 11325000 w 12192000"/>
              <a:gd name="connsiteY2370" fmla="*/ 3763947 h 6858000"/>
              <a:gd name="connsiteX2371" fmla="*/ 11174360 w 12192000"/>
              <a:gd name="connsiteY2371" fmla="*/ 3710085 h 6858000"/>
              <a:gd name="connsiteX2372" fmla="*/ 11172418 w 12192000"/>
              <a:gd name="connsiteY2372" fmla="*/ 3705550 h 6858000"/>
              <a:gd name="connsiteX2373" fmla="*/ 11176953 w 12192000"/>
              <a:gd name="connsiteY2373" fmla="*/ 3703606 h 6858000"/>
              <a:gd name="connsiteX2374" fmla="*/ 11332048 w 12192000"/>
              <a:gd name="connsiteY2374" fmla="*/ 3759063 h 6858000"/>
              <a:gd name="connsiteX2375" fmla="*/ 11853390 w 12192000"/>
              <a:gd name="connsiteY2375" fmla="*/ 3397650 h 6858000"/>
              <a:gd name="connsiteX2376" fmla="*/ 11726607 w 12192000"/>
              <a:gd name="connsiteY2376" fmla="*/ 3157193 h 6858000"/>
              <a:gd name="connsiteX2377" fmla="*/ 11601993 w 12192000"/>
              <a:gd name="connsiteY2377" fmla="*/ 3436717 h 6858000"/>
              <a:gd name="connsiteX2378" fmla="*/ 11598753 w 12192000"/>
              <a:gd name="connsiteY2378" fmla="*/ 3438661 h 6858000"/>
              <a:gd name="connsiteX2379" fmla="*/ 11597458 w 12192000"/>
              <a:gd name="connsiteY2379" fmla="*/ 3438661 h 6858000"/>
              <a:gd name="connsiteX2380" fmla="*/ 11595514 w 12192000"/>
              <a:gd name="connsiteY2380" fmla="*/ 3434126 h 6858000"/>
              <a:gd name="connsiteX2381" fmla="*/ 11722472 w 12192000"/>
              <a:gd name="connsiteY2381" fmla="*/ 3149348 h 6858000"/>
              <a:gd name="connsiteX2382" fmla="*/ 11700479 w 12192000"/>
              <a:gd name="connsiteY2382" fmla="*/ 3107639 h 6858000"/>
              <a:gd name="connsiteX2383" fmla="*/ 11706310 w 12192000"/>
              <a:gd name="connsiteY2383" fmla="*/ 3088207 h 6858000"/>
              <a:gd name="connsiteX2384" fmla="*/ 11717487 w 12192000"/>
              <a:gd name="connsiteY2384" fmla="*/ 3086990 h 6858000"/>
              <a:gd name="connsiteX2385" fmla="*/ 11725748 w 12192000"/>
              <a:gd name="connsiteY2385" fmla="*/ 3094034 h 6858000"/>
              <a:gd name="connsiteX2386" fmla="*/ 11737334 w 12192000"/>
              <a:gd name="connsiteY2386" fmla="*/ 3116009 h 6858000"/>
              <a:gd name="connsiteX2387" fmla="*/ 12079147 w 12192000"/>
              <a:gd name="connsiteY2387" fmla="*/ 2349294 h 6858000"/>
              <a:gd name="connsiteX2388" fmla="*/ 12076365 w 12192000"/>
              <a:gd name="connsiteY2388" fmla="*/ 2346725 h 6858000"/>
              <a:gd name="connsiteX2389" fmla="*/ 11463337 w 12192000"/>
              <a:gd name="connsiteY2389" fmla="*/ 2674915 h 6858000"/>
              <a:gd name="connsiteX2390" fmla="*/ 11461394 w 12192000"/>
              <a:gd name="connsiteY2390" fmla="*/ 2675562 h 6858000"/>
              <a:gd name="connsiteX2391" fmla="*/ 11458153 w 12192000"/>
              <a:gd name="connsiteY2391" fmla="*/ 2673619 h 6858000"/>
              <a:gd name="connsiteX2392" fmla="*/ 11459448 w 12192000"/>
              <a:gd name="connsiteY2392" fmla="*/ 2668436 h 6858000"/>
              <a:gd name="connsiteX2393" fmla="*/ 12070498 w 12192000"/>
              <a:gd name="connsiteY2393" fmla="*/ 2341307 h 6858000"/>
              <a:gd name="connsiteX2394" fmla="*/ 11806739 w 12192000"/>
              <a:gd name="connsiteY2394" fmla="*/ 2097740 h 6858000"/>
              <a:gd name="connsiteX2395" fmla="*/ 11806090 w 12192000"/>
              <a:gd name="connsiteY2395" fmla="*/ 2077010 h 6858000"/>
              <a:gd name="connsiteX2396" fmla="*/ 11816214 w 12192000"/>
              <a:gd name="connsiteY2396" fmla="*/ 2072313 h 6858000"/>
              <a:gd name="connsiteX2397" fmla="*/ 11826824 w 12192000"/>
              <a:gd name="connsiteY2397" fmla="*/ 2076362 h 6858000"/>
              <a:gd name="connsiteX2398" fmla="*/ 12091756 w 12192000"/>
              <a:gd name="connsiteY2398" fmla="*/ 2321012 h 6858000"/>
              <a:gd name="connsiteX2399" fmla="*/ 12192000 w 12192000"/>
              <a:gd name="connsiteY2399" fmla="*/ 2096155 h 6858000"/>
              <a:gd name="connsiteX2400" fmla="*/ 12192000 w 12192000"/>
              <a:gd name="connsiteY2400" fmla="*/ 2113279 h 6858000"/>
              <a:gd name="connsiteX2401" fmla="*/ 12097163 w 12192000"/>
              <a:gd name="connsiteY2401" fmla="*/ 2326006 h 6858000"/>
              <a:gd name="connsiteX2402" fmla="*/ 12097866 w 12192000"/>
              <a:gd name="connsiteY2402" fmla="*/ 2326655 h 6858000"/>
              <a:gd name="connsiteX2403" fmla="*/ 12192000 w 12192000"/>
              <a:gd name="connsiteY2403" fmla="*/ 2276260 h 6858000"/>
              <a:gd name="connsiteX2404" fmla="*/ 12192000 w 12192000"/>
              <a:gd name="connsiteY2404" fmla="*/ 2284819 h 6858000"/>
              <a:gd name="connsiteX2405" fmla="*/ 12103734 w 12192000"/>
              <a:gd name="connsiteY2405" fmla="*/ 2332073 h 6858000"/>
              <a:gd name="connsiteX2406" fmla="*/ 12192000 w 12192000"/>
              <a:gd name="connsiteY2406" fmla="*/ 2413582 h 6858000"/>
              <a:gd name="connsiteX2407" fmla="*/ 12192000 w 12192000"/>
              <a:gd name="connsiteY2407" fmla="*/ 2453507 h 6858000"/>
              <a:gd name="connsiteX2408" fmla="*/ 12084555 w 12192000"/>
              <a:gd name="connsiteY2408" fmla="*/ 2354287 h 6858000"/>
              <a:gd name="connsiteX2409" fmla="*/ 11741471 w 12192000"/>
              <a:gd name="connsiteY2409" fmla="*/ 3123854 h 6858000"/>
              <a:gd name="connsiteX2410" fmla="*/ 11877148 w 12192000"/>
              <a:gd name="connsiteY2410" fmla="*/ 3381181 h 6858000"/>
              <a:gd name="connsiteX2411" fmla="*/ 12192000 w 12192000"/>
              <a:gd name="connsiteY2411" fmla="*/ 3162912 h 6858000"/>
              <a:gd name="connsiteX2412" fmla="*/ 12192000 w 12192000"/>
              <a:gd name="connsiteY2412" fmla="*/ 3171883 h 6858000"/>
              <a:gd name="connsiteX2413" fmla="*/ 11880601 w 12192000"/>
              <a:gd name="connsiteY2413" fmla="*/ 3387730 h 6858000"/>
              <a:gd name="connsiteX2414" fmla="*/ 12192000 w 12192000"/>
              <a:gd name="connsiteY2414" fmla="*/ 3978316 h 6858000"/>
              <a:gd name="connsiteX2415" fmla="*/ 12192000 w 12192000"/>
              <a:gd name="connsiteY2415" fmla="*/ 4039842 h 6858000"/>
              <a:gd name="connsiteX2416" fmla="*/ 11856841 w 12192000"/>
              <a:gd name="connsiteY2416" fmla="*/ 3404198 h 6858000"/>
              <a:gd name="connsiteX2417" fmla="*/ 11340512 w 12192000"/>
              <a:gd name="connsiteY2417" fmla="*/ 3762089 h 6858000"/>
              <a:gd name="connsiteX2418" fmla="*/ 12192000 w 12192000"/>
              <a:gd name="connsiteY2418" fmla="*/ 4066532 h 6858000"/>
              <a:gd name="connsiteX2419" fmla="*/ 12192000 w 12192000"/>
              <a:gd name="connsiteY2419" fmla="*/ 4073937 h 6858000"/>
              <a:gd name="connsiteX2420" fmla="*/ 11333465 w 12192000"/>
              <a:gd name="connsiteY2420" fmla="*/ 3766975 h 6858000"/>
              <a:gd name="connsiteX2421" fmla="*/ 11045509 w 12192000"/>
              <a:gd name="connsiteY2421" fmla="*/ 3966569 h 6858000"/>
              <a:gd name="connsiteX2422" fmla="*/ 11795076 w 12192000"/>
              <a:gd name="connsiteY2422" fmla="*/ 4236076 h 6858000"/>
              <a:gd name="connsiteX2423" fmla="*/ 11797019 w 12192000"/>
              <a:gd name="connsiteY2423" fmla="*/ 4240611 h 6858000"/>
              <a:gd name="connsiteX2424" fmla="*/ 11793132 w 12192000"/>
              <a:gd name="connsiteY2424" fmla="*/ 4243202 h 6858000"/>
              <a:gd name="connsiteX2425" fmla="*/ 11791836 w 12192000"/>
              <a:gd name="connsiteY2425" fmla="*/ 4243202 h 6858000"/>
              <a:gd name="connsiteX2426" fmla="*/ 11037816 w 12192000"/>
              <a:gd name="connsiteY2426" fmla="*/ 3971902 h 6858000"/>
              <a:gd name="connsiteX2427" fmla="*/ 10414942 w 12192000"/>
              <a:gd name="connsiteY2427" fmla="*/ 4403630 h 6858000"/>
              <a:gd name="connsiteX2428" fmla="*/ 11071990 w 12192000"/>
              <a:gd name="connsiteY2428" fmla="*/ 4287899 h 6858000"/>
              <a:gd name="connsiteX2429" fmla="*/ 11076525 w 12192000"/>
              <a:gd name="connsiteY2429" fmla="*/ 4291138 h 6858000"/>
              <a:gd name="connsiteX2430" fmla="*/ 11073285 w 12192000"/>
              <a:gd name="connsiteY2430" fmla="*/ 4295674 h 6858000"/>
              <a:gd name="connsiteX2431" fmla="*/ 10399511 w 12192000"/>
              <a:gd name="connsiteY2431" fmla="*/ 4414325 h 6858000"/>
              <a:gd name="connsiteX2432" fmla="*/ 10248798 w 12192000"/>
              <a:gd name="connsiteY2432" fmla="*/ 4518792 h 6858000"/>
              <a:gd name="connsiteX2433" fmla="*/ 10396614 w 12192000"/>
              <a:gd name="connsiteY2433" fmla="*/ 4813197 h 6858000"/>
              <a:gd name="connsiteX2434" fmla="*/ 10842623 w 12192000"/>
              <a:gd name="connsiteY2434" fmla="*/ 4726456 h 6858000"/>
              <a:gd name="connsiteX2435" fmla="*/ 10847159 w 12192000"/>
              <a:gd name="connsiteY2435" fmla="*/ 4729047 h 6858000"/>
              <a:gd name="connsiteX2436" fmla="*/ 10844567 w 12192000"/>
              <a:gd name="connsiteY2436" fmla="*/ 4733581 h 6858000"/>
              <a:gd name="connsiteX2437" fmla="*/ 10400140 w 12192000"/>
              <a:gd name="connsiteY2437" fmla="*/ 4820221 h 6858000"/>
              <a:gd name="connsiteX2438" fmla="*/ 10633063 w 12192000"/>
              <a:gd name="connsiteY2438" fmla="*/ 5284131 h 6858000"/>
              <a:gd name="connsiteX2439" fmla="*/ 11408236 w 12192000"/>
              <a:gd name="connsiteY2439" fmla="*/ 5137093 h 6858000"/>
              <a:gd name="connsiteX2440" fmla="*/ 11409834 w 12192000"/>
              <a:gd name="connsiteY2440" fmla="*/ 5134042 h 6858000"/>
              <a:gd name="connsiteX2441" fmla="*/ 10787549 w 12192000"/>
              <a:gd name="connsiteY2441" fmla="*/ 4374056 h 6858000"/>
              <a:gd name="connsiteX2442" fmla="*/ 10789493 w 12192000"/>
              <a:gd name="connsiteY2442" fmla="*/ 4353327 h 6858000"/>
              <a:gd name="connsiteX2443" fmla="*/ 10800345 w 12192000"/>
              <a:gd name="connsiteY2443" fmla="*/ 4350170 h 6858000"/>
              <a:gd name="connsiteX2444" fmla="*/ 10810226 w 12192000"/>
              <a:gd name="connsiteY2444" fmla="*/ 4355271 h 6858000"/>
              <a:gd name="connsiteX2445" fmla="*/ 11424683 w 12192000"/>
              <a:gd name="connsiteY2445" fmla="*/ 5105696 h 6858000"/>
              <a:gd name="connsiteX2446" fmla="*/ 11515823 w 12192000"/>
              <a:gd name="connsiteY2446" fmla="*/ 4931719 h 6858000"/>
              <a:gd name="connsiteX2447" fmla="*/ 11464669 w 12192000"/>
              <a:gd name="connsiteY2447" fmla="*/ 4887426 h 6858000"/>
              <a:gd name="connsiteX2448" fmla="*/ 11418630 w 12192000"/>
              <a:gd name="connsiteY2448" fmla="*/ 4931805 h 6858000"/>
              <a:gd name="connsiteX2449" fmla="*/ 11416038 w 12192000"/>
              <a:gd name="connsiteY2449" fmla="*/ 4933101 h 6858000"/>
              <a:gd name="connsiteX2450" fmla="*/ 11413446 w 12192000"/>
              <a:gd name="connsiteY2450" fmla="*/ 4931805 h 6858000"/>
              <a:gd name="connsiteX2451" fmla="*/ 11413446 w 12192000"/>
              <a:gd name="connsiteY2451" fmla="*/ 4926623 h 6858000"/>
              <a:gd name="connsiteX2452" fmla="*/ 11459108 w 12192000"/>
              <a:gd name="connsiteY2452" fmla="*/ 4882610 h 6858000"/>
              <a:gd name="connsiteX2453" fmla="*/ 11070045 w 12192000"/>
              <a:gd name="connsiteY2453" fmla="*/ 4545722 h 6858000"/>
              <a:gd name="connsiteX2454" fmla="*/ 11069397 w 12192000"/>
              <a:gd name="connsiteY2454" fmla="*/ 4540539 h 6858000"/>
              <a:gd name="connsiteX2455" fmla="*/ 11074581 w 12192000"/>
              <a:gd name="connsiteY2455" fmla="*/ 4539891 h 6858000"/>
              <a:gd name="connsiteX2456" fmla="*/ 11464439 w 12192000"/>
              <a:gd name="connsiteY2456" fmla="*/ 4877468 h 6858000"/>
              <a:gd name="connsiteX2457" fmla="*/ 11625648 w 12192000"/>
              <a:gd name="connsiteY2457" fmla="*/ 4722077 h 6858000"/>
              <a:gd name="connsiteX2458" fmla="*/ 11709549 w 12192000"/>
              <a:gd name="connsiteY2458" fmla="*/ 4561916 h 6858000"/>
              <a:gd name="connsiteX2459" fmla="*/ 11714733 w 12192000"/>
              <a:gd name="connsiteY2459" fmla="*/ 4560621 h 6858000"/>
              <a:gd name="connsiteX2460" fmla="*/ 11716029 w 12192000"/>
              <a:gd name="connsiteY2460" fmla="*/ 4565802 h 6858000"/>
              <a:gd name="connsiteX2461" fmla="*/ 11642814 w 12192000"/>
              <a:gd name="connsiteY2461" fmla="*/ 4705530 h 6858000"/>
              <a:gd name="connsiteX2462" fmla="*/ 12192000 w 12192000"/>
              <a:gd name="connsiteY2462" fmla="*/ 4176154 h 6858000"/>
              <a:gd name="connsiteX2463" fmla="*/ 12192000 w 12192000"/>
              <a:gd name="connsiteY2463" fmla="*/ 4186333 h 6858000"/>
              <a:gd name="connsiteX2464" fmla="*/ 11632037 w 12192000"/>
              <a:gd name="connsiteY2464" fmla="*/ 4726095 h 6858000"/>
              <a:gd name="connsiteX2465" fmla="*/ 11525167 w 12192000"/>
              <a:gd name="connsiteY2465" fmla="*/ 4930052 h 6858000"/>
              <a:gd name="connsiteX2466" fmla="*/ 11700293 w 12192000"/>
              <a:gd name="connsiteY2466" fmla="*/ 5081693 h 6858000"/>
              <a:gd name="connsiteX2467" fmla="*/ 12032866 w 12192000"/>
              <a:gd name="connsiteY2467" fmla="*/ 5018609 h 6858000"/>
              <a:gd name="connsiteX2468" fmla="*/ 12037401 w 12192000"/>
              <a:gd name="connsiteY2468" fmla="*/ 5021201 h 6858000"/>
              <a:gd name="connsiteX2469" fmla="*/ 12034810 w 12192000"/>
              <a:gd name="connsiteY2469" fmla="*/ 5025735 h 6858000"/>
              <a:gd name="connsiteX2470" fmla="*/ 11707351 w 12192000"/>
              <a:gd name="connsiteY2470" fmla="*/ 5087805 h 6858000"/>
              <a:gd name="connsiteX2471" fmla="*/ 12172818 w 12192000"/>
              <a:gd name="connsiteY2471" fmla="*/ 5490851 h 6858000"/>
              <a:gd name="connsiteX2472" fmla="*/ 12173465 w 12192000"/>
              <a:gd name="connsiteY2472" fmla="*/ 5496033 h 6858000"/>
              <a:gd name="connsiteX2473" fmla="*/ 12170874 w 12192000"/>
              <a:gd name="connsiteY2473" fmla="*/ 5497328 h 6858000"/>
              <a:gd name="connsiteX2474" fmla="*/ 12168282 w 12192000"/>
              <a:gd name="connsiteY2474" fmla="*/ 5496681 h 6858000"/>
              <a:gd name="connsiteX2475" fmla="*/ 11698106 w 12192000"/>
              <a:gd name="connsiteY2475" fmla="*/ 5089558 h 6858000"/>
              <a:gd name="connsiteX2476" fmla="*/ 11449980 w 12192000"/>
              <a:gd name="connsiteY2476" fmla="*/ 5136591 h 6858000"/>
              <a:gd name="connsiteX2477" fmla="*/ 11924157 w 12192000"/>
              <a:gd name="connsiteY2477" fmla="*/ 5715694 h 6858000"/>
              <a:gd name="connsiteX2478" fmla="*/ 12055542 w 12192000"/>
              <a:gd name="connsiteY2478" fmla="*/ 5667697 h 6858000"/>
              <a:gd name="connsiteX2479" fmla="*/ 12060078 w 12192000"/>
              <a:gd name="connsiteY2479" fmla="*/ 5669641 h 6858000"/>
              <a:gd name="connsiteX2480" fmla="*/ 12058134 w 12192000"/>
              <a:gd name="connsiteY2480" fmla="*/ 5674175 h 6858000"/>
              <a:gd name="connsiteX2481" fmla="*/ 11928851 w 12192000"/>
              <a:gd name="connsiteY2481" fmla="*/ 5721425 h 6858000"/>
              <a:gd name="connsiteX2482" fmla="*/ 11965481 w 12192000"/>
              <a:gd name="connsiteY2482" fmla="*/ 5766162 h 6858000"/>
              <a:gd name="connsiteX2483" fmla="*/ 11963537 w 12192000"/>
              <a:gd name="connsiteY2483" fmla="*/ 5786892 h 6858000"/>
              <a:gd name="connsiteX2484" fmla="*/ 11953818 w 12192000"/>
              <a:gd name="connsiteY2484" fmla="*/ 5790131 h 6858000"/>
              <a:gd name="connsiteX2485" fmla="*/ 11942804 w 12192000"/>
              <a:gd name="connsiteY2485" fmla="*/ 5784948 h 6858000"/>
              <a:gd name="connsiteX2486" fmla="*/ 11899556 w 12192000"/>
              <a:gd name="connsiteY2486" fmla="*/ 5732132 h 6858000"/>
              <a:gd name="connsiteX2487" fmla="*/ 11501733 w 12192000"/>
              <a:gd name="connsiteY2487" fmla="*/ 5877527 h 6858000"/>
              <a:gd name="connsiteX2488" fmla="*/ 11510556 w 12192000"/>
              <a:gd name="connsiteY2488" fmla="*/ 5949152 h 6858000"/>
              <a:gd name="connsiteX2489" fmla="*/ 12192000 w 12192000"/>
              <a:gd name="connsiteY2489" fmla="*/ 5768438 h 6858000"/>
              <a:gd name="connsiteX2490" fmla="*/ 12192000 w 12192000"/>
              <a:gd name="connsiteY2490" fmla="*/ 5799004 h 6858000"/>
              <a:gd name="connsiteX2491" fmla="*/ 11514200 w 12192000"/>
              <a:gd name="connsiteY2491" fmla="*/ 5978750 h 6858000"/>
              <a:gd name="connsiteX2492" fmla="*/ 11586892 w 12192000"/>
              <a:gd name="connsiteY2492" fmla="*/ 6568925 h 6858000"/>
              <a:gd name="connsiteX2493" fmla="*/ 12148062 w 12192000"/>
              <a:gd name="connsiteY2493" fmla="*/ 6346224 h 6858000"/>
              <a:gd name="connsiteX2494" fmla="*/ 12192000 w 12192000"/>
              <a:gd name="connsiteY2494" fmla="*/ 6218224 h 6858000"/>
              <a:gd name="connsiteX2495" fmla="*/ 12192000 w 12192000"/>
              <a:gd name="connsiteY2495" fmla="*/ 6239040 h 6858000"/>
              <a:gd name="connsiteX2496" fmla="*/ 12156334 w 12192000"/>
              <a:gd name="connsiteY2496" fmla="*/ 6342941 h 6858000"/>
              <a:gd name="connsiteX2497" fmla="*/ 12192000 w 12192000"/>
              <a:gd name="connsiteY2497" fmla="*/ 6328787 h 6858000"/>
              <a:gd name="connsiteX2498" fmla="*/ 12192000 w 12192000"/>
              <a:gd name="connsiteY2498" fmla="*/ 6336294 h 6858000"/>
              <a:gd name="connsiteX2499" fmla="*/ 12153352 w 12192000"/>
              <a:gd name="connsiteY2499" fmla="*/ 6351631 h 6858000"/>
              <a:gd name="connsiteX2500" fmla="*/ 12005375 w 12192000"/>
              <a:gd name="connsiteY2500" fmla="*/ 6782718 h 6858000"/>
              <a:gd name="connsiteX2501" fmla="*/ 12192000 w 12192000"/>
              <a:gd name="connsiteY2501" fmla="*/ 6837107 h 6858000"/>
              <a:gd name="connsiteX2502" fmla="*/ 12192000 w 12192000"/>
              <a:gd name="connsiteY2502" fmla="*/ 6844800 h 6858000"/>
              <a:gd name="connsiteX2503" fmla="*/ 12002974 w 12192000"/>
              <a:gd name="connsiteY2503" fmla="*/ 6789710 h 6858000"/>
              <a:gd name="connsiteX2504" fmla="*/ 11979532 w 12192000"/>
              <a:gd name="connsiteY2504" fmla="*/ 6858000 h 6858000"/>
              <a:gd name="connsiteX2505" fmla="*/ 11972386 w 12192000"/>
              <a:gd name="connsiteY2505" fmla="*/ 6858000 h 6858000"/>
              <a:gd name="connsiteX2506" fmla="*/ 11996478 w 12192000"/>
              <a:gd name="connsiteY2506" fmla="*/ 6787816 h 6858000"/>
              <a:gd name="connsiteX2507" fmla="*/ 11720563 w 12192000"/>
              <a:gd name="connsiteY2507" fmla="*/ 6707404 h 6858000"/>
              <a:gd name="connsiteX2508" fmla="*/ 11717972 w 12192000"/>
              <a:gd name="connsiteY2508" fmla="*/ 6702870 h 6858000"/>
              <a:gd name="connsiteX2509" fmla="*/ 11722508 w 12192000"/>
              <a:gd name="connsiteY2509" fmla="*/ 6700279 h 6858000"/>
              <a:gd name="connsiteX2510" fmla="*/ 11998878 w 12192000"/>
              <a:gd name="connsiteY2510" fmla="*/ 6780824 h 6858000"/>
              <a:gd name="connsiteX2511" fmla="*/ 12145078 w 12192000"/>
              <a:gd name="connsiteY2511" fmla="*/ 6354914 h 6858000"/>
              <a:gd name="connsiteX2512" fmla="*/ 11587774 w 12192000"/>
              <a:gd name="connsiteY2512" fmla="*/ 6576082 h 6858000"/>
              <a:gd name="connsiteX2513" fmla="*/ 11622498 w 12192000"/>
              <a:gd name="connsiteY2513" fmla="*/ 6858000 h 6858000"/>
              <a:gd name="connsiteX2514" fmla="*/ 11592943 w 12192000"/>
              <a:gd name="connsiteY2514" fmla="*/ 6858000 h 6858000"/>
              <a:gd name="connsiteX2515" fmla="*/ 11559596 w 12192000"/>
              <a:gd name="connsiteY2515" fmla="*/ 6587264 h 6858000"/>
              <a:gd name="connsiteX2516" fmla="*/ 11332581 w 12192000"/>
              <a:gd name="connsiteY2516" fmla="*/ 6677356 h 6858000"/>
              <a:gd name="connsiteX2517" fmla="*/ 11351246 w 12192000"/>
              <a:gd name="connsiteY2517" fmla="*/ 6714530 h 6858000"/>
              <a:gd name="connsiteX2518" fmla="*/ 11349301 w 12192000"/>
              <a:gd name="connsiteY2518" fmla="*/ 6719712 h 6858000"/>
              <a:gd name="connsiteX2519" fmla="*/ 11347359 w 12192000"/>
              <a:gd name="connsiteY2519" fmla="*/ 6719712 h 6858000"/>
              <a:gd name="connsiteX2520" fmla="*/ 11344118 w 12192000"/>
              <a:gd name="connsiteY2520" fmla="*/ 6717769 h 6858000"/>
              <a:gd name="connsiteX2521" fmla="*/ 11325281 w 12192000"/>
              <a:gd name="connsiteY2521" fmla="*/ 6680253 h 6858000"/>
              <a:gd name="connsiteX2522" fmla="*/ 11016914 w 12192000"/>
              <a:gd name="connsiteY2522" fmla="*/ 6802629 h 6858000"/>
              <a:gd name="connsiteX2523" fmla="*/ 11015618 w 12192000"/>
              <a:gd name="connsiteY2523" fmla="*/ 6803276 h 6858000"/>
              <a:gd name="connsiteX2524" fmla="*/ 11012379 w 12192000"/>
              <a:gd name="connsiteY2524" fmla="*/ 6800685 h 6858000"/>
              <a:gd name="connsiteX2525" fmla="*/ 11014323 w 12192000"/>
              <a:gd name="connsiteY2525" fmla="*/ 6796151 h 6858000"/>
              <a:gd name="connsiteX2526" fmla="*/ 11322139 w 12192000"/>
              <a:gd name="connsiteY2526" fmla="*/ 6673994 h 6858000"/>
              <a:gd name="connsiteX2527" fmla="*/ 11154386 w 12192000"/>
              <a:gd name="connsiteY2527" fmla="*/ 6339880 h 6858000"/>
              <a:gd name="connsiteX2528" fmla="*/ 10675727 w 12192000"/>
              <a:gd name="connsiteY2528" fmla="*/ 6858000 h 6858000"/>
              <a:gd name="connsiteX2529" fmla="*/ 10635791 w 12192000"/>
              <a:gd name="connsiteY2529" fmla="*/ 6858000 h 6858000"/>
              <a:gd name="connsiteX2530" fmla="*/ 11140325 w 12192000"/>
              <a:gd name="connsiteY2530" fmla="*/ 6311874 h 6858000"/>
              <a:gd name="connsiteX2531" fmla="*/ 11012094 w 12192000"/>
              <a:gd name="connsiteY2531" fmla="*/ 6056478 h 6858000"/>
              <a:gd name="connsiteX2532" fmla="*/ 10916653 w 12192000"/>
              <a:gd name="connsiteY2532" fmla="*/ 6091359 h 6858000"/>
              <a:gd name="connsiteX2533" fmla="*/ 10571788 w 12192000"/>
              <a:gd name="connsiteY2533" fmla="*/ 6749510 h 6858000"/>
              <a:gd name="connsiteX2534" fmla="*/ 10569197 w 12192000"/>
              <a:gd name="connsiteY2534" fmla="*/ 6750807 h 6858000"/>
              <a:gd name="connsiteX2535" fmla="*/ 10567901 w 12192000"/>
              <a:gd name="connsiteY2535" fmla="*/ 6750807 h 6858000"/>
              <a:gd name="connsiteX2536" fmla="*/ 10565309 w 12192000"/>
              <a:gd name="connsiteY2536" fmla="*/ 6746920 h 6858000"/>
              <a:gd name="connsiteX2537" fmla="*/ 10603982 w 12192000"/>
              <a:gd name="connsiteY2537" fmla="*/ 6205633 h 6858000"/>
              <a:gd name="connsiteX2538" fmla="*/ 10031153 w 12192000"/>
              <a:gd name="connsiteY2538" fmla="*/ 6414988 h 6858000"/>
              <a:gd name="connsiteX2539" fmla="*/ 10284483 w 12192000"/>
              <a:gd name="connsiteY2539" fmla="*/ 6635342 h 6858000"/>
              <a:gd name="connsiteX2540" fmla="*/ 10223852 w 12192000"/>
              <a:gd name="connsiteY2540" fmla="*/ 6522136 h 6858000"/>
              <a:gd name="connsiteX2541" fmla="*/ 10225147 w 12192000"/>
              <a:gd name="connsiteY2541" fmla="*/ 6516953 h 6858000"/>
              <a:gd name="connsiteX2542" fmla="*/ 10230331 w 12192000"/>
              <a:gd name="connsiteY2542" fmla="*/ 6518248 h 6858000"/>
              <a:gd name="connsiteX2543" fmla="*/ 10300511 w 12192000"/>
              <a:gd name="connsiteY2543" fmla="*/ 6649284 h 6858000"/>
              <a:gd name="connsiteX2544" fmla="*/ 10540462 w 12192000"/>
              <a:gd name="connsiteY2544" fmla="*/ 6858000 h 6858000"/>
              <a:gd name="connsiteX2545" fmla="*/ 10495704 w 12192000"/>
              <a:gd name="connsiteY2545" fmla="*/ 6858000 h 6858000"/>
              <a:gd name="connsiteX2546" fmla="*/ 10339549 w 12192000"/>
              <a:gd name="connsiteY2546" fmla="*/ 6722172 h 6858000"/>
              <a:gd name="connsiteX2547" fmla="*/ 10412295 w 12192000"/>
              <a:gd name="connsiteY2547" fmla="*/ 6858000 h 6858000"/>
              <a:gd name="connsiteX2548" fmla="*/ 10403734 w 12192000"/>
              <a:gd name="connsiteY2548" fmla="*/ 6858000 h 6858000"/>
              <a:gd name="connsiteX2549" fmla="*/ 10323520 w 12192000"/>
              <a:gd name="connsiteY2549" fmla="*/ 6708231 h 6858000"/>
              <a:gd name="connsiteX2550" fmla="*/ 9999637 w 12192000"/>
              <a:gd name="connsiteY2550" fmla="*/ 6426506 h 6858000"/>
              <a:gd name="connsiteX2551" fmla="*/ 9597954 w 12192000"/>
              <a:gd name="connsiteY2551" fmla="*/ 6573311 h 6858000"/>
              <a:gd name="connsiteX2552" fmla="*/ 9597307 w 12192000"/>
              <a:gd name="connsiteY2552" fmla="*/ 6573311 h 6858000"/>
              <a:gd name="connsiteX2553" fmla="*/ 9594066 w 12192000"/>
              <a:gd name="connsiteY2553" fmla="*/ 6570720 h 6858000"/>
              <a:gd name="connsiteX2554" fmla="*/ 9596010 w 12192000"/>
              <a:gd name="connsiteY2554" fmla="*/ 6566186 h 6858000"/>
              <a:gd name="connsiteX2555" fmla="*/ 9993347 w 12192000"/>
              <a:gd name="connsiteY2555" fmla="*/ 6421035 h 6858000"/>
              <a:gd name="connsiteX2556" fmla="*/ 9621927 w 12192000"/>
              <a:gd name="connsiteY2556" fmla="*/ 6097964 h 6858000"/>
              <a:gd name="connsiteX2557" fmla="*/ 9303148 w 12192000"/>
              <a:gd name="connsiteY2557" fmla="*/ 6768296 h 6858000"/>
              <a:gd name="connsiteX2558" fmla="*/ 9299261 w 12192000"/>
              <a:gd name="connsiteY2558" fmla="*/ 6771535 h 6858000"/>
              <a:gd name="connsiteX2559" fmla="*/ 9297964 w 12192000"/>
              <a:gd name="connsiteY2559" fmla="*/ 6770887 h 6858000"/>
              <a:gd name="connsiteX2560" fmla="*/ 9296020 w 12192000"/>
              <a:gd name="connsiteY2560" fmla="*/ 6765705 h 6858000"/>
              <a:gd name="connsiteX2561" fmla="*/ 9615916 w 12192000"/>
              <a:gd name="connsiteY2561" fmla="*/ 6092736 h 6858000"/>
              <a:gd name="connsiteX2562" fmla="*/ 9558246 w 12192000"/>
              <a:gd name="connsiteY2562" fmla="*/ 6042572 h 6858000"/>
              <a:gd name="connsiteX2563" fmla="*/ 8992791 w 12192000"/>
              <a:gd name="connsiteY2563" fmla="*/ 6364073 h 6858000"/>
              <a:gd name="connsiteX2564" fmla="*/ 8990846 w 12192000"/>
              <a:gd name="connsiteY2564" fmla="*/ 6364073 h 6858000"/>
              <a:gd name="connsiteX2565" fmla="*/ 8987607 w 12192000"/>
              <a:gd name="connsiteY2565" fmla="*/ 6362131 h 6858000"/>
              <a:gd name="connsiteX2566" fmla="*/ 8988903 w 12192000"/>
              <a:gd name="connsiteY2566" fmla="*/ 6356948 h 6858000"/>
              <a:gd name="connsiteX2567" fmla="*/ 9551931 w 12192000"/>
              <a:gd name="connsiteY2567" fmla="*/ 6037079 h 6858000"/>
              <a:gd name="connsiteX2568" fmla="*/ 9323880 w 12192000"/>
              <a:gd name="connsiteY2568" fmla="*/ 5838714 h 6858000"/>
              <a:gd name="connsiteX2569" fmla="*/ 9322585 w 12192000"/>
              <a:gd name="connsiteY2569" fmla="*/ 5817985 h 6858000"/>
              <a:gd name="connsiteX2570" fmla="*/ 9343318 w 12192000"/>
              <a:gd name="connsiteY2570" fmla="*/ 5816689 h 6858000"/>
              <a:gd name="connsiteX2571" fmla="*/ 9579005 w 12192000"/>
              <a:gd name="connsiteY2571" fmla="*/ 6021697 h 6858000"/>
              <a:gd name="connsiteX2572" fmla="*/ 9675835 w 12192000"/>
              <a:gd name="connsiteY2572" fmla="*/ 5966685 h 6858000"/>
              <a:gd name="connsiteX2573" fmla="*/ 9936820 w 12192000"/>
              <a:gd name="connsiteY2573" fmla="*/ 5417649 h 6858000"/>
              <a:gd name="connsiteX2574" fmla="*/ 9939411 w 12192000"/>
              <a:gd name="connsiteY2574" fmla="*/ 5415705 h 6858000"/>
              <a:gd name="connsiteX2575" fmla="*/ 10625070 w 12192000"/>
              <a:gd name="connsiteY2575" fmla="*/ 5285647 h 6858000"/>
              <a:gd name="connsiteX2576" fmla="*/ 10392166 w 12192000"/>
              <a:gd name="connsiteY2576" fmla="*/ 4821775 h 6858000"/>
              <a:gd name="connsiteX2577" fmla="*/ 10081368 w 12192000"/>
              <a:gd name="connsiteY2577" fmla="*/ 4882363 h 6858000"/>
              <a:gd name="connsiteX2578" fmla="*/ 10045672 w 12192000"/>
              <a:gd name="connsiteY2578" fmla="*/ 5078207 h 6858000"/>
              <a:gd name="connsiteX2579" fmla="*/ 10031418 w 12192000"/>
              <a:gd name="connsiteY2579" fmla="*/ 5089867 h 6858000"/>
              <a:gd name="connsiteX2580" fmla="*/ 10028826 w 12192000"/>
              <a:gd name="connsiteY2580" fmla="*/ 5089867 h 6858000"/>
              <a:gd name="connsiteX2581" fmla="*/ 10017163 w 12192000"/>
              <a:gd name="connsiteY2581" fmla="*/ 5073024 h 6858000"/>
              <a:gd name="connsiteX2582" fmla="*/ 10050829 w 12192000"/>
              <a:gd name="connsiteY2582" fmla="*/ 4888316 h 6858000"/>
              <a:gd name="connsiteX2583" fmla="*/ 9765183 w 12192000"/>
              <a:gd name="connsiteY2583" fmla="*/ 4944003 h 6858000"/>
              <a:gd name="connsiteX2584" fmla="*/ 9817602 w 12192000"/>
              <a:gd name="connsiteY2584" fmla="*/ 5021848 h 6858000"/>
              <a:gd name="connsiteX2585" fmla="*/ 9816306 w 12192000"/>
              <a:gd name="connsiteY2585" fmla="*/ 5027031 h 6858000"/>
              <a:gd name="connsiteX2586" fmla="*/ 9814362 w 12192000"/>
              <a:gd name="connsiteY2586" fmla="*/ 5027031 h 6858000"/>
              <a:gd name="connsiteX2587" fmla="*/ 9811122 w 12192000"/>
              <a:gd name="connsiteY2587" fmla="*/ 5025735 h 6858000"/>
              <a:gd name="connsiteX2588" fmla="*/ 9758010 w 12192000"/>
              <a:gd name="connsiteY2588" fmla="*/ 4946859 h 6858000"/>
              <a:gd name="connsiteX2589" fmla="*/ 9491577 w 12192000"/>
              <a:gd name="connsiteY2589" fmla="*/ 5239289 h 6858000"/>
              <a:gd name="connsiteX2590" fmla="*/ 9849997 w 12192000"/>
              <a:gd name="connsiteY2590" fmla="*/ 5375543 h 6858000"/>
              <a:gd name="connsiteX2591" fmla="*/ 9851941 w 12192000"/>
              <a:gd name="connsiteY2591" fmla="*/ 5380078 h 6858000"/>
              <a:gd name="connsiteX2592" fmla="*/ 9848701 w 12192000"/>
              <a:gd name="connsiteY2592" fmla="*/ 5382022 h 6858000"/>
              <a:gd name="connsiteX2593" fmla="*/ 9847406 w 12192000"/>
              <a:gd name="connsiteY2593" fmla="*/ 5382022 h 6858000"/>
              <a:gd name="connsiteX2594" fmla="*/ 9486525 w 12192000"/>
              <a:gd name="connsiteY2594" fmla="*/ 5244832 h 6858000"/>
              <a:gd name="connsiteX2595" fmla="*/ 9070982 w 12192000"/>
              <a:gd name="connsiteY2595" fmla="*/ 5700921 h 6858000"/>
              <a:gd name="connsiteX2596" fmla="*/ 9141165 w 12192000"/>
              <a:gd name="connsiteY2596" fmla="*/ 5981229 h 6858000"/>
              <a:gd name="connsiteX2597" fmla="*/ 9130799 w 12192000"/>
              <a:gd name="connsiteY2597" fmla="*/ 5998720 h 6858000"/>
              <a:gd name="connsiteX2598" fmla="*/ 9128208 w 12192000"/>
              <a:gd name="connsiteY2598" fmla="*/ 5999367 h 6858000"/>
              <a:gd name="connsiteX2599" fmla="*/ 9113952 w 12192000"/>
              <a:gd name="connsiteY2599" fmla="*/ 5988354 h 6858000"/>
              <a:gd name="connsiteX2600" fmla="*/ 9048181 w 12192000"/>
              <a:gd name="connsiteY2600" fmla="*/ 5725946 h 6858000"/>
              <a:gd name="connsiteX2601" fmla="*/ 8863156 w 12192000"/>
              <a:gd name="connsiteY2601" fmla="*/ 5929024 h 6858000"/>
              <a:gd name="connsiteX2602" fmla="*/ 9107472 w 12192000"/>
              <a:gd name="connsiteY2602" fmla="*/ 6149654 h 6858000"/>
              <a:gd name="connsiteX2603" fmla="*/ 9107472 w 12192000"/>
              <a:gd name="connsiteY2603" fmla="*/ 6154837 h 6858000"/>
              <a:gd name="connsiteX2604" fmla="*/ 9104882 w 12192000"/>
              <a:gd name="connsiteY2604" fmla="*/ 6155484 h 6858000"/>
              <a:gd name="connsiteX2605" fmla="*/ 9102289 w 12192000"/>
              <a:gd name="connsiteY2605" fmla="*/ 6154837 h 6858000"/>
              <a:gd name="connsiteX2606" fmla="*/ 8858226 w 12192000"/>
              <a:gd name="connsiteY2606" fmla="*/ 5934433 h 6858000"/>
              <a:gd name="connsiteX2607" fmla="*/ 8494324 w 12192000"/>
              <a:gd name="connsiteY2607" fmla="*/ 6333842 h 6858000"/>
              <a:gd name="connsiteX2608" fmla="*/ 8650684 w 12192000"/>
              <a:gd name="connsiteY2608" fmla="*/ 6588211 h 6858000"/>
              <a:gd name="connsiteX2609" fmla="*/ 8649388 w 12192000"/>
              <a:gd name="connsiteY2609" fmla="*/ 6593392 h 6858000"/>
              <a:gd name="connsiteX2610" fmla="*/ 8647444 w 12192000"/>
              <a:gd name="connsiteY2610" fmla="*/ 6594040 h 6858000"/>
              <a:gd name="connsiteX2611" fmla="*/ 8644206 w 12192000"/>
              <a:gd name="connsiteY2611" fmla="*/ 6592097 h 6858000"/>
              <a:gd name="connsiteX2612" fmla="*/ 8489028 w 12192000"/>
              <a:gd name="connsiteY2612" fmla="*/ 6339655 h 6858000"/>
              <a:gd name="connsiteX2613" fmla="*/ 8295620 w 12192000"/>
              <a:gd name="connsiteY2613" fmla="*/ 6551933 h 6858000"/>
              <a:gd name="connsiteX2614" fmla="*/ 8293029 w 12192000"/>
              <a:gd name="connsiteY2614" fmla="*/ 6552582 h 6858000"/>
              <a:gd name="connsiteX2615" fmla="*/ 8290437 w 12192000"/>
              <a:gd name="connsiteY2615" fmla="*/ 6551933 h 6858000"/>
              <a:gd name="connsiteX2616" fmla="*/ 8290437 w 12192000"/>
              <a:gd name="connsiteY2616" fmla="*/ 6546752 h 6858000"/>
              <a:gd name="connsiteX2617" fmla="*/ 8485038 w 12192000"/>
              <a:gd name="connsiteY2617" fmla="*/ 6333163 h 6858000"/>
              <a:gd name="connsiteX2618" fmla="*/ 8389514 w 12192000"/>
              <a:gd name="connsiteY2618" fmla="*/ 6177764 h 6858000"/>
              <a:gd name="connsiteX2619" fmla="*/ 8112904 w 12192000"/>
              <a:gd name="connsiteY2619" fmla="*/ 6561650 h 6858000"/>
              <a:gd name="connsiteX2620" fmla="*/ 8109664 w 12192000"/>
              <a:gd name="connsiteY2620" fmla="*/ 6562946 h 6858000"/>
              <a:gd name="connsiteX2621" fmla="*/ 8107722 w 12192000"/>
              <a:gd name="connsiteY2621" fmla="*/ 6562298 h 6858000"/>
              <a:gd name="connsiteX2622" fmla="*/ 8107074 w 12192000"/>
              <a:gd name="connsiteY2622" fmla="*/ 6557116 h 6858000"/>
              <a:gd name="connsiteX2623" fmla="*/ 8385325 w 12192000"/>
              <a:gd name="connsiteY2623" fmla="*/ 6170951 h 6858000"/>
              <a:gd name="connsiteX2624" fmla="*/ 8275799 w 12192000"/>
              <a:gd name="connsiteY2624" fmla="*/ 5992772 h 6858000"/>
              <a:gd name="connsiteX2625" fmla="*/ 7221473 w 12192000"/>
              <a:gd name="connsiteY2625" fmla="*/ 6797049 h 6858000"/>
              <a:gd name="connsiteX2626" fmla="*/ 7245855 w 12192000"/>
              <a:gd name="connsiteY2626" fmla="*/ 6858000 h 6858000"/>
              <a:gd name="connsiteX2627" fmla="*/ 7238338 w 12192000"/>
              <a:gd name="connsiteY2627" fmla="*/ 6858000 h 6858000"/>
              <a:gd name="connsiteX2628" fmla="*/ 7215714 w 12192000"/>
              <a:gd name="connsiteY2628" fmla="*/ 6801442 h 6858000"/>
              <a:gd name="connsiteX2629" fmla="*/ 7141572 w 12192000"/>
              <a:gd name="connsiteY2629" fmla="*/ 6858000 h 6858000"/>
              <a:gd name="connsiteX2630" fmla="*/ 7114734 w 12192000"/>
              <a:gd name="connsiteY2630" fmla="*/ 6858000 h 6858000"/>
              <a:gd name="connsiteX2631" fmla="*/ 7117040 w 12192000"/>
              <a:gd name="connsiteY2631" fmla="*/ 6839554 h 6858000"/>
              <a:gd name="connsiteX2632" fmla="*/ 7204324 w 12192000"/>
              <a:gd name="connsiteY2632" fmla="*/ 6772971 h 6858000"/>
              <a:gd name="connsiteX2633" fmla="*/ 7065744 w 12192000"/>
              <a:gd name="connsiteY2633" fmla="*/ 6426544 h 6858000"/>
              <a:gd name="connsiteX2634" fmla="*/ 6693505 w 12192000"/>
              <a:gd name="connsiteY2634" fmla="*/ 6817395 h 6858000"/>
              <a:gd name="connsiteX2635" fmla="*/ 6718757 w 12192000"/>
              <a:gd name="connsiteY2635" fmla="*/ 6858000 h 6858000"/>
              <a:gd name="connsiteX2636" fmla="*/ 6709862 w 12192000"/>
              <a:gd name="connsiteY2636" fmla="*/ 6858000 h 6858000"/>
              <a:gd name="connsiteX2637" fmla="*/ 6688124 w 12192000"/>
              <a:gd name="connsiteY2637" fmla="*/ 6823045 h 6858000"/>
              <a:gd name="connsiteX2638" fmla="*/ 6654834 w 12192000"/>
              <a:gd name="connsiteY2638" fmla="*/ 6858000 h 6858000"/>
              <a:gd name="connsiteX2639" fmla="*/ 6614327 w 12192000"/>
              <a:gd name="connsiteY2639" fmla="*/ 6858000 h 6858000"/>
              <a:gd name="connsiteX2640" fmla="*/ 6672122 w 12192000"/>
              <a:gd name="connsiteY2640" fmla="*/ 6797315 h 6858000"/>
              <a:gd name="connsiteX2641" fmla="*/ 6397571 w 12192000"/>
              <a:gd name="connsiteY2641" fmla="*/ 6355842 h 6858000"/>
              <a:gd name="connsiteX2642" fmla="*/ 6434773 w 12192000"/>
              <a:gd name="connsiteY2642" fmla="*/ 6483915 h 6858000"/>
              <a:gd name="connsiteX2643" fmla="*/ 6425054 w 12192000"/>
              <a:gd name="connsiteY2643" fmla="*/ 6502054 h 6858000"/>
              <a:gd name="connsiteX2644" fmla="*/ 6421167 w 12192000"/>
              <a:gd name="connsiteY2644" fmla="*/ 6502701 h 6858000"/>
              <a:gd name="connsiteX2645" fmla="*/ 6406913 w 12192000"/>
              <a:gd name="connsiteY2645" fmla="*/ 6492337 h 6858000"/>
              <a:gd name="connsiteX2646" fmla="*/ 6340705 w 12192000"/>
              <a:gd name="connsiteY2646" fmla="*/ 6264400 h 6858000"/>
              <a:gd name="connsiteX2647" fmla="*/ 6182729 w 12192000"/>
              <a:gd name="connsiteY2647" fmla="*/ 6010379 h 6858000"/>
              <a:gd name="connsiteX2648" fmla="*/ 6184026 w 12192000"/>
              <a:gd name="connsiteY2648" fmla="*/ 6005198 h 6858000"/>
              <a:gd name="connsiteX2649" fmla="*/ 6189208 w 12192000"/>
              <a:gd name="connsiteY2649" fmla="*/ 6006493 h 6858000"/>
              <a:gd name="connsiteX2650" fmla="*/ 6332908 w 12192000"/>
              <a:gd name="connsiteY2650" fmla="*/ 6237559 h 6858000"/>
              <a:gd name="connsiteX2651" fmla="*/ 6185342 w 12192000"/>
              <a:gd name="connsiteY2651" fmla="*/ 5729532 h 6858000"/>
              <a:gd name="connsiteX2652" fmla="*/ 5836398 w 12192000"/>
              <a:gd name="connsiteY2652" fmla="*/ 5889535 h 6858000"/>
              <a:gd name="connsiteX2653" fmla="*/ 5991153 w 12192000"/>
              <a:gd name="connsiteY2653" fmla="*/ 6634823 h 6858000"/>
              <a:gd name="connsiteX2654" fmla="*/ 6025931 w 12192000"/>
              <a:gd name="connsiteY2654" fmla="*/ 6551285 h 6858000"/>
              <a:gd name="connsiteX2655" fmla="*/ 6030466 w 12192000"/>
              <a:gd name="connsiteY2655" fmla="*/ 6549343 h 6858000"/>
              <a:gd name="connsiteX2656" fmla="*/ 6032409 w 12192000"/>
              <a:gd name="connsiteY2656" fmla="*/ 6553877 h 6858000"/>
              <a:gd name="connsiteX2657" fmla="*/ 5993662 w 12192000"/>
              <a:gd name="connsiteY2657" fmla="*/ 6646911 h 6858000"/>
              <a:gd name="connsiteX2658" fmla="*/ 6013621 w 12192000"/>
              <a:gd name="connsiteY2658" fmla="*/ 6743033 h 6858000"/>
              <a:gd name="connsiteX2659" fmla="*/ 6541173 w 12192000"/>
              <a:gd name="connsiteY2659" fmla="*/ 6858000 h 6858000"/>
              <a:gd name="connsiteX2660" fmla="*/ 6504453 w 12192000"/>
              <a:gd name="connsiteY2660" fmla="*/ 6858000 h 6858000"/>
              <a:gd name="connsiteX2661" fmla="*/ 6009732 w 12192000"/>
              <a:gd name="connsiteY2661" fmla="*/ 6750158 h 6858000"/>
              <a:gd name="connsiteX2662" fmla="*/ 6007142 w 12192000"/>
              <a:gd name="connsiteY2662" fmla="*/ 6747567 h 6858000"/>
              <a:gd name="connsiteX2663" fmla="*/ 5988706 w 12192000"/>
              <a:gd name="connsiteY2663" fmla="*/ 6658808 h 6858000"/>
              <a:gd name="connsiteX2664" fmla="*/ 5905744 w 12192000"/>
              <a:gd name="connsiteY2664" fmla="*/ 6858000 h 6858000"/>
              <a:gd name="connsiteX2665" fmla="*/ 5898235 w 12192000"/>
              <a:gd name="connsiteY2665" fmla="*/ 6858000 h 6858000"/>
              <a:gd name="connsiteX2666" fmla="*/ 5986197 w 12192000"/>
              <a:gd name="connsiteY2666" fmla="*/ 6646724 h 6858000"/>
              <a:gd name="connsiteX2667" fmla="*/ 5829579 w 12192000"/>
              <a:gd name="connsiteY2667" fmla="*/ 5892662 h 6858000"/>
              <a:gd name="connsiteX2668" fmla="*/ 5472750 w 12192000"/>
              <a:gd name="connsiteY2668" fmla="*/ 6056282 h 6858000"/>
              <a:gd name="connsiteX2669" fmla="*/ 5532756 w 12192000"/>
              <a:gd name="connsiteY2669" fmla="*/ 6338064 h 6858000"/>
              <a:gd name="connsiteX2670" fmla="*/ 5727885 w 12192000"/>
              <a:gd name="connsiteY2670" fmla="*/ 6370551 h 6858000"/>
              <a:gd name="connsiteX2671" fmla="*/ 5740195 w 12192000"/>
              <a:gd name="connsiteY2671" fmla="*/ 6387394 h 6858000"/>
              <a:gd name="connsiteX2672" fmla="*/ 5725941 w 12192000"/>
              <a:gd name="connsiteY2672" fmla="*/ 6399702 h 6858000"/>
              <a:gd name="connsiteX2673" fmla="*/ 5723350 w 12192000"/>
              <a:gd name="connsiteY2673" fmla="*/ 6399702 h 6858000"/>
              <a:gd name="connsiteX2674" fmla="*/ 5539359 w 12192000"/>
              <a:gd name="connsiteY2674" fmla="*/ 6369069 h 6858000"/>
              <a:gd name="connsiteX2675" fmla="*/ 5594337 w 12192000"/>
              <a:gd name="connsiteY2675" fmla="*/ 6627243 h 6858000"/>
              <a:gd name="connsiteX2676" fmla="*/ 5671514 w 12192000"/>
              <a:gd name="connsiteY2676" fmla="*/ 6579789 h 6858000"/>
              <a:gd name="connsiteX2677" fmla="*/ 5676698 w 12192000"/>
              <a:gd name="connsiteY2677" fmla="*/ 6581084 h 6858000"/>
              <a:gd name="connsiteX2678" fmla="*/ 5675402 w 12192000"/>
              <a:gd name="connsiteY2678" fmla="*/ 6586267 h 6858000"/>
              <a:gd name="connsiteX2679" fmla="*/ 5596551 w 12192000"/>
              <a:gd name="connsiteY2679" fmla="*/ 6634750 h 6858000"/>
              <a:gd name="connsiteX2680" fmla="*/ 5864866 w 12192000"/>
              <a:gd name="connsiteY2680" fmla="*/ 6858000 h 6858000"/>
              <a:gd name="connsiteX2681" fmla="*/ 5853324 w 12192000"/>
              <a:gd name="connsiteY2681" fmla="*/ 6858000 h 6858000"/>
              <a:gd name="connsiteX2682" fmla="*/ 5598289 w 12192000"/>
              <a:gd name="connsiteY2682" fmla="*/ 6645799 h 6858000"/>
              <a:gd name="connsiteX2683" fmla="*/ 5643477 w 12192000"/>
              <a:gd name="connsiteY2683" fmla="*/ 6858000 h 6858000"/>
              <a:gd name="connsiteX2684" fmla="*/ 5635935 w 12192000"/>
              <a:gd name="connsiteY2684" fmla="*/ 6858000 h 6858000"/>
              <a:gd name="connsiteX2685" fmla="*/ 5589339 w 12192000"/>
              <a:gd name="connsiteY2685" fmla="*/ 6639185 h 6858000"/>
              <a:gd name="connsiteX2686" fmla="*/ 5233466 w 12192000"/>
              <a:gd name="connsiteY2686" fmla="*/ 6858000 h 6858000"/>
              <a:gd name="connsiteX2687" fmla="*/ 5212670 w 12192000"/>
              <a:gd name="connsiteY2687" fmla="*/ 6858000 h 6858000"/>
              <a:gd name="connsiteX2688" fmla="*/ 5104379 w 12192000"/>
              <a:gd name="connsiteY2688" fmla="*/ 6296647 h 6858000"/>
              <a:gd name="connsiteX2689" fmla="*/ 4990059 w 12192000"/>
              <a:gd name="connsiteY2689" fmla="*/ 6277614 h 6858000"/>
              <a:gd name="connsiteX2690" fmla="*/ 4588180 w 12192000"/>
              <a:gd name="connsiteY2690" fmla="*/ 6461891 h 6858000"/>
              <a:gd name="connsiteX2691" fmla="*/ 4586884 w 12192000"/>
              <a:gd name="connsiteY2691" fmla="*/ 6461891 h 6858000"/>
              <a:gd name="connsiteX2692" fmla="*/ 4583645 w 12192000"/>
              <a:gd name="connsiteY2692" fmla="*/ 6459947 h 6858000"/>
              <a:gd name="connsiteX2693" fmla="*/ 4585589 w 12192000"/>
              <a:gd name="connsiteY2693" fmla="*/ 6455413 h 6858000"/>
              <a:gd name="connsiteX2694" fmla="*/ 4977795 w 12192000"/>
              <a:gd name="connsiteY2694" fmla="*/ 6275572 h 6858000"/>
              <a:gd name="connsiteX2695" fmla="*/ 4345062 w 12192000"/>
              <a:gd name="connsiteY2695" fmla="*/ 6170225 h 6858000"/>
              <a:gd name="connsiteX2696" fmla="*/ 4463777 w 12192000"/>
              <a:gd name="connsiteY2696" fmla="*/ 6330388 h 6858000"/>
              <a:gd name="connsiteX2697" fmla="*/ 4463130 w 12192000"/>
              <a:gd name="connsiteY2697" fmla="*/ 6335571 h 6858000"/>
              <a:gd name="connsiteX2698" fmla="*/ 4461186 w 12192000"/>
              <a:gd name="connsiteY2698" fmla="*/ 6336219 h 6858000"/>
              <a:gd name="connsiteX2699" fmla="*/ 4457946 w 12192000"/>
              <a:gd name="connsiteY2699" fmla="*/ 6334922 h 6858000"/>
              <a:gd name="connsiteX2700" fmla="*/ 4340407 w 12192000"/>
              <a:gd name="connsiteY2700" fmla="*/ 6176347 h 6858000"/>
              <a:gd name="connsiteX2701" fmla="*/ 4233777 w 12192000"/>
              <a:gd name="connsiteY2701" fmla="*/ 6446992 h 6858000"/>
              <a:gd name="connsiteX2702" fmla="*/ 4318474 w 12192000"/>
              <a:gd name="connsiteY2702" fmla="*/ 6858000 h 6858000"/>
              <a:gd name="connsiteX2703" fmla="*/ 4311809 w 12192000"/>
              <a:gd name="connsiteY2703" fmla="*/ 6858000 h 6858000"/>
              <a:gd name="connsiteX2704" fmla="*/ 4227466 w 12192000"/>
              <a:gd name="connsiteY2704" fmla="*/ 6448461 h 6858000"/>
              <a:gd name="connsiteX2705" fmla="*/ 3695345 w 12192000"/>
              <a:gd name="connsiteY2705" fmla="*/ 5916449 h 6858000"/>
              <a:gd name="connsiteX2706" fmla="*/ 3695345 w 12192000"/>
              <a:gd name="connsiteY2706" fmla="*/ 5911268 h 6858000"/>
              <a:gd name="connsiteX2707" fmla="*/ 3700527 w 12192000"/>
              <a:gd name="connsiteY2707" fmla="*/ 5911268 h 6858000"/>
              <a:gd name="connsiteX2708" fmla="*/ 4229493 w 12192000"/>
              <a:gd name="connsiteY2708" fmla="*/ 6440122 h 6858000"/>
              <a:gd name="connsiteX2709" fmla="*/ 4335789 w 12192000"/>
              <a:gd name="connsiteY2709" fmla="*/ 6170116 h 6858000"/>
              <a:gd name="connsiteX2710" fmla="*/ 4334576 w 12192000"/>
              <a:gd name="connsiteY2710" fmla="*/ 6168480 h 6858000"/>
              <a:gd name="connsiteX2711" fmla="*/ 4155380 w 12192000"/>
              <a:gd name="connsiteY2711" fmla="*/ 6138643 h 6858000"/>
              <a:gd name="connsiteX2712" fmla="*/ 4143071 w 12192000"/>
              <a:gd name="connsiteY2712" fmla="*/ 6121799 h 6858000"/>
              <a:gd name="connsiteX2713" fmla="*/ 4159916 w 12192000"/>
              <a:gd name="connsiteY2713" fmla="*/ 6109491 h 6858000"/>
              <a:gd name="connsiteX2714" fmla="*/ 4309287 w 12192000"/>
              <a:gd name="connsiteY2714" fmla="*/ 6134364 h 6858000"/>
              <a:gd name="connsiteX2715" fmla="*/ 3799659 w 12192000"/>
              <a:gd name="connsiteY2715" fmla="*/ 5446800 h 6858000"/>
              <a:gd name="connsiteX2716" fmla="*/ 3800307 w 12192000"/>
              <a:gd name="connsiteY2716" fmla="*/ 5441618 h 6858000"/>
              <a:gd name="connsiteX2717" fmla="*/ 3805491 w 12192000"/>
              <a:gd name="connsiteY2717" fmla="*/ 5442265 h 6858000"/>
              <a:gd name="connsiteX2718" fmla="*/ 4319774 w 12192000"/>
              <a:gd name="connsiteY2718" fmla="*/ 6136110 h 6858000"/>
              <a:gd name="connsiteX2719" fmla="*/ 4347370 w 12192000"/>
              <a:gd name="connsiteY2719" fmla="*/ 6140704 h 6858000"/>
              <a:gd name="connsiteX2720" fmla="*/ 4613145 w 12192000"/>
              <a:gd name="connsiteY2720" fmla="*/ 5465678 h 6858000"/>
              <a:gd name="connsiteX2721" fmla="*/ 4414063 w 12192000"/>
              <a:gd name="connsiteY2721" fmla="*/ 5203457 h 6858000"/>
              <a:gd name="connsiteX2722" fmla="*/ 4360109 w 12192000"/>
              <a:gd name="connsiteY2722" fmla="*/ 5341210 h 6858000"/>
              <a:gd name="connsiteX2723" fmla="*/ 4356869 w 12192000"/>
              <a:gd name="connsiteY2723" fmla="*/ 5343801 h 6858000"/>
              <a:gd name="connsiteX2724" fmla="*/ 4355574 w 12192000"/>
              <a:gd name="connsiteY2724" fmla="*/ 5343801 h 6858000"/>
              <a:gd name="connsiteX2725" fmla="*/ 4353630 w 12192000"/>
              <a:gd name="connsiteY2725" fmla="*/ 5339266 h 6858000"/>
              <a:gd name="connsiteX2726" fmla="*/ 4409267 w 12192000"/>
              <a:gd name="connsiteY2726" fmla="*/ 5197140 h 6858000"/>
              <a:gd name="connsiteX2727" fmla="*/ 4048164 w 12192000"/>
              <a:gd name="connsiteY2727" fmla="*/ 4721513 h 6858000"/>
              <a:gd name="connsiteX2728" fmla="*/ 3756903 w 12192000"/>
              <a:gd name="connsiteY2728" fmla="*/ 4861843 h 6858000"/>
              <a:gd name="connsiteX2729" fmla="*/ 3750424 w 12192000"/>
              <a:gd name="connsiteY2729" fmla="*/ 4863140 h 6858000"/>
              <a:gd name="connsiteX2730" fmla="*/ 3737466 w 12192000"/>
              <a:gd name="connsiteY2730" fmla="*/ 4854718 h 6858000"/>
              <a:gd name="connsiteX2731" fmla="*/ 3744592 w 12192000"/>
              <a:gd name="connsiteY2731" fmla="*/ 4835285 h 6858000"/>
              <a:gd name="connsiteX2732" fmla="*/ 4030104 w 12192000"/>
              <a:gd name="connsiteY2732" fmla="*/ 4697724 h 6858000"/>
              <a:gd name="connsiteX2733" fmla="*/ 3813548 w 12192000"/>
              <a:gd name="connsiteY2733" fmla="*/ 4412489 h 6858000"/>
              <a:gd name="connsiteX2734" fmla="*/ 3287359 w 12192000"/>
              <a:gd name="connsiteY2734" fmla="*/ 4069191 h 6858000"/>
              <a:gd name="connsiteX2735" fmla="*/ 3199220 w 12192000"/>
              <a:gd name="connsiteY2735" fmla="*/ 4162114 h 6858000"/>
              <a:gd name="connsiteX2736" fmla="*/ 3353893 w 12192000"/>
              <a:gd name="connsiteY2736" fmla="*/ 4654562 h 6858000"/>
              <a:gd name="connsiteX2737" fmla="*/ 3420657 w 12192000"/>
              <a:gd name="connsiteY2737" fmla="*/ 4729047 h 6858000"/>
              <a:gd name="connsiteX2738" fmla="*/ 3420657 w 12192000"/>
              <a:gd name="connsiteY2738" fmla="*/ 4734229 h 6858000"/>
              <a:gd name="connsiteX2739" fmla="*/ 3418063 w 12192000"/>
              <a:gd name="connsiteY2739" fmla="*/ 4735525 h 6858000"/>
              <a:gd name="connsiteX2740" fmla="*/ 3415468 w 12192000"/>
              <a:gd name="connsiteY2740" fmla="*/ 4734229 h 6858000"/>
              <a:gd name="connsiteX2741" fmla="*/ 3359188 w 12192000"/>
              <a:gd name="connsiteY2741" fmla="*/ 4671439 h 6858000"/>
              <a:gd name="connsiteX2742" fmla="*/ 3397736 w 12192000"/>
              <a:gd name="connsiteY2742" fmla="*/ 4794167 h 6858000"/>
              <a:gd name="connsiteX2743" fmla="*/ 4063362 w 12192000"/>
              <a:gd name="connsiteY2743" fmla="*/ 5065251 h 6858000"/>
              <a:gd name="connsiteX2744" fmla="*/ 4065307 w 12192000"/>
              <a:gd name="connsiteY2744" fmla="*/ 5069786 h 6858000"/>
              <a:gd name="connsiteX2745" fmla="*/ 4062066 w 12192000"/>
              <a:gd name="connsiteY2745" fmla="*/ 5071729 h 6858000"/>
              <a:gd name="connsiteX2746" fmla="*/ 4060771 w 12192000"/>
              <a:gd name="connsiteY2746" fmla="*/ 5071729 h 6858000"/>
              <a:gd name="connsiteX2747" fmla="*/ 3400449 w 12192000"/>
              <a:gd name="connsiteY2747" fmla="*/ 4802806 h 6858000"/>
              <a:gd name="connsiteX2748" fmla="*/ 3420009 w 12192000"/>
              <a:gd name="connsiteY2748" fmla="*/ 4865082 h 6858000"/>
              <a:gd name="connsiteX2749" fmla="*/ 3410288 w 12192000"/>
              <a:gd name="connsiteY2749" fmla="*/ 4883221 h 6858000"/>
              <a:gd name="connsiteX2750" fmla="*/ 3406404 w 12192000"/>
              <a:gd name="connsiteY2750" fmla="*/ 4883868 h 6858000"/>
              <a:gd name="connsiteX2751" fmla="*/ 3392151 w 12192000"/>
              <a:gd name="connsiteY2751" fmla="*/ 4873504 h 6858000"/>
              <a:gd name="connsiteX2752" fmla="*/ 3365471 w 12192000"/>
              <a:gd name="connsiteY2752" fmla="*/ 4788560 h 6858000"/>
              <a:gd name="connsiteX2753" fmla="*/ 3085217 w 12192000"/>
              <a:gd name="connsiteY2753" fmla="*/ 4674424 h 6858000"/>
              <a:gd name="connsiteX2754" fmla="*/ 3515448 w 12192000"/>
              <a:gd name="connsiteY2754" fmla="*/ 5408330 h 6858000"/>
              <a:gd name="connsiteX2755" fmla="*/ 3707006 w 12192000"/>
              <a:gd name="connsiteY2755" fmla="*/ 5304934 h 6858000"/>
              <a:gd name="connsiteX2756" fmla="*/ 3712189 w 12192000"/>
              <a:gd name="connsiteY2756" fmla="*/ 5306230 h 6858000"/>
              <a:gd name="connsiteX2757" fmla="*/ 3710892 w 12192000"/>
              <a:gd name="connsiteY2757" fmla="*/ 5311412 h 6858000"/>
              <a:gd name="connsiteX2758" fmla="*/ 3519266 w 12192000"/>
              <a:gd name="connsiteY2758" fmla="*/ 5414844 h 6858000"/>
              <a:gd name="connsiteX2759" fmla="*/ 3640912 w 12192000"/>
              <a:gd name="connsiteY2759" fmla="*/ 5622351 h 6858000"/>
              <a:gd name="connsiteX2760" fmla="*/ 3639617 w 12192000"/>
              <a:gd name="connsiteY2760" fmla="*/ 5627533 h 6858000"/>
              <a:gd name="connsiteX2761" fmla="*/ 3637673 w 12192000"/>
              <a:gd name="connsiteY2761" fmla="*/ 5628181 h 6858000"/>
              <a:gd name="connsiteX2762" fmla="*/ 3634433 w 12192000"/>
              <a:gd name="connsiteY2762" fmla="*/ 5626238 h 6858000"/>
              <a:gd name="connsiteX2763" fmla="*/ 3512614 w 12192000"/>
              <a:gd name="connsiteY2763" fmla="*/ 5418435 h 6858000"/>
              <a:gd name="connsiteX2764" fmla="*/ 3308258 w 12192000"/>
              <a:gd name="connsiteY2764" fmla="*/ 5528737 h 6858000"/>
              <a:gd name="connsiteX2765" fmla="*/ 3543723 w 12192000"/>
              <a:gd name="connsiteY2765" fmla="*/ 5724056 h 6858000"/>
              <a:gd name="connsiteX2766" fmla="*/ 3544372 w 12192000"/>
              <a:gd name="connsiteY2766" fmla="*/ 5729237 h 6858000"/>
              <a:gd name="connsiteX2767" fmla="*/ 3541781 w 12192000"/>
              <a:gd name="connsiteY2767" fmla="*/ 5729886 h 6858000"/>
              <a:gd name="connsiteX2768" fmla="*/ 3539188 w 12192000"/>
              <a:gd name="connsiteY2768" fmla="*/ 5729237 h 6858000"/>
              <a:gd name="connsiteX2769" fmla="*/ 3301623 w 12192000"/>
              <a:gd name="connsiteY2769" fmla="*/ 5532318 h 6858000"/>
              <a:gd name="connsiteX2770" fmla="*/ 3118905 w 12192000"/>
              <a:gd name="connsiteY2770" fmla="*/ 5630942 h 6858000"/>
              <a:gd name="connsiteX2771" fmla="*/ 3564457 w 12192000"/>
              <a:gd name="connsiteY2771" fmla="*/ 5921632 h 6858000"/>
              <a:gd name="connsiteX2772" fmla="*/ 3565754 w 12192000"/>
              <a:gd name="connsiteY2772" fmla="*/ 5926815 h 6858000"/>
              <a:gd name="connsiteX2773" fmla="*/ 3562515 w 12192000"/>
              <a:gd name="connsiteY2773" fmla="*/ 5928757 h 6858000"/>
              <a:gd name="connsiteX2774" fmla="*/ 3560570 w 12192000"/>
              <a:gd name="connsiteY2774" fmla="*/ 5928110 h 6858000"/>
              <a:gd name="connsiteX2775" fmla="*/ 3111344 w 12192000"/>
              <a:gd name="connsiteY2775" fmla="*/ 5635024 h 6858000"/>
              <a:gd name="connsiteX2776" fmla="*/ 2946989 w 12192000"/>
              <a:gd name="connsiteY2776" fmla="*/ 5723736 h 6858000"/>
              <a:gd name="connsiteX2777" fmla="*/ 3865886 w 12192000"/>
              <a:gd name="connsiteY2777" fmla="*/ 6858000 h 6858000"/>
              <a:gd name="connsiteX2778" fmla="*/ 3827990 w 12192000"/>
              <a:gd name="connsiteY2778" fmla="*/ 6858000 h 6858000"/>
              <a:gd name="connsiteX2779" fmla="*/ 2920622 w 12192000"/>
              <a:gd name="connsiteY2779" fmla="*/ 5737968 h 6858000"/>
              <a:gd name="connsiteX2780" fmla="*/ 2522196 w 12192000"/>
              <a:gd name="connsiteY2780" fmla="*/ 5953021 h 6858000"/>
              <a:gd name="connsiteX2781" fmla="*/ 2672991 w 12192000"/>
              <a:gd name="connsiteY2781" fmla="*/ 6461993 h 6858000"/>
              <a:gd name="connsiteX2782" fmla="*/ 2827764 w 12192000"/>
              <a:gd name="connsiteY2782" fmla="*/ 6298647 h 6858000"/>
              <a:gd name="connsiteX2783" fmla="*/ 2832946 w 12192000"/>
              <a:gd name="connsiteY2783" fmla="*/ 6298647 h 6858000"/>
              <a:gd name="connsiteX2784" fmla="*/ 2832946 w 12192000"/>
              <a:gd name="connsiteY2784" fmla="*/ 6303830 h 6858000"/>
              <a:gd name="connsiteX2785" fmla="*/ 2675395 w 12192000"/>
              <a:gd name="connsiteY2785" fmla="*/ 6470108 h 6858000"/>
              <a:gd name="connsiteX2786" fmla="*/ 2701332 w 12192000"/>
              <a:gd name="connsiteY2786" fmla="*/ 6557652 h 6858000"/>
              <a:gd name="connsiteX2787" fmla="*/ 3292543 w 12192000"/>
              <a:gd name="connsiteY2787" fmla="*/ 6699141 h 6858000"/>
              <a:gd name="connsiteX2788" fmla="*/ 2994933 w 12192000"/>
              <a:gd name="connsiteY2788" fmla="*/ 5936531 h 6858000"/>
              <a:gd name="connsiteX2789" fmla="*/ 2996878 w 12192000"/>
              <a:gd name="connsiteY2789" fmla="*/ 5931997 h 6858000"/>
              <a:gd name="connsiteX2790" fmla="*/ 3001412 w 12192000"/>
              <a:gd name="connsiteY2790" fmla="*/ 5933941 h 6858000"/>
              <a:gd name="connsiteX2791" fmla="*/ 3300804 w 12192000"/>
              <a:gd name="connsiteY2791" fmla="*/ 6701118 h 6858000"/>
              <a:gd name="connsiteX2792" fmla="*/ 3668127 w 12192000"/>
              <a:gd name="connsiteY2792" fmla="*/ 6789026 h 6858000"/>
              <a:gd name="connsiteX2793" fmla="*/ 3670719 w 12192000"/>
              <a:gd name="connsiteY2793" fmla="*/ 6793560 h 6858000"/>
              <a:gd name="connsiteX2794" fmla="*/ 3666831 w 12192000"/>
              <a:gd name="connsiteY2794" fmla="*/ 6796151 h 6858000"/>
              <a:gd name="connsiteX2795" fmla="*/ 3666184 w 12192000"/>
              <a:gd name="connsiteY2795" fmla="*/ 6796151 h 6858000"/>
              <a:gd name="connsiteX2796" fmla="*/ 3304073 w 12192000"/>
              <a:gd name="connsiteY2796" fmla="*/ 6709491 h 6858000"/>
              <a:gd name="connsiteX2797" fmla="*/ 3362029 w 12192000"/>
              <a:gd name="connsiteY2797" fmla="*/ 6858000 h 6858000"/>
              <a:gd name="connsiteX2798" fmla="*/ 3354539 w 12192000"/>
              <a:gd name="connsiteY2798" fmla="*/ 6858000 h 6858000"/>
              <a:gd name="connsiteX2799" fmla="*/ 3295811 w 12192000"/>
              <a:gd name="connsiteY2799" fmla="*/ 6707514 h 6858000"/>
              <a:gd name="connsiteX2800" fmla="*/ 2703753 w 12192000"/>
              <a:gd name="connsiteY2800" fmla="*/ 6565822 h 6858000"/>
              <a:gd name="connsiteX2801" fmla="*/ 2790318 w 12192000"/>
              <a:gd name="connsiteY2801" fmla="*/ 6858000 h 6858000"/>
              <a:gd name="connsiteX2802" fmla="*/ 2759824 w 12192000"/>
              <a:gd name="connsiteY2802" fmla="*/ 6858000 h 6858000"/>
              <a:gd name="connsiteX2803" fmla="*/ 2670959 w 12192000"/>
              <a:gd name="connsiteY2803" fmla="*/ 6557973 h 6858000"/>
              <a:gd name="connsiteX2804" fmla="*/ 2606710 w 12192000"/>
              <a:gd name="connsiteY2804" fmla="*/ 6542598 h 6858000"/>
              <a:gd name="connsiteX2805" fmla="*/ 2307861 w 12192000"/>
              <a:gd name="connsiteY2805" fmla="*/ 6858000 h 6858000"/>
              <a:gd name="connsiteX2806" fmla="*/ 2297766 w 12192000"/>
              <a:gd name="connsiteY2806" fmla="*/ 6858000 h 6858000"/>
              <a:gd name="connsiteX2807" fmla="*/ 2598482 w 12192000"/>
              <a:gd name="connsiteY2807" fmla="*/ 6540628 h 6858000"/>
              <a:gd name="connsiteX2808" fmla="*/ 1791400 w 12192000"/>
              <a:gd name="connsiteY2808" fmla="*/ 6347476 h 6858000"/>
              <a:gd name="connsiteX2809" fmla="*/ 1484614 w 12192000"/>
              <a:gd name="connsiteY2809" fmla="*/ 6513067 h 6858000"/>
              <a:gd name="connsiteX2810" fmla="*/ 1482671 w 12192000"/>
              <a:gd name="connsiteY2810" fmla="*/ 6513714 h 6858000"/>
              <a:gd name="connsiteX2811" fmla="*/ 1479430 w 12192000"/>
              <a:gd name="connsiteY2811" fmla="*/ 6511770 h 6858000"/>
              <a:gd name="connsiteX2812" fmla="*/ 1480726 w 12192000"/>
              <a:gd name="connsiteY2812" fmla="*/ 6506588 h 6858000"/>
              <a:gd name="connsiteX2813" fmla="*/ 1780390 w 12192000"/>
              <a:gd name="connsiteY2813" fmla="*/ 6344842 h 6858000"/>
              <a:gd name="connsiteX2814" fmla="*/ 1215599 w 12192000"/>
              <a:gd name="connsiteY2814" fmla="*/ 6209675 h 6858000"/>
              <a:gd name="connsiteX2815" fmla="*/ 1157555 w 12192000"/>
              <a:gd name="connsiteY2815" fmla="*/ 6357014 h 6858000"/>
              <a:gd name="connsiteX2816" fmla="*/ 1243754 w 12192000"/>
              <a:gd name="connsiteY2816" fmla="*/ 6484837 h 6858000"/>
              <a:gd name="connsiteX2817" fmla="*/ 1393261 w 12192000"/>
              <a:gd name="connsiteY2817" fmla="*/ 6413954 h 6858000"/>
              <a:gd name="connsiteX2818" fmla="*/ 1412700 w 12192000"/>
              <a:gd name="connsiteY2818" fmla="*/ 6421079 h 6858000"/>
              <a:gd name="connsiteX2819" fmla="*/ 1405572 w 12192000"/>
              <a:gd name="connsiteY2819" fmla="*/ 6440514 h 6858000"/>
              <a:gd name="connsiteX2820" fmla="*/ 1260275 w 12192000"/>
              <a:gd name="connsiteY2820" fmla="*/ 6509334 h 6858000"/>
              <a:gd name="connsiteX2821" fmla="*/ 1399817 w 12192000"/>
              <a:gd name="connsiteY2821" fmla="*/ 6716254 h 6858000"/>
              <a:gd name="connsiteX2822" fmla="*/ 1631045 w 12192000"/>
              <a:gd name="connsiteY2822" fmla="*/ 6830485 h 6858000"/>
              <a:gd name="connsiteX2823" fmla="*/ 1632987 w 12192000"/>
              <a:gd name="connsiteY2823" fmla="*/ 6835667 h 6858000"/>
              <a:gd name="connsiteX2824" fmla="*/ 1629101 w 12192000"/>
              <a:gd name="connsiteY2824" fmla="*/ 6837611 h 6858000"/>
              <a:gd name="connsiteX2825" fmla="*/ 1627804 w 12192000"/>
              <a:gd name="connsiteY2825" fmla="*/ 6836962 h 6858000"/>
              <a:gd name="connsiteX2826" fmla="*/ 1408065 w 12192000"/>
              <a:gd name="connsiteY2826" fmla="*/ 6728485 h 6858000"/>
              <a:gd name="connsiteX2827" fmla="*/ 1495406 w 12192000"/>
              <a:gd name="connsiteY2827" fmla="*/ 6858000 h 6858000"/>
              <a:gd name="connsiteX2828" fmla="*/ 1485697 w 12192000"/>
              <a:gd name="connsiteY2828" fmla="*/ 6858000 h 6858000"/>
              <a:gd name="connsiteX2829" fmla="*/ 1393568 w 12192000"/>
              <a:gd name="connsiteY2829" fmla="*/ 6721329 h 6858000"/>
              <a:gd name="connsiteX2830" fmla="*/ 1109144 w 12192000"/>
              <a:gd name="connsiteY2830" fmla="*/ 6580919 h 6858000"/>
              <a:gd name="connsiteX2831" fmla="*/ 1060216 w 12192000"/>
              <a:gd name="connsiteY2831" fmla="*/ 6604093 h 6858000"/>
              <a:gd name="connsiteX2832" fmla="*/ 960188 w 12192000"/>
              <a:gd name="connsiteY2832" fmla="*/ 6858000 h 6858000"/>
              <a:gd name="connsiteX2833" fmla="*/ 952836 w 12192000"/>
              <a:gd name="connsiteY2833" fmla="*/ 6858000 h 6858000"/>
              <a:gd name="connsiteX2834" fmla="*/ 1051133 w 12192000"/>
              <a:gd name="connsiteY2834" fmla="*/ 6608396 h 6858000"/>
              <a:gd name="connsiteX2835" fmla="*/ 524159 w 12192000"/>
              <a:gd name="connsiteY2835" fmla="*/ 6858000 h 6858000"/>
              <a:gd name="connsiteX2836" fmla="*/ 456671 w 12192000"/>
              <a:gd name="connsiteY2836" fmla="*/ 6858000 h 6858000"/>
              <a:gd name="connsiteX2837" fmla="*/ 1066742 w 12192000"/>
              <a:gd name="connsiteY2837" fmla="*/ 6568760 h 6858000"/>
              <a:gd name="connsiteX2838" fmla="*/ 1069635 w 12192000"/>
              <a:gd name="connsiteY2838" fmla="*/ 6561415 h 6858000"/>
              <a:gd name="connsiteX2839" fmla="*/ 688370 w 12192000"/>
              <a:gd name="connsiteY2839" fmla="*/ 6373200 h 6858000"/>
              <a:gd name="connsiteX2840" fmla="*/ 0 w 12192000"/>
              <a:gd name="connsiteY2840" fmla="*/ 6742574 h 6858000"/>
              <a:gd name="connsiteX2841" fmla="*/ 0 w 12192000"/>
              <a:gd name="connsiteY2841" fmla="*/ 6734010 h 6858000"/>
              <a:gd name="connsiteX2842" fmla="*/ 680058 w 12192000"/>
              <a:gd name="connsiteY2842" fmla="*/ 6369096 h 6858000"/>
              <a:gd name="connsiteX2843" fmla="*/ 0 w 12192000"/>
              <a:gd name="connsiteY2843" fmla="*/ 6033377 h 6858000"/>
              <a:gd name="connsiteX2844" fmla="*/ 0 w 12192000"/>
              <a:gd name="connsiteY2844" fmla="*/ 6024720 h 6858000"/>
              <a:gd name="connsiteX2845" fmla="*/ 688223 w 12192000"/>
              <a:gd name="connsiteY2845" fmla="*/ 6364715 h 6858000"/>
              <a:gd name="connsiteX2846" fmla="*/ 944009 w 12192000"/>
              <a:gd name="connsiteY2846" fmla="*/ 6227462 h 6858000"/>
              <a:gd name="connsiteX2847" fmla="*/ 925173 w 12192000"/>
              <a:gd name="connsiteY2847" fmla="*/ 6140171 h 6858000"/>
              <a:gd name="connsiteX2848" fmla="*/ 740142 w 12192000"/>
              <a:gd name="connsiteY2848" fmla="*/ 6095888 h 6858000"/>
              <a:gd name="connsiteX2849" fmla="*/ 737551 w 12192000"/>
              <a:gd name="connsiteY2849" fmla="*/ 6091353 h 6858000"/>
              <a:gd name="connsiteX2850" fmla="*/ 742086 w 12192000"/>
              <a:gd name="connsiteY2850" fmla="*/ 6088762 h 6858000"/>
              <a:gd name="connsiteX2851" fmla="*/ 923446 w 12192000"/>
              <a:gd name="connsiteY2851" fmla="*/ 6132166 h 6858000"/>
              <a:gd name="connsiteX2852" fmla="*/ 889090 w 12192000"/>
              <a:gd name="connsiteY2852" fmla="*/ 5972950 h 6858000"/>
              <a:gd name="connsiteX2853" fmla="*/ 615677 w 12192000"/>
              <a:gd name="connsiteY2853" fmla="*/ 5567352 h 6858000"/>
              <a:gd name="connsiteX2854" fmla="*/ 317592 w 12192000"/>
              <a:gd name="connsiteY2854" fmla="*/ 5601075 h 6858000"/>
              <a:gd name="connsiteX2855" fmla="*/ 0 w 12192000"/>
              <a:gd name="connsiteY2855" fmla="*/ 5977150 h 6858000"/>
              <a:gd name="connsiteX2856" fmla="*/ 0 w 12192000"/>
              <a:gd name="connsiteY2856" fmla="*/ 5931511 h 6858000"/>
              <a:gd name="connsiteX2857" fmla="*/ 274978 w 12192000"/>
              <a:gd name="connsiteY2857" fmla="*/ 5605896 h 6858000"/>
              <a:gd name="connsiteX2858" fmla="*/ 9281 w 12192000"/>
              <a:gd name="connsiteY2858" fmla="*/ 5635956 h 6858000"/>
              <a:gd name="connsiteX2859" fmla="*/ 5393 w 12192000"/>
              <a:gd name="connsiteY2859" fmla="*/ 5632717 h 6858000"/>
              <a:gd name="connsiteX2860" fmla="*/ 8632 w 12192000"/>
              <a:gd name="connsiteY2860" fmla="*/ 5628830 h 6858000"/>
              <a:gd name="connsiteX2861" fmla="*/ 281700 w 12192000"/>
              <a:gd name="connsiteY2861" fmla="*/ 5597936 h 6858000"/>
              <a:gd name="connsiteX2862" fmla="*/ 478892 w 12192000"/>
              <a:gd name="connsiteY2862" fmla="*/ 5364433 h 6858000"/>
              <a:gd name="connsiteX2863" fmla="*/ 422370 w 12192000"/>
              <a:gd name="connsiteY2863" fmla="*/ 5280585 h 6858000"/>
              <a:gd name="connsiteX2864" fmla="*/ 188755 w 12192000"/>
              <a:gd name="connsiteY2864" fmla="*/ 5426718 h 6858000"/>
              <a:gd name="connsiteX2865" fmla="*/ 183573 w 12192000"/>
              <a:gd name="connsiteY2865" fmla="*/ 5425423 h 6858000"/>
              <a:gd name="connsiteX2866" fmla="*/ 184868 w 12192000"/>
              <a:gd name="connsiteY2866" fmla="*/ 5420241 h 6858000"/>
              <a:gd name="connsiteX2867" fmla="*/ 418140 w 12192000"/>
              <a:gd name="connsiteY2867" fmla="*/ 5274310 h 6858000"/>
              <a:gd name="connsiteX2868" fmla="*/ 192175 w 12192000"/>
              <a:gd name="connsiteY2868" fmla="*/ 4939099 h 6858000"/>
              <a:gd name="connsiteX2869" fmla="*/ 0 w 12192000"/>
              <a:gd name="connsiteY2869" fmla="*/ 4959537 h 6858000"/>
              <a:gd name="connsiteX2870" fmla="*/ 0 w 12192000"/>
              <a:gd name="connsiteY2870" fmla="*/ 4930087 h 6858000"/>
              <a:gd name="connsiteX2871" fmla="*/ 173646 w 12192000"/>
              <a:gd name="connsiteY2871" fmla="*/ 4911612 h 6858000"/>
              <a:gd name="connsiteX2872" fmla="*/ 6038 w 12192000"/>
              <a:gd name="connsiteY2872" fmla="*/ 4662971 h 6858000"/>
              <a:gd name="connsiteX2873" fmla="*/ 7333 w 12192000"/>
              <a:gd name="connsiteY2873" fmla="*/ 4657790 h 6858000"/>
              <a:gd name="connsiteX2874" fmla="*/ 12517 w 12192000"/>
              <a:gd name="connsiteY2874" fmla="*/ 4659085 h 6858000"/>
              <a:gd name="connsiteX2875" fmla="*/ 182200 w 12192000"/>
              <a:gd name="connsiteY2875" fmla="*/ 4910701 h 6858000"/>
              <a:gd name="connsiteX2876" fmla="*/ 649152 w 12192000"/>
              <a:gd name="connsiteY2876" fmla="*/ 4861019 h 6858000"/>
              <a:gd name="connsiteX2877" fmla="*/ 506889 w 12192000"/>
              <a:gd name="connsiteY2877" fmla="*/ 4201744 h 6858000"/>
              <a:gd name="connsiteX2878" fmla="*/ 509481 w 12192000"/>
              <a:gd name="connsiteY2878" fmla="*/ 4197209 h 6858000"/>
              <a:gd name="connsiteX2879" fmla="*/ 514016 w 12192000"/>
              <a:gd name="connsiteY2879" fmla="*/ 4199800 h 6858000"/>
              <a:gd name="connsiteX2880" fmla="*/ 656527 w 12192000"/>
              <a:gd name="connsiteY2880" fmla="*/ 4860234 h 6858000"/>
              <a:gd name="connsiteX2881" fmla="*/ 1000618 w 12192000"/>
              <a:gd name="connsiteY2881" fmla="*/ 4823623 h 6858000"/>
              <a:gd name="connsiteX2882" fmla="*/ 1016816 w 12192000"/>
              <a:gd name="connsiteY2882" fmla="*/ 4836580 h 6858000"/>
              <a:gd name="connsiteX2883" fmla="*/ 1003857 w 12192000"/>
              <a:gd name="connsiteY2883" fmla="*/ 4852774 h 6858000"/>
              <a:gd name="connsiteX2884" fmla="*/ 662746 w 12192000"/>
              <a:gd name="connsiteY2884" fmla="*/ 4889052 h 6858000"/>
              <a:gd name="connsiteX2885" fmla="*/ 706899 w 12192000"/>
              <a:gd name="connsiteY2885" fmla="*/ 5093668 h 6858000"/>
              <a:gd name="connsiteX2886" fmla="*/ 1174593 w 12192000"/>
              <a:gd name="connsiteY2886" fmla="*/ 4801086 h 6858000"/>
              <a:gd name="connsiteX2887" fmla="*/ 800400 w 12192000"/>
              <a:gd name="connsiteY2887" fmla="*/ 4203039 h 6858000"/>
              <a:gd name="connsiteX2888" fmla="*/ 801695 w 12192000"/>
              <a:gd name="connsiteY2888" fmla="*/ 4197857 h 6858000"/>
              <a:gd name="connsiteX2889" fmla="*/ 806879 w 12192000"/>
              <a:gd name="connsiteY2889" fmla="*/ 4199152 h 6858000"/>
              <a:gd name="connsiteX2890" fmla="*/ 1181147 w 12192000"/>
              <a:gd name="connsiteY2890" fmla="*/ 4796987 h 6858000"/>
              <a:gd name="connsiteX2891" fmla="*/ 1525611 w 12192000"/>
              <a:gd name="connsiteY2891" fmla="*/ 4581496 h 6858000"/>
              <a:gd name="connsiteX2892" fmla="*/ 1415931 w 12192000"/>
              <a:gd name="connsiteY2892" fmla="*/ 3971133 h 6858000"/>
              <a:gd name="connsiteX2893" fmla="*/ 1419172 w 12192000"/>
              <a:gd name="connsiteY2893" fmla="*/ 3966599 h 6858000"/>
              <a:gd name="connsiteX2894" fmla="*/ 1423707 w 12192000"/>
              <a:gd name="connsiteY2894" fmla="*/ 3969837 h 6858000"/>
              <a:gd name="connsiteX2895" fmla="*/ 1532810 w 12192000"/>
              <a:gd name="connsiteY2895" fmla="*/ 4576992 h 6858000"/>
              <a:gd name="connsiteX2896" fmla="*/ 1888270 w 12192000"/>
              <a:gd name="connsiteY2896" fmla="*/ 4354623 h 6858000"/>
              <a:gd name="connsiteX2897" fmla="*/ 1892806 w 12192000"/>
              <a:gd name="connsiteY2897" fmla="*/ 4354623 h 6858000"/>
              <a:gd name="connsiteX2898" fmla="*/ 2209146 w 12192000"/>
              <a:gd name="connsiteY2898" fmla="*/ 4617027 h 6858000"/>
              <a:gd name="connsiteX2899" fmla="*/ 2314699 w 12192000"/>
              <a:gd name="connsiteY2899" fmla="*/ 4360621 h 6858000"/>
              <a:gd name="connsiteX2900" fmla="*/ 2085239 w 12192000"/>
              <a:gd name="connsiteY2900" fmla="*/ 4267171 h 6858000"/>
              <a:gd name="connsiteX2901" fmla="*/ 2083296 w 12192000"/>
              <a:gd name="connsiteY2901" fmla="*/ 4262636 h 6858000"/>
              <a:gd name="connsiteX2902" fmla="*/ 2087831 w 12192000"/>
              <a:gd name="connsiteY2902" fmla="*/ 4260693 h 6858000"/>
              <a:gd name="connsiteX2903" fmla="*/ 2317355 w 12192000"/>
              <a:gd name="connsiteY2903" fmla="*/ 4354170 h 6858000"/>
              <a:gd name="connsiteX2904" fmla="*/ 2419569 w 12192000"/>
              <a:gd name="connsiteY2904" fmla="*/ 4105870 h 6858000"/>
              <a:gd name="connsiteX2905" fmla="*/ 2424106 w 12192000"/>
              <a:gd name="connsiteY2905" fmla="*/ 4103928 h 6858000"/>
              <a:gd name="connsiteX2906" fmla="*/ 2426051 w 12192000"/>
              <a:gd name="connsiteY2906" fmla="*/ 4108462 h 6858000"/>
              <a:gd name="connsiteX2907" fmla="*/ 2323818 w 12192000"/>
              <a:gd name="connsiteY2907" fmla="*/ 4356802 h 6858000"/>
              <a:gd name="connsiteX2908" fmla="*/ 2814789 w 12192000"/>
              <a:gd name="connsiteY2908" fmla="*/ 4556755 h 6858000"/>
              <a:gd name="connsiteX2909" fmla="*/ 3041833 w 12192000"/>
              <a:gd name="connsiteY2909" fmla="*/ 4317391 h 6858000"/>
              <a:gd name="connsiteX2910" fmla="*/ 2610092 w 12192000"/>
              <a:gd name="connsiteY2910" fmla="*/ 3835758 h 6858000"/>
              <a:gd name="connsiteX2911" fmla="*/ 2610092 w 12192000"/>
              <a:gd name="connsiteY2911" fmla="*/ 3830573 h 6858000"/>
              <a:gd name="connsiteX2912" fmla="*/ 2615277 w 12192000"/>
              <a:gd name="connsiteY2912" fmla="*/ 3830573 h 6858000"/>
              <a:gd name="connsiteX2913" fmla="*/ 3046886 w 12192000"/>
              <a:gd name="connsiteY2913" fmla="*/ 4312063 h 6858000"/>
              <a:gd name="connsiteX2914" fmla="*/ 3173787 w 12192000"/>
              <a:gd name="connsiteY2914" fmla="*/ 4178276 h 6858000"/>
              <a:gd name="connsiteX2915" fmla="*/ 3101420 w 12192000"/>
              <a:gd name="connsiteY2915" fmla="*/ 3947896 h 6858000"/>
              <a:gd name="connsiteX2916" fmla="*/ 2225808 w 12192000"/>
              <a:gd name="connsiteY2916" fmla="*/ 3376630 h 6858000"/>
              <a:gd name="connsiteX2917" fmla="*/ 2363877 w 12192000"/>
              <a:gd name="connsiteY2917" fmla="*/ 4105870 h 6858000"/>
              <a:gd name="connsiteX2918" fmla="*/ 2361286 w 12192000"/>
              <a:gd name="connsiteY2918" fmla="*/ 4110405 h 6858000"/>
              <a:gd name="connsiteX2919" fmla="*/ 2360636 w 12192000"/>
              <a:gd name="connsiteY2919" fmla="*/ 4111053 h 6858000"/>
              <a:gd name="connsiteX2920" fmla="*/ 2356749 w 12192000"/>
              <a:gd name="connsiteY2920" fmla="*/ 4107814 h 6858000"/>
              <a:gd name="connsiteX2921" fmla="*/ 2214047 w 12192000"/>
              <a:gd name="connsiteY2921" fmla="*/ 3354092 h 6858000"/>
              <a:gd name="connsiteX2922" fmla="*/ 1743553 w 12192000"/>
              <a:gd name="connsiteY2922" fmla="*/ 3563776 h 6858000"/>
              <a:gd name="connsiteX2923" fmla="*/ 1813454 w 12192000"/>
              <a:gd name="connsiteY2923" fmla="*/ 3895251 h 6858000"/>
              <a:gd name="connsiteX2924" fmla="*/ 2185699 w 12192000"/>
              <a:gd name="connsiteY2924" fmla="*/ 3967907 h 6858000"/>
              <a:gd name="connsiteX2925" fmla="*/ 2197360 w 12192000"/>
              <a:gd name="connsiteY2925" fmla="*/ 3984750 h 6858000"/>
              <a:gd name="connsiteX2926" fmla="*/ 2183108 w 12192000"/>
              <a:gd name="connsiteY2926" fmla="*/ 3996408 h 6858000"/>
              <a:gd name="connsiteX2927" fmla="*/ 2180520 w 12192000"/>
              <a:gd name="connsiteY2927" fmla="*/ 3996408 h 6858000"/>
              <a:gd name="connsiteX2928" fmla="*/ 1819948 w 12192000"/>
              <a:gd name="connsiteY2928" fmla="*/ 3926030 h 6858000"/>
              <a:gd name="connsiteX2929" fmla="*/ 1862382 w 12192000"/>
              <a:gd name="connsiteY2929" fmla="*/ 4127247 h 6858000"/>
              <a:gd name="connsiteX2930" fmla="*/ 1859790 w 12192000"/>
              <a:gd name="connsiteY2930" fmla="*/ 4131782 h 6858000"/>
              <a:gd name="connsiteX2931" fmla="*/ 1859145 w 12192000"/>
              <a:gd name="connsiteY2931" fmla="*/ 4131782 h 6858000"/>
              <a:gd name="connsiteX2932" fmla="*/ 1855255 w 12192000"/>
              <a:gd name="connsiteY2932" fmla="*/ 4129191 h 6858000"/>
              <a:gd name="connsiteX2933" fmla="*/ 1812086 w 12192000"/>
              <a:gd name="connsiteY2933" fmla="*/ 3924497 h 6858000"/>
              <a:gd name="connsiteX2934" fmla="*/ 1201556 w 12192000"/>
              <a:gd name="connsiteY2934" fmla="*/ 3805329 h 6858000"/>
              <a:gd name="connsiteX2935" fmla="*/ 961767 w 12192000"/>
              <a:gd name="connsiteY2935" fmla="*/ 3912196 h 6858000"/>
              <a:gd name="connsiteX2936" fmla="*/ 959825 w 12192000"/>
              <a:gd name="connsiteY2936" fmla="*/ 3912196 h 6858000"/>
              <a:gd name="connsiteX2937" fmla="*/ 956586 w 12192000"/>
              <a:gd name="connsiteY2937" fmla="*/ 3910251 h 6858000"/>
              <a:gd name="connsiteX2938" fmla="*/ 958530 w 12192000"/>
              <a:gd name="connsiteY2938" fmla="*/ 3905720 h 6858000"/>
              <a:gd name="connsiteX2939" fmla="*/ 1189230 w 12192000"/>
              <a:gd name="connsiteY2939" fmla="*/ 3802924 h 6858000"/>
              <a:gd name="connsiteX2940" fmla="*/ 652841 w 12192000"/>
              <a:gd name="connsiteY2940" fmla="*/ 3698229 h 6858000"/>
              <a:gd name="connsiteX2941" fmla="*/ 650843 w 12192000"/>
              <a:gd name="connsiteY2941" fmla="*/ 3703476 h 6858000"/>
              <a:gd name="connsiteX2942" fmla="*/ 889847 w 12192000"/>
              <a:gd name="connsiteY2942" fmla="*/ 4042401 h 6858000"/>
              <a:gd name="connsiteX2943" fmla="*/ 889200 w 12192000"/>
              <a:gd name="connsiteY2943" fmla="*/ 4047568 h 6858000"/>
              <a:gd name="connsiteX2944" fmla="*/ 886607 w 12192000"/>
              <a:gd name="connsiteY2944" fmla="*/ 4048217 h 6858000"/>
              <a:gd name="connsiteX2945" fmla="*/ 883368 w 12192000"/>
              <a:gd name="connsiteY2945" fmla="*/ 4046920 h 6858000"/>
              <a:gd name="connsiteX2946" fmla="*/ 647512 w 12192000"/>
              <a:gd name="connsiteY2946" fmla="*/ 3712214 h 6858000"/>
              <a:gd name="connsiteX2947" fmla="*/ 570300 w 12192000"/>
              <a:gd name="connsiteY2947" fmla="*/ 3914855 h 6858000"/>
              <a:gd name="connsiteX2948" fmla="*/ 722031 w 12192000"/>
              <a:gd name="connsiteY2948" fmla="*/ 4031388 h 6858000"/>
              <a:gd name="connsiteX2949" fmla="*/ 722677 w 12192000"/>
              <a:gd name="connsiteY2949" fmla="*/ 4036571 h 6858000"/>
              <a:gd name="connsiteX2950" fmla="*/ 719438 w 12192000"/>
              <a:gd name="connsiteY2950" fmla="*/ 4037867 h 6858000"/>
              <a:gd name="connsiteX2951" fmla="*/ 717494 w 12192000"/>
              <a:gd name="connsiteY2951" fmla="*/ 4037219 h 6858000"/>
              <a:gd name="connsiteX2952" fmla="*/ 567554 w 12192000"/>
              <a:gd name="connsiteY2952" fmla="*/ 3922062 h 6858000"/>
              <a:gd name="connsiteX2953" fmla="*/ 524416 w 12192000"/>
              <a:gd name="connsiteY2953" fmla="*/ 4035276 h 6858000"/>
              <a:gd name="connsiteX2954" fmla="*/ 521177 w 12192000"/>
              <a:gd name="connsiteY2954" fmla="*/ 4037868 h 6858000"/>
              <a:gd name="connsiteX2955" fmla="*/ 519880 w 12192000"/>
              <a:gd name="connsiteY2955" fmla="*/ 4037868 h 6858000"/>
              <a:gd name="connsiteX2956" fmla="*/ 517937 w 12192000"/>
              <a:gd name="connsiteY2956" fmla="*/ 4033333 h 6858000"/>
              <a:gd name="connsiteX2957" fmla="*/ 561956 w 12192000"/>
              <a:gd name="connsiteY2957" fmla="*/ 3917764 h 6858000"/>
              <a:gd name="connsiteX2958" fmla="*/ 0 w 12192000"/>
              <a:gd name="connsiteY2958" fmla="*/ 3486160 h 6858000"/>
              <a:gd name="connsiteX2959" fmla="*/ 0 w 12192000"/>
              <a:gd name="connsiteY2959" fmla="*/ 3477639 h 6858000"/>
              <a:gd name="connsiteX2960" fmla="*/ 888 w 12192000"/>
              <a:gd name="connsiteY2960" fmla="*/ 3477528 h 6858000"/>
              <a:gd name="connsiteX2961" fmla="*/ 564702 w 12192000"/>
              <a:gd name="connsiteY2961" fmla="*/ 3910555 h 6858000"/>
              <a:gd name="connsiteX2962" fmla="*/ 642797 w 12192000"/>
              <a:gd name="connsiteY2962" fmla="*/ 3705520 h 6858000"/>
              <a:gd name="connsiteX2963" fmla="*/ 635236 w 12192000"/>
              <a:gd name="connsiteY2963" fmla="*/ 3694792 h 6858000"/>
              <a:gd name="connsiteX2964" fmla="*/ 361789 w 12192000"/>
              <a:gd name="connsiteY2964" fmla="*/ 3641420 h 6858000"/>
              <a:gd name="connsiteX2965" fmla="*/ 350127 w 12192000"/>
              <a:gd name="connsiteY2965" fmla="*/ 3624577 h 6858000"/>
              <a:gd name="connsiteX2966" fmla="*/ 366974 w 12192000"/>
              <a:gd name="connsiteY2966" fmla="*/ 3612918 h 6858000"/>
              <a:gd name="connsiteX2967" fmla="*/ 611124 w 12192000"/>
              <a:gd name="connsiteY2967" fmla="*/ 3660571 h 6858000"/>
              <a:gd name="connsiteX2968" fmla="*/ 58558 w 12192000"/>
              <a:gd name="connsiteY2968" fmla="*/ 2876388 h 6858000"/>
              <a:gd name="connsiteX2969" fmla="*/ 59204 w 12192000"/>
              <a:gd name="connsiteY2969" fmla="*/ 2871203 h 6858000"/>
              <a:gd name="connsiteX2970" fmla="*/ 64389 w 12192000"/>
              <a:gd name="connsiteY2970" fmla="*/ 2871851 h 6858000"/>
              <a:gd name="connsiteX2971" fmla="*/ 622097 w 12192000"/>
              <a:gd name="connsiteY2971" fmla="*/ 3662713 h 6858000"/>
              <a:gd name="connsiteX2972" fmla="*/ 656542 w 12192000"/>
              <a:gd name="connsiteY2972" fmla="*/ 3669436 h 6858000"/>
              <a:gd name="connsiteX2973" fmla="*/ 782644 w 12192000"/>
              <a:gd name="connsiteY2973" fmla="*/ 3338367 h 6858000"/>
              <a:gd name="connsiteX2974" fmla="*/ 163521 w 12192000"/>
              <a:gd name="connsiteY2974" fmla="*/ 2751361 h 6858000"/>
              <a:gd name="connsiteX2975" fmla="*/ 163521 w 12192000"/>
              <a:gd name="connsiteY2975" fmla="*/ 2746180 h 6858000"/>
              <a:gd name="connsiteX2976" fmla="*/ 168704 w 12192000"/>
              <a:gd name="connsiteY2976" fmla="*/ 2746180 h 6858000"/>
              <a:gd name="connsiteX2977" fmla="*/ 785332 w 12192000"/>
              <a:gd name="connsiteY2977" fmla="*/ 3331308 h 6858000"/>
              <a:gd name="connsiteX2978" fmla="*/ 930097 w 12192000"/>
              <a:gd name="connsiteY2978" fmla="*/ 2951240 h 6858000"/>
              <a:gd name="connsiteX2979" fmla="*/ 730837 w 12192000"/>
              <a:gd name="connsiteY2979" fmla="*/ 2697080 h 6858000"/>
              <a:gd name="connsiteX2980" fmla="*/ 660480 w 12192000"/>
              <a:gd name="connsiteY2980" fmla="*/ 2875737 h 6858000"/>
              <a:gd name="connsiteX2981" fmla="*/ 657242 w 12192000"/>
              <a:gd name="connsiteY2981" fmla="*/ 2877684 h 6858000"/>
              <a:gd name="connsiteX2982" fmla="*/ 655946 w 12192000"/>
              <a:gd name="connsiteY2982" fmla="*/ 2877684 h 6858000"/>
              <a:gd name="connsiteX2983" fmla="*/ 654002 w 12192000"/>
              <a:gd name="connsiteY2983" fmla="*/ 2873146 h 6858000"/>
              <a:gd name="connsiteX2984" fmla="*/ 725845 w 12192000"/>
              <a:gd name="connsiteY2984" fmla="*/ 2690713 h 6858000"/>
              <a:gd name="connsiteX2985" fmla="*/ 341819 w 12192000"/>
              <a:gd name="connsiteY2985" fmla="*/ 2200862 h 6858000"/>
              <a:gd name="connsiteX2986" fmla="*/ 0 w 12192000"/>
              <a:gd name="connsiteY2986" fmla="*/ 2363147 h 6858000"/>
              <a:gd name="connsiteX2987" fmla="*/ 0 w 12192000"/>
              <a:gd name="connsiteY2987" fmla="*/ 2330743 h 6858000"/>
              <a:gd name="connsiteX2988" fmla="*/ 323306 w 12192000"/>
              <a:gd name="connsiteY2988" fmla="*/ 2177246 h 6858000"/>
              <a:gd name="connsiteX2989" fmla="*/ 142139 w 12192000"/>
              <a:gd name="connsiteY2989" fmla="*/ 1946162 h 6858000"/>
              <a:gd name="connsiteX2990" fmla="*/ 142787 w 12192000"/>
              <a:gd name="connsiteY2990" fmla="*/ 1940980 h 6858000"/>
              <a:gd name="connsiteX2991" fmla="*/ 147971 w 12192000"/>
              <a:gd name="connsiteY2991" fmla="*/ 1941627 h 6858000"/>
              <a:gd name="connsiteX2992" fmla="*/ 330193 w 12192000"/>
              <a:gd name="connsiteY2992" fmla="*/ 2173977 h 6858000"/>
              <a:gd name="connsiteX2993" fmla="*/ 1067129 w 12192000"/>
              <a:gd name="connsiteY2993" fmla="*/ 1824106 h 6858000"/>
              <a:gd name="connsiteX2994" fmla="*/ 1069665 w 12192000"/>
              <a:gd name="connsiteY2994" fmla="*/ 1817663 h 6858000"/>
              <a:gd name="connsiteX2995" fmla="*/ 688763 w 12192000"/>
              <a:gd name="connsiteY2995" fmla="*/ 1629626 h 6858000"/>
              <a:gd name="connsiteX2996" fmla="*/ 0 w 12192000"/>
              <a:gd name="connsiteY2996" fmla="*/ 1999433 h 6858000"/>
              <a:gd name="connsiteX2997" fmla="*/ 0 w 12192000"/>
              <a:gd name="connsiteY2997" fmla="*/ 1990272 h 6858000"/>
              <a:gd name="connsiteX2998" fmla="*/ 680090 w 12192000"/>
              <a:gd name="connsiteY2998" fmla="*/ 1625344 h 6858000"/>
              <a:gd name="connsiteX2999" fmla="*/ 0 w 12192000"/>
              <a:gd name="connsiteY2999" fmla="*/ 1289603 h 6858000"/>
              <a:gd name="connsiteX3000" fmla="*/ 0 w 12192000"/>
              <a:gd name="connsiteY3000" fmla="*/ 1280946 h 6858000"/>
              <a:gd name="connsiteX3001" fmla="*/ 688255 w 12192000"/>
              <a:gd name="connsiteY3001" fmla="*/ 1620963 h 6858000"/>
              <a:gd name="connsiteX3002" fmla="*/ 944041 w 12192000"/>
              <a:gd name="connsiteY3002" fmla="*/ 1483708 h 6858000"/>
              <a:gd name="connsiteX3003" fmla="*/ 925237 w 12192000"/>
              <a:gd name="connsiteY3003" fmla="*/ 1396563 h 6858000"/>
              <a:gd name="connsiteX3004" fmla="*/ 739526 w 12192000"/>
              <a:gd name="connsiteY3004" fmla="*/ 1352129 h 6858000"/>
              <a:gd name="connsiteX3005" fmla="*/ 736935 w 12192000"/>
              <a:gd name="connsiteY3005" fmla="*/ 1347595 h 6858000"/>
              <a:gd name="connsiteX3006" fmla="*/ 741470 w 12192000"/>
              <a:gd name="connsiteY3006" fmla="*/ 1345004 h 6858000"/>
              <a:gd name="connsiteX3007" fmla="*/ 923512 w 12192000"/>
              <a:gd name="connsiteY3007" fmla="*/ 1388570 h 6858000"/>
              <a:gd name="connsiteX3008" fmla="*/ 889119 w 12192000"/>
              <a:gd name="connsiteY3008" fmla="*/ 1229189 h 6858000"/>
              <a:gd name="connsiteX3009" fmla="*/ 615710 w 12192000"/>
              <a:gd name="connsiteY3009" fmla="*/ 823593 h 6858000"/>
              <a:gd name="connsiteX3010" fmla="*/ 317627 w 12192000"/>
              <a:gd name="connsiteY3010" fmla="*/ 857317 h 6858000"/>
              <a:gd name="connsiteX3011" fmla="*/ 0 w 12192000"/>
              <a:gd name="connsiteY3011" fmla="*/ 1233434 h 6858000"/>
              <a:gd name="connsiteX3012" fmla="*/ 0 w 12192000"/>
              <a:gd name="connsiteY3012" fmla="*/ 1187793 h 6858000"/>
              <a:gd name="connsiteX3013" fmla="*/ 275012 w 12192000"/>
              <a:gd name="connsiteY3013" fmla="*/ 862137 h 6858000"/>
              <a:gd name="connsiteX3014" fmla="*/ 9314 w 12192000"/>
              <a:gd name="connsiteY3014" fmla="*/ 892197 h 6858000"/>
              <a:gd name="connsiteX3015" fmla="*/ 5426 w 12192000"/>
              <a:gd name="connsiteY3015" fmla="*/ 888958 h 6858000"/>
              <a:gd name="connsiteX3016" fmla="*/ 8665 w 12192000"/>
              <a:gd name="connsiteY3016" fmla="*/ 885071 h 6858000"/>
              <a:gd name="connsiteX3017" fmla="*/ 281733 w 12192000"/>
              <a:gd name="connsiteY3017" fmla="*/ 854178 h 6858000"/>
              <a:gd name="connsiteX3018" fmla="*/ 478923 w 12192000"/>
              <a:gd name="connsiteY3018" fmla="*/ 620676 h 6858000"/>
              <a:gd name="connsiteX3019" fmla="*/ 422445 w 12192000"/>
              <a:gd name="connsiteY3019" fmla="*/ 536891 h 6858000"/>
              <a:gd name="connsiteX3020" fmla="*/ 188788 w 12192000"/>
              <a:gd name="connsiteY3020" fmla="*/ 682963 h 6858000"/>
              <a:gd name="connsiteX3021" fmla="*/ 183605 w 12192000"/>
              <a:gd name="connsiteY3021" fmla="*/ 681666 h 6858000"/>
              <a:gd name="connsiteX3022" fmla="*/ 184901 w 12192000"/>
              <a:gd name="connsiteY3022" fmla="*/ 676484 h 6858000"/>
              <a:gd name="connsiteX3023" fmla="*/ 418173 w 12192000"/>
              <a:gd name="connsiteY3023" fmla="*/ 530554 h 6858000"/>
              <a:gd name="connsiteX3024" fmla="*/ 192212 w 12192000"/>
              <a:gd name="connsiteY3024" fmla="*/ 195347 h 6858000"/>
              <a:gd name="connsiteX3025" fmla="*/ 0 w 12192000"/>
              <a:gd name="connsiteY3025" fmla="*/ 215789 h 6858000"/>
              <a:gd name="connsiteX3026" fmla="*/ 0 w 12192000"/>
              <a:gd name="connsiteY3026" fmla="*/ 186340 h 6858000"/>
              <a:gd name="connsiteX3027" fmla="*/ 173682 w 12192000"/>
              <a:gd name="connsiteY3027" fmla="*/ 1678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</a:cxnLst>
            <a:rect l="l" t="t" r="r" b="b"/>
            <a:pathLst>
              <a:path w="12192000" h="6858000">
                <a:moveTo>
                  <a:pt x="1951765" y="6693801"/>
                </a:moveTo>
                <a:cubicBezTo>
                  <a:pt x="1953708" y="6693153"/>
                  <a:pt x="1955652" y="6694448"/>
                  <a:pt x="1956301" y="6696392"/>
                </a:cubicBezTo>
                <a:lnTo>
                  <a:pt x="1986897" y="6858000"/>
                </a:lnTo>
                <a:lnTo>
                  <a:pt x="1979403" y="6858000"/>
                </a:lnTo>
                <a:lnTo>
                  <a:pt x="1949174" y="6698336"/>
                </a:lnTo>
                <a:cubicBezTo>
                  <a:pt x="1948525" y="6696392"/>
                  <a:pt x="1949822" y="6694448"/>
                  <a:pt x="1951765" y="6693801"/>
                </a:cubicBezTo>
                <a:close/>
                <a:moveTo>
                  <a:pt x="8312466" y="6689266"/>
                </a:moveTo>
                <a:cubicBezTo>
                  <a:pt x="8314410" y="6687969"/>
                  <a:pt x="8316352" y="6688618"/>
                  <a:pt x="8317649" y="6690561"/>
                </a:cubicBezTo>
                <a:lnTo>
                  <a:pt x="8413417" y="6858000"/>
                </a:lnTo>
                <a:lnTo>
                  <a:pt x="8404715" y="6858000"/>
                </a:lnTo>
                <a:lnTo>
                  <a:pt x="8311170" y="6694447"/>
                </a:lnTo>
                <a:cubicBezTo>
                  <a:pt x="8309873" y="6692505"/>
                  <a:pt x="8310521" y="6690561"/>
                  <a:pt x="8312466" y="6689266"/>
                </a:cubicBezTo>
                <a:close/>
                <a:moveTo>
                  <a:pt x="8020898" y="6687971"/>
                </a:moveTo>
                <a:cubicBezTo>
                  <a:pt x="8022843" y="6687323"/>
                  <a:pt x="8024785" y="6688619"/>
                  <a:pt x="8025433" y="6690562"/>
                </a:cubicBezTo>
                <a:lnTo>
                  <a:pt x="8058445" y="6858000"/>
                </a:lnTo>
                <a:lnTo>
                  <a:pt x="8050934" y="6858000"/>
                </a:lnTo>
                <a:lnTo>
                  <a:pt x="8018306" y="6692506"/>
                </a:lnTo>
                <a:cubicBezTo>
                  <a:pt x="8017659" y="6690562"/>
                  <a:pt x="8018954" y="6688619"/>
                  <a:pt x="8020898" y="6687971"/>
                </a:cubicBezTo>
                <a:close/>
                <a:moveTo>
                  <a:pt x="142755" y="6684730"/>
                </a:moveTo>
                <a:cubicBezTo>
                  <a:pt x="144051" y="6683435"/>
                  <a:pt x="146642" y="6684083"/>
                  <a:pt x="147939" y="6685379"/>
                </a:cubicBezTo>
                <a:lnTo>
                  <a:pt x="283315" y="6858000"/>
                </a:lnTo>
                <a:lnTo>
                  <a:pt x="273928" y="6858000"/>
                </a:lnTo>
                <a:lnTo>
                  <a:pt x="142107" y="6689913"/>
                </a:lnTo>
                <a:cubicBezTo>
                  <a:pt x="140812" y="6688618"/>
                  <a:pt x="141460" y="6686027"/>
                  <a:pt x="142755" y="6684730"/>
                </a:cubicBezTo>
                <a:close/>
                <a:moveTo>
                  <a:pt x="12095714" y="6666594"/>
                </a:moveTo>
                <a:cubicBezTo>
                  <a:pt x="12097009" y="6665297"/>
                  <a:pt x="12099602" y="6665297"/>
                  <a:pt x="12100897" y="6666594"/>
                </a:cubicBezTo>
                <a:lnTo>
                  <a:pt x="12192000" y="6761067"/>
                </a:lnTo>
                <a:lnTo>
                  <a:pt x="12192000" y="6771622"/>
                </a:lnTo>
                <a:lnTo>
                  <a:pt x="12095714" y="6671775"/>
                </a:lnTo>
                <a:cubicBezTo>
                  <a:pt x="12094418" y="6670480"/>
                  <a:pt x="12094418" y="6667889"/>
                  <a:pt x="12095714" y="6666594"/>
                </a:cubicBezTo>
                <a:close/>
                <a:moveTo>
                  <a:pt x="4616041" y="6610883"/>
                </a:moveTo>
                <a:cubicBezTo>
                  <a:pt x="4617983" y="6609586"/>
                  <a:pt x="4619928" y="6610234"/>
                  <a:pt x="4621224" y="6612178"/>
                </a:cubicBezTo>
                <a:lnTo>
                  <a:pt x="4774844" y="6858000"/>
                </a:lnTo>
                <a:lnTo>
                  <a:pt x="4765937" y="6858000"/>
                </a:lnTo>
                <a:lnTo>
                  <a:pt x="4614745" y="6616064"/>
                </a:lnTo>
                <a:cubicBezTo>
                  <a:pt x="4613449" y="6614122"/>
                  <a:pt x="4614097" y="6612178"/>
                  <a:pt x="4616041" y="6610883"/>
                </a:cubicBezTo>
                <a:close/>
                <a:moveTo>
                  <a:pt x="9936173" y="6586914"/>
                </a:moveTo>
                <a:cubicBezTo>
                  <a:pt x="9938116" y="6587562"/>
                  <a:pt x="9938764" y="6589506"/>
                  <a:pt x="9938116" y="6591449"/>
                </a:cubicBezTo>
                <a:lnTo>
                  <a:pt x="9879459" y="6747382"/>
                </a:lnTo>
                <a:lnTo>
                  <a:pt x="10127689" y="6858000"/>
                </a:lnTo>
                <a:lnTo>
                  <a:pt x="10110562" y="6858000"/>
                </a:lnTo>
                <a:lnTo>
                  <a:pt x="9876999" y="6753918"/>
                </a:lnTo>
                <a:lnTo>
                  <a:pt x="9837846" y="6858000"/>
                </a:lnTo>
                <a:lnTo>
                  <a:pt x="9830394" y="6858000"/>
                </a:lnTo>
                <a:lnTo>
                  <a:pt x="9870617" y="6751074"/>
                </a:lnTo>
                <a:lnTo>
                  <a:pt x="9619984" y="6639385"/>
                </a:lnTo>
                <a:cubicBezTo>
                  <a:pt x="9618040" y="6638737"/>
                  <a:pt x="9617392" y="6636146"/>
                  <a:pt x="9618040" y="6634851"/>
                </a:cubicBezTo>
                <a:cubicBezTo>
                  <a:pt x="9618687" y="6632907"/>
                  <a:pt x="9621279" y="6632260"/>
                  <a:pt x="9622575" y="6632907"/>
                </a:cubicBezTo>
                <a:lnTo>
                  <a:pt x="9873075" y="6744538"/>
                </a:lnTo>
                <a:lnTo>
                  <a:pt x="9931637" y="6588858"/>
                </a:lnTo>
                <a:cubicBezTo>
                  <a:pt x="9932285" y="6586914"/>
                  <a:pt x="9934229" y="6586267"/>
                  <a:pt x="9936173" y="6586914"/>
                </a:cubicBezTo>
                <a:close/>
                <a:moveTo>
                  <a:pt x="1252990" y="6512786"/>
                </a:moveTo>
                <a:lnTo>
                  <a:pt x="1117683" y="6576875"/>
                </a:lnTo>
                <a:lnTo>
                  <a:pt x="1385319" y="6709092"/>
                </a:lnTo>
                <a:close/>
                <a:moveTo>
                  <a:pt x="2652189" y="6494600"/>
                </a:moveTo>
                <a:lnTo>
                  <a:pt x="2612574" y="6536409"/>
                </a:lnTo>
                <a:lnTo>
                  <a:pt x="2668539" y="6549803"/>
                </a:lnTo>
                <a:close/>
                <a:moveTo>
                  <a:pt x="8930590" y="6437275"/>
                </a:moveTo>
                <a:cubicBezTo>
                  <a:pt x="8932532" y="6437275"/>
                  <a:pt x="8934476" y="6438570"/>
                  <a:pt x="8934476" y="6440514"/>
                </a:cubicBezTo>
                <a:lnTo>
                  <a:pt x="9003019" y="6858000"/>
                </a:lnTo>
                <a:lnTo>
                  <a:pt x="8995787" y="6858000"/>
                </a:lnTo>
                <a:lnTo>
                  <a:pt x="8927350" y="6441161"/>
                </a:lnTo>
                <a:cubicBezTo>
                  <a:pt x="8926702" y="6439219"/>
                  <a:pt x="8928645" y="6437275"/>
                  <a:pt x="8930590" y="6437275"/>
                </a:cubicBezTo>
                <a:close/>
                <a:moveTo>
                  <a:pt x="1154025" y="6365975"/>
                </a:moveTo>
                <a:lnTo>
                  <a:pt x="1078555" y="6557545"/>
                </a:lnTo>
                <a:lnTo>
                  <a:pt x="1084353" y="6560410"/>
                </a:lnTo>
                <a:lnTo>
                  <a:pt x="1236475" y="6488287"/>
                </a:lnTo>
                <a:close/>
                <a:moveTo>
                  <a:pt x="5112130" y="6297937"/>
                </a:moveTo>
                <a:lnTo>
                  <a:pt x="5220052" y="6857380"/>
                </a:lnTo>
                <a:lnTo>
                  <a:pt x="5583785" y="6633732"/>
                </a:lnTo>
                <a:lnTo>
                  <a:pt x="5451219" y="6523431"/>
                </a:lnTo>
                <a:cubicBezTo>
                  <a:pt x="5449923" y="6522134"/>
                  <a:pt x="5449274" y="6519543"/>
                  <a:pt x="5450571" y="6518248"/>
                </a:cubicBezTo>
                <a:cubicBezTo>
                  <a:pt x="5451867" y="6516953"/>
                  <a:pt x="5454458" y="6516304"/>
                  <a:pt x="5455754" y="6517600"/>
                </a:cubicBezTo>
                <a:lnTo>
                  <a:pt x="5586637" y="6626502"/>
                </a:lnTo>
                <a:lnTo>
                  <a:pt x="5531540" y="6367767"/>
                </a:lnTo>
                <a:lnTo>
                  <a:pt x="5274685" y="6325002"/>
                </a:lnTo>
                <a:lnTo>
                  <a:pt x="5341719" y="6413307"/>
                </a:lnTo>
                <a:cubicBezTo>
                  <a:pt x="5343016" y="6414602"/>
                  <a:pt x="5342367" y="6417193"/>
                  <a:pt x="5341072" y="6418488"/>
                </a:cubicBezTo>
                <a:cubicBezTo>
                  <a:pt x="5340423" y="6419784"/>
                  <a:pt x="5339776" y="6419784"/>
                  <a:pt x="5339127" y="6419784"/>
                </a:cubicBezTo>
                <a:cubicBezTo>
                  <a:pt x="5337832" y="6419784"/>
                  <a:pt x="5337184" y="6419136"/>
                  <a:pt x="5336536" y="6418488"/>
                </a:cubicBezTo>
                <a:lnTo>
                  <a:pt x="5264239" y="6323263"/>
                </a:lnTo>
                <a:close/>
                <a:moveTo>
                  <a:pt x="5091715" y="6231001"/>
                </a:moveTo>
                <a:lnTo>
                  <a:pt x="5037907" y="6255674"/>
                </a:lnTo>
                <a:lnTo>
                  <a:pt x="5098418" y="6265749"/>
                </a:lnTo>
                <a:close/>
                <a:moveTo>
                  <a:pt x="5167729" y="6196146"/>
                </a:moveTo>
                <a:lnTo>
                  <a:pt x="5098607" y="6227840"/>
                </a:lnTo>
                <a:lnTo>
                  <a:pt x="5106169" y="6267039"/>
                </a:lnTo>
                <a:lnTo>
                  <a:pt x="5238249" y="6289030"/>
                </a:lnTo>
                <a:close/>
                <a:moveTo>
                  <a:pt x="1033909" y="6187786"/>
                </a:moveTo>
                <a:lnTo>
                  <a:pt x="952428" y="6231508"/>
                </a:lnTo>
                <a:lnTo>
                  <a:pt x="974045" y="6331684"/>
                </a:lnTo>
                <a:cubicBezTo>
                  <a:pt x="974693" y="6333627"/>
                  <a:pt x="973397" y="6335571"/>
                  <a:pt x="971453" y="6336219"/>
                </a:cubicBezTo>
                <a:cubicBezTo>
                  <a:pt x="970806" y="6336219"/>
                  <a:pt x="970806" y="6336219"/>
                  <a:pt x="970806" y="6336219"/>
                </a:cubicBezTo>
                <a:cubicBezTo>
                  <a:pt x="968862" y="6336219"/>
                  <a:pt x="967566" y="6334922"/>
                  <a:pt x="966918" y="6333627"/>
                </a:cubicBezTo>
                <a:lnTo>
                  <a:pt x="945666" y="6235137"/>
                </a:lnTo>
                <a:lnTo>
                  <a:pt x="696534" y="6368820"/>
                </a:lnTo>
                <a:lnTo>
                  <a:pt x="1072363" y="6554486"/>
                </a:lnTo>
                <a:lnTo>
                  <a:pt x="1149338" y="6359023"/>
                </a:lnTo>
                <a:close/>
                <a:moveTo>
                  <a:pt x="1061739" y="6172853"/>
                </a:moveTo>
                <a:lnTo>
                  <a:pt x="1040902" y="6184034"/>
                </a:lnTo>
                <a:lnTo>
                  <a:pt x="1152867" y="6350064"/>
                </a:lnTo>
                <a:lnTo>
                  <a:pt x="1208795" y="6208047"/>
                </a:lnTo>
                <a:close/>
                <a:moveTo>
                  <a:pt x="1027901" y="6164755"/>
                </a:moveTo>
                <a:lnTo>
                  <a:pt x="1036661" y="6177746"/>
                </a:lnTo>
                <a:lnTo>
                  <a:pt x="1050700" y="6170211"/>
                </a:lnTo>
                <a:close/>
                <a:moveTo>
                  <a:pt x="933129" y="6142074"/>
                </a:moveTo>
                <a:lnTo>
                  <a:pt x="950771" y="6223833"/>
                </a:lnTo>
                <a:lnTo>
                  <a:pt x="1029670" y="6181497"/>
                </a:lnTo>
                <a:lnTo>
                  <a:pt x="1016553" y="6162039"/>
                </a:lnTo>
                <a:close/>
                <a:moveTo>
                  <a:pt x="10906362" y="6095120"/>
                </a:moveTo>
                <a:lnTo>
                  <a:pt x="10611367" y="6202934"/>
                </a:lnTo>
                <a:lnTo>
                  <a:pt x="10573732" y="6730077"/>
                </a:lnTo>
                <a:close/>
                <a:moveTo>
                  <a:pt x="1265770" y="6063371"/>
                </a:moveTo>
                <a:lnTo>
                  <a:pt x="1071522" y="6167603"/>
                </a:lnTo>
                <a:lnTo>
                  <a:pt x="1211527" y="6201110"/>
                </a:lnTo>
                <a:close/>
                <a:moveTo>
                  <a:pt x="5066865" y="6063292"/>
                </a:moveTo>
                <a:lnTo>
                  <a:pt x="5097249" y="6220797"/>
                </a:lnTo>
                <a:lnTo>
                  <a:pt x="5163412" y="6190460"/>
                </a:lnTo>
                <a:close/>
                <a:moveTo>
                  <a:pt x="5465880" y="6059431"/>
                </a:moveTo>
                <a:lnTo>
                  <a:pt x="5174506" y="6193039"/>
                </a:lnTo>
                <a:lnTo>
                  <a:pt x="5248696" y="6290769"/>
                </a:lnTo>
                <a:lnTo>
                  <a:pt x="5524938" y="6336762"/>
                </a:lnTo>
                <a:close/>
                <a:moveTo>
                  <a:pt x="900188" y="5989415"/>
                </a:moveTo>
                <a:lnTo>
                  <a:pt x="931403" y="6134069"/>
                </a:lnTo>
                <a:lnTo>
                  <a:pt x="1010452" y="6152988"/>
                </a:lnTo>
                <a:close/>
                <a:moveTo>
                  <a:pt x="10974336" y="5981276"/>
                </a:moveTo>
                <a:lnTo>
                  <a:pt x="10921589" y="6081941"/>
                </a:lnTo>
                <a:lnTo>
                  <a:pt x="11008870" y="6050057"/>
                </a:lnTo>
                <a:close/>
                <a:moveTo>
                  <a:pt x="9669953" y="5979059"/>
                </a:moveTo>
                <a:lnTo>
                  <a:pt x="9585313" y="6027183"/>
                </a:lnTo>
                <a:lnTo>
                  <a:pt x="9629010" y="6065193"/>
                </a:lnTo>
                <a:close/>
                <a:moveTo>
                  <a:pt x="2495971" y="5967176"/>
                </a:moveTo>
                <a:lnTo>
                  <a:pt x="1801143" y="6342217"/>
                </a:lnTo>
                <a:lnTo>
                  <a:pt x="2604345" y="6534440"/>
                </a:lnTo>
                <a:lnTo>
                  <a:pt x="2649785" y="6486484"/>
                </a:lnTo>
                <a:close/>
                <a:moveTo>
                  <a:pt x="11473451" y="5887863"/>
                </a:moveTo>
                <a:lnTo>
                  <a:pt x="11019491" y="6053774"/>
                </a:lnTo>
                <a:lnTo>
                  <a:pt x="11145996" y="6305736"/>
                </a:lnTo>
                <a:lnTo>
                  <a:pt x="11209997" y="6236459"/>
                </a:lnTo>
                <a:cubicBezTo>
                  <a:pt x="11215181" y="6230628"/>
                  <a:pt x="11224898" y="6229981"/>
                  <a:pt x="11230730" y="6235811"/>
                </a:cubicBezTo>
                <a:cubicBezTo>
                  <a:pt x="11236562" y="6240993"/>
                  <a:pt x="11237210" y="6250710"/>
                  <a:pt x="11231379" y="6256541"/>
                </a:cubicBezTo>
                <a:lnTo>
                  <a:pt x="11160057" y="6333741"/>
                </a:lnTo>
                <a:lnTo>
                  <a:pt x="11329439" y="6671097"/>
                </a:lnTo>
                <a:lnTo>
                  <a:pt x="11558715" y="6580108"/>
                </a:lnTo>
                <a:lnTo>
                  <a:pt x="11485581" y="5986340"/>
                </a:lnTo>
                <a:lnTo>
                  <a:pt x="11282565" y="6040178"/>
                </a:lnTo>
                <a:cubicBezTo>
                  <a:pt x="11281269" y="6040826"/>
                  <a:pt x="11279973" y="6040826"/>
                  <a:pt x="11278678" y="6040826"/>
                </a:cubicBezTo>
                <a:cubicBezTo>
                  <a:pt x="11272199" y="6040826"/>
                  <a:pt x="11266367" y="6036291"/>
                  <a:pt x="11264422" y="6029813"/>
                </a:cubicBezTo>
                <a:cubicBezTo>
                  <a:pt x="11262480" y="6022041"/>
                  <a:pt x="11267015" y="6014267"/>
                  <a:pt x="11274789" y="6011675"/>
                </a:cubicBezTo>
                <a:lnTo>
                  <a:pt x="11481935" y="5956743"/>
                </a:lnTo>
                <a:close/>
                <a:moveTo>
                  <a:pt x="5008058" y="5797340"/>
                </a:moveTo>
                <a:lnTo>
                  <a:pt x="4922617" y="5861232"/>
                </a:lnTo>
                <a:lnTo>
                  <a:pt x="5053691" y="6033893"/>
                </a:lnTo>
                <a:close/>
                <a:moveTo>
                  <a:pt x="8680495" y="5773933"/>
                </a:moveTo>
                <a:lnTo>
                  <a:pt x="8394299" y="6171123"/>
                </a:lnTo>
                <a:lnTo>
                  <a:pt x="8490334" y="6327351"/>
                </a:lnTo>
                <a:lnTo>
                  <a:pt x="8852792" y="5929527"/>
                </a:lnTo>
                <a:close/>
                <a:moveTo>
                  <a:pt x="1733630" y="5694550"/>
                </a:moveTo>
                <a:lnTo>
                  <a:pt x="1751527" y="5794154"/>
                </a:lnTo>
                <a:lnTo>
                  <a:pt x="1784783" y="5776308"/>
                </a:lnTo>
                <a:close/>
                <a:moveTo>
                  <a:pt x="8029512" y="5592115"/>
                </a:moveTo>
                <a:lnTo>
                  <a:pt x="7246100" y="5816825"/>
                </a:lnTo>
                <a:lnTo>
                  <a:pt x="7400184" y="5890538"/>
                </a:lnTo>
                <a:cubicBezTo>
                  <a:pt x="7401480" y="5891186"/>
                  <a:pt x="7402775" y="5893130"/>
                  <a:pt x="7402128" y="5895072"/>
                </a:cubicBezTo>
                <a:cubicBezTo>
                  <a:pt x="7400833" y="5896368"/>
                  <a:pt x="7399536" y="5897663"/>
                  <a:pt x="7398240" y="5897663"/>
                </a:cubicBezTo>
                <a:lnTo>
                  <a:pt x="6847292" y="5861660"/>
                </a:lnTo>
                <a:lnTo>
                  <a:pt x="7059057" y="6391035"/>
                </a:lnTo>
                <a:lnTo>
                  <a:pt x="7512276" y="5915154"/>
                </a:lnTo>
                <a:cubicBezTo>
                  <a:pt x="7518108" y="5909324"/>
                  <a:pt x="7527178" y="5909324"/>
                  <a:pt x="7533010" y="5914507"/>
                </a:cubicBezTo>
                <a:cubicBezTo>
                  <a:pt x="7538841" y="5920337"/>
                  <a:pt x="7538841" y="5929406"/>
                  <a:pt x="7533658" y="5935236"/>
                </a:cubicBezTo>
                <a:lnTo>
                  <a:pt x="7071038" y="6420986"/>
                </a:lnTo>
                <a:lnTo>
                  <a:pt x="7210084" y="6768577"/>
                </a:lnTo>
                <a:lnTo>
                  <a:pt x="8260249" y="5967476"/>
                </a:lnTo>
                <a:close/>
                <a:moveTo>
                  <a:pt x="6734898" y="5580690"/>
                </a:moveTo>
                <a:lnTo>
                  <a:pt x="6844337" y="5854269"/>
                </a:lnTo>
                <a:lnTo>
                  <a:pt x="7380098" y="5889242"/>
                </a:lnTo>
                <a:lnTo>
                  <a:pt x="7235206" y="5819950"/>
                </a:lnTo>
                <a:lnTo>
                  <a:pt x="7233020" y="5820577"/>
                </a:lnTo>
                <a:cubicBezTo>
                  <a:pt x="7231724" y="5821224"/>
                  <a:pt x="7230427" y="5821224"/>
                  <a:pt x="7229132" y="5821224"/>
                </a:cubicBezTo>
                <a:cubicBezTo>
                  <a:pt x="7222653" y="5821224"/>
                  <a:pt x="7216822" y="5817338"/>
                  <a:pt x="7214877" y="5810859"/>
                </a:cubicBezTo>
                <a:lnTo>
                  <a:pt x="7215146" y="5810358"/>
                </a:lnTo>
                <a:close/>
                <a:moveTo>
                  <a:pt x="797138" y="5546822"/>
                </a:moveTo>
                <a:lnTo>
                  <a:pt x="624365" y="5566369"/>
                </a:lnTo>
                <a:lnTo>
                  <a:pt x="884637" y="5952315"/>
                </a:lnTo>
                <a:close/>
                <a:moveTo>
                  <a:pt x="6624782" y="5528030"/>
                </a:moveTo>
                <a:lnTo>
                  <a:pt x="6212087" y="5717268"/>
                </a:lnTo>
                <a:lnTo>
                  <a:pt x="6389775" y="6329002"/>
                </a:lnTo>
                <a:lnTo>
                  <a:pt x="6677504" y="6791665"/>
                </a:lnTo>
                <a:lnTo>
                  <a:pt x="7053763" y="6396593"/>
                </a:lnTo>
                <a:lnTo>
                  <a:pt x="6839574" y="5861155"/>
                </a:lnTo>
                <a:lnTo>
                  <a:pt x="6436716" y="5834827"/>
                </a:lnTo>
                <a:cubicBezTo>
                  <a:pt x="6434773" y="5834827"/>
                  <a:pt x="6433476" y="5832884"/>
                  <a:pt x="6433476" y="5830941"/>
                </a:cubicBezTo>
                <a:cubicBezTo>
                  <a:pt x="6433476" y="5828997"/>
                  <a:pt x="6435420" y="5827702"/>
                  <a:pt x="6437364" y="5827702"/>
                </a:cubicBezTo>
                <a:lnTo>
                  <a:pt x="6836619" y="5853765"/>
                </a:lnTo>
                <a:lnTo>
                  <a:pt x="6725604" y="5576245"/>
                </a:lnTo>
                <a:close/>
                <a:moveTo>
                  <a:pt x="6693678" y="5496439"/>
                </a:moveTo>
                <a:lnTo>
                  <a:pt x="6633789" y="5523900"/>
                </a:lnTo>
                <a:lnTo>
                  <a:pt x="6721437" y="5565830"/>
                </a:lnTo>
                <a:close/>
                <a:moveTo>
                  <a:pt x="8370768" y="5494230"/>
                </a:moveTo>
                <a:lnTo>
                  <a:pt x="8037052" y="5589952"/>
                </a:lnTo>
                <a:lnTo>
                  <a:pt x="8266286" y="5962871"/>
                </a:lnTo>
                <a:lnTo>
                  <a:pt x="8363653" y="5888596"/>
                </a:lnTo>
                <a:cubicBezTo>
                  <a:pt x="8366893" y="5886004"/>
                  <a:pt x="8370779" y="5885033"/>
                  <a:pt x="8374505" y="5885518"/>
                </a:cubicBezTo>
                <a:cubicBezTo>
                  <a:pt x="8378231" y="5886004"/>
                  <a:pt x="8381794" y="5887947"/>
                  <a:pt x="8384386" y="5891186"/>
                </a:cubicBezTo>
                <a:cubicBezTo>
                  <a:pt x="8389570" y="5897663"/>
                  <a:pt x="8388273" y="5906733"/>
                  <a:pt x="8381793" y="5911915"/>
                </a:cubicBezTo>
                <a:lnTo>
                  <a:pt x="8281835" y="5988167"/>
                </a:lnTo>
                <a:lnTo>
                  <a:pt x="8390111" y="6164309"/>
                </a:lnTo>
                <a:lnTo>
                  <a:pt x="8674984" y="5768955"/>
                </a:lnTo>
                <a:close/>
                <a:moveTo>
                  <a:pt x="4617944" y="5471998"/>
                </a:moveTo>
                <a:lnTo>
                  <a:pt x="4354016" y="6141811"/>
                </a:lnTo>
                <a:lnTo>
                  <a:pt x="5025643" y="6253632"/>
                </a:lnTo>
                <a:lnTo>
                  <a:pt x="5090357" y="6223958"/>
                </a:lnTo>
                <a:lnTo>
                  <a:pt x="5056807" y="6050044"/>
                </a:lnTo>
                <a:lnTo>
                  <a:pt x="4916773" y="5865601"/>
                </a:lnTo>
                <a:lnTo>
                  <a:pt x="4881691" y="5891834"/>
                </a:lnTo>
                <a:cubicBezTo>
                  <a:pt x="4878452" y="5893777"/>
                  <a:pt x="4875212" y="5894425"/>
                  <a:pt x="4872620" y="5894425"/>
                </a:cubicBezTo>
                <a:cubicBezTo>
                  <a:pt x="4868085" y="5894425"/>
                  <a:pt x="4863549" y="5892482"/>
                  <a:pt x="4860958" y="5888596"/>
                </a:cubicBezTo>
                <a:cubicBezTo>
                  <a:pt x="4856421" y="5882117"/>
                  <a:pt x="4857717" y="5873048"/>
                  <a:pt x="4864196" y="5867865"/>
                </a:cubicBezTo>
                <a:lnTo>
                  <a:pt x="4898831" y="5841967"/>
                </a:lnTo>
                <a:close/>
                <a:moveTo>
                  <a:pt x="778648" y="5461140"/>
                </a:moveTo>
                <a:lnTo>
                  <a:pt x="581965" y="5503495"/>
                </a:lnTo>
                <a:lnTo>
                  <a:pt x="619854" y="5559680"/>
                </a:lnTo>
                <a:lnTo>
                  <a:pt x="795621" y="5539794"/>
                </a:lnTo>
                <a:close/>
                <a:moveTo>
                  <a:pt x="1585397" y="5457642"/>
                </a:moveTo>
                <a:lnTo>
                  <a:pt x="804504" y="5545989"/>
                </a:lnTo>
                <a:lnTo>
                  <a:pt x="895734" y="5968770"/>
                </a:lnTo>
                <a:lnTo>
                  <a:pt x="1021796" y="6155703"/>
                </a:lnTo>
                <a:lnTo>
                  <a:pt x="1060485" y="6164962"/>
                </a:lnTo>
                <a:lnTo>
                  <a:pt x="1270045" y="6052512"/>
                </a:lnTo>
                <a:lnTo>
                  <a:pt x="1353732" y="5840011"/>
                </a:lnTo>
                <a:cubicBezTo>
                  <a:pt x="1354379" y="5838067"/>
                  <a:pt x="1356323" y="5837420"/>
                  <a:pt x="1358267" y="5838067"/>
                </a:cubicBezTo>
                <a:cubicBezTo>
                  <a:pt x="1360211" y="5838715"/>
                  <a:pt x="1360860" y="5840659"/>
                  <a:pt x="1360211" y="5842601"/>
                </a:cubicBezTo>
                <a:lnTo>
                  <a:pt x="1279516" y="6047431"/>
                </a:lnTo>
                <a:lnTo>
                  <a:pt x="1744223" y="5798073"/>
                </a:lnTo>
                <a:lnTo>
                  <a:pt x="1722394" y="5676595"/>
                </a:lnTo>
                <a:close/>
                <a:moveTo>
                  <a:pt x="1681104" y="5446815"/>
                </a:moveTo>
                <a:lnTo>
                  <a:pt x="1594126" y="5456655"/>
                </a:lnTo>
                <a:lnTo>
                  <a:pt x="1718601" y="5655483"/>
                </a:lnTo>
                <a:close/>
                <a:moveTo>
                  <a:pt x="496000" y="5389815"/>
                </a:moveTo>
                <a:lnTo>
                  <a:pt x="324314" y="5593115"/>
                </a:lnTo>
                <a:lnTo>
                  <a:pt x="611169" y="5560663"/>
                </a:lnTo>
                <a:lnTo>
                  <a:pt x="573815" y="5505250"/>
                </a:lnTo>
                <a:lnTo>
                  <a:pt x="451176" y="5531660"/>
                </a:lnTo>
                <a:cubicBezTo>
                  <a:pt x="449881" y="5532309"/>
                  <a:pt x="449232" y="5532309"/>
                  <a:pt x="447937" y="5532309"/>
                </a:cubicBezTo>
                <a:cubicBezTo>
                  <a:pt x="441457" y="5532309"/>
                  <a:pt x="434978" y="5527773"/>
                  <a:pt x="433683" y="5520648"/>
                </a:cubicBezTo>
                <a:cubicBezTo>
                  <a:pt x="431739" y="5512875"/>
                  <a:pt x="436922" y="5505101"/>
                  <a:pt x="444697" y="5503157"/>
                </a:cubicBezTo>
                <a:lnTo>
                  <a:pt x="556215" y="5479143"/>
                </a:lnTo>
                <a:close/>
                <a:moveTo>
                  <a:pt x="8962214" y="5382956"/>
                </a:moveTo>
                <a:lnTo>
                  <a:pt x="8684801" y="5767957"/>
                </a:lnTo>
                <a:lnTo>
                  <a:pt x="8857722" y="5924116"/>
                </a:lnTo>
                <a:lnTo>
                  <a:pt x="9046044" y="5717419"/>
                </a:lnTo>
                <a:close/>
                <a:moveTo>
                  <a:pt x="2704339" y="5369484"/>
                </a:moveTo>
                <a:lnTo>
                  <a:pt x="2427802" y="5634414"/>
                </a:lnTo>
                <a:lnTo>
                  <a:pt x="2520005" y="5945627"/>
                </a:lnTo>
                <a:lnTo>
                  <a:pt x="2915788" y="5732001"/>
                </a:lnTo>
                <a:lnTo>
                  <a:pt x="2851099" y="5652151"/>
                </a:lnTo>
                <a:cubicBezTo>
                  <a:pt x="2845916" y="5645673"/>
                  <a:pt x="2847212" y="5636604"/>
                  <a:pt x="2853043" y="5631421"/>
                </a:cubicBezTo>
                <a:cubicBezTo>
                  <a:pt x="2856283" y="5628831"/>
                  <a:pt x="2860171" y="5627860"/>
                  <a:pt x="2863896" y="5628264"/>
                </a:cubicBezTo>
                <a:cubicBezTo>
                  <a:pt x="2867622" y="5628668"/>
                  <a:pt x="2871185" y="5630450"/>
                  <a:pt x="2873776" y="5633365"/>
                </a:cubicBezTo>
                <a:lnTo>
                  <a:pt x="2942154" y="5717769"/>
                </a:lnTo>
                <a:lnTo>
                  <a:pt x="3104151" y="5630330"/>
                </a:lnTo>
                <a:close/>
                <a:moveTo>
                  <a:pt x="1491530" y="5307623"/>
                </a:moveTo>
                <a:lnTo>
                  <a:pt x="785859" y="5459587"/>
                </a:lnTo>
                <a:lnTo>
                  <a:pt x="802987" y="5538961"/>
                </a:lnTo>
                <a:lnTo>
                  <a:pt x="1581190" y="5450920"/>
                </a:lnTo>
                <a:close/>
                <a:moveTo>
                  <a:pt x="10628420" y="5292318"/>
                </a:moveTo>
                <a:lnTo>
                  <a:pt x="9943299" y="5422183"/>
                </a:lnTo>
                <a:lnTo>
                  <a:pt x="9687514" y="5960051"/>
                </a:lnTo>
                <a:lnTo>
                  <a:pt x="10441555" y="5531661"/>
                </a:lnTo>
                <a:cubicBezTo>
                  <a:pt x="10443499" y="5530365"/>
                  <a:pt x="10445443" y="5531012"/>
                  <a:pt x="10446739" y="5532956"/>
                </a:cubicBezTo>
                <a:cubicBezTo>
                  <a:pt x="10448034" y="5534900"/>
                  <a:pt x="10447387" y="5536844"/>
                  <a:pt x="10445443" y="5538139"/>
                </a:cubicBezTo>
                <a:lnTo>
                  <a:pt x="9681631" y="5972419"/>
                </a:lnTo>
                <a:lnTo>
                  <a:pt x="9635025" y="6070425"/>
                </a:lnTo>
                <a:lnTo>
                  <a:pt x="10024867" y="6409522"/>
                </a:lnTo>
                <a:lnTo>
                  <a:pt x="10604544" y="6197760"/>
                </a:lnTo>
                <a:lnTo>
                  <a:pt x="10633990" y="5785596"/>
                </a:lnTo>
                <a:cubicBezTo>
                  <a:pt x="10633990" y="5783652"/>
                  <a:pt x="10635934" y="5782357"/>
                  <a:pt x="10637878" y="5782357"/>
                </a:cubicBezTo>
                <a:cubicBezTo>
                  <a:pt x="10639821" y="5782357"/>
                  <a:pt x="10641117" y="5784300"/>
                  <a:pt x="10641117" y="5786243"/>
                </a:cubicBezTo>
                <a:lnTo>
                  <a:pt x="10611929" y="6195062"/>
                </a:lnTo>
                <a:lnTo>
                  <a:pt x="10911297" y="6085700"/>
                </a:lnTo>
                <a:lnTo>
                  <a:pt x="10970256" y="5973152"/>
                </a:lnTo>
                <a:close/>
                <a:moveTo>
                  <a:pt x="5702002" y="5278424"/>
                </a:moveTo>
                <a:lnTo>
                  <a:pt x="5014614" y="5792439"/>
                </a:lnTo>
                <a:lnTo>
                  <a:pt x="5063749" y="6047142"/>
                </a:lnTo>
                <a:lnTo>
                  <a:pt x="5170189" y="6187351"/>
                </a:lnTo>
                <a:lnTo>
                  <a:pt x="5464393" y="6052448"/>
                </a:lnTo>
                <a:lnTo>
                  <a:pt x="5377356" y="5643729"/>
                </a:lnTo>
                <a:cubicBezTo>
                  <a:pt x="5376708" y="5641785"/>
                  <a:pt x="5378003" y="5639843"/>
                  <a:pt x="5379947" y="5639195"/>
                </a:cubicBezTo>
                <a:cubicBezTo>
                  <a:pt x="5381891" y="5638546"/>
                  <a:pt x="5383835" y="5639843"/>
                  <a:pt x="5384482" y="5641785"/>
                </a:cubicBezTo>
                <a:lnTo>
                  <a:pt x="5471263" y="6049298"/>
                </a:lnTo>
                <a:lnTo>
                  <a:pt x="5828125" y="5885662"/>
                </a:lnTo>
                <a:close/>
                <a:moveTo>
                  <a:pt x="1649961" y="5273504"/>
                </a:moveTo>
                <a:lnTo>
                  <a:pt x="1499721" y="5305859"/>
                </a:lnTo>
                <a:lnTo>
                  <a:pt x="1589917" y="5449933"/>
                </a:lnTo>
                <a:lnTo>
                  <a:pt x="1679835" y="5439759"/>
                </a:lnTo>
                <a:close/>
                <a:moveTo>
                  <a:pt x="6081677" y="5268303"/>
                </a:moveTo>
                <a:lnTo>
                  <a:pt x="6210122" y="5710503"/>
                </a:lnTo>
                <a:lnTo>
                  <a:pt x="6616599" y="5524117"/>
                </a:lnTo>
                <a:close/>
                <a:moveTo>
                  <a:pt x="1967004" y="5205230"/>
                </a:moveTo>
                <a:lnTo>
                  <a:pt x="1657671" y="5271845"/>
                </a:lnTo>
                <a:lnTo>
                  <a:pt x="1687684" y="5438871"/>
                </a:lnTo>
                <a:lnTo>
                  <a:pt x="1879770" y="5417140"/>
                </a:lnTo>
                <a:close/>
                <a:moveTo>
                  <a:pt x="2890276" y="5191352"/>
                </a:moveTo>
                <a:lnTo>
                  <a:pt x="2709937" y="5364122"/>
                </a:lnTo>
                <a:lnTo>
                  <a:pt x="3111712" y="5626249"/>
                </a:lnTo>
                <a:lnTo>
                  <a:pt x="3295358" y="5527125"/>
                </a:lnTo>
                <a:close/>
                <a:moveTo>
                  <a:pt x="5858357" y="5161506"/>
                </a:moveTo>
                <a:lnTo>
                  <a:pt x="5708498" y="5273566"/>
                </a:lnTo>
                <a:lnTo>
                  <a:pt x="5834946" y="5882534"/>
                </a:lnTo>
                <a:lnTo>
                  <a:pt x="6183377" y="5722766"/>
                </a:lnTo>
                <a:lnTo>
                  <a:pt x="6051848" y="5269952"/>
                </a:lnTo>
                <a:lnTo>
                  <a:pt x="6058637" y="5257284"/>
                </a:lnTo>
                <a:close/>
                <a:moveTo>
                  <a:pt x="11403926" y="5145320"/>
                </a:moveTo>
                <a:lnTo>
                  <a:pt x="10636413" y="5290803"/>
                </a:lnTo>
                <a:lnTo>
                  <a:pt x="10974727" y="5964619"/>
                </a:lnTo>
                <a:close/>
                <a:moveTo>
                  <a:pt x="11417034" y="5142835"/>
                </a:moveTo>
                <a:lnTo>
                  <a:pt x="11413299" y="5143544"/>
                </a:lnTo>
                <a:lnTo>
                  <a:pt x="10978806" y="5972744"/>
                </a:lnTo>
                <a:lnTo>
                  <a:pt x="11016267" y="6047354"/>
                </a:lnTo>
                <a:lnTo>
                  <a:pt x="11472564" y="5880664"/>
                </a:lnTo>
                <a:lnTo>
                  <a:pt x="11425110" y="5495385"/>
                </a:lnTo>
                <a:cubicBezTo>
                  <a:pt x="11423814" y="5487612"/>
                  <a:pt x="11429645" y="5479838"/>
                  <a:pt x="11438068" y="5479190"/>
                </a:cubicBezTo>
                <a:cubicBezTo>
                  <a:pt x="11445843" y="5478542"/>
                  <a:pt x="11453618" y="5483724"/>
                  <a:pt x="11454266" y="5492146"/>
                </a:cubicBezTo>
                <a:lnTo>
                  <a:pt x="11500848" y="5870333"/>
                </a:lnTo>
                <a:lnTo>
                  <a:pt x="11894861" y="5726395"/>
                </a:lnTo>
                <a:close/>
                <a:moveTo>
                  <a:pt x="2332079" y="5126613"/>
                </a:moveTo>
                <a:lnTo>
                  <a:pt x="1975285" y="5203447"/>
                </a:lnTo>
                <a:lnTo>
                  <a:pt x="1887684" y="5416244"/>
                </a:lnTo>
                <a:lnTo>
                  <a:pt x="2224543" y="5378134"/>
                </a:lnTo>
                <a:cubicBezTo>
                  <a:pt x="2226487" y="5378134"/>
                  <a:pt x="2228430" y="5379429"/>
                  <a:pt x="2228430" y="5381373"/>
                </a:cubicBezTo>
                <a:cubicBezTo>
                  <a:pt x="2228430" y="5383317"/>
                  <a:pt x="2227134" y="5385259"/>
                  <a:pt x="2225192" y="5385259"/>
                </a:cubicBezTo>
                <a:lnTo>
                  <a:pt x="1884576" y="5423795"/>
                </a:lnTo>
                <a:lnTo>
                  <a:pt x="1840972" y="5529718"/>
                </a:lnTo>
                <a:cubicBezTo>
                  <a:pt x="1840972" y="5531014"/>
                  <a:pt x="1839674" y="5531661"/>
                  <a:pt x="1837733" y="5531661"/>
                </a:cubicBezTo>
                <a:cubicBezTo>
                  <a:pt x="1837085" y="5531661"/>
                  <a:pt x="1837085" y="5531661"/>
                  <a:pt x="1836437" y="5531661"/>
                </a:cubicBezTo>
                <a:cubicBezTo>
                  <a:pt x="1834493" y="5531014"/>
                  <a:pt x="1833845" y="5529071"/>
                  <a:pt x="1834493" y="5527127"/>
                </a:cubicBezTo>
                <a:lnTo>
                  <a:pt x="1876663" y="5424690"/>
                </a:lnTo>
                <a:lnTo>
                  <a:pt x="1688952" y="5445927"/>
                </a:lnTo>
                <a:lnTo>
                  <a:pt x="1729832" y="5673425"/>
                </a:lnTo>
                <a:lnTo>
                  <a:pt x="1791863" y="5772509"/>
                </a:lnTo>
                <a:lnTo>
                  <a:pt x="1825422" y="5754502"/>
                </a:lnTo>
                <a:cubicBezTo>
                  <a:pt x="1827365" y="5753854"/>
                  <a:pt x="1829309" y="5754502"/>
                  <a:pt x="1830605" y="5755798"/>
                </a:cubicBezTo>
                <a:cubicBezTo>
                  <a:pt x="1831254" y="5757741"/>
                  <a:pt x="1830605" y="5759685"/>
                  <a:pt x="1829309" y="5760980"/>
                </a:cubicBezTo>
                <a:lnTo>
                  <a:pt x="1795876" y="5778920"/>
                </a:lnTo>
                <a:lnTo>
                  <a:pt x="1977684" y="6069329"/>
                </a:lnTo>
                <a:cubicBezTo>
                  <a:pt x="1978980" y="6071272"/>
                  <a:pt x="1978332" y="6073216"/>
                  <a:pt x="1976389" y="6074511"/>
                </a:cubicBezTo>
                <a:cubicBezTo>
                  <a:pt x="1975092" y="6075159"/>
                  <a:pt x="1974445" y="6075159"/>
                  <a:pt x="1973796" y="6075159"/>
                </a:cubicBezTo>
                <a:cubicBezTo>
                  <a:pt x="1972501" y="6075159"/>
                  <a:pt x="1971204" y="6074511"/>
                  <a:pt x="1970557" y="6073216"/>
                </a:cubicBezTo>
                <a:lnTo>
                  <a:pt x="1788795" y="5782720"/>
                </a:lnTo>
                <a:lnTo>
                  <a:pt x="1752931" y="5801965"/>
                </a:lnTo>
                <a:lnTo>
                  <a:pt x="1810519" y="6122448"/>
                </a:lnTo>
                <a:cubicBezTo>
                  <a:pt x="1811167" y="6124391"/>
                  <a:pt x="1809872" y="6126335"/>
                  <a:pt x="1807279" y="6126982"/>
                </a:cubicBezTo>
                <a:cubicBezTo>
                  <a:pt x="1807279" y="6126982"/>
                  <a:pt x="1806632" y="6126982"/>
                  <a:pt x="1806632" y="6126982"/>
                </a:cubicBezTo>
                <a:cubicBezTo>
                  <a:pt x="1804689" y="6126982"/>
                  <a:pt x="1803392" y="6125687"/>
                  <a:pt x="1802744" y="6123743"/>
                </a:cubicBezTo>
                <a:lnTo>
                  <a:pt x="1745627" y="5805884"/>
                </a:lnTo>
                <a:lnTo>
                  <a:pt x="1275239" y="6058290"/>
                </a:lnTo>
                <a:lnTo>
                  <a:pt x="1218332" y="6202738"/>
                </a:lnTo>
                <a:lnTo>
                  <a:pt x="1790134" y="6339582"/>
                </a:lnTo>
                <a:lnTo>
                  <a:pt x="2493781" y="5959782"/>
                </a:lnTo>
                <a:lnTo>
                  <a:pt x="2404129" y="5657094"/>
                </a:lnTo>
                <a:lnTo>
                  <a:pt x="2143552" y="5906733"/>
                </a:lnTo>
                <a:cubicBezTo>
                  <a:pt x="2142904" y="5907380"/>
                  <a:pt x="2141609" y="5908029"/>
                  <a:pt x="2140960" y="5908029"/>
                </a:cubicBezTo>
                <a:cubicBezTo>
                  <a:pt x="2140312" y="5908029"/>
                  <a:pt x="2139016" y="5907380"/>
                  <a:pt x="2138369" y="5906733"/>
                </a:cubicBezTo>
                <a:cubicBezTo>
                  <a:pt x="2137073" y="5905438"/>
                  <a:pt x="2137073" y="5902846"/>
                  <a:pt x="2138369" y="5901550"/>
                </a:cubicBezTo>
                <a:lnTo>
                  <a:pt x="2401787" y="5649189"/>
                </a:lnTo>
                <a:lnTo>
                  <a:pt x="2283513" y="5249872"/>
                </a:lnTo>
                <a:cubicBezTo>
                  <a:pt x="2280922" y="5242098"/>
                  <a:pt x="2285460" y="5234325"/>
                  <a:pt x="2293235" y="5231734"/>
                </a:cubicBezTo>
                <a:cubicBezTo>
                  <a:pt x="2301009" y="5229142"/>
                  <a:pt x="2308784" y="5233677"/>
                  <a:pt x="2311378" y="5241450"/>
                </a:cubicBezTo>
                <a:lnTo>
                  <a:pt x="2425459" y="5626510"/>
                </a:lnTo>
                <a:lnTo>
                  <a:pt x="2698038" y="5365373"/>
                </a:lnTo>
                <a:close/>
                <a:moveTo>
                  <a:pt x="9153078" y="5118071"/>
                </a:moveTo>
                <a:lnTo>
                  <a:pt x="8983851" y="5352928"/>
                </a:lnTo>
                <a:lnTo>
                  <a:pt x="9068846" y="5692393"/>
                </a:lnTo>
                <a:lnTo>
                  <a:pt x="9479168" y="5242035"/>
                </a:lnTo>
                <a:close/>
                <a:moveTo>
                  <a:pt x="701949" y="5105697"/>
                </a:moveTo>
                <a:lnTo>
                  <a:pt x="428890" y="5276506"/>
                </a:lnTo>
                <a:lnTo>
                  <a:pt x="484058" y="5358315"/>
                </a:lnTo>
                <a:lnTo>
                  <a:pt x="604085" y="5216185"/>
                </a:lnTo>
                <a:cubicBezTo>
                  <a:pt x="609269" y="5209708"/>
                  <a:pt x="618339" y="5209060"/>
                  <a:pt x="624819" y="5214243"/>
                </a:cubicBezTo>
                <a:cubicBezTo>
                  <a:pt x="631298" y="5219424"/>
                  <a:pt x="631946" y="5228495"/>
                  <a:pt x="626763" y="5234972"/>
                </a:cubicBezTo>
                <a:lnTo>
                  <a:pt x="501171" y="5383691"/>
                </a:lnTo>
                <a:lnTo>
                  <a:pt x="564360" y="5477389"/>
                </a:lnTo>
                <a:lnTo>
                  <a:pt x="772483" y="5432569"/>
                </a:lnTo>
                <a:close/>
                <a:moveTo>
                  <a:pt x="5666143" y="5069583"/>
                </a:moveTo>
                <a:lnTo>
                  <a:pt x="5701840" y="5241495"/>
                </a:lnTo>
                <a:lnTo>
                  <a:pt x="5828136" y="5147052"/>
                </a:lnTo>
                <a:close/>
                <a:moveTo>
                  <a:pt x="2713167" y="5044546"/>
                </a:moveTo>
                <a:lnTo>
                  <a:pt x="2342467" y="5124375"/>
                </a:lnTo>
                <a:lnTo>
                  <a:pt x="2703635" y="5360011"/>
                </a:lnTo>
                <a:lnTo>
                  <a:pt x="2884598" y="5186645"/>
                </a:lnTo>
                <a:close/>
                <a:moveTo>
                  <a:pt x="8901059" y="5022265"/>
                </a:moveTo>
                <a:lnTo>
                  <a:pt x="8981504" y="5343557"/>
                </a:lnTo>
                <a:lnTo>
                  <a:pt x="9145935" y="5115355"/>
                </a:lnTo>
                <a:close/>
                <a:moveTo>
                  <a:pt x="7086723" y="5008497"/>
                </a:moveTo>
                <a:lnTo>
                  <a:pt x="6531044" y="5071089"/>
                </a:lnTo>
                <a:lnTo>
                  <a:pt x="6697439" y="5487049"/>
                </a:lnTo>
                <a:lnTo>
                  <a:pt x="7214195" y="5250095"/>
                </a:lnTo>
                <a:close/>
                <a:moveTo>
                  <a:pt x="2075759" y="4959381"/>
                </a:moveTo>
                <a:lnTo>
                  <a:pt x="1988791" y="5170640"/>
                </a:lnTo>
                <a:lnTo>
                  <a:pt x="2297625" y="5104133"/>
                </a:lnTo>
                <a:close/>
                <a:moveTo>
                  <a:pt x="7569758" y="4954088"/>
                </a:moveTo>
                <a:lnTo>
                  <a:pt x="7147813" y="5001616"/>
                </a:lnTo>
                <a:lnTo>
                  <a:pt x="7548840" y="5127358"/>
                </a:lnTo>
                <a:close/>
                <a:moveTo>
                  <a:pt x="5407746" y="4946011"/>
                </a:moveTo>
                <a:lnTo>
                  <a:pt x="5404178" y="4949773"/>
                </a:lnTo>
                <a:lnTo>
                  <a:pt x="5582101" y="5118371"/>
                </a:lnTo>
                <a:cubicBezTo>
                  <a:pt x="5583398" y="5119666"/>
                  <a:pt x="5583398" y="5122257"/>
                  <a:pt x="5582101" y="5123552"/>
                </a:cubicBezTo>
                <a:cubicBezTo>
                  <a:pt x="5581453" y="5123552"/>
                  <a:pt x="5580158" y="5124200"/>
                  <a:pt x="5579510" y="5124200"/>
                </a:cubicBezTo>
                <a:cubicBezTo>
                  <a:pt x="5578861" y="5124200"/>
                  <a:pt x="5577566" y="5123552"/>
                  <a:pt x="5576918" y="5122904"/>
                </a:cubicBezTo>
                <a:lnTo>
                  <a:pt x="5399401" y="4954809"/>
                </a:lnTo>
                <a:lnTo>
                  <a:pt x="5383182" y="4971909"/>
                </a:lnTo>
                <a:lnTo>
                  <a:pt x="5259432" y="5444209"/>
                </a:lnTo>
                <a:cubicBezTo>
                  <a:pt x="5259432" y="5446152"/>
                  <a:pt x="5257488" y="5447448"/>
                  <a:pt x="5256193" y="5447448"/>
                </a:cubicBezTo>
                <a:cubicBezTo>
                  <a:pt x="5256193" y="5447448"/>
                  <a:pt x="5255545" y="5447448"/>
                  <a:pt x="5255545" y="5447448"/>
                </a:cubicBezTo>
                <a:cubicBezTo>
                  <a:pt x="5253600" y="5446799"/>
                  <a:pt x="5252306" y="5444857"/>
                  <a:pt x="5252953" y="5442913"/>
                </a:cubicBezTo>
                <a:lnTo>
                  <a:pt x="5373583" y="4982028"/>
                </a:lnTo>
                <a:lnTo>
                  <a:pt x="4945367" y="5433486"/>
                </a:lnTo>
                <a:lnTo>
                  <a:pt x="5008367" y="5760058"/>
                </a:lnTo>
                <a:lnTo>
                  <a:pt x="5695342" y="5246354"/>
                </a:lnTo>
                <a:lnTo>
                  <a:pt x="5657797" y="5065593"/>
                </a:lnTo>
                <a:close/>
                <a:moveTo>
                  <a:pt x="5389996" y="4945903"/>
                </a:moveTo>
                <a:lnTo>
                  <a:pt x="5387036" y="4957198"/>
                </a:lnTo>
                <a:lnTo>
                  <a:pt x="5394081" y="4949771"/>
                </a:lnTo>
                <a:close/>
                <a:moveTo>
                  <a:pt x="7632244" y="4945838"/>
                </a:moveTo>
                <a:lnTo>
                  <a:pt x="7629551" y="4947353"/>
                </a:lnTo>
                <a:lnTo>
                  <a:pt x="7577601" y="4953205"/>
                </a:lnTo>
                <a:lnTo>
                  <a:pt x="7556361" y="5129716"/>
                </a:lnTo>
                <a:lnTo>
                  <a:pt x="7737106" y="5186388"/>
                </a:lnTo>
                <a:cubicBezTo>
                  <a:pt x="7739050" y="5187036"/>
                  <a:pt x="7740346" y="5188979"/>
                  <a:pt x="7739699" y="5190922"/>
                </a:cubicBezTo>
                <a:cubicBezTo>
                  <a:pt x="7739050" y="5192218"/>
                  <a:pt x="7737755" y="5193513"/>
                  <a:pt x="7736459" y="5193513"/>
                </a:cubicBezTo>
                <a:cubicBezTo>
                  <a:pt x="7735811" y="5193513"/>
                  <a:pt x="7735811" y="5193513"/>
                  <a:pt x="7735164" y="5193513"/>
                </a:cubicBezTo>
                <a:lnTo>
                  <a:pt x="7555464" y="5137168"/>
                </a:lnTo>
                <a:lnTo>
                  <a:pt x="7541434" y="5253758"/>
                </a:lnTo>
                <a:cubicBezTo>
                  <a:pt x="7541434" y="5255054"/>
                  <a:pt x="7539489" y="5256997"/>
                  <a:pt x="7537546" y="5256997"/>
                </a:cubicBezTo>
                <a:cubicBezTo>
                  <a:pt x="7534953" y="5256997"/>
                  <a:pt x="7533658" y="5255054"/>
                  <a:pt x="7533658" y="5253111"/>
                </a:cubicBezTo>
                <a:lnTo>
                  <a:pt x="7547941" y="5134809"/>
                </a:lnTo>
                <a:lnTo>
                  <a:pt x="7129665" y="5003660"/>
                </a:lnTo>
                <a:lnTo>
                  <a:pt x="7094775" y="5007590"/>
                </a:lnTo>
                <a:lnTo>
                  <a:pt x="7221064" y="5246946"/>
                </a:lnTo>
                <a:lnTo>
                  <a:pt x="7365845" y="5180558"/>
                </a:lnTo>
                <a:cubicBezTo>
                  <a:pt x="7367788" y="5179910"/>
                  <a:pt x="7369732" y="5180558"/>
                  <a:pt x="7370381" y="5182500"/>
                </a:cubicBezTo>
                <a:cubicBezTo>
                  <a:pt x="7371028" y="5184444"/>
                  <a:pt x="7370381" y="5186388"/>
                  <a:pt x="7368437" y="5187036"/>
                </a:cubicBezTo>
                <a:lnTo>
                  <a:pt x="7224321" y="5253119"/>
                </a:lnTo>
                <a:lnTo>
                  <a:pt x="7453314" y="5687131"/>
                </a:lnTo>
                <a:cubicBezTo>
                  <a:pt x="7453962" y="5689074"/>
                  <a:pt x="7453314" y="5691018"/>
                  <a:pt x="7452018" y="5692313"/>
                </a:cubicBezTo>
                <a:cubicBezTo>
                  <a:pt x="7451371" y="5692313"/>
                  <a:pt x="7450722" y="5692961"/>
                  <a:pt x="7450074" y="5692961"/>
                </a:cubicBezTo>
                <a:cubicBezTo>
                  <a:pt x="7448778" y="5692961"/>
                  <a:pt x="7447483" y="5692313"/>
                  <a:pt x="7446836" y="5691018"/>
                </a:cubicBezTo>
                <a:lnTo>
                  <a:pt x="7217452" y="5256269"/>
                </a:lnTo>
                <a:lnTo>
                  <a:pt x="6700030" y="5493526"/>
                </a:lnTo>
                <a:lnTo>
                  <a:pt x="6730732" y="5570277"/>
                </a:lnTo>
                <a:lnTo>
                  <a:pt x="7218703" y="5803719"/>
                </a:lnTo>
                <a:lnTo>
                  <a:pt x="7224596" y="5792721"/>
                </a:lnTo>
                <a:lnTo>
                  <a:pt x="8013693" y="5566380"/>
                </a:lnTo>
                <a:close/>
                <a:moveTo>
                  <a:pt x="5392527" y="4938733"/>
                </a:moveTo>
                <a:lnTo>
                  <a:pt x="5398860" y="4944733"/>
                </a:lnTo>
                <a:lnTo>
                  <a:pt x="5400799" y="4942688"/>
                </a:lnTo>
                <a:close/>
                <a:moveTo>
                  <a:pt x="11521649" y="4936764"/>
                </a:moveTo>
                <a:lnTo>
                  <a:pt x="11429834" y="5111987"/>
                </a:lnTo>
                <a:lnTo>
                  <a:pt x="11444724" y="5130171"/>
                </a:lnTo>
                <a:lnTo>
                  <a:pt x="11691049" y="5083447"/>
                </a:lnTo>
                <a:close/>
                <a:moveTo>
                  <a:pt x="655369" y="4889836"/>
                </a:moveTo>
                <a:lnTo>
                  <a:pt x="200737" y="4938187"/>
                </a:lnTo>
                <a:lnTo>
                  <a:pt x="424658" y="5270232"/>
                </a:lnTo>
                <a:lnTo>
                  <a:pt x="700251" y="5097827"/>
                </a:lnTo>
                <a:close/>
                <a:moveTo>
                  <a:pt x="3580660" y="4887754"/>
                </a:moveTo>
                <a:cubicBezTo>
                  <a:pt x="3581955" y="4886459"/>
                  <a:pt x="3584547" y="4886459"/>
                  <a:pt x="3585842" y="4887754"/>
                </a:cubicBezTo>
                <a:lnTo>
                  <a:pt x="4390562" y="5786243"/>
                </a:lnTo>
                <a:cubicBezTo>
                  <a:pt x="4391859" y="5787538"/>
                  <a:pt x="4391859" y="5790129"/>
                  <a:pt x="4390562" y="5791426"/>
                </a:cubicBezTo>
                <a:cubicBezTo>
                  <a:pt x="4389913" y="5792721"/>
                  <a:pt x="4388618" y="5792721"/>
                  <a:pt x="4387970" y="5792721"/>
                </a:cubicBezTo>
                <a:cubicBezTo>
                  <a:pt x="4386675" y="5792721"/>
                  <a:pt x="4386026" y="5792073"/>
                  <a:pt x="4385378" y="5791426"/>
                </a:cubicBezTo>
                <a:lnTo>
                  <a:pt x="3580660" y="4892937"/>
                </a:lnTo>
                <a:cubicBezTo>
                  <a:pt x="3579365" y="4891642"/>
                  <a:pt x="3579365" y="4889051"/>
                  <a:pt x="3580660" y="4887754"/>
                </a:cubicBezTo>
                <a:close/>
                <a:moveTo>
                  <a:pt x="7587289" y="4872704"/>
                </a:moveTo>
                <a:lnTo>
                  <a:pt x="7581202" y="4923283"/>
                </a:lnTo>
                <a:lnTo>
                  <a:pt x="7615973" y="4919366"/>
                </a:lnTo>
                <a:close/>
                <a:moveTo>
                  <a:pt x="1178621" y="4807523"/>
                </a:moveTo>
                <a:lnTo>
                  <a:pt x="708598" y="5101538"/>
                </a:lnTo>
                <a:lnTo>
                  <a:pt x="779694" y="5431016"/>
                </a:lnTo>
                <a:lnTo>
                  <a:pt x="1475045" y="5281275"/>
                </a:lnTo>
                <a:close/>
                <a:moveTo>
                  <a:pt x="8361072" y="4773296"/>
                </a:moveTo>
                <a:lnTo>
                  <a:pt x="8295942" y="4784765"/>
                </a:lnTo>
                <a:lnTo>
                  <a:pt x="8322969" y="4795040"/>
                </a:lnTo>
                <a:close/>
                <a:moveTo>
                  <a:pt x="11614875" y="4742638"/>
                </a:moveTo>
                <a:lnTo>
                  <a:pt x="11470002" y="4882286"/>
                </a:lnTo>
                <a:lnTo>
                  <a:pt x="11519340" y="4925007"/>
                </a:lnTo>
                <a:close/>
                <a:moveTo>
                  <a:pt x="8790455" y="4697681"/>
                </a:moveTo>
                <a:lnTo>
                  <a:pt x="8383113" y="4769414"/>
                </a:lnTo>
                <a:lnTo>
                  <a:pt x="8332115" y="4798516"/>
                </a:lnTo>
                <a:lnTo>
                  <a:pt x="8866660" y="5001725"/>
                </a:lnTo>
                <a:close/>
                <a:moveTo>
                  <a:pt x="2211784" y="4628948"/>
                </a:moveTo>
                <a:lnTo>
                  <a:pt x="2078682" y="4952275"/>
                </a:lnTo>
                <a:lnTo>
                  <a:pt x="2308012" y="5101896"/>
                </a:lnTo>
                <a:lnTo>
                  <a:pt x="2684536" y="5020812"/>
                </a:lnTo>
                <a:close/>
                <a:moveTo>
                  <a:pt x="1527060" y="4589562"/>
                </a:moveTo>
                <a:lnTo>
                  <a:pt x="1185176" y="4803423"/>
                </a:lnTo>
                <a:lnTo>
                  <a:pt x="1483227" y="5279513"/>
                </a:lnTo>
                <a:lnTo>
                  <a:pt x="1644788" y="5244721"/>
                </a:lnTo>
                <a:close/>
                <a:moveTo>
                  <a:pt x="9505437" y="4571772"/>
                </a:moveTo>
                <a:lnTo>
                  <a:pt x="8818551" y="4692733"/>
                </a:lnTo>
                <a:lnTo>
                  <a:pt x="8898994" y="5014017"/>
                </a:lnTo>
                <a:lnTo>
                  <a:pt x="9150156" y="5109497"/>
                </a:lnTo>
                <a:lnTo>
                  <a:pt x="9273991" y="4937635"/>
                </a:lnTo>
                <a:cubicBezTo>
                  <a:pt x="9275286" y="4935692"/>
                  <a:pt x="9277230" y="4935692"/>
                  <a:pt x="9279174" y="4936988"/>
                </a:cubicBezTo>
                <a:cubicBezTo>
                  <a:pt x="9281118" y="4938283"/>
                  <a:pt x="9281118" y="4940226"/>
                  <a:pt x="9279822" y="4942170"/>
                </a:cubicBezTo>
                <a:lnTo>
                  <a:pt x="9157299" y="5112212"/>
                </a:lnTo>
                <a:lnTo>
                  <a:pt x="9484218" y="5236491"/>
                </a:lnTo>
                <a:lnTo>
                  <a:pt x="9747580" y="4947434"/>
                </a:lnTo>
                <a:lnTo>
                  <a:pt x="9448932" y="5005654"/>
                </a:lnTo>
                <a:cubicBezTo>
                  <a:pt x="9448932" y="5005654"/>
                  <a:pt x="9448283" y="5005654"/>
                  <a:pt x="9448283" y="5005654"/>
                </a:cubicBezTo>
                <a:cubicBezTo>
                  <a:pt x="9446339" y="5005654"/>
                  <a:pt x="9445044" y="5004359"/>
                  <a:pt x="9444395" y="5002415"/>
                </a:cubicBezTo>
                <a:cubicBezTo>
                  <a:pt x="9443748" y="5000472"/>
                  <a:pt x="9445044" y="4998529"/>
                  <a:pt x="9446987" y="4997881"/>
                </a:cubicBezTo>
                <a:lnTo>
                  <a:pt x="9752373" y="4938489"/>
                </a:lnTo>
                <a:close/>
                <a:moveTo>
                  <a:pt x="8755211" y="4557069"/>
                </a:moveTo>
                <a:lnTo>
                  <a:pt x="8403150" y="4757980"/>
                </a:lnTo>
                <a:lnTo>
                  <a:pt x="8788553" y="4690096"/>
                </a:lnTo>
                <a:close/>
                <a:moveTo>
                  <a:pt x="10242303" y="4523294"/>
                </a:moveTo>
                <a:lnTo>
                  <a:pt x="10133007" y="4599051"/>
                </a:lnTo>
                <a:lnTo>
                  <a:pt x="10082853" y="4874217"/>
                </a:lnTo>
                <a:lnTo>
                  <a:pt x="10388639" y="4814747"/>
                </a:lnTo>
                <a:close/>
                <a:moveTo>
                  <a:pt x="10128526" y="4462046"/>
                </a:moveTo>
                <a:lnTo>
                  <a:pt x="9513570" y="4570340"/>
                </a:lnTo>
                <a:lnTo>
                  <a:pt x="9759032" y="4934865"/>
                </a:lnTo>
                <a:lnTo>
                  <a:pt x="9880451" y="4801599"/>
                </a:lnTo>
                <a:cubicBezTo>
                  <a:pt x="9881746" y="4800304"/>
                  <a:pt x="9884338" y="4800304"/>
                  <a:pt x="9885635" y="4801599"/>
                </a:cubicBezTo>
                <a:cubicBezTo>
                  <a:pt x="9886930" y="4802895"/>
                  <a:pt x="9886930" y="4805486"/>
                  <a:pt x="9885635" y="4806781"/>
                </a:cubicBezTo>
                <a:lnTo>
                  <a:pt x="9768492" y="4935354"/>
                </a:lnTo>
                <a:lnTo>
                  <a:pt x="10052316" y="4880156"/>
                </a:lnTo>
                <a:lnTo>
                  <a:pt x="10099294" y="4622420"/>
                </a:lnTo>
                <a:lnTo>
                  <a:pt x="9999668" y="4691475"/>
                </a:lnTo>
                <a:cubicBezTo>
                  <a:pt x="9999021" y="4692122"/>
                  <a:pt x="9998372" y="4692770"/>
                  <a:pt x="9997077" y="4692770"/>
                </a:cubicBezTo>
                <a:cubicBezTo>
                  <a:pt x="9995781" y="4692770"/>
                  <a:pt x="9994485" y="4692122"/>
                  <a:pt x="9993837" y="4691475"/>
                </a:cubicBezTo>
                <a:cubicBezTo>
                  <a:pt x="9992542" y="4689531"/>
                  <a:pt x="9993189" y="4687588"/>
                  <a:pt x="9994485" y="4686292"/>
                </a:cubicBezTo>
                <a:lnTo>
                  <a:pt x="10101128" y="4612363"/>
                </a:lnTo>
                <a:close/>
                <a:moveTo>
                  <a:pt x="10204807" y="4448613"/>
                </a:moveTo>
                <a:lnTo>
                  <a:pt x="10158956" y="4456687"/>
                </a:lnTo>
                <a:lnTo>
                  <a:pt x="10134841" y="4588993"/>
                </a:lnTo>
                <a:lnTo>
                  <a:pt x="10239026" y="4516767"/>
                </a:lnTo>
                <a:close/>
                <a:moveTo>
                  <a:pt x="10382471" y="4417326"/>
                </a:moveTo>
                <a:lnTo>
                  <a:pt x="10212850" y="4447197"/>
                </a:lnTo>
                <a:lnTo>
                  <a:pt x="10245520" y="4512265"/>
                </a:lnTo>
                <a:close/>
                <a:moveTo>
                  <a:pt x="4722670" y="4396533"/>
                </a:moveTo>
                <a:lnTo>
                  <a:pt x="4054936" y="4718251"/>
                </a:lnTo>
                <a:lnTo>
                  <a:pt x="4412401" y="5189133"/>
                </a:lnTo>
                <a:close/>
                <a:moveTo>
                  <a:pt x="4808403" y="4385226"/>
                </a:moveTo>
                <a:lnTo>
                  <a:pt x="5374103" y="4921275"/>
                </a:lnTo>
                <a:lnTo>
                  <a:pt x="5387772" y="4927815"/>
                </a:lnTo>
                <a:lnTo>
                  <a:pt x="5485380" y="4554893"/>
                </a:lnTo>
                <a:close/>
                <a:moveTo>
                  <a:pt x="10172249" y="4383765"/>
                </a:moveTo>
                <a:lnTo>
                  <a:pt x="10160458" y="4448454"/>
                </a:lnTo>
                <a:lnTo>
                  <a:pt x="10201131" y="4441290"/>
                </a:lnTo>
                <a:close/>
                <a:moveTo>
                  <a:pt x="4767444" y="4374961"/>
                </a:moveTo>
                <a:lnTo>
                  <a:pt x="4731839" y="4392114"/>
                </a:lnTo>
                <a:lnTo>
                  <a:pt x="4417198" y="5195454"/>
                </a:lnTo>
                <a:lnTo>
                  <a:pt x="4616284" y="5457706"/>
                </a:lnTo>
                <a:lnTo>
                  <a:pt x="4885578" y="4773744"/>
                </a:lnTo>
                <a:cubicBezTo>
                  <a:pt x="4886227" y="4771801"/>
                  <a:pt x="4888171" y="4771154"/>
                  <a:pt x="4890114" y="4771801"/>
                </a:cubicBezTo>
                <a:cubicBezTo>
                  <a:pt x="4892057" y="4772449"/>
                  <a:pt x="4892706" y="4774393"/>
                  <a:pt x="4892057" y="4776335"/>
                </a:cubicBezTo>
                <a:lnTo>
                  <a:pt x="4621084" y="5464028"/>
                </a:lnTo>
                <a:lnTo>
                  <a:pt x="4904676" y="5837597"/>
                </a:lnTo>
                <a:lnTo>
                  <a:pt x="5001811" y="5764960"/>
                </a:lnTo>
                <a:lnTo>
                  <a:pt x="4939134" y="5440057"/>
                </a:lnTo>
                <a:lnTo>
                  <a:pt x="4799404" y="5587371"/>
                </a:lnTo>
                <a:cubicBezTo>
                  <a:pt x="4798757" y="5588666"/>
                  <a:pt x="4797460" y="5588666"/>
                  <a:pt x="4796813" y="5588666"/>
                </a:cubicBezTo>
                <a:cubicBezTo>
                  <a:pt x="4796164" y="5588666"/>
                  <a:pt x="4794870" y="5588018"/>
                  <a:pt x="4794222" y="5587371"/>
                </a:cubicBezTo>
                <a:cubicBezTo>
                  <a:pt x="4792925" y="5586074"/>
                  <a:pt x="4792925" y="5583483"/>
                  <a:pt x="4794222" y="5582188"/>
                </a:cubicBezTo>
                <a:lnTo>
                  <a:pt x="5377431" y="4967324"/>
                </a:lnTo>
                <a:lnTo>
                  <a:pt x="5384420" y="4940623"/>
                </a:lnTo>
                <a:lnTo>
                  <a:pt x="5372117" y="4928972"/>
                </a:lnTo>
                <a:lnTo>
                  <a:pt x="5212782" y="4852774"/>
                </a:lnTo>
                <a:cubicBezTo>
                  <a:pt x="5210838" y="4852127"/>
                  <a:pt x="5210190" y="4849536"/>
                  <a:pt x="5210838" y="4847592"/>
                </a:cubicBezTo>
                <a:cubicBezTo>
                  <a:pt x="5211486" y="4845649"/>
                  <a:pt x="5214077" y="4845002"/>
                  <a:pt x="5216020" y="4845649"/>
                </a:cubicBezTo>
                <a:lnTo>
                  <a:pt x="5353660" y="4911494"/>
                </a:lnTo>
                <a:lnTo>
                  <a:pt x="4794115" y="4381645"/>
                </a:lnTo>
                <a:close/>
                <a:moveTo>
                  <a:pt x="4780442" y="4368698"/>
                </a:moveTo>
                <a:lnTo>
                  <a:pt x="4777713" y="4370012"/>
                </a:lnTo>
                <a:lnTo>
                  <a:pt x="4783313" y="4371416"/>
                </a:lnTo>
                <a:close/>
                <a:moveTo>
                  <a:pt x="2321162" y="4363254"/>
                </a:moveTo>
                <a:lnTo>
                  <a:pt x="2214771" y="4621694"/>
                </a:lnTo>
                <a:lnTo>
                  <a:pt x="2693581" y="5018865"/>
                </a:lnTo>
                <a:lnTo>
                  <a:pt x="2869240" y="4981037"/>
                </a:lnTo>
                <a:cubicBezTo>
                  <a:pt x="2877017" y="4979094"/>
                  <a:pt x="2884791" y="4984276"/>
                  <a:pt x="2886736" y="4992050"/>
                </a:cubicBezTo>
                <a:cubicBezTo>
                  <a:pt x="2888679" y="4999822"/>
                  <a:pt x="2883495" y="5007596"/>
                  <a:pt x="2875720" y="5009540"/>
                </a:cubicBezTo>
                <a:lnTo>
                  <a:pt x="2722195" y="5042601"/>
                </a:lnTo>
                <a:lnTo>
                  <a:pt x="2889817" y="5181643"/>
                </a:lnTo>
                <a:lnTo>
                  <a:pt x="3130993" y="4950591"/>
                </a:lnTo>
                <a:cubicBezTo>
                  <a:pt x="3132289" y="4949295"/>
                  <a:pt x="3134881" y="4949295"/>
                  <a:pt x="3136176" y="4950591"/>
                </a:cubicBezTo>
                <a:cubicBezTo>
                  <a:pt x="3137473" y="4951887"/>
                  <a:pt x="3137473" y="4954478"/>
                  <a:pt x="3136176" y="4955773"/>
                </a:cubicBezTo>
                <a:lnTo>
                  <a:pt x="2895496" y="5186353"/>
                </a:lnTo>
                <a:lnTo>
                  <a:pt x="3301996" y="5523542"/>
                </a:lnTo>
                <a:lnTo>
                  <a:pt x="3508795" y="5411920"/>
                </a:lnTo>
                <a:lnTo>
                  <a:pt x="3073713" y="4669738"/>
                </a:lnTo>
                <a:lnTo>
                  <a:pt x="2816920" y="4565157"/>
                </a:lnTo>
                <a:lnTo>
                  <a:pt x="2748104" y="4637708"/>
                </a:lnTo>
                <a:cubicBezTo>
                  <a:pt x="2747455" y="4638355"/>
                  <a:pt x="2746807" y="4639003"/>
                  <a:pt x="2745512" y="4639003"/>
                </a:cubicBezTo>
                <a:cubicBezTo>
                  <a:pt x="2744864" y="4639003"/>
                  <a:pt x="2743568" y="4638355"/>
                  <a:pt x="2742919" y="4637708"/>
                </a:cubicBezTo>
                <a:cubicBezTo>
                  <a:pt x="2741624" y="4636411"/>
                  <a:pt x="2741624" y="4633820"/>
                  <a:pt x="2742919" y="4632525"/>
                </a:cubicBezTo>
                <a:lnTo>
                  <a:pt x="2809634" y="4562190"/>
                </a:lnTo>
                <a:close/>
                <a:moveTo>
                  <a:pt x="1890214" y="4362396"/>
                </a:moveTo>
                <a:lnTo>
                  <a:pt x="1534258" y="4585058"/>
                </a:lnTo>
                <a:lnTo>
                  <a:pt x="1652497" y="5243060"/>
                </a:lnTo>
                <a:lnTo>
                  <a:pt x="1980511" y="5172423"/>
                </a:lnTo>
                <a:lnTo>
                  <a:pt x="2069810" y="4955500"/>
                </a:lnTo>
                <a:lnTo>
                  <a:pt x="1815053" y="4789291"/>
                </a:lnTo>
                <a:cubicBezTo>
                  <a:pt x="1813110" y="4787996"/>
                  <a:pt x="1813110" y="4786052"/>
                  <a:pt x="1813758" y="4784109"/>
                </a:cubicBezTo>
                <a:cubicBezTo>
                  <a:pt x="1815053" y="4782165"/>
                  <a:pt x="1816997" y="4782165"/>
                  <a:pt x="1818942" y="4782813"/>
                </a:cubicBezTo>
                <a:lnTo>
                  <a:pt x="2072735" y="4948395"/>
                </a:lnTo>
                <a:lnTo>
                  <a:pt x="2206158" y="4624284"/>
                </a:lnTo>
                <a:close/>
                <a:moveTo>
                  <a:pt x="4751679" y="4341461"/>
                </a:moveTo>
                <a:lnTo>
                  <a:pt x="4747525" y="4352066"/>
                </a:lnTo>
                <a:lnTo>
                  <a:pt x="4757701" y="4347163"/>
                </a:lnTo>
                <a:close/>
                <a:moveTo>
                  <a:pt x="3046738" y="4322866"/>
                </a:moveTo>
                <a:lnTo>
                  <a:pt x="2822074" y="4559723"/>
                </a:lnTo>
                <a:lnTo>
                  <a:pt x="3067912" y="4659843"/>
                </a:lnTo>
                <a:lnTo>
                  <a:pt x="3027973" y="4591713"/>
                </a:lnTo>
                <a:cubicBezTo>
                  <a:pt x="3026677" y="4589771"/>
                  <a:pt x="3027324" y="4587827"/>
                  <a:pt x="3029268" y="4586532"/>
                </a:cubicBezTo>
                <a:cubicBezTo>
                  <a:pt x="3031213" y="4585236"/>
                  <a:pt x="3033156" y="4585884"/>
                  <a:pt x="3034452" y="4587827"/>
                </a:cubicBezTo>
                <a:lnTo>
                  <a:pt x="3079416" y="4664528"/>
                </a:lnTo>
                <a:lnTo>
                  <a:pt x="3362757" y="4779922"/>
                </a:lnTo>
                <a:lnTo>
                  <a:pt x="3312229" y="4619049"/>
                </a:lnTo>
                <a:close/>
                <a:moveTo>
                  <a:pt x="12192000" y="4298450"/>
                </a:moveTo>
                <a:lnTo>
                  <a:pt x="12192000" y="4324837"/>
                </a:lnTo>
                <a:lnTo>
                  <a:pt x="12036752" y="4857310"/>
                </a:lnTo>
                <a:cubicBezTo>
                  <a:pt x="12036752" y="4858606"/>
                  <a:pt x="12035456" y="4859901"/>
                  <a:pt x="12033512" y="4859901"/>
                </a:cubicBezTo>
                <a:cubicBezTo>
                  <a:pt x="12032863" y="4859901"/>
                  <a:pt x="12032863" y="4859901"/>
                  <a:pt x="12032216" y="4859901"/>
                </a:cubicBezTo>
                <a:cubicBezTo>
                  <a:pt x="12030273" y="4859253"/>
                  <a:pt x="12028977" y="4857310"/>
                  <a:pt x="12029625" y="4855366"/>
                </a:cubicBezTo>
                <a:close/>
                <a:moveTo>
                  <a:pt x="9290023" y="4251867"/>
                </a:moveTo>
                <a:lnTo>
                  <a:pt x="8780911" y="4542402"/>
                </a:lnTo>
                <a:lnTo>
                  <a:pt x="8816651" y="4685147"/>
                </a:lnTo>
                <a:lnTo>
                  <a:pt x="9500655" y="4564669"/>
                </a:lnTo>
                <a:close/>
                <a:moveTo>
                  <a:pt x="3176301" y="4186275"/>
                </a:moveTo>
                <a:lnTo>
                  <a:pt x="3051793" y="4317538"/>
                </a:lnTo>
                <a:lnTo>
                  <a:pt x="3306933" y="4602172"/>
                </a:lnTo>
                <a:close/>
                <a:moveTo>
                  <a:pt x="6138747" y="4132999"/>
                </a:moveTo>
                <a:lnTo>
                  <a:pt x="6108967" y="4272288"/>
                </a:lnTo>
                <a:lnTo>
                  <a:pt x="6244788" y="4171212"/>
                </a:lnTo>
                <a:close/>
                <a:moveTo>
                  <a:pt x="6557217" y="3975709"/>
                </a:moveTo>
                <a:lnTo>
                  <a:pt x="6284984" y="4178286"/>
                </a:lnTo>
                <a:lnTo>
                  <a:pt x="6346493" y="4200451"/>
                </a:lnTo>
                <a:lnTo>
                  <a:pt x="6558567" y="3976883"/>
                </a:lnTo>
                <a:close/>
                <a:moveTo>
                  <a:pt x="3139792" y="3972932"/>
                </a:moveTo>
                <a:lnTo>
                  <a:pt x="3196707" y="4154116"/>
                </a:lnTo>
                <a:lnTo>
                  <a:pt x="3281119" y="4065121"/>
                </a:lnTo>
                <a:close/>
                <a:moveTo>
                  <a:pt x="5649207" y="3956605"/>
                </a:moveTo>
                <a:lnTo>
                  <a:pt x="5493843" y="4549562"/>
                </a:lnTo>
                <a:lnTo>
                  <a:pt x="5506941" y="4552846"/>
                </a:lnTo>
                <a:cubicBezTo>
                  <a:pt x="5508885" y="4553494"/>
                  <a:pt x="5510180" y="4555437"/>
                  <a:pt x="5509532" y="4557381"/>
                </a:cubicBezTo>
                <a:cubicBezTo>
                  <a:pt x="5509532" y="4558677"/>
                  <a:pt x="5508238" y="4559972"/>
                  <a:pt x="5506294" y="4559972"/>
                </a:cubicBezTo>
                <a:cubicBezTo>
                  <a:pt x="5506294" y="4559972"/>
                  <a:pt x="5505645" y="4559972"/>
                  <a:pt x="5505645" y="4559972"/>
                </a:cubicBezTo>
                <a:lnTo>
                  <a:pt x="5492011" y="4556555"/>
                </a:lnTo>
                <a:lnTo>
                  <a:pt x="5393959" y="4930774"/>
                </a:lnTo>
                <a:lnTo>
                  <a:pt x="5406438" y="4936743"/>
                </a:lnTo>
                <a:lnTo>
                  <a:pt x="5743934" y="4580929"/>
                </a:lnTo>
                <a:lnTo>
                  <a:pt x="5723349" y="4596249"/>
                </a:lnTo>
                <a:cubicBezTo>
                  <a:pt x="5720757" y="4598191"/>
                  <a:pt x="5717517" y="4598840"/>
                  <a:pt x="5714278" y="4598840"/>
                </a:cubicBezTo>
                <a:cubicBezTo>
                  <a:pt x="5709742" y="4598840"/>
                  <a:pt x="5705206" y="4596896"/>
                  <a:pt x="5702615" y="4593010"/>
                </a:cubicBezTo>
                <a:cubicBezTo>
                  <a:pt x="5698079" y="4586532"/>
                  <a:pt x="5699375" y="4577463"/>
                  <a:pt x="5705854" y="4572280"/>
                </a:cubicBezTo>
                <a:lnTo>
                  <a:pt x="6073416" y="4298745"/>
                </a:lnTo>
                <a:lnTo>
                  <a:pt x="6110990" y="4122997"/>
                </a:lnTo>
                <a:close/>
                <a:moveTo>
                  <a:pt x="8576941" y="3845831"/>
                </a:moveTo>
                <a:lnTo>
                  <a:pt x="7690793" y="4012578"/>
                </a:lnTo>
                <a:lnTo>
                  <a:pt x="7666629" y="4213365"/>
                </a:lnTo>
                <a:lnTo>
                  <a:pt x="8191305" y="4403855"/>
                </a:lnTo>
                <a:cubicBezTo>
                  <a:pt x="8193247" y="4404503"/>
                  <a:pt x="8193895" y="4406446"/>
                  <a:pt x="8193247" y="4408389"/>
                </a:cubicBezTo>
                <a:cubicBezTo>
                  <a:pt x="8192600" y="4409685"/>
                  <a:pt x="8191305" y="4410333"/>
                  <a:pt x="8190008" y="4410333"/>
                </a:cubicBezTo>
                <a:cubicBezTo>
                  <a:pt x="8189359" y="4410333"/>
                  <a:pt x="8189359" y="4410333"/>
                  <a:pt x="8188712" y="4410333"/>
                </a:cubicBezTo>
                <a:lnTo>
                  <a:pt x="7665774" y="4220473"/>
                </a:lnTo>
                <a:lnTo>
                  <a:pt x="7588740" y="4860639"/>
                </a:lnTo>
                <a:lnTo>
                  <a:pt x="7624266" y="4918433"/>
                </a:lnTo>
                <a:lnTo>
                  <a:pt x="7626311" y="4918202"/>
                </a:lnTo>
                <a:cubicBezTo>
                  <a:pt x="7634087" y="4917554"/>
                  <a:pt x="7641862" y="4923385"/>
                  <a:pt x="7642509" y="4931159"/>
                </a:cubicBezTo>
                <a:cubicBezTo>
                  <a:pt x="7642833" y="4935045"/>
                  <a:pt x="7641538" y="4938931"/>
                  <a:pt x="7639189" y="4941928"/>
                </a:cubicBezTo>
                <a:lnTo>
                  <a:pt x="7638832" y="4942129"/>
                </a:lnTo>
                <a:lnTo>
                  <a:pt x="8021233" y="5564217"/>
                </a:lnTo>
                <a:lnTo>
                  <a:pt x="8345326" y="5471256"/>
                </a:lnTo>
                <a:lnTo>
                  <a:pt x="8084396" y="5235620"/>
                </a:lnTo>
                <a:cubicBezTo>
                  <a:pt x="8083100" y="5234325"/>
                  <a:pt x="8083100" y="5231734"/>
                  <a:pt x="8084396" y="5230437"/>
                </a:cubicBezTo>
                <a:cubicBezTo>
                  <a:pt x="8085691" y="5229142"/>
                  <a:pt x="8088284" y="5229142"/>
                  <a:pt x="8089579" y="5230437"/>
                </a:cubicBezTo>
                <a:lnTo>
                  <a:pt x="8353616" y="5468877"/>
                </a:lnTo>
                <a:lnTo>
                  <a:pt x="8791933" y="5343153"/>
                </a:lnTo>
                <a:cubicBezTo>
                  <a:pt x="8799707" y="5341210"/>
                  <a:pt x="8807482" y="5345097"/>
                  <a:pt x="8810075" y="5352871"/>
                </a:cubicBezTo>
                <a:cubicBezTo>
                  <a:pt x="8812017" y="5360643"/>
                  <a:pt x="8808131" y="5368417"/>
                  <a:pt x="8800356" y="5371009"/>
                </a:cubicBezTo>
                <a:lnTo>
                  <a:pt x="8379057" y="5491853"/>
                </a:lnTo>
                <a:lnTo>
                  <a:pt x="8679289" y="5762980"/>
                </a:lnTo>
                <a:lnTo>
                  <a:pt x="8959866" y="5373588"/>
                </a:lnTo>
                <a:lnTo>
                  <a:pt x="8868729" y="5009974"/>
                </a:lnTo>
                <a:lnTo>
                  <a:pt x="8324267" y="4802996"/>
                </a:lnTo>
                <a:lnTo>
                  <a:pt x="8042928" y="4963547"/>
                </a:lnTo>
                <a:cubicBezTo>
                  <a:pt x="8042280" y="4964195"/>
                  <a:pt x="8041631" y="4964195"/>
                  <a:pt x="8040983" y="4964195"/>
                </a:cubicBezTo>
                <a:cubicBezTo>
                  <a:pt x="8039688" y="4964195"/>
                  <a:pt x="8038392" y="4963547"/>
                  <a:pt x="8037745" y="4962252"/>
                </a:cubicBezTo>
                <a:cubicBezTo>
                  <a:pt x="8036448" y="4960308"/>
                  <a:pt x="8037096" y="4958366"/>
                  <a:pt x="8039041" y="4957070"/>
                </a:cubicBezTo>
                <a:lnTo>
                  <a:pt x="8315121" y="4799519"/>
                </a:lnTo>
                <a:lnTo>
                  <a:pt x="8282526" y="4787128"/>
                </a:lnTo>
                <a:lnTo>
                  <a:pt x="7869284" y="4859900"/>
                </a:lnTo>
                <a:cubicBezTo>
                  <a:pt x="7867340" y="4859900"/>
                  <a:pt x="7866044" y="4858605"/>
                  <a:pt x="7865397" y="4856661"/>
                </a:cubicBezTo>
                <a:cubicBezTo>
                  <a:pt x="7864749" y="4854718"/>
                  <a:pt x="7866692" y="4852774"/>
                  <a:pt x="7868637" y="4852127"/>
                </a:cubicBezTo>
                <a:lnTo>
                  <a:pt x="8268322" y="4781728"/>
                </a:lnTo>
                <a:lnTo>
                  <a:pt x="8005348" y="4681758"/>
                </a:lnTo>
                <a:cubicBezTo>
                  <a:pt x="8003405" y="4681110"/>
                  <a:pt x="8002756" y="4679167"/>
                  <a:pt x="8003405" y="4677223"/>
                </a:cubicBezTo>
                <a:cubicBezTo>
                  <a:pt x="8004052" y="4675280"/>
                  <a:pt x="8005996" y="4674633"/>
                  <a:pt x="8007940" y="4675280"/>
                </a:cubicBezTo>
                <a:lnTo>
                  <a:pt x="8281738" y="4779365"/>
                </a:lnTo>
                <a:lnTo>
                  <a:pt x="8381108" y="4761862"/>
                </a:lnTo>
                <a:lnTo>
                  <a:pt x="8753305" y="4549460"/>
                </a:lnTo>
                <a:close/>
                <a:moveTo>
                  <a:pt x="8967155" y="3772402"/>
                </a:moveTo>
                <a:lnTo>
                  <a:pt x="8605169" y="3840517"/>
                </a:lnTo>
                <a:lnTo>
                  <a:pt x="8779005" y="4534793"/>
                </a:lnTo>
                <a:lnTo>
                  <a:pt x="9285793" y="4245585"/>
                </a:lnTo>
                <a:close/>
                <a:moveTo>
                  <a:pt x="10295975" y="3704969"/>
                </a:moveTo>
                <a:lnTo>
                  <a:pt x="10174580" y="4370974"/>
                </a:lnTo>
                <a:lnTo>
                  <a:pt x="10209173" y="4439874"/>
                </a:lnTo>
                <a:lnTo>
                  <a:pt x="10397898" y="4406632"/>
                </a:lnTo>
                <a:lnTo>
                  <a:pt x="11029394" y="3968872"/>
                </a:lnTo>
                <a:close/>
                <a:moveTo>
                  <a:pt x="5730166" y="3619648"/>
                </a:moveTo>
                <a:lnTo>
                  <a:pt x="5425744" y="3868666"/>
                </a:lnTo>
                <a:lnTo>
                  <a:pt x="5644369" y="3947450"/>
                </a:lnTo>
                <a:close/>
                <a:moveTo>
                  <a:pt x="9962737" y="3585062"/>
                </a:moveTo>
                <a:lnTo>
                  <a:pt x="9214182" y="3725920"/>
                </a:lnTo>
                <a:lnTo>
                  <a:pt x="9245481" y="4018433"/>
                </a:lnTo>
                <a:cubicBezTo>
                  <a:pt x="9246130" y="4026207"/>
                  <a:pt x="9240297" y="4033980"/>
                  <a:pt x="9232523" y="4034627"/>
                </a:cubicBezTo>
                <a:cubicBezTo>
                  <a:pt x="9231876" y="4034627"/>
                  <a:pt x="9231227" y="4034627"/>
                  <a:pt x="9230580" y="4034627"/>
                </a:cubicBezTo>
                <a:cubicBezTo>
                  <a:pt x="9223452" y="4034627"/>
                  <a:pt x="9216973" y="4028798"/>
                  <a:pt x="9216325" y="4021672"/>
                </a:cubicBezTo>
                <a:lnTo>
                  <a:pt x="9185262" y="3731361"/>
                </a:lnTo>
                <a:lnTo>
                  <a:pt x="8975229" y="3770884"/>
                </a:lnTo>
                <a:lnTo>
                  <a:pt x="9292365" y="4241834"/>
                </a:lnTo>
                <a:lnTo>
                  <a:pt x="9778077" y="3964668"/>
                </a:lnTo>
                <a:cubicBezTo>
                  <a:pt x="9780021" y="3963372"/>
                  <a:pt x="9781965" y="3964019"/>
                  <a:pt x="9783260" y="3965963"/>
                </a:cubicBezTo>
                <a:cubicBezTo>
                  <a:pt x="9784556" y="3967907"/>
                  <a:pt x="9783909" y="3969848"/>
                  <a:pt x="9781965" y="3971146"/>
                </a:cubicBezTo>
                <a:lnTo>
                  <a:pt x="9296595" y="4248117"/>
                </a:lnTo>
                <a:lnTo>
                  <a:pt x="9508787" y="4563237"/>
                </a:lnTo>
                <a:lnTo>
                  <a:pt x="10130026" y="4453814"/>
                </a:lnTo>
                <a:lnTo>
                  <a:pt x="10150638" y="4340725"/>
                </a:lnTo>
                <a:lnTo>
                  <a:pt x="9948483" y="3938108"/>
                </a:lnTo>
                <a:cubicBezTo>
                  <a:pt x="9947835" y="3936165"/>
                  <a:pt x="9948483" y="3934221"/>
                  <a:pt x="9950427" y="3932926"/>
                </a:cubicBezTo>
                <a:cubicBezTo>
                  <a:pt x="9952371" y="3932278"/>
                  <a:pt x="9954314" y="3932926"/>
                  <a:pt x="9955609" y="3934868"/>
                </a:cubicBezTo>
                <a:lnTo>
                  <a:pt x="10152971" y="4327934"/>
                </a:lnTo>
                <a:lnTo>
                  <a:pt x="10268331" y="3695039"/>
                </a:lnTo>
                <a:lnTo>
                  <a:pt x="10091028" y="3815029"/>
                </a:lnTo>
                <a:cubicBezTo>
                  <a:pt x="10090379" y="3814380"/>
                  <a:pt x="10089731" y="3815029"/>
                  <a:pt x="10089083" y="3815029"/>
                </a:cubicBezTo>
                <a:cubicBezTo>
                  <a:pt x="10087788" y="3815029"/>
                  <a:pt x="10086491" y="3814380"/>
                  <a:pt x="10085844" y="3813731"/>
                </a:cubicBezTo>
                <a:cubicBezTo>
                  <a:pt x="10084547" y="3811788"/>
                  <a:pt x="10085195" y="3809844"/>
                  <a:pt x="10087140" y="3808550"/>
                </a:cubicBezTo>
                <a:lnTo>
                  <a:pt x="10259560" y="3691866"/>
                </a:lnTo>
                <a:close/>
                <a:moveTo>
                  <a:pt x="1736662" y="3566849"/>
                </a:moveTo>
                <a:lnTo>
                  <a:pt x="1503904" y="3670583"/>
                </a:lnTo>
                <a:lnTo>
                  <a:pt x="1590258" y="3780695"/>
                </a:lnTo>
                <a:cubicBezTo>
                  <a:pt x="1591554" y="3781990"/>
                  <a:pt x="1590905" y="3784583"/>
                  <a:pt x="1589609" y="3785878"/>
                </a:cubicBezTo>
                <a:cubicBezTo>
                  <a:pt x="1588961" y="3786525"/>
                  <a:pt x="1587666" y="3787173"/>
                  <a:pt x="1587018" y="3787173"/>
                </a:cubicBezTo>
                <a:cubicBezTo>
                  <a:pt x="1585721" y="3787173"/>
                  <a:pt x="1585075" y="3786525"/>
                  <a:pt x="1584427" y="3785878"/>
                </a:cubicBezTo>
                <a:lnTo>
                  <a:pt x="1496593" y="3673842"/>
                </a:lnTo>
                <a:lnTo>
                  <a:pt x="1247613" y="3784804"/>
                </a:lnTo>
                <a:lnTo>
                  <a:pt x="1805597" y="3893716"/>
                </a:lnTo>
                <a:close/>
                <a:moveTo>
                  <a:pt x="3535196" y="3339551"/>
                </a:moveTo>
                <a:lnTo>
                  <a:pt x="3504795" y="3370669"/>
                </a:lnTo>
                <a:lnTo>
                  <a:pt x="3613249" y="3376425"/>
                </a:lnTo>
                <a:close/>
                <a:moveTo>
                  <a:pt x="6348096" y="3153806"/>
                </a:moveTo>
                <a:lnTo>
                  <a:pt x="6140217" y="4126117"/>
                </a:lnTo>
                <a:lnTo>
                  <a:pt x="6251497" y="4166219"/>
                </a:lnTo>
                <a:lnTo>
                  <a:pt x="6534300" y="3955774"/>
                </a:lnTo>
                <a:lnTo>
                  <a:pt x="6347413" y="3793216"/>
                </a:lnTo>
                <a:lnTo>
                  <a:pt x="6239748" y="3913491"/>
                </a:lnTo>
                <a:cubicBezTo>
                  <a:pt x="6239099" y="3913491"/>
                  <a:pt x="6238451" y="3914140"/>
                  <a:pt x="6237155" y="3914140"/>
                </a:cubicBezTo>
                <a:cubicBezTo>
                  <a:pt x="6236507" y="3914140"/>
                  <a:pt x="6235212" y="3914140"/>
                  <a:pt x="6234564" y="3913491"/>
                </a:cubicBezTo>
                <a:cubicBezTo>
                  <a:pt x="6233267" y="3912196"/>
                  <a:pt x="6232620" y="3909604"/>
                  <a:pt x="6234564" y="3908309"/>
                </a:cubicBezTo>
                <a:lnTo>
                  <a:pt x="6341891" y="3788412"/>
                </a:lnTo>
                <a:lnTo>
                  <a:pt x="6273440" y="3728874"/>
                </a:lnTo>
                <a:cubicBezTo>
                  <a:pt x="6267607" y="3723689"/>
                  <a:pt x="6266960" y="3714620"/>
                  <a:pt x="6272142" y="3708142"/>
                </a:cubicBezTo>
                <a:cubicBezTo>
                  <a:pt x="6277326" y="3702312"/>
                  <a:pt x="6286398" y="3701665"/>
                  <a:pt x="6292877" y="3706846"/>
                </a:cubicBezTo>
                <a:lnTo>
                  <a:pt x="6361484" y="3766523"/>
                </a:lnTo>
                <a:lnTo>
                  <a:pt x="6699791" y="3388597"/>
                </a:lnTo>
                <a:close/>
                <a:moveTo>
                  <a:pt x="935058" y="2957567"/>
                </a:moveTo>
                <a:lnTo>
                  <a:pt x="790707" y="3336407"/>
                </a:lnTo>
                <a:lnTo>
                  <a:pt x="983797" y="3519635"/>
                </a:lnTo>
                <a:cubicBezTo>
                  <a:pt x="985093" y="3520930"/>
                  <a:pt x="985093" y="3523522"/>
                  <a:pt x="983797" y="3524817"/>
                </a:cubicBezTo>
                <a:cubicBezTo>
                  <a:pt x="983149" y="3525464"/>
                  <a:pt x="981853" y="3525464"/>
                  <a:pt x="981204" y="3525464"/>
                </a:cubicBezTo>
                <a:cubicBezTo>
                  <a:pt x="980555" y="3525464"/>
                  <a:pt x="979262" y="3524817"/>
                  <a:pt x="978613" y="3524170"/>
                </a:cubicBezTo>
                <a:lnTo>
                  <a:pt x="788019" y="3343462"/>
                </a:lnTo>
                <a:lnTo>
                  <a:pt x="663308" y="3670757"/>
                </a:lnTo>
                <a:lnTo>
                  <a:pt x="1235291" y="3782399"/>
                </a:lnTo>
                <a:lnTo>
                  <a:pt x="1492020" y="3668006"/>
                </a:lnTo>
                <a:close/>
                <a:moveTo>
                  <a:pt x="8124233" y="2949560"/>
                </a:moveTo>
                <a:lnTo>
                  <a:pt x="8035740" y="3117184"/>
                </a:lnTo>
                <a:lnTo>
                  <a:pt x="8112118" y="3178332"/>
                </a:lnTo>
                <a:lnTo>
                  <a:pt x="8125394" y="2950423"/>
                </a:lnTo>
                <a:close/>
                <a:moveTo>
                  <a:pt x="11665490" y="2930788"/>
                </a:moveTo>
                <a:cubicBezTo>
                  <a:pt x="11666785" y="2929493"/>
                  <a:pt x="11669378" y="2929493"/>
                  <a:pt x="11670674" y="2931435"/>
                </a:cubicBezTo>
                <a:cubicBezTo>
                  <a:pt x="11671969" y="2932731"/>
                  <a:pt x="11671969" y="2935327"/>
                  <a:pt x="11670025" y="2936622"/>
                </a:cubicBezTo>
                <a:lnTo>
                  <a:pt x="10686472" y="3741179"/>
                </a:lnTo>
                <a:cubicBezTo>
                  <a:pt x="10685176" y="3741179"/>
                  <a:pt x="10684528" y="3741829"/>
                  <a:pt x="10683879" y="3741829"/>
                </a:cubicBezTo>
                <a:cubicBezTo>
                  <a:pt x="10682584" y="3741829"/>
                  <a:pt x="10681936" y="3741179"/>
                  <a:pt x="10681288" y="3740532"/>
                </a:cubicBezTo>
                <a:cubicBezTo>
                  <a:pt x="10679993" y="3739236"/>
                  <a:pt x="10679993" y="3736645"/>
                  <a:pt x="10681936" y="3735348"/>
                </a:cubicBezTo>
                <a:close/>
                <a:moveTo>
                  <a:pt x="5932283" y="2876218"/>
                </a:moveTo>
                <a:lnTo>
                  <a:pt x="5742676" y="3599875"/>
                </a:lnTo>
                <a:lnTo>
                  <a:pt x="6253353" y="3182133"/>
                </a:lnTo>
                <a:cubicBezTo>
                  <a:pt x="6254649" y="3180838"/>
                  <a:pt x="6257241" y="3180838"/>
                  <a:pt x="6258537" y="3182780"/>
                </a:cubicBezTo>
                <a:cubicBezTo>
                  <a:pt x="6259832" y="3184078"/>
                  <a:pt x="6259832" y="3186668"/>
                  <a:pt x="6257888" y="3187962"/>
                </a:cubicBezTo>
                <a:lnTo>
                  <a:pt x="5739494" y="3612017"/>
                </a:lnTo>
                <a:lnTo>
                  <a:pt x="5650982" y="3949832"/>
                </a:lnTo>
                <a:lnTo>
                  <a:pt x="6112462" y="4116116"/>
                </a:lnTo>
                <a:lnTo>
                  <a:pt x="6321937" y="3136341"/>
                </a:lnTo>
                <a:close/>
                <a:moveTo>
                  <a:pt x="5823316" y="2803472"/>
                </a:moveTo>
                <a:lnTo>
                  <a:pt x="5361909" y="3062384"/>
                </a:lnTo>
                <a:lnTo>
                  <a:pt x="5374764" y="3129014"/>
                </a:lnTo>
                <a:cubicBezTo>
                  <a:pt x="5375412" y="3130958"/>
                  <a:pt x="5374116" y="3132901"/>
                  <a:pt x="5372172" y="3133551"/>
                </a:cubicBezTo>
                <a:cubicBezTo>
                  <a:pt x="5371525" y="3134198"/>
                  <a:pt x="5371525" y="3134198"/>
                  <a:pt x="5371525" y="3134198"/>
                </a:cubicBezTo>
                <a:cubicBezTo>
                  <a:pt x="5369580" y="3134198"/>
                  <a:pt x="5368285" y="3132901"/>
                  <a:pt x="5367637" y="3130958"/>
                </a:cubicBezTo>
                <a:lnTo>
                  <a:pt x="5355141" y="3066182"/>
                </a:lnTo>
                <a:lnTo>
                  <a:pt x="5229099" y="3136912"/>
                </a:lnTo>
                <a:lnTo>
                  <a:pt x="5355326" y="3338901"/>
                </a:lnTo>
                <a:cubicBezTo>
                  <a:pt x="5356622" y="3340845"/>
                  <a:pt x="5355974" y="3342786"/>
                  <a:pt x="5354030" y="3344084"/>
                </a:cubicBezTo>
                <a:cubicBezTo>
                  <a:pt x="5353382" y="3344084"/>
                  <a:pt x="5352735" y="3344084"/>
                  <a:pt x="5352086" y="3344084"/>
                </a:cubicBezTo>
                <a:cubicBezTo>
                  <a:pt x="5350791" y="3344084"/>
                  <a:pt x="5349495" y="3343434"/>
                  <a:pt x="5348847" y="3342139"/>
                </a:cubicBezTo>
                <a:lnTo>
                  <a:pt x="5222766" y="3140466"/>
                </a:lnTo>
                <a:lnTo>
                  <a:pt x="4809122" y="3372587"/>
                </a:lnTo>
                <a:cubicBezTo>
                  <a:pt x="4808475" y="3373235"/>
                  <a:pt x="4807828" y="3373235"/>
                  <a:pt x="4807178" y="3373235"/>
                </a:cubicBezTo>
                <a:cubicBezTo>
                  <a:pt x="4805883" y="3373235"/>
                  <a:pt x="4804587" y="3372587"/>
                  <a:pt x="4803939" y="3371290"/>
                </a:cubicBezTo>
                <a:cubicBezTo>
                  <a:pt x="4802643" y="3369348"/>
                  <a:pt x="4803292" y="3367405"/>
                  <a:pt x="4805236" y="3366110"/>
                </a:cubicBezTo>
                <a:lnTo>
                  <a:pt x="5218758" y="3134057"/>
                </a:lnTo>
                <a:lnTo>
                  <a:pt x="5038922" y="2846412"/>
                </a:lnTo>
                <a:lnTo>
                  <a:pt x="4496113" y="2970564"/>
                </a:lnTo>
                <a:lnTo>
                  <a:pt x="4602638" y="3487453"/>
                </a:lnTo>
                <a:lnTo>
                  <a:pt x="4950837" y="3580319"/>
                </a:lnTo>
                <a:lnTo>
                  <a:pt x="5053391" y="3322059"/>
                </a:lnTo>
                <a:cubicBezTo>
                  <a:pt x="5054039" y="3320115"/>
                  <a:pt x="5055983" y="3319468"/>
                  <a:pt x="5057926" y="3320115"/>
                </a:cubicBezTo>
                <a:cubicBezTo>
                  <a:pt x="5059870" y="3320762"/>
                  <a:pt x="5060518" y="3322705"/>
                  <a:pt x="5059870" y="3324649"/>
                </a:cubicBezTo>
                <a:lnTo>
                  <a:pt x="4957557" y="3582111"/>
                </a:lnTo>
                <a:lnTo>
                  <a:pt x="5279519" y="3667980"/>
                </a:lnTo>
                <a:cubicBezTo>
                  <a:pt x="5281462" y="3668627"/>
                  <a:pt x="5282759" y="3670570"/>
                  <a:pt x="5282110" y="3672512"/>
                </a:cubicBezTo>
                <a:cubicBezTo>
                  <a:pt x="5281462" y="3673809"/>
                  <a:pt x="5279519" y="3675105"/>
                  <a:pt x="5278224" y="3675105"/>
                </a:cubicBezTo>
                <a:cubicBezTo>
                  <a:pt x="5278224" y="3675105"/>
                  <a:pt x="5277575" y="3675105"/>
                  <a:pt x="5277575" y="3675105"/>
                </a:cubicBezTo>
                <a:lnTo>
                  <a:pt x="4954810" y="3589022"/>
                </a:lnTo>
                <a:lnTo>
                  <a:pt x="4764033" y="4069076"/>
                </a:lnTo>
                <a:lnTo>
                  <a:pt x="5090618" y="4186763"/>
                </a:lnTo>
                <a:lnTo>
                  <a:pt x="5176498" y="4145385"/>
                </a:lnTo>
                <a:cubicBezTo>
                  <a:pt x="5183626" y="4142147"/>
                  <a:pt x="5192696" y="4144738"/>
                  <a:pt x="5195936" y="4152512"/>
                </a:cubicBezTo>
                <a:cubicBezTo>
                  <a:pt x="5199176" y="4159637"/>
                  <a:pt x="5196583" y="4168706"/>
                  <a:pt x="5188809" y="4171945"/>
                </a:cubicBezTo>
                <a:lnTo>
                  <a:pt x="5129199" y="4200666"/>
                </a:lnTo>
                <a:lnTo>
                  <a:pt x="5344311" y="4278183"/>
                </a:lnTo>
                <a:cubicBezTo>
                  <a:pt x="5346255" y="4278830"/>
                  <a:pt x="5346902" y="4280774"/>
                  <a:pt x="5346255" y="4282718"/>
                </a:cubicBezTo>
                <a:cubicBezTo>
                  <a:pt x="5345606" y="4284013"/>
                  <a:pt x="5344311" y="4284661"/>
                  <a:pt x="5343015" y="4284661"/>
                </a:cubicBezTo>
                <a:cubicBezTo>
                  <a:pt x="5342367" y="4284661"/>
                  <a:pt x="5342367" y="4284661"/>
                  <a:pt x="5341718" y="4284661"/>
                </a:cubicBezTo>
                <a:lnTo>
                  <a:pt x="5120398" y="4204906"/>
                </a:lnTo>
                <a:lnTo>
                  <a:pt x="4787416" y="4365338"/>
                </a:lnTo>
                <a:lnTo>
                  <a:pt x="4797614" y="4375001"/>
                </a:lnTo>
                <a:lnTo>
                  <a:pt x="5487210" y="4547899"/>
                </a:lnTo>
                <a:lnTo>
                  <a:pt x="5642596" y="3954223"/>
                </a:lnTo>
                <a:lnTo>
                  <a:pt x="5419455" y="3873814"/>
                </a:lnTo>
                <a:lnTo>
                  <a:pt x="5274335" y="3992522"/>
                </a:lnTo>
                <a:cubicBezTo>
                  <a:pt x="5273687" y="3992522"/>
                  <a:pt x="5272391" y="3993169"/>
                  <a:pt x="5271743" y="3993169"/>
                </a:cubicBezTo>
                <a:cubicBezTo>
                  <a:pt x="5270447" y="3993169"/>
                  <a:pt x="5269800" y="3992522"/>
                  <a:pt x="5269151" y="3991876"/>
                </a:cubicBezTo>
                <a:cubicBezTo>
                  <a:pt x="5267856" y="3990578"/>
                  <a:pt x="5267856" y="3987989"/>
                  <a:pt x="5269800" y="3986692"/>
                </a:cubicBezTo>
                <a:lnTo>
                  <a:pt x="5411360" y="3870895"/>
                </a:lnTo>
                <a:lnTo>
                  <a:pt x="5186217" y="3789763"/>
                </a:lnTo>
                <a:cubicBezTo>
                  <a:pt x="5184274" y="3789115"/>
                  <a:pt x="5183625" y="3787172"/>
                  <a:pt x="5184274" y="3785228"/>
                </a:cubicBezTo>
                <a:cubicBezTo>
                  <a:pt x="5184921" y="3783285"/>
                  <a:pt x="5186865" y="3782639"/>
                  <a:pt x="5188808" y="3783285"/>
                </a:cubicBezTo>
                <a:lnTo>
                  <a:pt x="5417649" y="3865749"/>
                </a:lnTo>
                <a:lnTo>
                  <a:pt x="5733342" y="3607509"/>
                </a:lnTo>
                <a:lnTo>
                  <a:pt x="5925868" y="2871935"/>
                </a:lnTo>
                <a:close/>
                <a:moveTo>
                  <a:pt x="5301171" y="2786426"/>
                </a:moveTo>
                <a:lnTo>
                  <a:pt x="5046473" y="2844683"/>
                </a:lnTo>
                <a:lnTo>
                  <a:pt x="5225094" y="3130501"/>
                </a:lnTo>
                <a:lnTo>
                  <a:pt x="5353635" y="3058370"/>
                </a:lnTo>
                <a:close/>
                <a:moveTo>
                  <a:pt x="5964526" y="2724231"/>
                </a:moveTo>
                <a:lnTo>
                  <a:pt x="5830700" y="2799330"/>
                </a:lnTo>
                <a:lnTo>
                  <a:pt x="5927888" y="2864210"/>
                </a:lnTo>
                <a:close/>
                <a:moveTo>
                  <a:pt x="5671049" y="2701818"/>
                </a:moveTo>
                <a:lnTo>
                  <a:pt x="5647904" y="2707111"/>
                </a:lnTo>
                <a:lnTo>
                  <a:pt x="5591819" y="2838166"/>
                </a:lnTo>
                <a:cubicBezTo>
                  <a:pt x="5591171" y="2839462"/>
                  <a:pt x="5589876" y="2840110"/>
                  <a:pt x="5588579" y="2840110"/>
                </a:cubicBezTo>
                <a:cubicBezTo>
                  <a:pt x="5587931" y="2840110"/>
                  <a:pt x="5587931" y="2840110"/>
                  <a:pt x="5587284" y="2840110"/>
                </a:cubicBezTo>
                <a:cubicBezTo>
                  <a:pt x="5585340" y="2839462"/>
                  <a:pt x="5584692" y="2836871"/>
                  <a:pt x="5585340" y="2835575"/>
                </a:cubicBezTo>
                <a:lnTo>
                  <a:pt x="5639492" y="2709034"/>
                </a:lnTo>
                <a:lnTo>
                  <a:pt x="5308355" y="2784781"/>
                </a:lnTo>
                <a:lnTo>
                  <a:pt x="5360403" y="3054572"/>
                </a:lnTo>
                <a:lnTo>
                  <a:pt x="5816269" y="2798770"/>
                </a:lnTo>
                <a:close/>
                <a:moveTo>
                  <a:pt x="2089485" y="2656605"/>
                </a:moveTo>
                <a:lnTo>
                  <a:pt x="2219595" y="3343814"/>
                </a:lnTo>
                <a:lnTo>
                  <a:pt x="2901262" y="3040078"/>
                </a:lnTo>
                <a:close/>
                <a:moveTo>
                  <a:pt x="2076955" y="2630013"/>
                </a:moveTo>
                <a:lnTo>
                  <a:pt x="2066960" y="2637452"/>
                </a:lnTo>
                <a:lnTo>
                  <a:pt x="2079486" y="2643372"/>
                </a:lnTo>
                <a:close/>
                <a:moveTo>
                  <a:pt x="5989455" y="2628984"/>
                </a:moveTo>
                <a:lnTo>
                  <a:pt x="5681171" y="2699502"/>
                </a:lnTo>
                <a:lnTo>
                  <a:pt x="5823653" y="2794625"/>
                </a:lnTo>
                <a:lnTo>
                  <a:pt x="5967182" y="2714082"/>
                </a:lnTo>
                <a:close/>
                <a:moveTo>
                  <a:pt x="6207847" y="2579029"/>
                </a:moveTo>
                <a:lnTo>
                  <a:pt x="5997546" y="2627135"/>
                </a:lnTo>
                <a:lnTo>
                  <a:pt x="5976071" y="2709095"/>
                </a:lnTo>
                <a:close/>
                <a:moveTo>
                  <a:pt x="6367844" y="2542432"/>
                </a:moveTo>
                <a:lnTo>
                  <a:pt x="6233896" y="2573071"/>
                </a:lnTo>
                <a:lnTo>
                  <a:pt x="5973411" y="2719245"/>
                </a:lnTo>
                <a:lnTo>
                  <a:pt x="5934306" y="2868495"/>
                </a:lnTo>
                <a:lnTo>
                  <a:pt x="6323634" y="3128401"/>
                </a:lnTo>
                <a:lnTo>
                  <a:pt x="6411448" y="2717675"/>
                </a:lnTo>
                <a:cubicBezTo>
                  <a:pt x="6413392" y="2709901"/>
                  <a:pt x="6421166" y="2704717"/>
                  <a:pt x="6428942" y="2706660"/>
                </a:cubicBezTo>
                <a:cubicBezTo>
                  <a:pt x="6436716" y="2708606"/>
                  <a:pt x="6441900" y="2716380"/>
                  <a:pt x="6439956" y="2724152"/>
                </a:cubicBezTo>
                <a:lnTo>
                  <a:pt x="6349795" y="3145865"/>
                </a:lnTo>
                <a:lnTo>
                  <a:pt x="6704875" y="3382918"/>
                </a:lnTo>
                <a:lnTo>
                  <a:pt x="6991996" y="3062169"/>
                </a:lnTo>
                <a:close/>
                <a:moveTo>
                  <a:pt x="6335900" y="2515830"/>
                </a:moveTo>
                <a:lnTo>
                  <a:pt x="6324101" y="2522451"/>
                </a:lnTo>
                <a:lnTo>
                  <a:pt x="6339595" y="2518907"/>
                </a:lnTo>
                <a:close/>
                <a:moveTo>
                  <a:pt x="7511353" y="2492970"/>
                </a:moveTo>
                <a:lnTo>
                  <a:pt x="7404768" y="2612037"/>
                </a:lnTo>
                <a:lnTo>
                  <a:pt x="8029743" y="3112385"/>
                </a:lnTo>
                <a:lnTo>
                  <a:pt x="8118110" y="2945000"/>
                </a:lnTo>
                <a:close/>
                <a:moveTo>
                  <a:pt x="4373919" y="2416473"/>
                </a:moveTo>
                <a:lnTo>
                  <a:pt x="3512609" y="2500655"/>
                </a:lnTo>
                <a:lnTo>
                  <a:pt x="3601378" y="2728129"/>
                </a:lnTo>
                <a:lnTo>
                  <a:pt x="4124954" y="2494834"/>
                </a:lnTo>
                <a:cubicBezTo>
                  <a:pt x="4126896" y="2494188"/>
                  <a:pt x="4128841" y="2494834"/>
                  <a:pt x="4129490" y="2496778"/>
                </a:cubicBezTo>
                <a:cubicBezTo>
                  <a:pt x="4130138" y="2498722"/>
                  <a:pt x="4129490" y="2500666"/>
                  <a:pt x="4127545" y="2501313"/>
                </a:cubicBezTo>
                <a:lnTo>
                  <a:pt x="3603930" y="2734672"/>
                </a:lnTo>
                <a:lnTo>
                  <a:pt x="3670107" y="2904237"/>
                </a:lnTo>
                <a:cubicBezTo>
                  <a:pt x="3670754" y="2906185"/>
                  <a:pt x="3670107" y="2908130"/>
                  <a:pt x="3668163" y="2908777"/>
                </a:cubicBezTo>
                <a:cubicBezTo>
                  <a:pt x="3667514" y="2908777"/>
                  <a:pt x="3667514" y="2909425"/>
                  <a:pt x="3666866" y="2909425"/>
                </a:cubicBezTo>
                <a:cubicBezTo>
                  <a:pt x="3665570" y="2909425"/>
                  <a:pt x="3664275" y="2908777"/>
                  <a:pt x="3663626" y="2906832"/>
                </a:cubicBezTo>
                <a:lnTo>
                  <a:pt x="3597550" y="2737517"/>
                </a:lnTo>
                <a:lnTo>
                  <a:pt x="2918757" y="3040026"/>
                </a:lnTo>
                <a:lnTo>
                  <a:pt x="3533650" y="3330644"/>
                </a:lnTo>
                <a:lnTo>
                  <a:pt x="4257781" y="2589414"/>
                </a:lnTo>
                <a:cubicBezTo>
                  <a:pt x="4259077" y="2588119"/>
                  <a:pt x="4261668" y="2588119"/>
                  <a:pt x="4262965" y="2589414"/>
                </a:cubicBezTo>
                <a:cubicBezTo>
                  <a:pt x="4264260" y="2590712"/>
                  <a:pt x="4264260" y="2593303"/>
                  <a:pt x="4262965" y="2594598"/>
                </a:cubicBezTo>
                <a:lnTo>
                  <a:pt x="3540661" y="3333958"/>
                </a:lnTo>
                <a:lnTo>
                  <a:pt x="3632692" y="3377455"/>
                </a:lnTo>
                <a:lnTo>
                  <a:pt x="4126898" y="3403681"/>
                </a:lnTo>
                <a:cubicBezTo>
                  <a:pt x="4128843" y="3403681"/>
                  <a:pt x="4130139" y="3405624"/>
                  <a:pt x="4130139" y="3407567"/>
                </a:cubicBezTo>
                <a:cubicBezTo>
                  <a:pt x="4130139" y="3408862"/>
                  <a:pt x="4128843" y="3410806"/>
                  <a:pt x="4126898" y="3410806"/>
                </a:cubicBezTo>
                <a:lnTo>
                  <a:pt x="3649702" y="3385495"/>
                </a:lnTo>
                <a:lnTo>
                  <a:pt x="4259724" y="3673809"/>
                </a:lnTo>
                <a:cubicBezTo>
                  <a:pt x="4261668" y="3674456"/>
                  <a:pt x="4262316" y="3677047"/>
                  <a:pt x="4261668" y="3678991"/>
                </a:cubicBezTo>
                <a:cubicBezTo>
                  <a:pt x="4260372" y="3680288"/>
                  <a:pt x="4259077" y="3680936"/>
                  <a:pt x="4257781" y="3680936"/>
                </a:cubicBezTo>
                <a:cubicBezTo>
                  <a:pt x="4257132" y="3680936"/>
                  <a:pt x="4256485" y="3680936"/>
                  <a:pt x="4256485" y="3680288"/>
                </a:cubicBezTo>
                <a:lnTo>
                  <a:pt x="3630270" y="3384465"/>
                </a:lnTo>
                <a:lnTo>
                  <a:pt x="3498163" y="3377457"/>
                </a:lnTo>
                <a:lnTo>
                  <a:pt x="3339021" y="3540365"/>
                </a:lnTo>
                <a:cubicBezTo>
                  <a:pt x="3338372" y="3541010"/>
                  <a:pt x="3337725" y="3541661"/>
                  <a:pt x="3336427" y="3541661"/>
                </a:cubicBezTo>
                <a:cubicBezTo>
                  <a:pt x="3335778" y="3541661"/>
                  <a:pt x="3334482" y="3541010"/>
                  <a:pt x="3333833" y="3540365"/>
                </a:cubicBezTo>
                <a:cubicBezTo>
                  <a:pt x="3332543" y="3539069"/>
                  <a:pt x="3332543" y="3536477"/>
                  <a:pt x="3333833" y="3535181"/>
                </a:cubicBezTo>
                <a:lnTo>
                  <a:pt x="3488421" y="3376940"/>
                </a:lnTo>
                <a:lnTo>
                  <a:pt x="2746813" y="3337606"/>
                </a:lnTo>
                <a:cubicBezTo>
                  <a:pt x="2744868" y="3337606"/>
                  <a:pt x="2743573" y="3335663"/>
                  <a:pt x="2743573" y="3333720"/>
                </a:cubicBezTo>
                <a:cubicBezTo>
                  <a:pt x="2743573" y="3331776"/>
                  <a:pt x="2745517" y="3330482"/>
                  <a:pt x="2747459" y="3330482"/>
                </a:cubicBezTo>
                <a:lnTo>
                  <a:pt x="3495055" y="3370152"/>
                </a:lnTo>
                <a:lnTo>
                  <a:pt x="3528184" y="3336238"/>
                </a:lnTo>
                <a:lnTo>
                  <a:pt x="2909696" y="3044062"/>
                </a:lnTo>
                <a:lnTo>
                  <a:pt x="2220957" y="3351012"/>
                </a:lnTo>
                <a:lnTo>
                  <a:pt x="2224611" y="3370307"/>
                </a:lnTo>
                <a:lnTo>
                  <a:pt x="2228459" y="3369347"/>
                </a:lnTo>
                <a:lnTo>
                  <a:pt x="3097860" y="3936561"/>
                </a:lnTo>
                <a:lnTo>
                  <a:pt x="2942487" y="3441899"/>
                </a:lnTo>
                <a:cubicBezTo>
                  <a:pt x="2939897" y="3434126"/>
                  <a:pt x="2944434" y="3425706"/>
                  <a:pt x="2952206" y="3423762"/>
                </a:cubicBezTo>
                <a:cubicBezTo>
                  <a:pt x="2959981" y="3421170"/>
                  <a:pt x="2968405" y="3425706"/>
                  <a:pt x="2970350" y="3433478"/>
                </a:cubicBezTo>
                <a:lnTo>
                  <a:pt x="3136230" y="3961593"/>
                </a:lnTo>
                <a:lnTo>
                  <a:pt x="3286401" y="4059552"/>
                </a:lnTo>
                <a:lnTo>
                  <a:pt x="3694079" y="3629758"/>
                </a:lnTo>
                <a:cubicBezTo>
                  <a:pt x="3695375" y="3628463"/>
                  <a:pt x="3697966" y="3628463"/>
                  <a:pt x="3699263" y="3629758"/>
                </a:cubicBezTo>
                <a:cubicBezTo>
                  <a:pt x="3700560" y="3631055"/>
                  <a:pt x="3700560" y="3633647"/>
                  <a:pt x="3699263" y="3634942"/>
                </a:cubicBezTo>
                <a:lnTo>
                  <a:pt x="3292641" y="4063622"/>
                </a:lnTo>
                <a:lnTo>
                  <a:pt x="3799988" y="4394628"/>
                </a:lnTo>
                <a:lnTo>
                  <a:pt x="3789288" y="4380534"/>
                </a:lnTo>
                <a:cubicBezTo>
                  <a:pt x="3787993" y="4379238"/>
                  <a:pt x="3788640" y="4376648"/>
                  <a:pt x="3789935" y="4375352"/>
                </a:cubicBezTo>
                <a:cubicBezTo>
                  <a:pt x="3791231" y="4374056"/>
                  <a:pt x="3793823" y="4374704"/>
                  <a:pt x="3795119" y="4375999"/>
                </a:cubicBezTo>
                <a:lnTo>
                  <a:pt x="3818360" y="4406615"/>
                </a:lnTo>
                <a:lnTo>
                  <a:pt x="3973986" y="4508149"/>
                </a:lnTo>
                <a:cubicBezTo>
                  <a:pt x="3975930" y="4509445"/>
                  <a:pt x="3975930" y="4511388"/>
                  <a:pt x="3975283" y="4513332"/>
                </a:cubicBezTo>
                <a:cubicBezTo>
                  <a:pt x="3974634" y="4515274"/>
                  <a:pt x="3973339" y="4515274"/>
                  <a:pt x="3972043" y="4515274"/>
                </a:cubicBezTo>
                <a:cubicBezTo>
                  <a:pt x="3971395" y="4515274"/>
                  <a:pt x="3970746" y="4515274"/>
                  <a:pt x="3970099" y="4514627"/>
                </a:cubicBezTo>
                <a:lnTo>
                  <a:pt x="3831918" y="4424475"/>
                </a:lnTo>
                <a:lnTo>
                  <a:pt x="4036878" y="4694461"/>
                </a:lnTo>
                <a:lnTo>
                  <a:pt x="4723084" y="4363843"/>
                </a:lnTo>
                <a:lnTo>
                  <a:pt x="3833345" y="4140850"/>
                </a:lnTo>
                <a:cubicBezTo>
                  <a:pt x="3831402" y="4140203"/>
                  <a:pt x="3830106" y="4138259"/>
                  <a:pt x="3830754" y="4136316"/>
                </a:cubicBezTo>
                <a:cubicBezTo>
                  <a:pt x="3831402" y="4134372"/>
                  <a:pt x="3833345" y="4133077"/>
                  <a:pt x="3835289" y="4133725"/>
                </a:cubicBezTo>
                <a:lnTo>
                  <a:pt x="4733359" y="4358892"/>
                </a:lnTo>
                <a:lnTo>
                  <a:pt x="4738345" y="4356490"/>
                </a:lnTo>
                <a:lnTo>
                  <a:pt x="4746242" y="4336313"/>
                </a:lnTo>
                <a:lnTo>
                  <a:pt x="4584292" y="4182958"/>
                </a:lnTo>
                <a:cubicBezTo>
                  <a:pt x="4582998" y="4181663"/>
                  <a:pt x="4582998" y="4179072"/>
                  <a:pt x="4584292" y="4177775"/>
                </a:cubicBezTo>
                <a:cubicBezTo>
                  <a:pt x="4585589" y="4176480"/>
                  <a:pt x="4588180" y="4176480"/>
                  <a:pt x="4589477" y="4177775"/>
                </a:cubicBezTo>
                <a:lnTo>
                  <a:pt x="4749095" y="4329027"/>
                </a:lnTo>
                <a:lnTo>
                  <a:pt x="4824025" y="4137611"/>
                </a:lnTo>
                <a:cubicBezTo>
                  <a:pt x="4824673" y="4135669"/>
                  <a:pt x="4826616" y="4135021"/>
                  <a:pt x="4828561" y="4135669"/>
                </a:cubicBezTo>
                <a:cubicBezTo>
                  <a:pt x="4830504" y="4136316"/>
                  <a:pt x="4831152" y="4138260"/>
                  <a:pt x="4830504" y="4140203"/>
                </a:cubicBezTo>
                <a:lnTo>
                  <a:pt x="4754531" y="4334178"/>
                </a:lnTo>
                <a:lnTo>
                  <a:pt x="4764684" y="4343800"/>
                </a:lnTo>
                <a:lnTo>
                  <a:pt x="5081818" y="4191003"/>
                </a:lnTo>
                <a:lnTo>
                  <a:pt x="4761457" y="4075558"/>
                </a:lnTo>
                <a:lnTo>
                  <a:pt x="4715173" y="4192027"/>
                </a:lnTo>
                <a:cubicBezTo>
                  <a:pt x="4714525" y="4193322"/>
                  <a:pt x="4713229" y="4194617"/>
                  <a:pt x="4711933" y="4194617"/>
                </a:cubicBezTo>
                <a:cubicBezTo>
                  <a:pt x="4711285" y="4194617"/>
                  <a:pt x="4711285" y="4194617"/>
                  <a:pt x="4710638" y="4194617"/>
                </a:cubicBezTo>
                <a:cubicBezTo>
                  <a:pt x="4708694" y="4193970"/>
                  <a:pt x="4708046" y="4192027"/>
                  <a:pt x="4708694" y="4190083"/>
                </a:cubicBezTo>
                <a:lnTo>
                  <a:pt x="4755084" y="4073262"/>
                </a:lnTo>
                <a:lnTo>
                  <a:pt x="3907248" y="3767738"/>
                </a:lnTo>
                <a:cubicBezTo>
                  <a:pt x="3905305" y="3767090"/>
                  <a:pt x="3904658" y="3765147"/>
                  <a:pt x="3905305" y="3763204"/>
                </a:cubicBezTo>
                <a:cubicBezTo>
                  <a:pt x="3905952" y="3761262"/>
                  <a:pt x="3907897" y="3760613"/>
                  <a:pt x="3909841" y="3761262"/>
                </a:cubicBezTo>
                <a:lnTo>
                  <a:pt x="4757658" y="4066778"/>
                </a:lnTo>
                <a:lnTo>
                  <a:pt x="4948092" y="3587231"/>
                </a:lnTo>
                <a:lnTo>
                  <a:pt x="4604306" y="3495542"/>
                </a:lnTo>
                <a:lnTo>
                  <a:pt x="4663340" y="3781991"/>
                </a:lnTo>
                <a:cubicBezTo>
                  <a:pt x="4663987" y="3783936"/>
                  <a:pt x="4662691" y="3785878"/>
                  <a:pt x="4660749" y="3786527"/>
                </a:cubicBezTo>
                <a:cubicBezTo>
                  <a:pt x="4660100" y="3786527"/>
                  <a:pt x="4660100" y="3787174"/>
                  <a:pt x="4659452" y="3787174"/>
                </a:cubicBezTo>
                <a:cubicBezTo>
                  <a:pt x="4657509" y="3787174"/>
                  <a:pt x="4656212" y="3785878"/>
                  <a:pt x="4655565" y="3783936"/>
                </a:cubicBezTo>
                <a:lnTo>
                  <a:pt x="4595694" y="3493244"/>
                </a:lnTo>
                <a:lnTo>
                  <a:pt x="3866429" y="3298740"/>
                </a:lnTo>
                <a:cubicBezTo>
                  <a:pt x="3864485" y="3298092"/>
                  <a:pt x="3863190" y="3296149"/>
                  <a:pt x="3863839" y="3294204"/>
                </a:cubicBezTo>
                <a:cubicBezTo>
                  <a:pt x="3864485" y="3292263"/>
                  <a:pt x="3866429" y="3290967"/>
                  <a:pt x="3868373" y="3291615"/>
                </a:cubicBezTo>
                <a:lnTo>
                  <a:pt x="4594027" y="3485156"/>
                </a:lnTo>
                <a:lnTo>
                  <a:pt x="4488405" y="2972329"/>
                </a:lnTo>
                <a:lnTo>
                  <a:pt x="4171605" y="3044804"/>
                </a:lnTo>
                <a:cubicBezTo>
                  <a:pt x="4170959" y="3045450"/>
                  <a:pt x="4169662" y="3045450"/>
                  <a:pt x="4168368" y="3045450"/>
                </a:cubicBezTo>
                <a:cubicBezTo>
                  <a:pt x="4161886" y="3045450"/>
                  <a:pt x="4155407" y="3040915"/>
                  <a:pt x="4154111" y="3033790"/>
                </a:cubicBezTo>
                <a:cubicBezTo>
                  <a:pt x="4152170" y="3026018"/>
                  <a:pt x="4157352" y="3018243"/>
                  <a:pt x="4165128" y="3016299"/>
                </a:cubicBezTo>
                <a:lnTo>
                  <a:pt x="4482507" y="2943694"/>
                </a:lnTo>
                <a:lnTo>
                  <a:pt x="4415285" y="2617319"/>
                </a:lnTo>
                <a:lnTo>
                  <a:pt x="4128841" y="2793471"/>
                </a:lnTo>
                <a:cubicBezTo>
                  <a:pt x="4128194" y="2794118"/>
                  <a:pt x="4127545" y="2794118"/>
                  <a:pt x="4126896" y="2794118"/>
                </a:cubicBezTo>
                <a:cubicBezTo>
                  <a:pt x="4125603" y="2794118"/>
                  <a:pt x="4124306" y="2793471"/>
                  <a:pt x="4123659" y="2792174"/>
                </a:cubicBezTo>
                <a:cubicBezTo>
                  <a:pt x="4122363" y="2790229"/>
                  <a:pt x="4123011" y="2788287"/>
                  <a:pt x="4124955" y="2786990"/>
                </a:cubicBezTo>
                <a:lnTo>
                  <a:pt x="4413663" y="2609447"/>
                </a:lnTo>
                <a:close/>
                <a:moveTo>
                  <a:pt x="4762302" y="2403946"/>
                </a:moveTo>
                <a:lnTo>
                  <a:pt x="4422407" y="2612939"/>
                </a:lnTo>
                <a:lnTo>
                  <a:pt x="4490211" y="2941928"/>
                </a:lnTo>
                <a:lnTo>
                  <a:pt x="5022521" y="2820178"/>
                </a:lnTo>
                <a:close/>
                <a:moveTo>
                  <a:pt x="2034027" y="2403271"/>
                </a:moveTo>
                <a:lnTo>
                  <a:pt x="1890961" y="2554267"/>
                </a:lnTo>
                <a:lnTo>
                  <a:pt x="2036564" y="2623087"/>
                </a:lnTo>
                <a:lnTo>
                  <a:pt x="2070817" y="2597595"/>
                </a:lnTo>
                <a:close/>
                <a:moveTo>
                  <a:pt x="8492413" y="2252150"/>
                </a:moveTo>
                <a:lnTo>
                  <a:pt x="8138252" y="2923010"/>
                </a:lnTo>
                <a:lnTo>
                  <a:pt x="8725196" y="3360278"/>
                </a:lnTo>
                <a:cubicBezTo>
                  <a:pt x="8731676" y="3364812"/>
                  <a:pt x="8732972" y="3374529"/>
                  <a:pt x="8728436" y="3381006"/>
                </a:cubicBezTo>
                <a:cubicBezTo>
                  <a:pt x="8725196" y="3384894"/>
                  <a:pt x="8720661" y="3386838"/>
                  <a:pt x="8716125" y="3386838"/>
                </a:cubicBezTo>
                <a:cubicBezTo>
                  <a:pt x="8712886" y="3386838"/>
                  <a:pt x="8710294" y="3386189"/>
                  <a:pt x="8707703" y="3384246"/>
                </a:cubicBezTo>
                <a:lnTo>
                  <a:pt x="8132261" y="2955540"/>
                </a:lnTo>
                <a:lnTo>
                  <a:pt x="8118962" y="3183811"/>
                </a:lnTo>
                <a:lnTo>
                  <a:pt x="8363651" y="3379713"/>
                </a:lnTo>
                <a:cubicBezTo>
                  <a:pt x="8364948" y="3381006"/>
                  <a:pt x="8365595" y="3382951"/>
                  <a:pt x="8364300" y="3384894"/>
                </a:cubicBezTo>
                <a:cubicBezTo>
                  <a:pt x="8363651" y="3386189"/>
                  <a:pt x="8362355" y="3386189"/>
                  <a:pt x="8361708" y="3386189"/>
                </a:cubicBezTo>
                <a:cubicBezTo>
                  <a:pt x="8361060" y="3386189"/>
                  <a:pt x="8360413" y="3386189"/>
                  <a:pt x="8359116" y="3385543"/>
                </a:cubicBezTo>
                <a:lnTo>
                  <a:pt x="8118435" y="3192852"/>
                </a:lnTo>
                <a:lnTo>
                  <a:pt x="8101889" y="3476881"/>
                </a:lnTo>
                <a:cubicBezTo>
                  <a:pt x="8101889" y="3478823"/>
                  <a:pt x="8100594" y="3480119"/>
                  <a:pt x="8098650" y="3480119"/>
                </a:cubicBezTo>
                <a:cubicBezTo>
                  <a:pt x="8096706" y="3480119"/>
                  <a:pt x="8094763" y="3478175"/>
                  <a:pt x="8094763" y="3476232"/>
                </a:cubicBezTo>
                <a:lnTo>
                  <a:pt x="8111591" y="3187373"/>
                </a:lnTo>
                <a:lnTo>
                  <a:pt x="8032228" y="3123835"/>
                </a:lnTo>
                <a:lnTo>
                  <a:pt x="7872523" y="3426352"/>
                </a:lnTo>
                <a:cubicBezTo>
                  <a:pt x="7871876" y="3427648"/>
                  <a:pt x="7870579" y="3428297"/>
                  <a:pt x="7869283" y="3428297"/>
                </a:cubicBezTo>
                <a:cubicBezTo>
                  <a:pt x="7868636" y="3428297"/>
                  <a:pt x="7867988" y="3428297"/>
                  <a:pt x="7867340" y="3427648"/>
                </a:cubicBezTo>
                <a:cubicBezTo>
                  <a:pt x="7865395" y="3427001"/>
                  <a:pt x="7864748" y="3424412"/>
                  <a:pt x="7866044" y="3422467"/>
                </a:cubicBezTo>
                <a:lnTo>
                  <a:pt x="8026232" y="3119035"/>
                </a:lnTo>
                <a:lnTo>
                  <a:pt x="7399835" y="2617549"/>
                </a:lnTo>
                <a:lnTo>
                  <a:pt x="7003090" y="3060750"/>
                </a:lnTo>
                <a:lnTo>
                  <a:pt x="7201919" y="3226184"/>
                </a:lnTo>
                <a:cubicBezTo>
                  <a:pt x="7203215" y="3227478"/>
                  <a:pt x="7203863" y="3230071"/>
                  <a:pt x="7202566" y="3231365"/>
                </a:cubicBezTo>
                <a:cubicBezTo>
                  <a:pt x="7201271" y="3232658"/>
                  <a:pt x="7200624" y="3233310"/>
                  <a:pt x="7199327" y="3233310"/>
                </a:cubicBezTo>
                <a:cubicBezTo>
                  <a:pt x="7198680" y="3233310"/>
                  <a:pt x="7197384" y="3233310"/>
                  <a:pt x="7196736" y="3232658"/>
                </a:cubicBezTo>
                <a:lnTo>
                  <a:pt x="6997624" y="3066855"/>
                </a:lnTo>
                <a:lnTo>
                  <a:pt x="6711022" y="3387024"/>
                </a:lnTo>
                <a:lnTo>
                  <a:pt x="6884435" y="3502792"/>
                </a:lnTo>
                <a:cubicBezTo>
                  <a:pt x="6886379" y="3504087"/>
                  <a:pt x="6886379" y="3506031"/>
                  <a:pt x="6885731" y="3507974"/>
                </a:cubicBezTo>
                <a:cubicBezTo>
                  <a:pt x="6885082" y="3509270"/>
                  <a:pt x="6883787" y="3509919"/>
                  <a:pt x="6882491" y="3509919"/>
                </a:cubicBezTo>
                <a:cubicBezTo>
                  <a:pt x="6881843" y="3509919"/>
                  <a:pt x="6881195" y="3509919"/>
                  <a:pt x="6880547" y="3509270"/>
                </a:cubicBezTo>
                <a:lnTo>
                  <a:pt x="6705939" y="3392702"/>
                </a:lnTo>
                <a:lnTo>
                  <a:pt x="6367008" y="3771327"/>
                </a:lnTo>
                <a:lnTo>
                  <a:pt x="6558422" y="3937825"/>
                </a:lnTo>
                <a:lnTo>
                  <a:pt x="6684877" y="3843719"/>
                </a:lnTo>
                <a:lnTo>
                  <a:pt x="7116393" y="3388780"/>
                </a:lnTo>
                <a:cubicBezTo>
                  <a:pt x="7117689" y="3387485"/>
                  <a:pt x="7120281" y="3387485"/>
                  <a:pt x="7121576" y="3388780"/>
                </a:cubicBezTo>
                <a:cubicBezTo>
                  <a:pt x="7122872" y="3390078"/>
                  <a:pt x="7122872" y="3392669"/>
                  <a:pt x="7121576" y="3393963"/>
                </a:cubicBezTo>
                <a:lnTo>
                  <a:pt x="6719213" y="3818165"/>
                </a:lnTo>
                <a:lnTo>
                  <a:pt x="7137773" y="3506677"/>
                </a:lnTo>
                <a:cubicBezTo>
                  <a:pt x="7144253" y="3502143"/>
                  <a:pt x="7153323" y="3503440"/>
                  <a:pt x="7158507" y="3509917"/>
                </a:cubicBezTo>
                <a:cubicBezTo>
                  <a:pt x="7163043" y="3516394"/>
                  <a:pt x="7161747" y="3525464"/>
                  <a:pt x="7155269" y="3530646"/>
                </a:cubicBezTo>
                <a:lnTo>
                  <a:pt x="6599931" y="3943923"/>
                </a:lnTo>
                <a:lnTo>
                  <a:pt x="6584335" y="3960364"/>
                </a:lnTo>
                <a:lnTo>
                  <a:pt x="7494133" y="4751719"/>
                </a:lnTo>
                <a:cubicBezTo>
                  <a:pt x="7499965" y="4756902"/>
                  <a:pt x="7500614" y="4765971"/>
                  <a:pt x="7495430" y="4772449"/>
                </a:cubicBezTo>
                <a:cubicBezTo>
                  <a:pt x="7492838" y="4775688"/>
                  <a:pt x="7488951" y="4777632"/>
                  <a:pt x="7484414" y="4777632"/>
                </a:cubicBezTo>
                <a:cubicBezTo>
                  <a:pt x="7481175" y="4777632"/>
                  <a:pt x="7477288" y="4776335"/>
                  <a:pt x="7474696" y="4773744"/>
                </a:cubicBezTo>
                <a:lnTo>
                  <a:pt x="6564100" y="3981697"/>
                </a:lnTo>
                <a:lnTo>
                  <a:pt x="6354021" y="4203163"/>
                </a:lnTo>
                <a:lnTo>
                  <a:pt x="6623320" y="4300207"/>
                </a:lnTo>
                <a:cubicBezTo>
                  <a:pt x="6625264" y="4300855"/>
                  <a:pt x="6625911" y="4302799"/>
                  <a:pt x="6625264" y="4304741"/>
                </a:cubicBezTo>
                <a:cubicBezTo>
                  <a:pt x="6624615" y="4306038"/>
                  <a:pt x="6623320" y="4306685"/>
                  <a:pt x="6622024" y="4306685"/>
                </a:cubicBezTo>
                <a:cubicBezTo>
                  <a:pt x="6621376" y="4306685"/>
                  <a:pt x="6621376" y="4306685"/>
                  <a:pt x="6620729" y="4306685"/>
                </a:cubicBezTo>
                <a:lnTo>
                  <a:pt x="6348782" y="4208687"/>
                </a:lnTo>
                <a:lnTo>
                  <a:pt x="6170419" y="4396730"/>
                </a:lnTo>
                <a:cubicBezTo>
                  <a:pt x="6169771" y="4398025"/>
                  <a:pt x="6168475" y="4398025"/>
                  <a:pt x="6167828" y="4398025"/>
                </a:cubicBezTo>
                <a:cubicBezTo>
                  <a:pt x="6167180" y="4398025"/>
                  <a:pt x="6165883" y="4397377"/>
                  <a:pt x="6165235" y="4396730"/>
                </a:cubicBezTo>
                <a:cubicBezTo>
                  <a:pt x="6163940" y="4395433"/>
                  <a:pt x="6163940" y="4392843"/>
                  <a:pt x="6165235" y="4391547"/>
                </a:cubicBezTo>
                <a:lnTo>
                  <a:pt x="6341255" y="4205975"/>
                </a:lnTo>
                <a:lnTo>
                  <a:pt x="6278274" y="4183279"/>
                </a:lnTo>
                <a:lnTo>
                  <a:pt x="6099563" y="4316275"/>
                </a:lnTo>
                <a:lnTo>
                  <a:pt x="6051201" y="4542482"/>
                </a:lnTo>
                <a:cubicBezTo>
                  <a:pt x="6049904" y="4548959"/>
                  <a:pt x="6043425" y="4554142"/>
                  <a:pt x="6036946" y="4554142"/>
                </a:cubicBezTo>
                <a:cubicBezTo>
                  <a:pt x="6035650" y="4554142"/>
                  <a:pt x="6035002" y="4554142"/>
                  <a:pt x="6033706" y="4553494"/>
                </a:cubicBezTo>
                <a:cubicBezTo>
                  <a:pt x="6025931" y="4551551"/>
                  <a:pt x="6020748" y="4543778"/>
                  <a:pt x="6022690" y="4536004"/>
                </a:cubicBezTo>
                <a:lnTo>
                  <a:pt x="6064013" y="4342731"/>
                </a:lnTo>
                <a:lnTo>
                  <a:pt x="5745981" y="4579405"/>
                </a:lnTo>
                <a:lnTo>
                  <a:pt x="5750562" y="4579405"/>
                </a:lnTo>
                <a:cubicBezTo>
                  <a:pt x="5751858" y="4580702"/>
                  <a:pt x="5751858" y="4583293"/>
                  <a:pt x="5750562" y="4584588"/>
                </a:cubicBezTo>
                <a:lnTo>
                  <a:pt x="5413384" y="4940066"/>
                </a:lnTo>
                <a:lnTo>
                  <a:pt x="5655815" y="5056044"/>
                </a:lnTo>
                <a:lnTo>
                  <a:pt x="5609962" y="4835284"/>
                </a:lnTo>
                <a:cubicBezTo>
                  <a:pt x="5609314" y="4833341"/>
                  <a:pt x="5610610" y="4831397"/>
                  <a:pt x="5612553" y="4830750"/>
                </a:cubicBezTo>
                <a:cubicBezTo>
                  <a:pt x="5614498" y="4830102"/>
                  <a:pt x="5616441" y="4831397"/>
                  <a:pt x="5617088" y="4833341"/>
                </a:cubicBezTo>
                <a:lnTo>
                  <a:pt x="5664161" y="5060037"/>
                </a:lnTo>
                <a:lnTo>
                  <a:pt x="5835127" y="5141826"/>
                </a:lnTo>
                <a:lnTo>
                  <a:pt x="6275382" y="4812612"/>
                </a:lnTo>
                <a:cubicBezTo>
                  <a:pt x="6281861" y="4808078"/>
                  <a:pt x="6290933" y="4809373"/>
                  <a:pt x="6296117" y="4815850"/>
                </a:cubicBezTo>
                <a:cubicBezTo>
                  <a:pt x="6300652" y="4822329"/>
                  <a:pt x="6299357" y="4831397"/>
                  <a:pt x="6292877" y="4836580"/>
                </a:cubicBezTo>
                <a:lnTo>
                  <a:pt x="5865344" y="5156280"/>
                </a:lnTo>
                <a:lnTo>
                  <a:pt x="6625607" y="5519986"/>
                </a:lnTo>
                <a:lnTo>
                  <a:pt x="6691087" y="5489961"/>
                </a:lnTo>
                <a:lnTo>
                  <a:pt x="6523852" y="5071899"/>
                </a:lnTo>
                <a:lnTo>
                  <a:pt x="6145797" y="5114483"/>
                </a:lnTo>
                <a:cubicBezTo>
                  <a:pt x="6145149" y="5114483"/>
                  <a:pt x="6144502" y="5114483"/>
                  <a:pt x="6143854" y="5114483"/>
                </a:cubicBezTo>
                <a:cubicBezTo>
                  <a:pt x="6136727" y="5114483"/>
                  <a:pt x="6130248" y="5108653"/>
                  <a:pt x="6129599" y="5101527"/>
                </a:cubicBezTo>
                <a:cubicBezTo>
                  <a:pt x="6128951" y="5093753"/>
                  <a:pt x="6134783" y="5085981"/>
                  <a:pt x="6142558" y="5085332"/>
                </a:cubicBezTo>
                <a:lnTo>
                  <a:pt x="6512554" y="5043655"/>
                </a:lnTo>
                <a:lnTo>
                  <a:pt x="6423758" y="4821681"/>
                </a:lnTo>
                <a:cubicBezTo>
                  <a:pt x="6423111" y="4819738"/>
                  <a:pt x="6423758" y="4817794"/>
                  <a:pt x="6425702" y="4817147"/>
                </a:cubicBezTo>
                <a:cubicBezTo>
                  <a:pt x="6427646" y="4816499"/>
                  <a:pt x="6429590" y="4817147"/>
                  <a:pt x="6430237" y="4819089"/>
                </a:cubicBezTo>
                <a:lnTo>
                  <a:pt x="6519746" y="5042845"/>
                </a:lnTo>
                <a:lnTo>
                  <a:pt x="7060410" y="4981946"/>
                </a:lnTo>
                <a:lnTo>
                  <a:pt x="6136078" y="4692122"/>
                </a:lnTo>
                <a:cubicBezTo>
                  <a:pt x="6134134" y="4691475"/>
                  <a:pt x="6132839" y="4689531"/>
                  <a:pt x="6133487" y="4687588"/>
                </a:cubicBezTo>
                <a:cubicBezTo>
                  <a:pt x="6134134" y="4685644"/>
                  <a:pt x="6136078" y="4684349"/>
                  <a:pt x="6138022" y="4684997"/>
                </a:cubicBezTo>
                <a:lnTo>
                  <a:pt x="7070262" y="4977301"/>
                </a:lnTo>
                <a:lnTo>
                  <a:pt x="6949874" y="4749128"/>
                </a:lnTo>
                <a:cubicBezTo>
                  <a:pt x="6949227" y="4747184"/>
                  <a:pt x="6949874" y="4745240"/>
                  <a:pt x="6951171" y="4743945"/>
                </a:cubicBezTo>
                <a:cubicBezTo>
                  <a:pt x="6953114" y="4743298"/>
                  <a:pt x="6955058" y="4743945"/>
                  <a:pt x="6956353" y="4745240"/>
                </a:cubicBezTo>
                <a:lnTo>
                  <a:pt x="7080076" y="4979729"/>
                </a:lnTo>
                <a:lnTo>
                  <a:pt x="7573369" y="4924165"/>
                </a:lnTo>
                <a:lnTo>
                  <a:pt x="7580847" y="4862225"/>
                </a:lnTo>
                <a:lnTo>
                  <a:pt x="7545969" y="4805485"/>
                </a:lnTo>
                <a:cubicBezTo>
                  <a:pt x="7544672" y="4803543"/>
                  <a:pt x="7545320" y="4801599"/>
                  <a:pt x="7547265" y="4800304"/>
                </a:cubicBezTo>
                <a:cubicBezTo>
                  <a:pt x="7549208" y="4799007"/>
                  <a:pt x="7551153" y="4799656"/>
                  <a:pt x="7552448" y="4801599"/>
                </a:cubicBezTo>
                <a:lnTo>
                  <a:pt x="7582303" y="4850166"/>
                </a:lnTo>
                <a:lnTo>
                  <a:pt x="7658633" y="4217879"/>
                </a:lnTo>
                <a:lnTo>
                  <a:pt x="7371153" y="4113506"/>
                </a:lnTo>
                <a:lnTo>
                  <a:pt x="7301700" y="4438835"/>
                </a:lnTo>
                <a:cubicBezTo>
                  <a:pt x="7301052" y="4440779"/>
                  <a:pt x="7299108" y="4441426"/>
                  <a:pt x="7297813" y="4441426"/>
                </a:cubicBezTo>
                <a:cubicBezTo>
                  <a:pt x="7297813" y="4441426"/>
                  <a:pt x="7297164" y="4441426"/>
                  <a:pt x="7297164" y="4441426"/>
                </a:cubicBezTo>
                <a:cubicBezTo>
                  <a:pt x="7295221" y="4440779"/>
                  <a:pt x="7293926" y="4438835"/>
                  <a:pt x="7294573" y="4436893"/>
                </a:cubicBezTo>
                <a:lnTo>
                  <a:pt x="7364153" y="4110965"/>
                </a:lnTo>
                <a:lnTo>
                  <a:pt x="7239499" y="4065707"/>
                </a:lnTo>
                <a:cubicBezTo>
                  <a:pt x="7237555" y="4065060"/>
                  <a:pt x="7236907" y="4063116"/>
                  <a:pt x="7237555" y="4061172"/>
                </a:cubicBezTo>
                <a:cubicBezTo>
                  <a:pt x="7238202" y="4059230"/>
                  <a:pt x="7240146" y="4058582"/>
                  <a:pt x="7242090" y="4059230"/>
                </a:cubicBezTo>
                <a:lnTo>
                  <a:pt x="7365623" y="4104080"/>
                </a:lnTo>
                <a:lnTo>
                  <a:pt x="7539489" y="3289670"/>
                </a:lnTo>
                <a:cubicBezTo>
                  <a:pt x="7540137" y="3287725"/>
                  <a:pt x="7542081" y="3286432"/>
                  <a:pt x="7544025" y="3287079"/>
                </a:cubicBezTo>
                <a:cubicBezTo>
                  <a:pt x="7545969" y="3287725"/>
                  <a:pt x="7547265" y="3289670"/>
                  <a:pt x="7546616" y="3291615"/>
                </a:cubicBezTo>
                <a:lnTo>
                  <a:pt x="7372622" y="4106622"/>
                </a:lnTo>
                <a:lnTo>
                  <a:pt x="7659491" y="4210773"/>
                </a:lnTo>
                <a:lnTo>
                  <a:pt x="7683588" y="4011178"/>
                </a:lnTo>
                <a:lnTo>
                  <a:pt x="7682681" y="4010660"/>
                </a:lnTo>
                <a:lnTo>
                  <a:pt x="7683847" y="4009027"/>
                </a:lnTo>
                <a:lnTo>
                  <a:pt x="7735811" y="3578584"/>
                </a:lnTo>
                <a:cubicBezTo>
                  <a:pt x="7735811" y="3576640"/>
                  <a:pt x="7737755" y="3575345"/>
                  <a:pt x="7739699" y="3575345"/>
                </a:cubicBezTo>
                <a:cubicBezTo>
                  <a:pt x="7741643" y="3575345"/>
                  <a:pt x="7742939" y="3577290"/>
                  <a:pt x="7742939" y="3579231"/>
                </a:cubicBezTo>
                <a:lnTo>
                  <a:pt x="7691700" y="4005040"/>
                </a:lnTo>
                <a:lnTo>
                  <a:pt x="8575200" y="3838881"/>
                </a:lnTo>
                <a:lnTo>
                  <a:pt x="8495831" y="3522225"/>
                </a:lnTo>
                <a:cubicBezTo>
                  <a:pt x="8493886" y="3514454"/>
                  <a:pt x="8498421" y="3506680"/>
                  <a:pt x="8506197" y="3504735"/>
                </a:cubicBezTo>
                <a:cubicBezTo>
                  <a:pt x="8513971" y="3502792"/>
                  <a:pt x="8521748" y="3507326"/>
                  <a:pt x="8523690" y="3515100"/>
                </a:cubicBezTo>
                <a:lnTo>
                  <a:pt x="8603431" y="3833574"/>
                </a:lnTo>
                <a:lnTo>
                  <a:pt x="8962832" y="3765983"/>
                </a:lnTo>
                <a:lnTo>
                  <a:pt x="8769903" y="3479471"/>
                </a:lnTo>
                <a:cubicBezTo>
                  <a:pt x="8768607" y="3477528"/>
                  <a:pt x="8769255" y="3475584"/>
                  <a:pt x="8771200" y="3474290"/>
                </a:cubicBezTo>
                <a:cubicBezTo>
                  <a:pt x="8773142" y="3472992"/>
                  <a:pt x="8775087" y="3473640"/>
                  <a:pt x="8776382" y="3475584"/>
                </a:cubicBezTo>
                <a:lnTo>
                  <a:pt x="8970907" y="3764464"/>
                </a:lnTo>
                <a:lnTo>
                  <a:pt x="9184506" y="3724295"/>
                </a:lnTo>
                <a:lnTo>
                  <a:pt x="9092257" y="2862176"/>
                </a:lnTo>
                <a:lnTo>
                  <a:pt x="8842232" y="2951249"/>
                </a:lnTo>
                <a:lnTo>
                  <a:pt x="9097753" y="3474937"/>
                </a:lnTo>
                <a:cubicBezTo>
                  <a:pt x="9098402" y="3476881"/>
                  <a:pt x="9097753" y="3478824"/>
                  <a:pt x="9095810" y="3480119"/>
                </a:cubicBezTo>
                <a:cubicBezTo>
                  <a:pt x="9094514" y="3480119"/>
                  <a:pt x="9093865" y="3480119"/>
                  <a:pt x="9093865" y="3480119"/>
                </a:cubicBezTo>
                <a:cubicBezTo>
                  <a:pt x="9092570" y="3480119"/>
                  <a:pt x="9091274" y="3479471"/>
                  <a:pt x="9090626" y="3478175"/>
                </a:cubicBezTo>
                <a:lnTo>
                  <a:pt x="8834815" y="2953891"/>
                </a:lnTo>
                <a:lnTo>
                  <a:pt x="8648739" y="3020187"/>
                </a:lnTo>
                <a:cubicBezTo>
                  <a:pt x="8648092" y="3020833"/>
                  <a:pt x="8648092" y="3020833"/>
                  <a:pt x="8647443" y="3020833"/>
                </a:cubicBezTo>
                <a:cubicBezTo>
                  <a:pt x="8646148" y="3020833"/>
                  <a:pt x="8644853" y="3020187"/>
                  <a:pt x="8644204" y="3018244"/>
                </a:cubicBezTo>
                <a:cubicBezTo>
                  <a:pt x="8643557" y="3016300"/>
                  <a:pt x="8644204" y="3014358"/>
                  <a:pt x="8646148" y="3013709"/>
                </a:cubicBezTo>
                <a:lnTo>
                  <a:pt x="8831739" y="2947588"/>
                </a:lnTo>
                <a:close/>
                <a:moveTo>
                  <a:pt x="5178071" y="2148304"/>
                </a:moveTo>
                <a:lnTo>
                  <a:pt x="4768618" y="2400063"/>
                </a:lnTo>
                <a:lnTo>
                  <a:pt x="5030077" y="2818448"/>
                </a:lnTo>
                <a:lnTo>
                  <a:pt x="5295630" y="2757706"/>
                </a:lnTo>
                <a:close/>
                <a:moveTo>
                  <a:pt x="5889012" y="2143696"/>
                </a:moveTo>
                <a:lnTo>
                  <a:pt x="5662127" y="2673873"/>
                </a:lnTo>
                <a:lnTo>
                  <a:pt x="5997804" y="2597090"/>
                </a:lnTo>
                <a:lnTo>
                  <a:pt x="6018803" y="2516854"/>
                </a:lnTo>
                <a:cubicBezTo>
                  <a:pt x="6019450" y="2514910"/>
                  <a:pt x="6021395" y="2513615"/>
                  <a:pt x="6023338" y="2514264"/>
                </a:cubicBezTo>
                <a:cubicBezTo>
                  <a:pt x="6025282" y="2514910"/>
                  <a:pt x="6026578" y="2516854"/>
                  <a:pt x="6025931" y="2518797"/>
                </a:cubicBezTo>
                <a:lnTo>
                  <a:pt x="6005902" y="2595237"/>
                </a:lnTo>
                <a:lnTo>
                  <a:pt x="6298052" y="2528410"/>
                </a:lnTo>
                <a:lnTo>
                  <a:pt x="6329688" y="2510657"/>
                </a:lnTo>
                <a:close/>
                <a:moveTo>
                  <a:pt x="11148730" y="2059947"/>
                </a:moveTo>
                <a:lnTo>
                  <a:pt x="10861694" y="2461566"/>
                </a:lnTo>
                <a:lnTo>
                  <a:pt x="10970760" y="2646133"/>
                </a:lnTo>
                <a:lnTo>
                  <a:pt x="11338619" y="2240935"/>
                </a:lnTo>
                <a:close/>
                <a:moveTo>
                  <a:pt x="9834496" y="2054164"/>
                </a:moveTo>
                <a:lnTo>
                  <a:pt x="9057787" y="2264284"/>
                </a:lnTo>
                <a:lnTo>
                  <a:pt x="9119914" y="2844921"/>
                </a:lnTo>
                <a:lnTo>
                  <a:pt x="9679550" y="2645534"/>
                </a:lnTo>
                <a:close/>
                <a:moveTo>
                  <a:pt x="6629858" y="1971294"/>
                </a:moveTo>
                <a:lnTo>
                  <a:pt x="6677504" y="2047907"/>
                </a:lnTo>
                <a:lnTo>
                  <a:pt x="6715178" y="2008350"/>
                </a:lnTo>
                <a:close/>
                <a:moveTo>
                  <a:pt x="9865592" y="1963046"/>
                </a:moveTo>
                <a:lnTo>
                  <a:pt x="9850887" y="2019124"/>
                </a:lnTo>
                <a:lnTo>
                  <a:pt x="9911465" y="2002736"/>
                </a:lnTo>
                <a:close/>
                <a:moveTo>
                  <a:pt x="5589340" y="1895436"/>
                </a:moveTo>
                <a:lnTo>
                  <a:pt x="5184776" y="2144181"/>
                </a:lnTo>
                <a:lnTo>
                  <a:pt x="5302815" y="2756063"/>
                </a:lnTo>
                <a:lnTo>
                  <a:pt x="5637594" y="2679484"/>
                </a:lnTo>
                <a:lnTo>
                  <a:pt x="5470658" y="2568038"/>
                </a:lnTo>
                <a:cubicBezTo>
                  <a:pt x="5468714" y="2566742"/>
                  <a:pt x="5468714" y="2564798"/>
                  <a:pt x="5469361" y="2562854"/>
                </a:cubicBezTo>
                <a:cubicBezTo>
                  <a:pt x="5470658" y="2560910"/>
                  <a:pt x="5472601" y="2560910"/>
                  <a:pt x="5474546" y="2561559"/>
                </a:cubicBezTo>
                <a:lnTo>
                  <a:pt x="5647718" y="2677168"/>
                </a:lnTo>
                <a:lnTo>
                  <a:pt x="5653717" y="2675797"/>
                </a:lnTo>
                <a:lnTo>
                  <a:pt x="5883418" y="2139037"/>
                </a:lnTo>
                <a:lnTo>
                  <a:pt x="5598045" y="1901408"/>
                </a:lnTo>
                <a:lnTo>
                  <a:pt x="5655965" y="2173532"/>
                </a:lnTo>
                <a:cubicBezTo>
                  <a:pt x="5656612" y="2175476"/>
                  <a:pt x="5655316" y="2177419"/>
                  <a:pt x="5653372" y="2178066"/>
                </a:cubicBezTo>
                <a:cubicBezTo>
                  <a:pt x="5653372" y="2177419"/>
                  <a:pt x="5652725" y="2177419"/>
                  <a:pt x="5652725" y="2177419"/>
                </a:cubicBezTo>
                <a:cubicBezTo>
                  <a:pt x="5650781" y="2177419"/>
                  <a:pt x="5649484" y="2176124"/>
                  <a:pt x="5648837" y="2174827"/>
                </a:cubicBezTo>
                <a:close/>
                <a:moveTo>
                  <a:pt x="1051432" y="1863961"/>
                </a:moveTo>
                <a:lnTo>
                  <a:pt x="348711" y="2197590"/>
                </a:lnTo>
                <a:lnTo>
                  <a:pt x="729052" y="2682571"/>
                </a:lnTo>
                <a:close/>
                <a:moveTo>
                  <a:pt x="2703794" y="1822121"/>
                </a:moveTo>
                <a:lnTo>
                  <a:pt x="2913448" y="2529744"/>
                </a:lnTo>
                <a:lnTo>
                  <a:pt x="3494316" y="2472975"/>
                </a:lnTo>
                <a:lnTo>
                  <a:pt x="3295574" y="1963711"/>
                </a:lnTo>
                <a:close/>
                <a:moveTo>
                  <a:pt x="2606696" y="1798889"/>
                </a:moveTo>
                <a:lnTo>
                  <a:pt x="2040275" y="2396679"/>
                </a:lnTo>
                <a:lnTo>
                  <a:pt x="2077389" y="2592707"/>
                </a:lnTo>
                <a:lnTo>
                  <a:pt x="2655455" y="2162518"/>
                </a:lnTo>
                <a:cubicBezTo>
                  <a:pt x="2661934" y="2157985"/>
                  <a:pt x="2671004" y="2159280"/>
                  <a:pt x="2676188" y="2165758"/>
                </a:cubicBezTo>
                <a:cubicBezTo>
                  <a:pt x="2680722" y="2172237"/>
                  <a:pt x="2679427" y="2181305"/>
                  <a:pt x="2672946" y="2186488"/>
                </a:cubicBezTo>
                <a:lnTo>
                  <a:pt x="2083524" y="2625125"/>
                </a:lnTo>
                <a:lnTo>
                  <a:pt x="2087717" y="2647263"/>
                </a:lnTo>
                <a:lnTo>
                  <a:pt x="2910323" y="3036039"/>
                </a:lnTo>
                <a:lnTo>
                  <a:pt x="3594997" y="2730972"/>
                </a:lnTo>
                <a:lnTo>
                  <a:pt x="3505393" y="2501360"/>
                </a:lnTo>
                <a:lnTo>
                  <a:pt x="2921934" y="2558381"/>
                </a:lnTo>
                <a:lnTo>
                  <a:pt x="2980072" y="2754604"/>
                </a:lnTo>
                <a:cubicBezTo>
                  <a:pt x="2982662" y="2762376"/>
                  <a:pt x="2978125" y="2770150"/>
                  <a:pt x="2970351" y="2772741"/>
                </a:cubicBezTo>
                <a:cubicBezTo>
                  <a:pt x="2969704" y="2773389"/>
                  <a:pt x="2967761" y="2774035"/>
                  <a:pt x="2966462" y="2774035"/>
                </a:cubicBezTo>
                <a:cubicBezTo>
                  <a:pt x="2959986" y="2774035"/>
                  <a:pt x="2954151" y="2770150"/>
                  <a:pt x="2952208" y="2763671"/>
                </a:cubicBezTo>
                <a:lnTo>
                  <a:pt x="2892260" y="2561282"/>
                </a:lnTo>
                <a:lnTo>
                  <a:pt x="2425436" y="2606906"/>
                </a:lnTo>
                <a:cubicBezTo>
                  <a:pt x="2424139" y="2606906"/>
                  <a:pt x="2423492" y="2606906"/>
                  <a:pt x="2423492" y="2606906"/>
                </a:cubicBezTo>
                <a:cubicBezTo>
                  <a:pt x="2416364" y="2606906"/>
                  <a:pt x="2409886" y="2601076"/>
                  <a:pt x="2409236" y="2593948"/>
                </a:cubicBezTo>
                <a:cubicBezTo>
                  <a:pt x="2408589" y="2586175"/>
                  <a:pt x="2414421" y="2579050"/>
                  <a:pt x="2422197" y="2577755"/>
                </a:cubicBezTo>
                <a:lnTo>
                  <a:pt x="2883779" y="2532643"/>
                </a:lnTo>
                <a:lnTo>
                  <a:pt x="2671002" y="1814276"/>
                </a:lnTo>
                <a:close/>
                <a:moveTo>
                  <a:pt x="10853455" y="1778510"/>
                </a:moveTo>
                <a:lnTo>
                  <a:pt x="10512554" y="1870732"/>
                </a:lnTo>
                <a:lnTo>
                  <a:pt x="10746479" y="2266593"/>
                </a:lnTo>
                <a:lnTo>
                  <a:pt x="10835496" y="2200738"/>
                </a:lnTo>
                <a:cubicBezTo>
                  <a:pt x="10841975" y="2196204"/>
                  <a:pt x="10851046" y="2197498"/>
                  <a:pt x="10856229" y="2203976"/>
                </a:cubicBezTo>
                <a:cubicBezTo>
                  <a:pt x="10860764" y="2210455"/>
                  <a:pt x="10859468" y="2219525"/>
                  <a:pt x="10852989" y="2224707"/>
                </a:cubicBezTo>
                <a:lnTo>
                  <a:pt x="10761655" y="2292276"/>
                </a:lnTo>
                <a:lnTo>
                  <a:pt x="10857650" y="2454722"/>
                </a:lnTo>
                <a:lnTo>
                  <a:pt x="11143390" y="2054857"/>
                </a:lnTo>
                <a:close/>
                <a:moveTo>
                  <a:pt x="1252624" y="1768442"/>
                </a:moveTo>
                <a:lnTo>
                  <a:pt x="1117066" y="1832800"/>
                </a:lnTo>
                <a:lnTo>
                  <a:pt x="1385352" y="1965338"/>
                </a:lnTo>
                <a:close/>
                <a:moveTo>
                  <a:pt x="2652215" y="1750850"/>
                </a:moveTo>
                <a:lnTo>
                  <a:pt x="2612483" y="1792783"/>
                </a:lnTo>
                <a:lnTo>
                  <a:pt x="2668616" y="1806216"/>
                </a:lnTo>
                <a:close/>
                <a:moveTo>
                  <a:pt x="11412644" y="1690682"/>
                </a:moveTo>
                <a:lnTo>
                  <a:pt x="11153033" y="2053926"/>
                </a:lnTo>
                <a:lnTo>
                  <a:pt x="11343545" y="2235508"/>
                </a:lnTo>
                <a:lnTo>
                  <a:pt x="11500444" y="2062683"/>
                </a:lnTo>
                <a:close/>
                <a:moveTo>
                  <a:pt x="1154106" y="1622291"/>
                </a:moveTo>
                <a:lnTo>
                  <a:pt x="1078672" y="1813835"/>
                </a:lnTo>
                <a:lnTo>
                  <a:pt x="1083615" y="1816278"/>
                </a:lnTo>
                <a:lnTo>
                  <a:pt x="1236077" y="1743894"/>
                </a:lnTo>
                <a:close/>
                <a:moveTo>
                  <a:pt x="5069594" y="1547111"/>
                </a:moveTo>
                <a:lnTo>
                  <a:pt x="5183247" y="2136253"/>
                </a:lnTo>
                <a:lnTo>
                  <a:pt x="5584097" y="1889792"/>
                </a:lnTo>
                <a:lnTo>
                  <a:pt x="5451867" y="1779682"/>
                </a:lnTo>
                <a:cubicBezTo>
                  <a:pt x="5450572" y="1778386"/>
                  <a:pt x="5449924" y="1775796"/>
                  <a:pt x="5451219" y="1774501"/>
                </a:cubicBezTo>
                <a:cubicBezTo>
                  <a:pt x="5452516" y="1773205"/>
                  <a:pt x="5455107" y="1772557"/>
                  <a:pt x="5456403" y="1773852"/>
                </a:cubicBezTo>
                <a:lnTo>
                  <a:pt x="5586500" y="1882098"/>
                </a:lnTo>
                <a:lnTo>
                  <a:pt x="5531543" y="1624022"/>
                </a:lnTo>
                <a:lnTo>
                  <a:pt x="5274127" y="1581164"/>
                </a:lnTo>
                <a:lnTo>
                  <a:pt x="5341719" y="1670203"/>
                </a:lnTo>
                <a:cubicBezTo>
                  <a:pt x="5343016" y="1671498"/>
                  <a:pt x="5342367" y="1674088"/>
                  <a:pt x="5341072" y="1675384"/>
                </a:cubicBezTo>
                <a:cubicBezTo>
                  <a:pt x="5340423" y="1676032"/>
                  <a:pt x="5339776" y="1676032"/>
                  <a:pt x="5339127" y="1676032"/>
                </a:cubicBezTo>
                <a:cubicBezTo>
                  <a:pt x="5337832" y="1676032"/>
                  <a:pt x="5337184" y="1675384"/>
                  <a:pt x="5336536" y="1674737"/>
                </a:cubicBezTo>
                <a:lnTo>
                  <a:pt x="5264219" y="1579513"/>
                </a:lnTo>
                <a:close/>
                <a:moveTo>
                  <a:pt x="5053796" y="1504101"/>
                </a:moveTo>
                <a:lnTo>
                  <a:pt x="5037033" y="1511782"/>
                </a:lnTo>
                <a:lnTo>
                  <a:pt x="5055884" y="1514920"/>
                </a:lnTo>
                <a:close/>
                <a:moveTo>
                  <a:pt x="1215633" y="1466051"/>
                </a:moveTo>
                <a:lnTo>
                  <a:pt x="1157634" y="1613329"/>
                </a:lnTo>
                <a:lnTo>
                  <a:pt x="1243354" y="1740439"/>
                </a:lnTo>
                <a:lnTo>
                  <a:pt x="1392646" y="1669559"/>
                </a:lnTo>
                <a:cubicBezTo>
                  <a:pt x="1399774" y="1666322"/>
                  <a:pt x="1408843" y="1668913"/>
                  <a:pt x="1412083" y="1676687"/>
                </a:cubicBezTo>
                <a:cubicBezTo>
                  <a:pt x="1415322" y="1683812"/>
                  <a:pt x="1412729" y="1692882"/>
                  <a:pt x="1404955" y="1696120"/>
                </a:cubicBezTo>
                <a:lnTo>
                  <a:pt x="1259906" y="1764984"/>
                </a:lnTo>
                <a:lnTo>
                  <a:pt x="1399850" y="1972498"/>
                </a:lnTo>
                <a:lnTo>
                  <a:pt x="1631077" y="2086728"/>
                </a:lnTo>
                <a:cubicBezTo>
                  <a:pt x="1633019" y="2087375"/>
                  <a:pt x="1633666" y="2089966"/>
                  <a:pt x="1633019" y="2091909"/>
                </a:cubicBezTo>
                <a:cubicBezTo>
                  <a:pt x="1631723" y="2093206"/>
                  <a:pt x="1630429" y="2093854"/>
                  <a:pt x="1629133" y="2093854"/>
                </a:cubicBezTo>
                <a:cubicBezTo>
                  <a:pt x="1628483" y="2093854"/>
                  <a:pt x="1627837" y="2093854"/>
                  <a:pt x="1627837" y="2093206"/>
                </a:cubicBezTo>
                <a:lnTo>
                  <a:pt x="1408098" y="1984731"/>
                </a:lnTo>
                <a:lnTo>
                  <a:pt x="1590903" y="2255803"/>
                </a:lnTo>
                <a:cubicBezTo>
                  <a:pt x="1592198" y="2257745"/>
                  <a:pt x="1591550" y="2259691"/>
                  <a:pt x="1589605" y="2260984"/>
                </a:cubicBezTo>
                <a:cubicBezTo>
                  <a:pt x="1588310" y="2260984"/>
                  <a:pt x="1587663" y="2260984"/>
                  <a:pt x="1587015" y="2260984"/>
                </a:cubicBezTo>
                <a:cubicBezTo>
                  <a:pt x="1585719" y="2260984"/>
                  <a:pt x="1584423" y="2260337"/>
                  <a:pt x="1583775" y="2259691"/>
                </a:cubicBezTo>
                <a:lnTo>
                  <a:pt x="1393602" y="1977574"/>
                </a:lnTo>
                <a:lnTo>
                  <a:pt x="1108536" y="1836851"/>
                </a:lnTo>
                <a:lnTo>
                  <a:pt x="1060657" y="1859583"/>
                </a:lnTo>
                <a:lnTo>
                  <a:pt x="734044" y="2688936"/>
                </a:lnTo>
                <a:lnTo>
                  <a:pt x="933256" y="2942946"/>
                </a:lnTo>
                <a:lnTo>
                  <a:pt x="1186597" y="2277828"/>
                </a:lnTo>
                <a:cubicBezTo>
                  <a:pt x="1187246" y="2275884"/>
                  <a:pt x="1189190" y="2275236"/>
                  <a:pt x="1191133" y="2275884"/>
                </a:cubicBezTo>
                <a:cubicBezTo>
                  <a:pt x="1193077" y="2276531"/>
                  <a:pt x="1193726" y="2278475"/>
                  <a:pt x="1193077" y="2280418"/>
                </a:cubicBezTo>
                <a:lnTo>
                  <a:pt x="938219" y="2949271"/>
                </a:lnTo>
                <a:lnTo>
                  <a:pt x="1499329" y="3664749"/>
                </a:lnTo>
                <a:lnTo>
                  <a:pt x="1735152" y="3559672"/>
                </a:lnTo>
                <a:lnTo>
                  <a:pt x="1645977" y="3136789"/>
                </a:lnTo>
                <a:cubicBezTo>
                  <a:pt x="1645330" y="3134846"/>
                  <a:pt x="1646624" y="3132901"/>
                  <a:pt x="1648567" y="3132253"/>
                </a:cubicBezTo>
                <a:cubicBezTo>
                  <a:pt x="1650512" y="3131607"/>
                  <a:pt x="1652455" y="3132901"/>
                  <a:pt x="1653103" y="3134846"/>
                </a:cubicBezTo>
                <a:lnTo>
                  <a:pt x="1742040" y="3556602"/>
                </a:lnTo>
                <a:lnTo>
                  <a:pt x="2212683" y="3346893"/>
                </a:lnTo>
                <a:lnTo>
                  <a:pt x="2081254" y="2652716"/>
                </a:lnTo>
                <a:lnTo>
                  <a:pt x="2059964" y="2642659"/>
                </a:lnTo>
                <a:lnTo>
                  <a:pt x="1241030" y="3252099"/>
                </a:lnTo>
                <a:cubicBezTo>
                  <a:pt x="1237790" y="3253393"/>
                  <a:pt x="1234551" y="3254692"/>
                  <a:pt x="1231960" y="3254692"/>
                </a:cubicBezTo>
                <a:cubicBezTo>
                  <a:pt x="1227425" y="3254692"/>
                  <a:pt x="1222888" y="3252745"/>
                  <a:pt x="1220297" y="3248860"/>
                </a:cubicBezTo>
                <a:cubicBezTo>
                  <a:pt x="1215762" y="3242381"/>
                  <a:pt x="1217055" y="3233310"/>
                  <a:pt x="1223534" y="3228126"/>
                </a:cubicBezTo>
                <a:lnTo>
                  <a:pt x="2029561" y="2628298"/>
                </a:lnTo>
                <a:lnTo>
                  <a:pt x="1885361" y="2560175"/>
                </a:lnTo>
                <a:lnTo>
                  <a:pt x="1516390" y="2949577"/>
                </a:lnTo>
                <a:cubicBezTo>
                  <a:pt x="1515743" y="2950873"/>
                  <a:pt x="1515094" y="2950873"/>
                  <a:pt x="1513800" y="2950873"/>
                </a:cubicBezTo>
                <a:cubicBezTo>
                  <a:pt x="1513151" y="2950873"/>
                  <a:pt x="1511855" y="2950225"/>
                  <a:pt x="1511206" y="2949577"/>
                </a:cubicBezTo>
                <a:cubicBezTo>
                  <a:pt x="1509911" y="2948283"/>
                  <a:pt x="1509911" y="2945693"/>
                  <a:pt x="1511206" y="2944398"/>
                </a:cubicBezTo>
                <a:lnTo>
                  <a:pt x="1878388" y="2556880"/>
                </a:lnTo>
                <a:lnTo>
                  <a:pt x="1428925" y="2344549"/>
                </a:lnTo>
                <a:cubicBezTo>
                  <a:pt x="1426980" y="2343900"/>
                  <a:pt x="1426333" y="2341310"/>
                  <a:pt x="1426980" y="2339367"/>
                </a:cubicBezTo>
                <a:cubicBezTo>
                  <a:pt x="1427629" y="2337423"/>
                  <a:pt x="1430221" y="2336776"/>
                  <a:pt x="1432164" y="2337423"/>
                </a:cubicBezTo>
                <a:lnTo>
                  <a:pt x="1883989" y="2550973"/>
                </a:lnTo>
                <a:lnTo>
                  <a:pt x="2032349" y="2394393"/>
                </a:lnTo>
                <a:lnTo>
                  <a:pt x="1949202" y="1955226"/>
                </a:lnTo>
                <a:cubicBezTo>
                  <a:pt x="1948555" y="1953285"/>
                  <a:pt x="1949848" y="1951341"/>
                  <a:pt x="1951793" y="1950694"/>
                </a:cubicBezTo>
                <a:cubicBezTo>
                  <a:pt x="1953736" y="1950046"/>
                  <a:pt x="1955678" y="1951341"/>
                  <a:pt x="1956328" y="1953285"/>
                </a:cubicBezTo>
                <a:lnTo>
                  <a:pt x="2038596" y="2387799"/>
                </a:lnTo>
                <a:lnTo>
                  <a:pt x="2598467" y="1796921"/>
                </a:lnTo>
                <a:lnTo>
                  <a:pt x="1792137" y="1603991"/>
                </a:lnTo>
                <a:lnTo>
                  <a:pt x="1484647" y="1769965"/>
                </a:lnTo>
                <a:cubicBezTo>
                  <a:pt x="1483997" y="1769965"/>
                  <a:pt x="1483350" y="1769965"/>
                  <a:pt x="1482703" y="1769965"/>
                </a:cubicBezTo>
                <a:cubicBezTo>
                  <a:pt x="1481405" y="1769965"/>
                  <a:pt x="1480110" y="1769317"/>
                  <a:pt x="1479461" y="1768021"/>
                </a:cubicBezTo>
                <a:cubicBezTo>
                  <a:pt x="1478815" y="1766078"/>
                  <a:pt x="1479461" y="1764134"/>
                  <a:pt x="1480759" y="1762838"/>
                </a:cubicBezTo>
                <a:lnTo>
                  <a:pt x="1780411" y="1601185"/>
                </a:lnTo>
                <a:close/>
                <a:moveTo>
                  <a:pt x="5167402" y="1452033"/>
                </a:moveTo>
                <a:lnTo>
                  <a:pt x="5060688" y="1500941"/>
                </a:lnTo>
                <a:lnTo>
                  <a:pt x="5063634" y="1516211"/>
                </a:lnTo>
                <a:lnTo>
                  <a:pt x="5238219" y="1545279"/>
                </a:lnTo>
                <a:close/>
                <a:moveTo>
                  <a:pt x="1034071" y="1444222"/>
                </a:moveTo>
                <a:lnTo>
                  <a:pt x="952515" y="1488012"/>
                </a:lnTo>
                <a:lnTo>
                  <a:pt x="974076" y="1587933"/>
                </a:lnTo>
                <a:cubicBezTo>
                  <a:pt x="974726" y="1589876"/>
                  <a:pt x="973429" y="1591820"/>
                  <a:pt x="971485" y="1592468"/>
                </a:cubicBezTo>
                <a:cubicBezTo>
                  <a:pt x="970837" y="1592468"/>
                  <a:pt x="970837" y="1592468"/>
                  <a:pt x="970837" y="1592468"/>
                </a:cubicBezTo>
                <a:cubicBezTo>
                  <a:pt x="968894" y="1592468"/>
                  <a:pt x="967597" y="1591171"/>
                  <a:pt x="966950" y="1589876"/>
                </a:cubicBezTo>
                <a:lnTo>
                  <a:pt x="945752" y="1491641"/>
                </a:lnTo>
                <a:lnTo>
                  <a:pt x="696922" y="1625244"/>
                </a:lnTo>
                <a:lnTo>
                  <a:pt x="1072395" y="1810733"/>
                </a:lnTo>
                <a:lnTo>
                  <a:pt x="1149374" y="1615267"/>
                </a:lnTo>
                <a:close/>
                <a:moveTo>
                  <a:pt x="8912034" y="1441137"/>
                </a:moveTo>
                <a:lnTo>
                  <a:pt x="8168149" y="1569726"/>
                </a:lnTo>
                <a:lnTo>
                  <a:pt x="8492841" y="2235180"/>
                </a:lnTo>
                <a:close/>
                <a:moveTo>
                  <a:pt x="11599379" y="1429406"/>
                </a:moveTo>
                <a:lnTo>
                  <a:pt x="11435226" y="1659086"/>
                </a:lnTo>
                <a:lnTo>
                  <a:pt x="11524285" y="2036423"/>
                </a:lnTo>
                <a:lnTo>
                  <a:pt x="11954231" y="1562837"/>
                </a:lnTo>
                <a:close/>
                <a:moveTo>
                  <a:pt x="1061916" y="1429272"/>
                </a:moveTo>
                <a:lnTo>
                  <a:pt x="1041061" y="1440469"/>
                </a:lnTo>
                <a:lnTo>
                  <a:pt x="1152900" y="1606309"/>
                </a:lnTo>
                <a:lnTo>
                  <a:pt x="1208781" y="1464412"/>
                </a:lnTo>
                <a:close/>
                <a:moveTo>
                  <a:pt x="4345065" y="1426479"/>
                </a:moveTo>
                <a:lnTo>
                  <a:pt x="4463777" y="1586637"/>
                </a:lnTo>
                <a:cubicBezTo>
                  <a:pt x="4465073" y="1588583"/>
                  <a:pt x="4464425" y="1590525"/>
                  <a:pt x="4463130" y="1591821"/>
                </a:cubicBezTo>
                <a:cubicBezTo>
                  <a:pt x="4462482" y="1592469"/>
                  <a:pt x="4461833" y="1592469"/>
                  <a:pt x="4461186" y="1592469"/>
                </a:cubicBezTo>
                <a:cubicBezTo>
                  <a:pt x="4459890" y="1592469"/>
                  <a:pt x="4459242" y="1591821"/>
                  <a:pt x="4457946" y="1591174"/>
                </a:cubicBezTo>
                <a:lnTo>
                  <a:pt x="4341352" y="1433873"/>
                </a:lnTo>
                <a:lnTo>
                  <a:pt x="4235104" y="1703893"/>
                </a:lnTo>
                <a:lnTo>
                  <a:pt x="4375807" y="2386821"/>
                </a:lnTo>
                <a:lnTo>
                  <a:pt x="4669171" y="2358152"/>
                </a:lnTo>
                <a:cubicBezTo>
                  <a:pt x="4676947" y="2357504"/>
                  <a:pt x="4684073" y="2363334"/>
                  <a:pt x="4685370" y="2371107"/>
                </a:cubicBezTo>
                <a:cubicBezTo>
                  <a:pt x="4686017" y="2378880"/>
                  <a:pt x="4680187" y="2386005"/>
                  <a:pt x="4672411" y="2387302"/>
                </a:cubicBezTo>
                <a:lnTo>
                  <a:pt x="4381761" y="2415707"/>
                </a:lnTo>
                <a:lnTo>
                  <a:pt x="4420785" y="2605068"/>
                </a:lnTo>
                <a:lnTo>
                  <a:pt x="4758297" y="2397540"/>
                </a:lnTo>
                <a:lnTo>
                  <a:pt x="4356222" y="1754419"/>
                </a:lnTo>
                <a:cubicBezTo>
                  <a:pt x="4354926" y="1752476"/>
                  <a:pt x="4355574" y="1750532"/>
                  <a:pt x="4357518" y="1749237"/>
                </a:cubicBezTo>
                <a:cubicBezTo>
                  <a:pt x="4359462" y="1747941"/>
                  <a:pt x="4361405" y="1748591"/>
                  <a:pt x="4362701" y="1750532"/>
                </a:cubicBezTo>
                <a:lnTo>
                  <a:pt x="4764614" y="2393657"/>
                </a:lnTo>
                <a:lnTo>
                  <a:pt x="5176542" y="2140375"/>
                </a:lnTo>
                <a:lnTo>
                  <a:pt x="5061843" y="1545820"/>
                </a:lnTo>
                <a:lnTo>
                  <a:pt x="4989167" y="1533720"/>
                </a:lnTo>
                <a:lnTo>
                  <a:pt x="4588180" y="1717495"/>
                </a:lnTo>
                <a:cubicBezTo>
                  <a:pt x="4587532" y="1718142"/>
                  <a:pt x="4586884" y="1718142"/>
                  <a:pt x="4586884" y="1718142"/>
                </a:cubicBezTo>
                <a:cubicBezTo>
                  <a:pt x="4585589" y="1718142"/>
                  <a:pt x="4584292" y="1717495"/>
                  <a:pt x="4583645" y="1716199"/>
                </a:cubicBezTo>
                <a:cubicBezTo>
                  <a:pt x="4582998" y="1714256"/>
                  <a:pt x="4583645" y="1712312"/>
                  <a:pt x="4585589" y="1711665"/>
                </a:cubicBezTo>
                <a:lnTo>
                  <a:pt x="4977789" y="1531826"/>
                </a:lnTo>
                <a:close/>
                <a:moveTo>
                  <a:pt x="1028045" y="1421168"/>
                </a:moveTo>
                <a:lnTo>
                  <a:pt x="1036694" y="1433991"/>
                </a:lnTo>
                <a:lnTo>
                  <a:pt x="1050556" y="1426554"/>
                </a:lnTo>
                <a:close/>
                <a:moveTo>
                  <a:pt x="8937164" y="1409693"/>
                </a:moveTo>
                <a:lnTo>
                  <a:pt x="8926045" y="1430755"/>
                </a:lnTo>
                <a:lnTo>
                  <a:pt x="8950837" y="1426468"/>
                </a:lnTo>
                <a:close/>
                <a:moveTo>
                  <a:pt x="933194" y="1398468"/>
                </a:moveTo>
                <a:lnTo>
                  <a:pt x="950804" y="1480080"/>
                </a:lnTo>
                <a:lnTo>
                  <a:pt x="1029703" y="1437742"/>
                </a:lnTo>
                <a:lnTo>
                  <a:pt x="1016700" y="1418452"/>
                </a:lnTo>
                <a:close/>
                <a:moveTo>
                  <a:pt x="9204055" y="1390657"/>
                </a:moveTo>
                <a:lnTo>
                  <a:pt x="8989823" y="1427692"/>
                </a:lnTo>
                <a:lnTo>
                  <a:pt x="9459945" y="2004457"/>
                </a:lnTo>
                <a:cubicBezTo>
                  <a:pt x="9465129" y="2010935"/>
                  <a:pt x="9463832" y="2020004"/>
                  <a:pt x="9458002" y="2025187"/>
                </a:cubicBezTo>
                <a:cubicBezTo>
                  <a:pt x="9454762" y="2027129"/>
                  <a:pt x="9451523" y="2028425"/>
                  <a:pt x="9448283" y="2028425"/>
                </a:cubicBezTo>
                <a:cubicBezTo>
                  <a:pt x="9443747" y="2028425"/>
                  <a:pt x="9439860" y="2026481"/>
                  <a:pt x="9437268" y="2023243"/>
                </a:cubicBezTo>
                <a:lnTo>
                  <a:pt x="8956525" y="1433448"/>
                </a:lnTo>
                <a:lnTo>
                  <a:pt x="8921421" y="1439516"/>
                </a:lnTo>
                <a:lnTo>
                  <a:pt x="8496939" y="2243578"/>
                </a:lnTo>
                <a:lnTo>
                  <a:pt x="8839156" y="2944945"/>
                </a:lnTo>
                <a:lnTo>
                  <a:pt x="9091495" y="2855047"/>
                </a:lnTo>
                <a:lnTo>
                  <a:pt x="9029113" y="2272042"/>
                </a:lnTo>
                <a:lnTo>
                  <a:pt x="8811371" y="2330946"/>
                </a:lnTo>
                <a:cubicBezTo>
                  <a:pt x="8810075" y="2331593"/>
                  <a:pt x="8808778" y="2331593"/>
                  <a:pt x="8807483" y="2331593"/>
                </a:cubicBezTo>
                <a:cubicBezTo>
                  <a:pt x="8801004" y="2331593"/>
                  <a:pt x="8795173" y="2327059"/>
                  <a:pt x="8793228" y="2320583"/>
                </a:cubicBezTo>
                <a:cubicBezTo>
                  <a:pt x="8791285" y="2312808"/>
                  <a:pt x="8795820" y="2305034"/>
                  <a:pt x="8803596" y="2302444"/>
                </a:cubicBezTo>
                <a:lnTo>
                  <a:pt x="9025931" y="2242296"/>
                </a:lnTo>
                <a:lnTo>
                  <a:pt x="8975944" y="1775141"/>
                </a:lnTo>
                <a:cubicBezTo>
                  <a:pt x="8975296" y="1767367"/>
                  <a:pt x="8981127" y="1759593"/>
                  <a:pt x="8988903" y="1758945"/>
                </a:cubicBezTo>
                <a:cubicBezTo>
                  <a:pt x="8996677" y="1758298"/>
                  <a:pt x="9004453" y="1764129"/>
                  <a:pt x="9005101" y="1771902"/>
                </a:cubicBezTo>
                <a:lnTo>
                  <a:pt x="9054604" y="2234538"/>
                </a:lnTo>
                <a:lnTo>
                  <a:pt x="9843127" y="2021223"/>
                </a:lnTo>
                <a:lnTo>
                  <a:pt x="9859705" y="1957952"/>
                </a:lnTo>
                <a:close/>
                <a:moveTo>
                  <a:pt x="11359751" y="1339300"/>
                </a:moveTo>
                <a:lnTo>
                  <a:pt x="11432986" y="1649597"/>
                </a:lnTo>
                <a:lnTo>
                  <a:pt x="11592248" y="1426726"/>
                </a:lnTo>
                <a:close/>
                <a:moveTo>
                  <a:pt x="1265709" y="1319846"/>
                </a:moveTo>
                <a:lnTo>
                  <a:pt x="1071673" y="1424033"/>
                </a:lnTo>
                <a:lnTo>
                  <a:pt x="1211502" y="1457498"/>
                </a:lnTo>
                <a:close/>
                <a:moveTo>
                  <a:pt x="5465795" y="1315272"/>
                </a:moveTo>
                <a:lnTo>
                  <a:pt x="5173854" y="1449076"/>
                </a:lnTo>
                <a:lnTo>
                  <a:pt x="5248139" y="1546930"/>
                </a:lnTo>
                <a:lnTo>
                  <a:pt x="5524940" y="1593017"/>
                </a:lnTo>
                <a:close/>
                <a:moveTo>
                  <a:pt x="5011705" y="1247018"/>
                </a:moveTo>
                <a:lnTo>
                  <a:pt x="5059424" y="1494393"/>
                </a:lnTo>
                <a:lnTo>
                  <a:pt x="5163373" y="1446727"/>
                </a:lnTo>
                <a:close/>
                <a:moveTo>
                  <a:pt x="900220" y="1245653"/>
                </a:moveTo>
                <a:lnTo>
                  <a:pt x="931469" y="1390475"/>
                </a:lnTo>
                <a:lnTo>
                  <a:pt x="1010610" y="1409418"/>
                </a:lnTo>
                <a:close/>
                <a:moveTo>
                  <a:pt x="9027746" y="1238107"/>
                </a:moveTo>
                <a:lnTo>
                  <a:pt x="8952096" y="1381405"/>
                </a:lnTo>
                <a:lnTo>
                  <a:pt x="8984133" y="1420711"/>
                </a:lnTo>
                <a:lnTo>
                  <a:pt x="9196374" y="1384011"/>
                </a:lnTo>
                <a:close/>
                <a:moveTo>
                  <a:pt x="2496164" y="1223980"/>
                </a:moveTo>
                <a:lnTo>
                  <a:pt x="1801806" y="1598771"/>
                </a:lnTo>
                <a:lnTo>
                  <a:pt x="2604254" y="1790814"/>
                </a:lnTo>
                <a:lnTo>
                  <a:pt x="2649811" y="1742735"/>
                </a:lnTo>
                <a:close/>
                <a:moveTo>
                  <a:pt x="7532295" y="1169290"/>
                </a:moveTo>
                <a:lnTo>
                  <a:pt x="7523082" y="1171064"/>
                </a:lnTo>
                <a:lnTo>
                  <a:pt x="7531975" y="1170786"/>
                </a:lnTo>
                <a:close/>
                <a:moveTo>
                  <a:pt x="10078517" y="1151077"/>
                </a:moveTo>
                <a:lnTo>
                  <a:pt x="9867677" y="1955096"/>
                </a:lnTo>
                <a:lnTo>
                  <a:pt x="9920053" y="2000413"/>
                </a:lnTo>
                <a:lnTo>
                  <a:pt x="10489394" y="1846391"/>
                </a:lnTo>
                <a:close/>
                <a:moveTo>
                  <a:pt x="7926975" y="1093288"/>
                </a:moveTo>
                <a:lnTo>
                  <a:pt x="7563474" y="1163286"/>
                </a:lnTo>
                <a:lnTo>
                  <a:pt x="7483767" y="1536104"/>
                </a:lnTo>
                <a:cubicBezTo>
                  <a:pt x="7481823" y="1543230"/>
                  <a:pt x="7475991" y="1547765"/>
                  <a:pt x="7469513" y="1547765"/>
                </a:cubicBezTo>
                <a:cubicBezTo>
                  <a:pt x="7468216" y="1547765"/>
                  <a:pt x="7467569" y="1547765"/>
                  <a:pt x="7466272" y="1547118"/>
                </a:cubicBezTo>
                <a:cubicBezTo>
                  <a:pt x="7458497" y="1545174"/>
                  <a:pt x="7453314" y="1537401"/>
                  <a:pt x="7455257" y="1529627"/>
                </a:cubicBezTo>
                <a:lnTo>
                  <a:pt x="7525782" y="1199755"/>
                </a:lnTo>
                <a:lnTo>
                  <a:pt x="7077340" y="1670621"/>
                </a:lnTo>
                <a:lnTo>
                  <a:pt x="7223948" y="2036848"/>
                </a:lnTo>
                <a:cubicBezTo>
                  <a:pt x="7224597" y="2038792"/>
                  <a:pt x="7223948" y="2040735"/>
                  <a:pt x="7222004" y="2041382"/>
                </a:cubicBezTo>
                <a:cubicBezTo>
                  <a:pt x="7221357" y="2042031"/>
                  <a:pt x="7220709" y="2042031"/>
                  <a:pt x="7220062" y="2042031"/>
                </a:cubicBezTo>
                <a:cubicBezTo>
                  <a:pt x="7218766" y="2042031"/>
                  <a:pt x="7217469" y="2041382"/>
                  <a:pt x="7216822" y="2039440"/>
                </a:cubicBezTo>
                <a:lnTo>
                  <a:pt x="7071666" y="1676578"/>
                </a:lnTo>
                <a:lnTo>
                  <a:pt x="6749678" y="2014658"/>
                </a:lnTo>
                <a:lnTo>
                  <a:pt x="7420271" y="2305682"/>
                </a:lnTo>
                <a:cubicBezTo>
                  <a:pt x="7422215" y="2306331"/>
                  <a:pt x="7422862" y="2308922"/>
                  <a:pt x="7422215" y="2310217"/>
                </a:cubicBezTo>
                <a:cubicBezTo>
                  <a:pt x="7421567" y="2312809"/>
                  <a:pt x="7420271" y="2313456"/>
                  <a:pt x="7418975" y="2313456"/>
                </a:cubicBezTo>
                <a:cubicBezTo>
                  <a:pt x="7418327" y="2313456"/>
                  <a:pt x="7417680" y="2313456"/>
                  <a:pt x="7417680" y="2313456"/>
                </a:cubicBezTo>
                <a:lnTo>
                  <a:pt x="6743834" y="2020794"/>
                </a:lnTo>
                <a:lnTo>
                  <a:pt x="6693506" y="2073638"/>
                </a:lnTo>
                <a:lnTo>
                  <a:pt x="7014668" y="2590063"/>
                </a:lnTo>
                <a:cubicBezTo>
                  <a:pt x="7015964" y="2592006"/>
                  <a:pt x="7015316" y="2593949"/>
                  <a:pt x="7013373" y="2595246"/>
                </a:cubicBezTo>
                <a:cubicBezTo>
                  <a:pt x="7012724" y="2595246"/>
                  <a:pt x="7012076" y="2595893"/>
                  <a:pt x="7011428" y="2595893"/>
                </a:cubicBezTo>
                <a:cubicBezTo>
                  <a:pt x="7010133" y="2595893"/>
                  <a:pt x="7008837" y="2595246"/>
                  <a:pt x="7008189" y="2593949"/>
                </a:cubicBezTo>
                <a:lnTo>
                  <a:pt x="6688124" y="2079289"/>
                </a:lnTo>
                <a:lnTo>
                  <a:pt x="6488551" y="2288839"/>
                </a:lnTo>
                <a:cubicBezTo>
                  <a:pt x="6485959" y="2291430"/>
                  <a:pt x="6482072" y="2293374"/>
                  <a:pt x="6478184" y="2293374"/>
                </a:cubicBezTo>
                <a:cubicBezTo>
                  <a:pt x="6474296" y="2293374"/>
                  <a:pt x="6471057" y="2292079"/>
                  <a:pt x="6467817" y="2289488"/>
                </a:cubicBezTo>
                <a:cubicBezTo>
                  <a:pt x="6461986" y="2283658"/>
                  <a:pt x="6461986" y="2274588"/>
                  <a:pt x="6467169" y="2268758"/>
                </a:cubicBezTo>
                <a:lnTo>
                  <a:pt x="6672122" y="2053558"/>
                </a:lnTo>
                <a:lnTo>
                  <a:pt x="6617669" y="1966000"/>
                </a:lnTo>
                <a:lnTo>
                  <a:pt x="6069342" y="1727860"/>
                </a:lnTo>
                <a:cubicBezTo>
                  <a:pt x="6068046" y="1727213"/>
                  <a:pt x="6067398" y="1726565"/>
                  <a:pt x="6067398" y="1725269"/>
                </a:cubicBezTo>
                <a:lnTo>
                  <a:pt x="5937356" y="1099152"/>
                </a:lnTo>
                <a:lnTo>
                  <a:pt x="5472624" y="1312142"/>
                </a:lnTo>
                <a:lnTo>
                  <a:pt x="5532680" y="1594305"/>
                </a:lnTo>
                <a:lnTo>
                  <a:pt x="5727885" y="1626807"/>
                </a:lnTo>
                <a:cubicBezTo>
                  <a:pt x="5735660" y="1628101"/>
                  <a:pt x="5741491" y="1635874"/>
                  <a:pt x="5740195" y="1643649"/>
                </a:cubicBezTo>
                <a:cubicBezTo>
                  <a:pt x="5738899" y="1650774"/>
                  <a:pt x="5733068" y="1655957"/>
                  <a:pt x="5725941" y="1655957"/>
                </a:cubicBezTo>
                <a:cubicBezTo>
                  <a:pt x="5725293" y="1655957"/>
                  <a:pt x="5724644" y="1655957"/>
                  <a:pt x="5723350" y="1655957"/>
                </a:cubicBezTo>
                <a:lnTo>
                  <a:pt x="5539279" y="1625310"/>
                </a:lnTo>
                <a:lnTo>
                  <a:pt x="5594245" y="1883552"/>
                </a:lnTo>
                <a:lnTo>
                  <a:pt x="5671514" y="1836042"/>
                </a:lnTo>
                <a:cubicBezTo>
                  <a:pt x="5673458" y="1834744"/>
                  <a:pt x="5675402" y="1835393"/>
                  <a:pt x="5676698" y="1837337"/>
                </a:cubicBezTo>
                <a:cubicBezTo>
                  <a:pt x="5677994" y="1839281"/>
                  <a:pt x="5677345" y="1841223"/>
                  <a:pt x="5675402" y="1842520"/>
                </a:cubicBezTo>
                <a:lnTo>
                  <a:pt x="5596925" y="1890771"/>
                </a:lnTo>
                <a:lnTo>
                  <a:pt x="5886540" y="2131739"/>
                </a:lnTo>
                <a:lnTo>
                  <a:pt x="6025283" y="1807537"/>
                </a:lnTo>
                <a:cubicBezTo>
                  <a:pt x="6025931" y="1805594"/>
                  <a:pt x="6028522" y="1804947"/>
                  <a:pt x="6029818" y="1805594"/>
                </a:cubicBezTo>
                <a:cubicBezTo>
                  <a:pt x="6031762" y="1806242"/>
                  <a:pt x="6032409" y="1808833"/>
                  <a:pt x="6031762" y="1810128"/>
                </a:cubicBezTo>
                <a:lnTo>
                  <a:pt x="5892136" y="2136393"/>
                </a:lnTo>
                <a:lnTo>
                  <a:pt x="6337009" y="2506547"/>
                </a:lnTo>
                <a:lnTo>
                  <a:pt x="6592219" y="2363335"/>
                </a:lnTo>
                <a:cubicBezTo>
                  <a:pt x="6594163" y="2362039"/>
                  <a:pt x="6596107" y="2362687"/>
                  <a:pt x="6597403" y="2364631"/>
                </a:cubicBezTo>
                <a:cubicBezTo>
                  <a:pt x="6598698" y="2366573"/>
                  <a:pt x="6598050" y="2368518"/>
                  <a:pt x="6596107" y="2369812"/>
                </a:cubicBezTo>
                <a:lnTo>
                  <a:pt x="6343225" y="2511720"/>
                </a:lnTo>
                <a:lnTo>
                  <a:pt x="6349218" y="2516705"/>
                </a:lnTo>
                <a:lnTo>
                  <a:pt x="6631743" y="2452080"/>
                </a:lnTo>
                <a:cubicBezTo>
                  <a:pt x="6639518" y="2450138"/>
                  <a:pt x="6647293" y="2455318"/>
                  <a:pt x="6649237" y="2463092"/>
                </a:cubicBezTo>
                <a:cubicBezTo>
                  <a:pt x="6651181" y="2470866"/>
                  <a:pt x="6645998" y="2478640"/>
                  <a:pt x="6638222" y="2480583"/>
                </a:cubicBezTo>
                <a:lnTo>
                  <a:pt x="6377484" y="2540225"/>
                </a:lnTo>
                <a:lnTo>
                  <a:pt x="6997461" y="3056066"/>
                </a:lnTo>
                <a:lnTo>
                  <a:pt x="7394112" y="2612968"/>
                </a:lnTo>
                <a:lnTo>
                  <a:pt x="7341222" y="2570624"/>
                </a:lnTo>
                <a:cubicBezTo>
                  <a:pt x="7339927" y="2569330"/>
                  <a:pt x="7339280" y="2567386"/>
                  <a:pt x="7340575" y="2565442"/>
                </a:cubicBezTo>
                <a:cubicBezTo>
                  <a:pt x="7341870" y="2564147"/>
                  <a:pt x="7343815" y="2563498"/>
                  <a:pt x="7345758" y="2564794"/>
                </a:cubicBezTo>
                <a:lnTo>
                  <a:pt x="7399045" y="2607456"/>
                </a:lnTo>
                <a:lnTo>
                  <a:pt x="7505459" y="2488579"/>
                </a:lnTo>
                <a:lnTo>
                  <a:pt x="7403424" y="2412562"/>
                </a:lnTo>
                <a:cubicBezTo>
                  <a:pt x="7396945" y="2408030"/>
                  <a:pt x="7395650" y="2398312"/>
                  <a:pt x="7400185" y="2391833"/>
                </a:cubicBezTo>
                <a:cubicBezTo>
                  <a:pt x="7404720" y="2385355"/>
                  <a:pt x="7414439" y="2384060"/>
                  <a:pt x="7420918" y="2388594"/>
                </a:cubicBezTo>
                <a:lnTo>
                  <a:pt x="7525330" y="2466381"/>
                </a:lnTo>
                <a:lnTo>
                  <a:pt x="7642509" y="2335479"/>
                </a:lnTo>
                <a:cubicBezTo>
                  <a:pt x="7643806" y="2334183"/>
                  <a:pt x="7646397" y="2333536"/>
                  <a:pt x="7647693" y="2335479"/>
                </a:cubicBezTo>
                <a:cubicBezTo>
                  <a:pt x="7648988" y="2336775"/>
                  <a:pt x="7649637" y="2339366"/>
                  <a:pt x="7647693" y="2340662"/>
                </a:cubicBezTo>
                <a:lnTo>
                  <a:pt x="7531223" y="2470772"/>
                </a:lnTo>
                <a:lnTo>
                  <a:pt x="8127459" y="2914973"/>
                </a:lnTo>
                <a:lnTo>
                  <a:pt x="8175105" y="2097090"/>
                </a:lnTo>
                <a:cubicBezTo>
                  <a:pt x="8175105" y="2095146"/>
                  <a:pt x="8177049" y="2093202"/>
                  <a:pt x="8178993" y="2093849"/>
                </a:cubicBezTo>
                <a:cubicBezTo>
                  <a:pt x="8180937" y="2093849"/>
                  <a:pt x="8182233" y="2095793"/>
                  <a:pt x="8182233" y="2097737"/>
                </a:cubicBezTo>
                <a:lnTo>
                  <a:pt x="8134707" y="2913565"/>
                </a:lnTo>
                <a:lnTo>
                  <a:pt x="8488316" y="2243751"/>
                </a:lnTo>
                <a:lnTo>
                  <a:pt x="8160119" y="1571115"/>
                </a:lnTo>
                <a:lnTo>
                  <a:pt x="7332152" y="1714238"/>
                </a:lnTo>
                <a:cubicBezTo>
                  <a:pt x="7330208" y="1714238"/>
                  <a:pt x="7328912" y="1712943"/>
                  <a:pt x="7328264" y="1710999"/>
                </a:cubicBezTo>
                <a:cubicBezTo>
                  <a:pt x="7327617" y="1709056"/>
                  <a:pt x="7329560" y="1707113"/>
                  <a:pt x="7331504" y="1706465"/>
                </a:cubicBezTo>
                <a:lnTo>
                  <a:pt x="8156553" y="1563807"/>
                </a:lnTo>
                <a:close/>
                <a:moveTo>
                  <a:pt x="10787600" y="1083922"/>
                </a:moveTo>
                <a:lnTo>
                  <a:pt x="10677964" y="1101915"/>
                </a:lnTo>
                <a:lnTo>
                  <a:pt x="10697623" y="1135364"/>
                </a:lnTo>
                <a:close/>
                <a:moveTo>
                  <a:pt x="11251470" y="1007795"/>
                </a:moveTo>
                <a:lnTo>
                  <a:pt x="11066332" y="1038179"/>
                </a:lnTo>
                <a:lnTo>
                  <a:pt x="11090178" y="1230485"/>
                </a:lnTo>
                <a:lnTo>
                  <a:pt x="11324856" y="1318727"/>
                </a:lnTo>
                <a:close/>
                <a:moveTo>
                  <a:pt x="1734402" y="951983"/>
                </a:moveTo>
                <a:lnTo>
                  <a:pt x="1752039" y="1050135"/>
                </a:lnTo>
                <a:lnTo>
                  <a:pt x="1784815" y="1032549"/>
                </a:lnTo>
                <a:close/>
                <a:moveTo>
                  <a:pt x="11047453" y="944060"/>
                </a:moveTo>
                <a:lnTo>
                  <a:pt x="10826684" y="1070277"/>
                </a:lnTo>
                <a:lnTo>
                  <a:pt x="11058389" y="1032251"/>
                </a:lnTo>
                <a:close/>
                <a:moveTo>
                  <a:pt x="11213960" y="848866"/>
                </a:moveTo>
                <a:lnTo>
                  <a:pt x="11054184" y="940213"/>
                </a:lnTo>
                <a:lnTo>
                  <a:pt x="11065453" y="1031092"/>
                </a:lnTo>
                <a:lnTo>
                  <a:pt x="11249827" y="1000834"/>
                </a:lnTo>
                <a:close/>
                <a:moveTo>
                  <a:pt x="6745620" y="841964"/>
                </a:moveTo>
                <a:lnTo>
                  <a:pt x="6853361" y="1111103"/>
                </a:lnTo>
                <a:lnTo>
                  <a:pt x="7380098" y="1145489"/>
                </a:lnTo>
                <a:close/>
                <a:moveTo>
                  <a:pt x="797169" y="803064"/>
                </a:moveTo>
                <a:lnTo>
                  <a:pt x="624398" y="822609"/>
                </a:lnTo>
                <a:lnTo>
                  <a:pt x="884668" y="1208553"/>
                </a:lnTo>
                <a:close/>
                <a:moveTo>
                  <a:pt x="6624721" y="784129"/>
                </a:moveTo>
                <a:lnTo>
                  <a:pt x="5944082" y="1096071"/>
                </a:lnTo>
                <a:lnTo>
                  <a:pt x="6073877" y="1721382"/>
                </a:lnTo>
                <a:lnTo>
                  <a:pt x="6610318" y="1954185"/>
                </a:lnTo>
                <a:lnTo>
                  <a:pt x="6182729" y="1266624"/>
                </a:lnTo>
                <a:cubicBezTo>
                  <a:pt x="6181434" y="1264682"/>
                  <a:pt x="6182081" y="1262738"/>
                  <a:pt x="6184026" y="1261443"/>
                </a:cubicBezTo>
                <a:cubicBezTo>
                  <a:pt x="6185969" y="1260147"/>
                  <a:pt x="6187913" y="1260794"/>
                  <a:pt x="6189208" y="1262738"/>
                </a:cubicBezTo>
                <a:lnTo>
                  <a:pt x="6622504" y="1959473"/>
                </a:lnTo>
                <a:lnTo>
                  <a:pt x="6721015" y="2002219"/>
                </a:lnTo>
                <a:lnTo>
                  <a:pt x="7059684" y="1646626"/>
                </a:lnTo>
                <a:lnTo>
                  <a:pt x="6848208" y="1117966"/>
                </a:lnTo>
                <a:lnTo>
                  <a:pt x="6436716" y="1091074"/>
                </a:lnTo>
                <a:cubicBezTo>
                  <a:pt x="6434773" y="1091074"/>
                  <a:pt x="6433478" y="1089131"/>
                  <a:pt x="6433478" y="1087188"/>
                </a:cubicBezTo>
                <a:cubicBezTo>
                  <a:pt x="6433478" y="1085244"/>
                  <a:pt x="6435421" y="1083301"/>
                  <a:pt x="6437364" y="1083947"/>
                </a:cubicBezTo>
                <a:lnTo>
                  <a:pt x="6845252" y="1110575"/>
                </a:lnTo>
                <a:lnTo>
                  <a:pt x="6735951" y="837339"/>
                </a:lnTo>
                <a:close/>
                <a:moveTo>
                  <a:pt x="6700730" y="749294"/>
                </a:moveTo>
                <a:lnTo>
                  <a:pt x="6633966" y="779893"/>
                </a:lnTo>
                <a:lnTo>
                  <a:pt x="6731668" y="826632"/>
                </a:lnTo>
                <a:close/>
                <a:moveTo>
                  <a:pt x="4618640" y="729459"/>
                </a:moveTo>
                <a:lnTo>
                  <a:pt x="4355360" y="1398282"/>
                </a:lnTo>
                <a:lnTo>
                  <a:pt x="5025637" y="1509886"/>
                </a:lnTo>
                <a:lnTo>
                  <a:pt x="5052533" y="1497553"/>
                </a:lnTo>
                <a:lnTo>
                  <a:pt x="5001649" y="1233776"/>
                </a:lnTo>
                <a:close/>
                <a:moveTo>
                  <a:pt x="778663" y="717302"/>
                </a:moveTo>
                <a:lnTo>
                  <a:pt x="581980" y="759711"/>
                </a:lnTo>
                <a:lnTo>
                  <a:pt x="619887" y="815921"/>
                </a:lnTo>
                <a:lnTo>
                  <a:pt x="795652" y="796036"/>
                </a:lnTo>
                <a:close/>
                <a:moveTo>
                  <a:pt x="1585429" y="713884"/>
                </a:moveTo>
                <a:lnTo>
                  <a:pt x="804535" y="802230"/>
                </a:lnTo>
                <a:lnTo>
                  <a:pt x="895763" y="1225008"/>
                </a:lnTo>
                <a:lnTo>
                  <a:pt x="1021953" y="1412134"/>
                </a:lnTo>
                <a:lnTo>
                  <a:pt x="1060316" y="1421316"/>
                </a:lnTo>
                <a:lnTo>
                  <a:pt x="1270077" y="1308756"/>
                </a:lnTo>
                <a:lnTo>
                  <a:pt x="1353764" y="1096253"/>
                </a:lnTo>
                <a:cubicBezTo>
                  <a:pt x="1354412" y="1094309"/>
                  <a:pt x="1356355" y="1093663"/>
                  <a:pt x="1358300" y="1094309"/>
                </a:cubicBezTo>
                <a:cubicBezTo>
                  <a:pt x="1360243" y="1094957"/>
                  <a:pt x="1360893" y="1096902"/>
                  <a:pt x="1360243" y="1098844"/>
                </a:cubicBezTo>
                <a:lnTo>
                  <a:pt x="1279586" y="1303652"/>
                </a:lnTo>
                <a:lnTo>
                  <a:pt x="1744236" y="1054324"/>
                </a:lnTo>
                <a:lnTo>
                  <a:pt x="1722451" y="932879"/>
                </a:lnTo>
                <a:close/>
                <a:moveTo>
                  <a:pt x="1681221" y="703047"/>
                </a:moveTo>
                <a:lnTo>
                  <a:pt x="1594158" y="712897"/>
                </a:lnTo>
                <a:lnTo>
                  <a:pt x="1718666" y="911783"/>
                </a:lnTo>
                <a:close/>
                <a:moveTo>
                  <a:pt x="496034" y="646057"/>
                </a:moveTo>
                <a:lnTo>
                  <a:pt x="324349" y="849357"/>
                </a:lnTo>
                <a:lnTo>
                  <a:pt x="611200" y="816904"/>
                </a:lnTo>
                <a:lnTo>
                  <a:pt x="573831" y="761468"/>
                </a:lnTo>
                <a:lnTo>
                  <a:pt x="451206" y="787908"/>
                </a:lnTo>
                <a:cubicBezTo>
                  <a:pt x="449910" y="788555"/>
                  <a:pt x="449262" y="788555"/>
                  <a:pt x="447967" y="788555"/>
                </a:cubicBezTo>
                <a:cubicBezTo>
                  <a:pt x="441485" y="788555"/>
                  <a:pt x="435006" y="784021"/>
                  <a:pt x="433711" y="776895"/>
                </a:cubicBezTo>
                <a:cubicBezTo>
                  <a:pt x="431767" y="769122"/>
                  <a:pt x="436950" y="761348"/>
                  <a:pt x="444725" y="759404"/>
                </a:cubicBezTo>
                <a:lnTo>
                  <a:pt x="556234" y="735361"/>
                </a:lnTo>
                <a:close/>
                <a:moveTo>
                  <a:pt x="2704369" y="625727"/>
                </a:moveTo>
                <a:lnTo>
                  <a:pt x="2427825" y="890661"/>
                </a:lnTo>
                <a:lnTo>
                  <a:pt x="2520107" y="1202134"/>
                </a:lnTo>
                <a:lnTo>
                  <a:pt x="2916054" y="988536"/>
                </a:lnTo>
                <a:lnTo>
                  <a:pt x="2851130" y="908397"/>
                </a:lnTo>
                <a:cubicBezTo>
                  <a:pt x="2845946" y="901919"/>
                  <a:pt x="2847240" y="892850"/>
                  <a:pt x="2853070" y="887668"/>
                </a:cubicBezTo>
                <a:cubicBezTo>
                  <a:pt x="2856311" y="885076"/>
                  <a:pt x="2860200" y="884105"/>
                  <a:pt x="2863924" y="884511"/>
                </a:cubicBezTo>
                <a:cubicBezTo>
                  <a:pt x="2867652" y="884915"/>
                  <a:pt x="2871214" y="886696"/>
                  <a:pt x="2873805" y="889611"/>
                </a:cubicBezTo>
                <a:lnTo>
                  <a:pt x="2942423" y="974311"/>
                </a:lnTo>
                <a:lnTo>
                  <a:pt x="3104582" y="886832"/>
                </a:lnTo>
                <a:close/>
                <a:moveTo>
                  <a:pt x="7684628" y="596601"/>
                </a:moveTo>
                <a:lnTo>
                  <a:pt x="7565145" y="1155463"/>
                </a:lnTo>
                <a:lnTo>
                  <a:pt x="7923630" y="1086431"/>
                </a:lnTo>
                <a:lnTo>
                  <a:pt x="7810242" y="854045"/>
                </a:lnTo>
                <a:lnTo>
                  <a:pt x="7689160" y="940775"/>
                </a:lnTo>
                <a:cubicBezTo>
                  <a:pt x="7687863" y="940775"/>
                  <a:pt x="7687216" y="941422"/>
                  <a:pt x="7686568" y="941422"/>
                </a:cubicBezTo>
                <a:cubicBezTo>
                  <a:pt x="7685272" y="941422"/>
                  <a:pt x="7684625" y="940775"/>
                  <a:pt x="7683328" y="940127"/>
                </a:cubicBezTo>
                <a:cubicBezTo>
                  <a:pt x="7682032" y="938184"/>
                  <a:pt x="7682681" y="936241"/>
                  <a:pt x="7683976" y="934945"/>
                </a:cubicBezTo>
                <a:lnTo>
                  <a:pt x="7806801" y="846993"/>
                </a:lnTo>
                <a:close/>
                <a:moveTo>
                  <a:pt x="10231046" y="569424"/>
                </a:moveTo>
                <a:lnTo>
                  <a:pt x="10081214" y="1140791"/>
                </a:lnTo>
                <a:lnTo>
                  <a:pt x="10496961" y="1844346"/>
                </a:lnTo>
                <a:lnTo>
                  <a:pt x="10828442" y="1754670"/>
                </a:lnTo>
                <a:lnTo>
                  <a:pt x="10554942" y="1493988"/>
                </a:lnTo>
                <a:cubicBezTo>
                  <a:pt x="10553646" y="1492694"/>
                  <a:pt x="10553646" y="1490103"/>
                  <a:pt x="10554942" y="1488807"/>
                </a:cubicBezTo>
                <a:cubicBezTo>
                  <a:pt x="10556238" y="1487510"/>
                  <a:pt x="10558829" y="1487510"/>
                  <a:pt x="10560125" y="1488807"/>
                </a:cubicBezTo>
                <a:lnTo>
                  <a:pt x="10836715" y="1752432"/>
                </a:lnTo>
                <a:lnTo>
                  <a:pt x="11274790" y="1633922"/>
                </a:lnTo>
                <a:cubicBezTo>
                  <a:pt x="11282565" y="1631979"/>
                  <a:pt x="11290340" y="1636513"/>
                  <a:pt x="11292932" y="1644287"/>
                </a:cubicBezTo>
                <a:cubicBezTo>
                  <a:pt x="11294877" y="1652060"/>
                  <a:pt x="11290340" y="1659833"/>
                  <a:pt x="11282565" y="1662426"/>
                </a:cubicBezTo>
                <a:lnTo>
                  <a:pt x="10861728" y="1776273"/>
                </a:lnTo>
                <a:lnTo>
                  <a:pt x="11147693" y="2048836"/>
                </a:lnTo>
                <a:lnTo>
                  <a:pt x="11410406" y="1681196"/>
                </a:lnTo>
                <a:lnTo>
                  <a:pt x="11326787" y="1326906"/>
                </a:lnTo>
                <a:lnTo>
                  <a:pt x="11091148" y="1238302"/>
                </a:lnTo>
                <a:lnTo>
                  <a:pt x="11132894" y="1574965"/>
                </a:lnTo>
                <a:cubicBezTo>
                  <a:pt x="11133543" y="1576909"/>
                  <a:pt x="11132247" y="1578204"/>
                  <a:pt x="11129655" y="1578853"/>
                </a:cubicBezTo>
                <a:cubicBezTo>
                  <a:pt x="11127711" y="1578853"/>
                  <a:pt x="11126415" y="1577556"/>
                  <a:pt x="11125766" y="1575614"/>
                </a:cubicBezTo>
                <a:lnTo>
                  <a:pt x="11083586" y="1235459"/>
                </a:lnTo>
                <a:lnTo>
                  <a:pt x="10968320" y="1192117"/>
                </a:lnTo>
                <a:cubicBezTo>
                  <a:pt x="10966376" y="1191469"/>
                  <a:pt x="10965729" y="1189525"/>
                  <a:pt x="10966376" y="1187583"/>
                </a:cubicBezTo>
                <a:cubicBezTo>
                  <a:pt x="10967024" y="1185639"/>
                  <a:pt x="10968968" y="1184992"/>
                  <a:pt x="10970911" y="1185639"/>
                </a:cubicBezTo>
                <a:lnTo>
                  <a:pt x="11082618" y="1227642"/>
                </a:lnTo>
                <a:lnTo>
                  <a:pt x="11059267" y="1039339"/>
                </a:lnTo>
                <a:lnTo>
                  <a:pt x="10808943" y="1080420"/>
                </a:lnTo>
                <a:lnTo>
                  <a:pt x="10701450" y="1141876"/>
                </a:lnTo>
                <a:lnTo>
                  <a:pt x="10721461" y="1175922"/>
                </a:lnTo>
                <a:cubicBezTo>
                  <a:pt x="10722756" y="1177866"/>
                  <a:pt x="10722108" y="1179810"/>
                  <a:pt x="10720164" y="1181105"/>
                </a:cubicBezTo>
                <a:cubicBezTo>
                  <a:pt x="10719517" y="1181753"/>
                  <a:pt x="10718868" y="1181753"/>
                  <a:pt x="10718221" y="1181753"/>
                </a:cubicBezTo>
                <a:cubicBezTo>
                  <a:pt x="10716924" y="1181753"/>
                  <a:pt x="10715629" y="1181105"/>
                  <a:pt x="10714982" y="1179810"/>
                </a:cubicBezTo>
                <a:lnTo>
                  <a:pt x="10694890" y="1145625"/>
                </a:lnTo>
                <a:lnTo>
                  <a:pt x="10376762" y="1327504"/>
                </a:lnTo>
                <a:cubicBezTo>
                  <a:pt x="10376114" y="1327504"/>
                  <a:pt x="10375467" y="1328152"/>
                  <a:pt x="10374819" y="1328152"/>
                </a:cubicBezTo>
                <a:cubicBezTo>
                  <a:pt x="10373523" y="1328152"/>
                  <a:pt x="10372227" y="1327504"/>
                  <a:pt x="10371579" y="1326209"/>
                </a:cubicBezTo>
                <a:cubicBezTo>
                  <a:pt x="10370283" y="1324266"/>
                  <a:pt x="10370931" y="1322323"/>
                  <a:pt x="10372876" y="1321027"/>
                </a:cubicBezTo>
                <a:lnTo>
                  <a:pt x="10691063" y="1139114"/>
                </a:lnTo>
                <a:lnTo>
                  <a:pt x="10669971" y="1103227"/>
                </a:lnTo>
                <a:lnTo>
                  <a:pt x="10317801" y="1161022"/>
                </a:lnTo>
                <a:cubicBezTo>
                  <a:pt x="10315857" y="1161022"/>
                  <a:pt x="10314561" y="1159727"/>
                  <a:pt x="10313914" y="1157783"/>
                </a:cubicBezTo>
                <a:cubicBezTo>
                  <a:pt x="10313266" y="1155841"/>
                  <a:pt x="10315209" y="1153897"/>
                  <a:pt x="10317154" y="1153897"/>
                </a:cubicBezTo>
                <a:lnTo>
                  <a:pt x="10666096" y="1096632"/>
                </a:lnTo>
                <a:lnTo>
                  <a:pt x="10389841" y="626592"/>
                </a:lnTo>
                <a:close/>
                <a:moveTo>
                  <a:pt x="1491410" y="563624"/>
                </a:moveTo>
                <a:lnTo>
                  <a:pt x="785872" y="715748"/>
                </a:lnTo>
                <a:lnTo>
                  <a:pt x="803018" y="795203"/>
                </a:lnTo>
                <a:lnTo>
                  <a:pt x="1581224" y="707162"/>
                </a:lnTo>
                <a:close/>
                <a:moveTo>
                  <a:pt x="11763267" y="534819"/>
                </a:moveTo>
                <a:lnTo>
                  <a:pt x="11240427" y="833735"/>
                </a:lnTo>
                <a:lnTo>
                  <a:pt x="11278746" y="996089"/>
                </a:lnTo>
                <a:lnTo>
                  <a:pt x="11998290" y="878002"/>
                </a:lnTo>
                <a:close/>
                <a:moveTo>
                  <a:pt x="1650074" y="529415"/>
                </a:moveTo>
                <a:lnTo>
                  <a:pt x="1499601" y="561859"/>
                </a:lnTo>
                <a:lnTo>
                  <a:pt x="1589949" y="706175"/>
                </a:lnTo>
                <a:lnTo>
                  <a:pt x="1679955" y="695991"/>
                </a:lnTo>
                <a:close/>
                <a:moveTo>
                  <a:pt x="9821890" y="465117"/>
                </a:moveTo>
                <a:lnTo>
                  <a:pt x="9674491" y="737623"/>
                </a:lnTo>
                <a:lnTo>
                  <a:pt x="9893448" y="602845"/>
                </a:lnTo>
                <a:close/>
                <a:moveTo>
                  <a:pt x="1967214" y="461033"/>
                </a:moveTo>
                <a:lnTo>
                  <a:pt x="1658158" y="527671"/>
                </a:lnTo>
                <a:lnTo>
                  <a:pt x="1688238" y="695054"/>
                </a:lnTo>
                <a:lnTo>
                  <a:pt x="1879799" y="673383"/>
                </a:lnTo>
                <a:close/>
                <a:moveTo>
                  <a:pt x="2889945" y="447942"/>
                </a:moveTo>
                <a:lnTo>
                  <a:pt x="2709967" y="620363"/>
                </a:lnTo>
                <a:lnTo>
                  <a:pt x="3112145" y="882751"/>
                </a:lnTo>
                <a:lnTo>
                  <a:pt x="3295304" y="783943"/>
                </a:lnTo>
                <a:close/>
                <a:moveTo>
                  <a:pt x="9841357" y="429128"/>
                </a:moveTo>
                <a:lnTo>
                  <a:pt x="9838542" y="434332"/>
                </a:lnTo>
                <a:lnTo>
                  <a:pt x="9918185" y="587618"/>
                </a:lnTo>
                <a:lnTo>
                  <a:pt x="10052292" y="505069"/>
                </a:lnTo>
                <a:close/>
                <a:moveTo>
                  <a:pt x="10269673" y="422128"/>
                </a:moveTo>
                <a:lnTo>
                  <a:pt x="10232902" y="562350"/>
                </a:lnTo>
                <a:lnTo>
                  <a:pt x="10384046" y="616731"/>
                </a:lnTo>
                <a:close/>
                <a:moveTo>
                  <a:pt x="10251729" y="391598"/>
                </a:moveTo>
                <a:lnTo>
                  <a:pt x="10069764" y="503652"/>
                </a:lnTo>
                <a:lnTo>
                  <a:pt x="10226019" y="559873"/>
                </a:lnTo>
                <a:lnTo>
                  <a:pt x="10264441" y="413228"/>
                </a:lnTo>
                <a:close/>
                <a:moveTo>
                  <a:pt x="5797156" y="388239"/>
                </a:moveTo>
                <a:lnTo>
                  <a:pt x="5942693" y="1089375"/>
                </a:lnTo>
                <a:lnTo>
                  <a:pt x="6616725" y="780303"/>
                </a:lnTo>
                <a:close/>
                <a:moveTo>
                  <a:pt x="2331532" y="382482"/>
                </a:moveTo>
                <a:lnTo>
                  <a:pt x="1975494" y="459248"/>
                </a:lnTo>
                <a:lnTo>
                  <a:pt x="1887713" y="672487"/>
                </a:lnTo>
                <a:lnTo>
                  <a:pt x="2224572" y="634376"/>
                </a:lnTo>
                <a:cubicBezTo>
                  <a:pt x="2226514" y="634376"/>
                  <a:pt x="2228458" y="635672"/>
                  <a:pt x="2228458" y="637616"/>
                </a:cubicBezTo>
                <a:cubicBezTo>
                  <a:pt x="2228458" y="639560"/>
                  <a:pt x="2227163" y="641502"/>
                  <a:pt x="2225221" y="641502"/>
                </a:cubicBezTo>
                <a:lnTo>
                  <a:pt x="1884604" y="680038"/>
                </a:lnTo>
                <a:lnTo>
                  <a:pt x="1841001" y="785961"/>
                </a:lnTo>
                <a:cubicBezTo>
                  <a:pt x="1841001" y="787256"/>
                  <a:pt x="1839707" y="787904"/>
                  <a:pt x="1837766" y="787904"/>
                </a:cubicBezTo>
                <a:cubicBezTo>
                  <a:pt x="1837116" y="787904"/>
                  <a:pt x="1837116" y="787904"/>
                  <a:pt x="1836468" y="787904"/>
                </a:cubicBezTo>
                <a:cubicBezTo>
                  <a:pt x="1834523" y="787256"/>
                  <a:pt x="1833876" y="785314"/>
                  <a:pt x="1834523" y="783370"/>
                </a:cubicBezTo>
                <a:lnTo>
                  <a:pt x="1876692" y="680932"/>
                </a:lnTo>
                <a:lnTo>
                  <a:pt x="1689505" y="702110"/>
                </a:lnTo>
                <a:lnTo>
                  <a:pt x="1730608" y="930858"/>
                </a:lnTo>
                <a:lnTo>
                  <a:pt x="1791891" y="1028751"/>
                </a:lnTo>
                <a:lnTo>
                  <a:pt x="1825454" y="1010744"/>
                </a:lnTo>
                <a:cubicBezTo>
                  <a:pt x="1827397" y="1010096"/>
                  <a:pt x="1829343" y="1010744"/>
                  <a:pt x="1830637" y="1012039"/>
                </a:cubicBezTo>
                <a:cubicBezTo>
                  <a:pt x="1831282" y="1013982"/>
                  <a:pt x="1830637" y="1015927"/>
                  <a:pt x="1829343" y="1017221"/>
                </a:cubicBezTo>
                <a:lnTo>
                  <a:pt x="1795911" y="1035170"/>
                </a:lnTo>
                <a:lnTo>
                  <a:pt x="1977712" y="1325572"/>
                </a:lnTo>
                <a:cubicBezTo>
                  <a:pt x="1979009" y="1327515"/>
                  <a:pt x="1978361" y="1329458"/>
                  <a:pt x="1976417" y="1330755"/>
                </a:cubicBezTo>
                <a:cubicBezTo>
                  <a:pt x="1975119" y="1331402"/>
                  <a:pt x="1974473" y="1331402"/>
                  <a:pt x="1973823" y="1331402"/>
                </a:cubicBezTo>
                <a:cubicBezTo>
                  <a:pt x="1972528" y="1331402"/>
                  <a:pt x="1971232" y="1330755"/>
                  <a:pt x="1970585" y="1329458"/>
                </a:cubicBezTo>
                <a:lnTo>
                  <a:pt x="1788831" y="1038971"/>
                </a:lnTo>
                <a:lnTo>
                  <a:pt x="1753447" y="1057968"/>
                </a:lnTo>
                <a:lnTo>
                  <a:pt x="1811196" y="1379339"/>
                </a:lnTo>
                <a:cubicBezTo>
                  <a:pt x="1811841" y="1381281"/>
                  <a:pt x="1810549" y="1383225"/>
                  <a:pt x="1807956" y="1383872"/>
                </a:cubicBezTo>
                <a:cubicBezTo>
                  <a:pt x="1807305" y="1383872"/>
                  <a:pt x="1806662" y="1383872"/>
                  <a:pt x="1806662" y="1383872"/>
                </a:cubicBezTo>
                <a:cubicBezTo>
                  <a:pt x="1804719" y="1383872"/>
                  <a:pt x="1803418" y="1382576"/>
                  <a:pt x="1802774" y="1380632"/>
                </a:cubicBezTo>
                <a:lnTo>
                  <a:pt x="1745641" y="1062160"/>
                </a:lnTo>
                <a:lnTo>
                  <a:pt x="1275220" y="1314741"/>
                </a:lnTo>
                <a:lnTo>
                  <a:pt x="1218357" y="1459138"/>
                </a:lnTo>
                <a:lnTo>
                  <a:pt x="1790081" y="1595966"/>
                </a:lnTo>
                <a:lnTo>
                  <a:pt x="2493883" y="1216282"/>
                </a:lnTo>
                <a:lnTo>
                  <a:pt x="2404152" y="913339"/>
                </a:lnTo>
                <a:lnTo>
                  <a:pt x="2143581" y="1162972"/>
                </a:lnTo>
                <a:cubicBezTo>
                  <a:pt x="2142933" y="1163621"/>
                  <a:pt x="2141636" y="1164268"/>
                  <a:pt x="2140988" y="1164268"/>
                </a:cubicBezTo>
                <a:cubicBezTo>
                  <a:pt x="2140341" y="1164268"/>
                  <a:pt x="2139046" y="1163621"/>
                  <a:pt x="2138398" y="1162972"/>
                </a:cubicBezTo>
                <a:cubicBezTo>
                  <a:pt x="2137100" y="1161677"/>
                  <a:pt x="2137100" y="1159087"/>
                  <a:pt x="2138398" y="1157791"/>
                </a:cubicBezTo>
                <a:lnTo>
                  <a:pt x="2401812" y="905434"/>
                </a:lnTo>
                <a:lnTo>
                  <a:pt x="2283538" y="506120"/>
                </a:lnTo>
                <a:cubicBezTo>
                  <a:pt x="2280945" y="498347"/>
                  <a:pt x="2285482" y="490573"/>
                  <a:pt x="2293257" y="487981"/>
                </a:cubicBezTo>
                <a:cubicBezTo>
                  <a:pt x="2301031" y="485390"/>
                  <a:pt x="2308807" y="489925"/>
                  <a:pt x="2311400" y="497698"/>
                </a:cubicBezTo>
                <a:lnTo>
                  <a:pt x="2425484" y="882756"/>
                </a:lnTo>
                <a:lnTo>
                  <a:pt x="2698067" y="621616"/>
                </a:lnTo>
                <a:close/>
                <a:moveTo>
                  <a:pt x="10273645" y="378102"/>
                </a:moveTo>
                <a:lnTo>
                  <a:pt x="10258164" y="387636"/>
                </a:lnTo>
                <a:lnTo>
                  <a:pt x="10267144" y="402915"/>
                </a:lnTo>
                <a:close/>
                <a:moveTo>
                  <a:pt x="702018" y="362115"/>
                </a:moveTo>
                <a:lnTo>
                  <a:pt x="428967" y="532815"/>
                </a:lnTo>
                <a:lnTo>
                  <a:pt x="484091" y="614556"/>
                </a:lnTo>
                <a:lnTo>
                  <a:pt x="604114" y="472432"/>
                </a:lnTo>
                <a:cubicBezTo>
                  <a:pt x="609299" y="465954"/>
                  <a:pt x="618370" y="465307"/>
                  <a:pt x="624849" y="470490"/>
                </a:cubicBezTo>
                <a:cubicBezTo>
                  <a:pt x="631329" y="475672"/>
                  <a:pt x="631975" y="484741"/>
                  <a:pt x="626794" y="491219"/>
                </a:cubicBezTo>
                <a:lnTo>
                  <a:pt x="501204" y="639934"/>
                </a:lnTo>
                <a:lnTo>
                  <a:pt x="564375" y="733605"/>
                </a:lnTo>
                <a:lnTo>
                  <a:pt x="772498" y="688732"/>
                </a:lnTo>
                <a:close/>
                <a:moveTo>
                  <a:pt x="2712004" y="300447"/>
                </a:moveTo>
                <a:lnTo>
                  <a:pt x="2341918" y="380242"/>
                </a:lnTo>
                <a:lnTo>
                  <a:pt x="2703664" y="616252"/>
                </a:lnTo>
                <a:lnTo>
                  <a:pt x="2884264" y="443235"/>
                </a:lnTo>
                <a:close/>
                <a:moveTo>
                  <a:pt x="10298584" y="282919"/>
                </a:moveTo>
                <a:lnTo>
                  <a:pt x="10207203" y="300928"/>
                </a:lnTo>
                <a:lnTo>
                  <a:pt x="10254154" y="380813"/>
                </a:lnTo>
                <a:lnTo>
                  <a:pt x="10276546" y="367029"/>
                </a:lnTo>
                <a:close/>
                <a:moveTo>
                  <a:pt x="10467158" y="249699"/>
                </a:moveTo>
                <a:lnTo>
                  <a:pt x="10306592" y="281342"/>
                </a:lnTo>
                <a:lnTo>
                  <a:pt x="10285580" y="361469"/>
                </a:lnTo>
                <a:close/>
                <a:moveTo>
                  <a:pt x="7231286" y="248461"/>
                </a:moveTo>
                <a:lnTo>
                  <a:pt x="6637546" y="315340"/>
                </a:lnTo>
                <a:lnTo>
                  <a:pt x="6690703" y="498346"/>
                </a:lnTo>
                <a:cubicBezTo>
                  <a:pt x="6692647" y="506120"/>
                  <a:pt x="6688761" y="513892"/>
                  <a:pt x="6680984" y="516485"/>
                </a:cubicBezTo>
                <a:cubicBezTo>
                  <a:pt x="6679689" y="516485"/>
                  <a:pt x="6678394" y="517131"/>
                  <a:pt x="6677098" y="517131"/>
                </a:cubicBezTo>
                <a:cubicBezTo>
                  <a:pt x="6670618" y="517131"/>
                  <a:pt x="6664786" y="513245"/>
                  <a:pt x="6662844" y="506767"/>
                </a:cubicBezTo>
                <a:lnTo>
                  <a:pt x="6608201" y="318646"/>
                </a:lnTo>
                <a:lnTo>
                  <a:pt x="6539238" y="326414"/>
                </a:lnTo>
                <a:lnTo>
                  <a:pt x="6704774" y="739929"/>
                </a:lnTo>
                <a:lnTo>
                  <a:pt x="7321887" y="456960"/>
                </a:lnTo>
                <a:close/>
                <a:moveTo>
                  <a:pt x="4810392" y="242341"/>
                </a:moveTo>
                <a:lnTo>
                  <a:pt x="4621688" y="721716"/>
                </a:lnTo>
                <a:lnTo>
                  <a:pt x="4998663" y="1218295"/>
                </a:lnTo>
                <a:close/>
                <a:moveTo>
                  <a:pt x="2075787" y="215627"/>
                </a:moveTo>
                <a:lnTo>
                  <a:pt x="1989004" y="426434"/>
                </a:lnTo>
                <a:lnTo>
                  <a:pt x="2297087" y="360007"/>
                </a:lnTo>
                <a:close/>
                <a:moveTo>
                  <a:pt x="5392989" y="194892"/>
                </a:moveTo>
                <a:lnTo>
                  <a:pt x="5532261" y="326772"/>
                </a:lnTo>
                <a:lnTo>
                  <a:pt x="5574838" y="281885"/>
                </a:lnTo>
                <a:close/>
                <a:moveTo>
                  <a:pt x="10949561" y="154630"/>
                </a:moveTo>
                <a:lnTo>
                  <a:pt x="10489221" y="245351"/>
                </a:lnTo>
                <a:lnTo>
                  <a:pt x="10282676" y="372540"/>
                </a:lnTo>
                <a:lnTo>
                  <a:pt x="10272376" y="411817"/>
                </a:lnTo>
                <a:lnTo>
                  <a:pt x="10395159" y="620730"/>
                </a:lnTo>
                <a:lnTo>
                  <a:pt x="10627511" y="704331"/>
                </a:lnTo>
                <a:cubicBezTo>
                  <a:pt x="10629454" y="704980"/>
                  <a:pt x="10630103" y="706922"/>
                  <a:pt x="10629454" y="708866"/>
                </a:cubicBezTo>
                <a:cubicBezTo>
                  <a:pt x="10629454" y="710810"/>
                  <a:pt x="10628159" y="711458"/>
                  <a:pt x="10626863" y="711458"/>
                </a:cubicBezTo>
                <a:cubicBezTo>
                  <a:pt x="10626215" y="711458"/>
                  <a:pt x="10626215" y="711458"/>
                  <a:pt x="10625568" y="711458"/>
                </a:cubicBezTo>
                <a:lnTo>
                  <a:pt x="10400956" y="630594"/>
                </a:lnTo>
                <a:lnTo>
                  <a:pt x="10674088" y="1095320"/>
                </a:lnTo>
                <a:lnTo>
                  <a:pt x="10805341" y="1073779"/>
                </a:lnTo>
                <a:lnTo>
                  <a:pt x="11046445" y="935937"/>
                </a:lnTo>
                <a:close/>
                <a:moveTo>
                  <a:pt x="655402" y="146085"/>
                </a:moveTo>
                <a:lnTo>
                  <a:pt x="200774" y="194436"/>
                </a:lnTo>
                <a:lnTo>
                  <a:pt x="424692" y="526475"/>
                </a:lnTo>
                <a:lnTo>
                  <a:pt x="700282" y="354071"/>
                </a:lnTo>
                <a:close/>
                <a:moveTo>
                  <a:pt x="3580696" y="144001"/>
                </a:moveTo>
                <a:cubicBezTo>
                  <a:pt x="3581988" y="142706"/>
                  <a:pt x="3584579" y="142706"/>
                  <a:pt x="3585874" y="144001"/>
                </a:cubicBezTo>
                <a:lnTo>
                  <a:pt x="4390562" y="1042487"/>
                </a:lnTo>
                <a:cubicBezTo>
                  <a:pt x="4391859" y="1043784"/>
                  <a:pt x="4391859" y="1046375"/>
                  <a:pt x="4390562" y="1047670"/>
                </a:cubicBezTo>
                <a:cubicBezTo>
                  <a:pt x="4389913" y="1048965"/>
                  <a:pt x="4388618" y="1048965"/>
                  <a:pt x="4387970" y="1048965"/>
                </a:cubicBezTo>
                <a:cubicBezTo>
                  <a:pt x="4386675" y="1048965"/>
                  <a:pt x="4386026" y="1048317"/>
                  <a:pt x="4385378" y="1047670"/>
                </a:cubicBezTo>
                <a:lnTo>
                  <a:pt x="3580696" y="149184"/>
                </a:lnTo>
                <a:cubicBezTo>
                  <a:pt x="3579399" y="147889"/>
                  <a:pt x="3579399" y="145297"/>
                  <a:pt x="3580696" y="144001"/>
                </a:cubicBezTo>
                <a:close/>
                <a:moveTo>
                  <a:pt x="11045638" y="135697"/>
                </a:moveTo>
                <a:lnTo>
                  <a:pt x="10956597" y="153244"/>
                </a:lnTo>
                <a:lnTo>
                  <a:pt x="11053176" y="932088"/>
                </a:lnTo>
                <a:lnTo>
                  <a:pt x="11212151" y="841201"/>
                </a:lnTo>
                <a:close/>
                <a:moveTo>
                  <a:pt x="5734795" y="123892"/>
                </a:moveTo>
                <a:lnTo>
                  <a:pt x="5587442" y="279243"/>
                </a:lnTo>
                <a:lnTo>
                  <a:pt x="5763314" y="363379"/>
                </a:lnTo>
                <a:lnTo>
                  <a:pt x="5781683" y="349643"/>
                </a:lnTo>
                <a:close/>
                <a:moveTo>
                  <a:pt x="8884421" y="84614"/>
                </a:moveTo>
                <a:lnTo>
                  <a:pt x="8606381" y="283774"/>
                </a:lnTo>
                <a:lnTo>
                  <a:pt x="9334896" y="537202"/>
                </a:lnTo>
                <a:cubicBezTo>
                  <a:pt x="9336839" y="537850"/>
                  <a:pt x="9337487" y="539794"/>
                  <a:pt x="9336839" y="541737"/>
                </a:cubicBezTo>
                <a:cubicBezTo>
                  <a:pt x="9336839" y="543032"/>
                  <a:pt x="9335544" y="544328"/>
                  <a:pt x="9333599" y="544328"/>
                </a:cubicBezTo>
                <a:cubicBezTo>
                  <a:pt x="9332952" y="544328"/>
                  <a:pt x="9332952" y="544328"/>
                  <a:pt x="9332304" y="544328"/>
                </a:cubicBezTo>
                <a:lnTo>
                  <a:pt x="8599070" y="289010"/>
                </a:lnTo>
                <a:lnTo>
                  <a:pt x="7816695" y="849422"/>
                </a:lnTo>
                <a:lnTo>
                  <a:pt x="7931590" y="1084899"/>
                </a:lnTo>
                <a:lnTo>
                  <a:pt x="8394105" y="995834"/>
                </a:lnTo>
                <a:cubicBezTo>
                  <a:pt x="8396049" y="995188"/>
                  <a:pt x="8397993" y="996482"/>
                  <a:pt x="8398641" y="998426"/>
                </a:cubicBezTo>
                <a:cubicBezTo>
                  <a:pt x="8399289" y="1000368"/>
                  <a:pt x="8397993" y="1002312"/>
                  <a:pt x="8396049" y="1002961"/>
                </a:cubicBezTo>
                <a:lnTo>
                  <a:pt x="7934935" y="1091755"/>
                </a:lnTo>
                <a:lnTo>
                  <a:pt x="8164583" y="1562419"/>
                </a:lnTo>
                <a:lnTo>
                  <a:pt x="8916658" y="1432378"/>
                </a:lnTo>
                <a:lnTo>
                  <a:pt x="8931986" y="1403342"/>
                </a:lnTo>
                <a:lnTo>
                  <a:pt x="8270351" y="591619"/>
                </a:lnTo>
                <a:cubicBezTo>
                  <a:pt x="8265167" y="585142"/>
                  <a:pt x="8266463" y="576072"/>
                  <a:pt x="8272295" y="570890"/>
                </a:cubicBezTo>
                <a:cubicBezTo>
                  <a:pt x="8275535" y="568299"/>
                  <a:pt x="8279422" y="567327"/>
                  <a:pt x="8283148" y="567733"/>
                </a:cubicBezTo>
                <a:cubicBezTo>
                  <a:pt x="8286873" y="568137"/>
                  <a:pt x="8290437" y="569919"/>
                  <a:pt x="8293028" y="572834"/>
                </a:cubicBezTo>
                <a:lnTo>
                  <a:pt x="8946920" y="1375053"/>
                </a:lnTo>
                <a:lnTo>
                  <a:pt x="9021890" y="1233041"/>
                </a:lnTo>
                <a:lnTo>
                  <a:pt x="8599498" y="867572"/>
                </a:lnTo>
                <a:cubicBezTo>
                  <a:pt x="8598202" y="866277"/>
                  <a:pt x="8597554" y="863686"/>
                  <a:pt x="8598849" y="862390"/>
                </a:cubicBezTo>
                <a:cubicBezTo>
                  <a:pt x="8600145" y="861094"/>
                  <a:pt x="8602737" y="860447"/>
                  <a:pt x="8604033" y="861742"/>
                </a:cubicBezTo>
                <a:lnTo>
                  <a:pt x="9025425" y="1226346"/>
                </a:lnTo>
                <a:lnTo>
                  <a:pt x="9261679" y="778829"/>
                </a:lnTo>
                <a:cubicBezTo>
                  <a:pt x="9262327" y="776886"/>
                  <a:pt x="9264919" y="776238"/>
                  <a:pt x="9266863" y="777534"/>
                </a:cubicBezTo>
                <a:cubicBezTo>
                  <a:pt x="9268806" y="778181"/>
                  <a:pt x="9269455" y="780773"/>
                  <a:pt x="9268158" y="782715"/>
                </a:cubicBezTo>
                <a:lnTo>
                  <a:pt x="9031281" y="1231412"/>
                </a:lnTo>
                <a:lnTo>
                  <a:pt x="9205769" y="1382386"/>
                </a:lnTo>
                <a:lnTo>
                  <a:pt x="9688016" y="1299001"/>
                </a:lnTo>
                <a:cubicBezTo>
                  <a:pt x="9689960" y="1298353"/>
                  <a:pt x="9691903" y="1300296"/>
                  <a:pt x="9692551" y="1302240"/>
                </a:cubicBezTo>
                <a:cubicBezTo>
                  <a:pt x="9693198" y="1304184"/>
                  <a:pt x="9691256" y="1306126"/>
                  <a:pt x="9689311" y="1306775"/>
                </a:cubicBezTo>
                <a:lnTo>
                  <a:pt x="9213452" y="1389032"/>
                </a:lnTo>
                <a:lnTo>
                  <a:pt x="9861788" y="1950000"/>
                </a:lnTo>
                <a:lnTo>
                  <a:pt x="10073389" y="1142400"/>
                </a:lnTo>
                <a:lnTo>
                  <a:pt x="9891465" y="834537"/>
                </a:lnTo>
                <a:cubicBezTo>
                  <a:pt x="9890169" y="832595"/>
                  <a:pt x="9890816" y="830651"/>
                  <a:pt x="9892761" y="829356"/>
                </a:cubicBezTo>
                <a:cubicBezTo>
                  <a:pt x="9894704" y="828059"/>
                  <a:pt x="9896649" y="828708"/>
                  <a:pt x="9897944" y="830651"/>
                </a:cubicBezTo>
                <a:lnTo>
                  <a:pt x="10076084" y="1132112"/>
                </a:lnTo>
                <a:lnTo>
                  <a:pt x="10224166" y="566946"/>
                </a:lnTo>
                <a:lnTo>
                  <a:pt x="10061866" y="508515"/>
                </a:lnTo>
                <a:lnTo>
                  <a:pt x="9921876" y="594721"/>
                </a:lnTo>
                <a:lnTo>
                  <a:pt x="9999022" y="743204"/>
                </a:lnTo>
                <a:cubicBezTo>
                  <a:pt x="10002909" y="750329"/>
                  <a:pt x="9999670" y="759398"/>
                  <a:pt x="9992542" y="762637"/>
                </a:cubicBezTo>
                <a:cubicBezTo>
                  <a:pt x="9990598" y="763933"/>
                  <a:pt x="9988007" y="763933"/>
                  <a:pt x="9986063" y="763933"/>
                </a:cubicBezTo>
                <a:cubicBezTo>
                  <a:pt x="9980879" y="763933"/>
                  <a:pt x="9975695" y="761342"/>
                  <a:pt x="9973105" y="756159"/>
                </a:cubicBezTo>
                <a:lnTo>
                  <a:pt x="9897141" y="609953"/>
                </a:lnTo>
                <a:lnTo>
                  <a:pt x="9666835" y="751775"/>
                </a:lnTo>
                <a:lnTo>
                  <a:pt x="9542880" y="980939"/>
                </a:lnTo>
                <a:cubicBezTo>
                  <a:pt x="9542232" y="982235"/>
                  <a:pt x="9540936" y="982883"/>
                  <a:pt x="9539641" y="982883"/>
                </a:cubicBezTo>
                <a:cubicBezTo>
                  <a:pt x="9538992" y="982883"/>
                  <a:pt x="9538345" y="982883"/>
                  <a:pt x="9537696" y="982235"/>
                </a:cubicBezTo>
                <a:cubicBezTo>
                  <a:pt x="9535753" y="981587"/>
                  <a:pt x="9535105" y="978996"/>
                  <a:pt x="9536401" y="977052"/>
                </a:cubicBezTo>
                <a:lnTo>
                  <a:pt x="9653968" y="759699"/>
                </a:lnTo>
                <a:lnTo>
                  <a:pt x="9358869" y="941421"/>
                </a:lnTo>
                <a:cubicBezTo>
                  <a:pt x="9358220" y="941421"/>
                  <a:pt x="9357573" y="941421"/>
                  <a:pt x="9356924" y="941421"/>
                </a:cubicBezTo>
                <a:cubicBezTo>
                  <a:pt x="9355629" y="941421"/>
                  <a:pt x="9354332" y="940774"/>
                  <a:pt x="9353685" y="939477"/>
                </a:cubicBezTo>
                <a:cubicBezTo>
                  <a:pt x="9352389" y="937535"/>
                  <a:pt x="9353036" y="935591"/>
                  <a:pt x="9354981" y="934296"/>
                </a:cubicBezTo>
                <a:lnTo>
                  <a:pt x="9661626" y="745541"/>
                </a:lnTo>
                <a:lnTo>
                  <a:pt x="9817686" y="457026"/>
                </a:lnTo>
                <a:lnTo>
                  <a:pt x="9794409" y="412226"/>
                </a:lnTo>
                <a:close/>
                <a:moveTo>
                  <a:pt x="1178823" y="64038"/>
                </a:moveTo>
                <a:lnTo>
                  <a:pt x="708667" y="357959"/>
                </a:lnTo>
                <a:lnTo>
                  <a:pt x="779707" y="687176"/>
                </a:lnTo>
                <a:lnTo>
                  <a:pt x="1474926" y="537278"/>
                </a:lnTo>
                <a:close/>
                <a:moveTo>
                  <a:pt x="11437101" y="58550"/>
                </a:moveTo>
                <a:lnTo>
                  <a:pt x="11074341" y="130040"/>
                </a:lnTo>
                <a:lnTo>
                  <a:pt x="11238617" y="826069"/>
                </a:lnTo>
                <a:lnTo>
                  <a:pt x="11758985" y="528567"/>
                </a:lnTo>
                <a:close/>
                <a:moveTo>
                  <a:pt x="10048602" y="45983"/>
                </a:moveTo>
                <a:lnTo>
                  <a:pt x="9844824" y="422718"/>
                </a:lnTo>
                <a:lnTo>
                  <a:pt x="10060189" y="500206"/>
                </a:lnTo>
                <a:lnTo>
                  <a:pt x="10247718" y="384774"/>
                </a:lnTo>
                <a:lnTo>
                  <a:pt x="10199350" y="302476"/>
                </a:lnTo>
                <a:lnTo>
                  <a:pt x="10089731" y="324079"/>
                </a:lnTo>
                <a:cubicBezTo>
                  <a:pt x="10089083" y="324727"/>
                  <a:pt x="10089083" y="324727"/>
                  <a:pt x="10089083" y="324727"/>
                </a:cubicBezTo>
                <a:cubicBezTo>
                  <a:pt x="10087139" y="324727"/>
                  <a:pt x="10085843" y="323431"/>
                  <a:pt x="10085195" y="321488"/>
                </a:cubicBezTo>
                <a:cubicBezTo>
                  <a:pt x="10084547" y="319544"/>
                  <a:pt x="10085843" y="317600"/>
                  <a:pt x="10087786" y="316952"/>
                </a:cubicBezTo>
                <a:lnTo>
                  <a:pt x="10195394" y="295745"/>
                </a:lnTo>
                <a:close/>
                <a:moveTo>
                  <a:pt x="7809193" y="13970"/>
                </a:moveTo>
                <a:lnTo>
                  <a:pt x="7687282" y="584192"/>
                </a:lnTo>
                <a:lnTo>
                  <a:pt x="7813255" y="842372"/>
                </a:lnTo>
                <a:lnTo>
                  <a:pt x="8590302" y="285957"/>
                </a:lnTo>
                <a:lnTo>
                  <a:pt x="8174916" y="141317"/>
                </a:lnTo>
                <a:lnTo>
                  <a:pt x="7974896" y="333796"/>
                </a:lnTo>
                <a:cubicBezTo>
                  <a:pt x="7974249" y="335091"/>
                  <a:pt x="7973600" y="335091"/>
                  <a:pt x="7972305" y="335091"/>
                </a:cubicBezTo>
                <a:cubicBezTo>
                  <a:pt x="7971657" y="335091"/>
                  <a:pt x="7970360" y="334443"/>
                  <a:pt x="7969712" y="333796"/>
                </a:cubicBezTo>
                <a:cubicBezTo>
                  <a:pt x="7968417" y="332499"/>
                  <a:pt x="7968417" y="329908"/>
                  <a:pt x="7969712" y="328613"/>
                </a:cubicBezTo>
                <a:lnTo>
                  <a:pt x="8167154" y="138614"/>
                </a:lnTo>
                <a:close/>
                <a:moveTo>
                  <a:pt x="7773626" y="1585"/>
                </a:moveTo>
                <a:lnTo>
                  <a:pt x="7479680" y="190967"/>
                </a:lnTo>
                <a:lnTo>
                  <a:pt x="7626311" y="174451"/>
                </a:lnTo>
                <a:cubicBezTo>
                  <a:pt x="7634087" y="173802"/>
                  <a:pt x="7641862" y="179634"/>
                  <a:pt x="7642509" y="187408"/>
                </a:cubicBezTo>
                <a:cubicBezTo>
                  <a:pt x="7643157" y="195180"/>
                  <a:pt x="7637327" y="202953"/>
                  <a:pt x="7629551" y="203601"/>
                </a:cubicBezTo>
                <a:lnTo>
                  <a:pt x="7424161" y="226736"/>
                </a:lnTo>
                <a:lnTo>
                  <a:pt x="7402775" y="240514"/>
                </a:lnTo>
                <a:cubicBezTo>
                  <a:pt x="7402128" y="241161"/>
                  <a:pt x="7401480" y="241161"/>
                  <a:pt x="7400833" y="241161"/>
                </a:cubicBezTo>
                <a:cubicBezTo>
                  <a:pt x="7399536" y="241161"/>
                  <a:pt x="7398240" y="240514"/>
                  <a:pt x="7397593" y="239219"/>
                </a:cubicBezTo>
                <a:cubicBezTo>
                  <a:pt x="7396296" y="237275"/>
                  <a:pt x="7396944" y="235331"/>
                  <a:pt x="7398889" y="234036"/>
                </a:cubicBezTo>
                <a:lnTo>
                  <a:pt x="7407267" y="228639"/>
                </a:lnTo>
                <a:lnTo>
                  <a:pt x="7238536" y="247645"/>
                </a:lnTo>
                <a:lnTo>
                  <a:pt x="7328229" y="454052"/>
                </a:lnTo>
                <a:lnTo>
                  <a:pt x="7365845" y="436803"/>
                </a:lnTo>
                <a:cubicBezTo>
                  <a:pt x="7367788" y="436156"/>
                  <a:pt x="7369732" y="436803"/>
                  <a:pt x="7370381" y="438746"/>
                </a:cubicBezTo>
                <a:cubicBezTo>
                  <a:pt x="7371028" y="440690"/>
                  <a:pt x="7370381" y="442634"/>
                  <a:pt x="7368437" y="443281"/>
                </a:cubicBezTo>
                <a:lnTo>
                  <a:pt x="7331003" y="460437"/>
                </a:lnTo>
                <a:lnTo>
                  <a:pt x="7453314" y="741909"/>
                </a:lnTo>
                <a:cubicBezTo>
                  <a:pt x="7453962" y="743854"/>
                  <a:pt x="7453314" y="745796"/>
                  <a:pt x="7451371" y="746444"/>
                </a:cubicBezTo>
                <a:cubicBezTo>
                  <a:pt x="7451371" y="745796"/>
                  <a:pt x="7450723" y="746444"/>
                  <a:pt x="7450074" y="746444"/>
                </a:cubicBezTo>
                <a:cubicBezTo>
                  <a:pt x="7448778" y="746444"/>
                  <a:pt x="7447483" y="745796"/>
                  <a:pt x="7446836" y="744500"/>
                </a:cubicBezTo>
                <a:lnTo>
                  <a:pt x="7324661" y="463343"/>
                </a:lnTo>
                <a:lnTo>
                  <a:pt x="6707314" y="746276"/>
                </a:lnTo>
                <a:lnTo>
                  <a:pt x="6741333" y="831257"/>
                </a:lnTo>
                <a:lnTo>
                  <a:pt x="7399536" y="1146137"/>
                </a:lnTo>
                <a:cubicBezTo>
                  <a:pt x="7400833" y="1146785"/>
                  <a:pt x="7402128" y="1148729"/>
                  <a:pt x="7401480" y="1150671"/>
                </a:cubicBezTo>
                <a:cubicBezTo>
                  <a:pt x="7400833" y="1152615"/>
                  <a:pt x="7399536" y="1153910"/>
                  <a:pt x="7398241" y="1153910"/>
                </a:cubicBezTo>
                <a:lnTo>
                  <a:pt x="6856318" y="1118495"/>
                </a:lnTo>
                <a:lnTo>
                  <a:pt x="7065352" y="1640674"/>
                </a:lnTo>
                <a:lnTo>
                  <a:pt x="7510243" y="1173536"/>
                </a:lnTo>
                <a:lnTo>
                  <a:pt x="7309475" y="1212198"/>
                </a:lnTo>
                <a:cubicBezTo>
                  <a:pt x="7309475" y="1212845"/>
                  <a:pt x="7309475" y="1212845"/>
                  <a:pt x="7308827" y="1212845"/>
                </a:cubicBezTo>
                <a:cubicBezTo>
                  <a:pt x="7306883" y="1212845"/>
                  <a:pt x="7305587" y="1211549"/>
                  <a:pt x="7304940" y="1209606"/>
                </a:cubicBezTo>
                <a:cubicBezTo>
                  <a:pt x="7304292" y="1207662"/>
                  <a:pt x="7305587" y="1205719"/>
                  <a:pt x="7307531" y="1205071"/>
                </a:cubicBezTo>
                <a:lnTo>
                  <a:pt x="7533967" y="1161468"/>
                </a:lnTo>
                <a:lnTo>
                  <a:pt x="7663841" y="554000"/>
                </a:lnTo>
                <a:lnTo>
                  <a:pt x="7545968" y="312419"/>
                </a:lnTo>
                <a:cubicBezTo>
                  <a:pt x="7545320" y="310475"/>
                  <a:pt x="7545968" y="308531"/>
                  <a:pt x="7547911" y="307236"/>
                </a:cubicBezTo>
                <a:cubicBezTo>
                  <a:pt x="7549855" y="306589"/>
                  <a:pt x="7551799" y="307236"/>
                  <a:pt x="7553095" y="309179"/>
                </a:cubicBezTo>
                <a:lnTo>
                  <a:pt x="7666495" y="541590"/>
                </a:lnTo>
                <a:lnTo>
                  <a:pt x="7781369" y="4281"/>
                </a:lnTo>
                <a:close/>
                <a:moveTo>
                  <a:pt x="7465973" y="0"/>
                </a:moveTo>
                <a:lnTo>
                  <a:pt x="7475618" y="0"/>
                </a:lnTo>
                <a:lnTo>
                  <a:pt x="7414439" y="72732"/>
                </a:lnTo>
                <a:cubicBezTo>
                  <a:pt x="7413792" y="73381"/>
                  <a:pt x="7413143" y="74029"/>
                  <a:pt x="7411848" y="74029"/>
                </a:cubicBezTo>
                <a:cubicBezTo>
                  <a:pt x="7411199" y="74029"/>
                  <a:pt x="7409903" y="74029"/>
                  <a:pt x="7409256" y="73381"/>
                </a:cubicBezTo>
                <a:cubicBezTo>
                  <a:pt x="7407960" y="72085"/>
                  <a:pt x="7407313" y="69494"/>
                  <a:pt x="7408608" y="68199"/>
                </a:cubicBezTo>
                <a:close/>
                <a:moveTo>
                  <a:pt x="3559877" y="0"/>
                </a:moveTo>
                <a:lnTo>
                  <a:pt x="3578851" y="0"/>
                </a:lnTo>
                <a:lnTo>
                  <a:pt x="3772363" y="78809"/>
                </a:lnTo>
                <a:lnTo>
                  <a:pt x="3935863" y="0"/>
                </a:lnTo>
                <a:lnTo>
                  <a:pt x="4002737" y="0"/>
                </a:lnTo>
                <a:lnTo>
                  <a:pt x="3808563" y="93552"/>
                </a:lnTo>
                <a:lnTo>
                  <a:pt x="4086726" y="206836"/>
                </a:lnTo>
                <a:cubicBezTo>
                  <a:pt x="4088670" y="207483"/>
                  <a:pt x="4089318" y="209427"/>
                  <a:pt x="4088670" y="211372"/>
                </a:cubicBezTo>
                <a:cubicBezTo>
                  <a:pt x="4088023" y="212667"/>
                  <a:pt x="4086726" y="213314"/>
                  <a:pt x="4084781" y="213314"/>
                </a:cubicBezTo>
                <a:cubicBezTo>
                  <a:pt x="4084135" y="213314"/>
                  <a:pt x="4084135" y="213314"/>
                  <a:pt x="4083486" y="213314"/>
                </a:cubicBezTo>
                <a:lnTo>
                  <a:pt x="3799835" y="97758"/>
                </a:lnTo>
                <a:lnTo>
                  <a:pt x="3756282" y="118741"/>
                </a:lnTo>
                <a:cubicBezTo>
                  <a:pt x="3754986" y="119390"/>
                  <a:pt x="3752394" y="120038"/>
                  <a:pt x="3750450" y="120038"/>
                </a:cubicBezTo>
                <a:cubicBezTo>
                  <a:pt x="3745265" y="120038"/>
                  <a:pt x="3740083" y="116799"/>
                  <a:pt x="3737493" y="111616"/>
                </a:cubicBezTo>
                <a:cubicBezTo>
                  <a:pt x="3734252" y="104491"/>
                  <a:pt x="3736844" y="95422"/>
                  <a:pt x="3744618" y="92183"/>
                </a:cubicBezTo>
                <a:lnTo>
                  <a:pt x="3763643" y="83012"/>
                </a:lnTo>
                <a:close/>
                <a:moveTo>
                  <a:pt x="3121345" y="0"/>
                </a:moveTo>
                <a:lnTo>
                  <a:pt x="3130103" y="0"/>
                </a:lnTo>
                <a:lnTo>
                  <a:pt x="3325408" y="333156"/>
                </a:lnTo>
                <a:cubicBezTo>
                  <a:pt x="3326704" y="335098"/>
                  <a:pt x="3326057" y="337042"/>
                  <a:pt x="3324112" y="338337"/>
                </a:cubicBezTo>
                <a:cubicBezTo>
                  <a:pt x="3323463" y="338337"/>
                  <a:pt x="3322814" y="338985"/>
                  <a:pt x="3322167" y="338985"/>
                </a:cubicBezTo>
                <a:cubicBezTo>
                  <a:pt x="3320870" y="338985"/>
                  <a:pt x="3319574" y="338337"/>
                  <a:pt x="3318928" y="337042"/>
                </a:cubicBezTo>
                <a:close/>
                <a:moveTo>
                  <a:pt x="2726922" y="0"/>
                </a:moveTo>
                <a:lnTo>
                  <a:pt x="2768637" y="0"/>
                </a:lnTo>
                <a:lnTo>
                  <a:pt x="2746813" y="21573"/>
                </a:lnTo>
                <a:cubicBezTo>
                  <a:pt x="2744221" y="24164"/>
                  <a:pt x="2740335" y="25459"/>
                  <a:pt x="2737091" y="25459"/>
                </a:cubicBezTo>
                <a:cubicBezTo>
                  <a:pt x="2733207" y="25459"/>
                  <a:pt x="2729317" y="24164"/>
                  <a:pt x="2726725" y="20925"/>
                </a:cubicBezTo>
                <a:cubicBezTo>
                  <a:pt x="2720896" y="15095"/>
                  <a:pt x="2720896" y="6026"/>
                  <a:pt x="2726725" y="196"/>
                </a:cubicBezTo>
                <a:close/>
                <a:moveTo>
                  <a:pt x="60529" y="0"/>
                </a:moveTo>
                <a:lnTo>
                  <a:pt x="69651" y="0"/>
                </a:lnTo>
                <a:lnTo>
                  <a:pt x="182237" y="166950"/>
                </a:lnTo>
                <a:lnTo>
                  <a:pt x="649184" y="117268"/>
                </a:lnTo>
                <a:lnTo>
                  <a:pt x="623879" y="0"/>
                </a:lnTo>
                <a:lnTo>
                  <a:pt x="631425" y="0"/>
                </a:lnTo>
                <a:lnTo>
                  <a:pt x="656560" y="116483"/>
                </a:lnTo>
                <a:lnTo>
                  <a:pt x="1000650" y="79873"/>
                </a:lnTo>
                <a:cubicBezTo>
                  <a:pt x="1008424" y="79226"/>
                  <a:pt x="1015550" y="85056"/>
                  <a:pt x="1016848" y="92829"/>
                </a:cubicBezTo>
                <a:cubicBezTo>
                  <a:pt x="1017494" y="100603"/>
                  <a:pt x="1011663" y="108376"/>
                  <a:pt x="1003887" y="109025"/>
                </a:cubicBezTo>
                <a:lnTo>
                  <a:pt x="662779" y="145301"/>
                </a:lnTo>
                <a:lnTo>
                  <a:pt x="706931" y="349912"/>
                </a:lnTo>
                <a:lnTo>
                  <a:pt x="1174626" y="57331"/>
                </a:lnTo>
                <a:lnTo>
                  <a:pt x="1138755" y="0"/>
                </a:lnTo>
                <a:lnTo>
                  <a:pt x="1147853" y="0"/>
                </a:lnTo>
                <a:lnTo>
                  <a:pt x="1181179" y="53232"/>
                </a:lnTo>
                <a:lnTo>
                  <a:pt x="1266271" y="0"/>
                </a:lnTo>
                <a:lnTo>
                  <a:pt x="1281259" y="0"/>
                </a:lnTo>
                <a:lnTo>
                  <a:pt x="1185378" y="59941"/>
                </a:lnTo>
                <a:lnTo>
                  <a:pt x="1483108" y="535514"/>
                </a:lnTo>
                <a:lnTo>
                  <a:pt x="1644909" y="500628"/>
                </a:lnTo>
                <a:lnTo>
                  <a:pt x="1555099" y="0"/>
                </a:lnTo>
                <a:lnTo>
                  <a:pt x="1563338" y="0"/>
                </a:lnTo>
                <a:lnTo>
                  <a:pt x="1652988" y="498886"/>
                </a:lnTo>
                <a:lnTo>
                  <a:pt x="1980722" y="428220"/>
                </a:lnTo>
                <a:lnTo>
                  <a:pt x="2069837" y="211745"/>
                </a:lnTo>
                <a:lnTo>
                  <a:pt x="1815084" y="45536"/>
                </a:lnTo>
                <a:cubicBezTo>
                  <a:pt x="1813140" y="44241"/>
                  <a:pt x="1813140" y="42297"/>
                  <a:pt x="1813787" y="40355"/>
                </a:cubicBezTo>
                <a:cubicBezTo>
                  <a:pt x="1815084" y="38411"/>
                  <a:pt x="1817028" y="38411"/>
                  <a:pt x="1818973" y="39058"/>
                </a:cubicBezTo>
                <a:lnTo>
                  <a:pt x="2072763" y="204639"/>
                </a:lnTo>
                <a:lnTo>
                  <a:pt x="2157005" y="0"/>
                </a:lnTo>
                <a:lnTo>
                  <a:pt x="2164552" y="0"/>
                </a:lnTo>
                <a:lnTo>
                  <a:pt x="2078712" y="208521"/>
                </a:lnTo>
                <a:lnTo>
                  <a:pt x="2307473" y="357768"/>
                </a:lnTo>
                <a:lnTo>
                  <a:pt x="2683377" y="276718"/>
                </a:lnTo>
                <a:lnTo>
                  <a:pt x="2349537" y="0"/>
                </a:lnTo>
                <a:lnTo>
                  <a:pt x="2361952" y="0"/>
                </a:lnTo>
                <a:lnTo>
                  <a:pt x="2693041" y="274635"/>
                </a:lnTo>
                <a:lnTo>
                  <a:pt x="2869268" y="236638"/>
                </a:lnTo>
                <a:cubicBezTo>
                  <a:pt x="2877045" y="234696"/>
                  <a:pt x="2884821" y="239877"/>
                  <a:pt x="2886765" y="247651"/>
                </a:cubicBezTo>
                <a:cubicBezTo>
                  <a:pt x="2888707" y="255424"/>
                  <a:pt x="2883525" y="263198"/>
                  <a:pt x="2875750" y="265142"/>
                </a:cubicBezTo>
                <a:lnTo>
                  <a:pt x="2721651" y="298367"/>
                </a:lnTo>
                <a:lnTo>
                  <a:pt x="2889849" y="437886"/>
                </a:lnTo>
                <a:lnTo>
                  <a:pt x="3131028" y="206833"/>
                </a:lnTo>
                <a:cubicBezTo>
                  <a:pt x="3132324" y="205538"/>
                  <a:pt x="3134916" y="205538"/>
                  <a:pt x="3136211" y="206833"/>
                </a:cubicBezTo>
                <a:cubicBezTo>
                  <a:pt x="3137507" y="208130"/>
                  <a:pt x="3137507" y="210721"/>
                  <a:pt x="3136211" y="212016"/>
                </a:cubicBezTo>
                <a:lnTo>
                  <a:pt x="2895526" y="442596"/>
                </a:lnTo>
                <a:lnTo>
                  <a:pt x="3302415" y="780106"/>
                </a:lnTo>
                <a:lnTo>
                  <a:pt x="3707039" y="561826"/>
                </a:lnTo>
                <a:cubicBezTo>
                  <a:pt x="3708982" y="561178"/>
                  <a:pt x="3710925" y="561826"/>
                  <a:pt x="3712220" y="563122"/>
                </a:cubicBezTo>
                <a:cubicBezTo>
                  <a:pt x="3712868" y="565064"/>
                  <a:pt x="3712220" y="567008"/>
                  <a:pt x="3710925" y="568303"/>
                </a:cubicBezTo>
                <a:lnTo>
                  <a:pt x="3308769" y="785373"/>
                </a:lnTo>
                <a:lnTo>
                  <a:pt x="3543760" y="980299"/>
                </a:lnTo>
                <a:cubicBezTo>
                  <a:pt x="3545055" y="981594"/>
                  <a:pt x="3545704" y="984185"/>
                  <a:pt x="3544410" y="985481"/>
                </a:cubicBezTo>
                <a:cubicBezTo>
                  <a:pt x="3543760" y="986129"/>
                  <a:pt x="3542466" y="986776"/>
                  <a:pt x="3541818" y="986776"/>
                </a:cubicBezTo>
                <a:cubicBezTo>
                  <a:pt x="3541169" y="986776"/>
                  <a:pt x="3539872" y="986776"/>
                  <a:pt x="3539225" y="986129"/>
                </a:cubicBezTo>
                <a:lnTo>
                  <a:pt x="3301660" y="789209"/>
                </a:lnTo>
                <a:lnTo>
                  <a:pt x="3119484" y="887541"/>
                </a:lnTo>
                <a:lnTo>
                  <a:pt x="3564496" y="1177875"/>
                </a:lnTo>
                <a:cubicBezTo>
                  <a:pt x="3566437" y="1179170"/>
                  <a:pt x="3566437" y="1181113"/>
                  <a:pt x="3565791" y="1183057"/>
                </a:cubicBezTo>
                <a:cubicBezTo>
                  <a:pt x="3564496" y="1184353"/>
                  <a:pt x="3563846" y="1184999"/>
                  <a:pt x="3562551" y="1184999"/>
                </a:cubicBezTo>
                <a:cubicBezTo>
                  <a:pt x="3561902" y="1184999"/>
                  <a:pt x="3561253" y="1184999"/>
                  <a:pt x="3560604" y="1184353"/>
                </a:cubicBezTo>
                <a:lnTo>
                  <a:pt x="3111922" y="891621"/>
                </a:lnTo>
                <a:lnTo>
                  <a:pt x="2947383" y="980432"/>
                </a:lnTo>
                <a:lnTo>
                  <a:pt x="4033596" y="2321230"/>
                </a:lnTo>
                <a:cubicBezTo>
                  <a:pt x="4038780" y="2327707"/>
                  <a:pt x="4037484" y="2336777"/>
                  <a:pt x="4031653" y="2341959"/>
                </a:cubicBezTo>
                <a:cubicBezTo>
                  <a:pt x="4029061" y="2344550"/>
                  <a:pt x="4025821" y="2345197"/>
                  <a:pt x="4022582" y="2345197"/>
                </a:cubicBezTo>
                <a:cubicBezTo>
                  <a:pt x="4018045" y="2345197"/>
                  <a:pt x="4014158" y="2343253"/>
                  <a:pt x="4010920" y="2340015"/>
                </a:cubicBezTo>
                <a:lnTo>
                  <a:pt x="2921017" y="994663"/>
                </a:lnTo>
                <a:lnTo>
                  <a:pt x="2522385" y="1209826"/>
                </a:lnTo>
                <a:lnTo>
                  <a:pt x="2673019" y="1718244"/>
                </a:lnTo>
                <a:lnTo>
                  <a:pt x="2827796" y="1554893"/>
                </a:lnTo>
                <a:cubicBezTo>
                  <a:pt x="2829092" y="1553598"/>
                  <a:pt x="2831683" y="1553598"/>
                  <a:pt x="2832978" y="1554893"/>
                </a:cubicBezTo>
                <a:cubicBezTo>
                  <a:pt x="2834275" y="1556189"/>
                  <a:pt x="2834275" y="1558780"/>
                  <a:pt x="2832978" y="1560076"/>
                </a:cubicBezTo>
                <a:lnTo>
                  <a:pt x="2675420" y="1726359"/>
                </a:lnTo>
                <a:lnTo>
                  <a:pt x="2701408" y="1814065"/>
                </a:lnTo>
                <a:lnTo>
                  <a:pt x="3292366" y="1955492"/>
                </a:lnTo>
                <a:lnTo>
                  <a:pt x="2994966" y="1193423"/>
                </a:lnTo>
                <a:cubicBezTo>
                  <a:pt x="2994321" y="1191481"/>
                  <a:pt x="2994966" y="1189537"/>
                  <a:pt x="2996912" y="1188889"/>
                </a:cubicBezTo>
                <a:cubicBezTo>
                  <a:pt x="2998857" y="1188241"/>
                  <a:pt x="3000800" y="1188889"/>
                  <a:pt x="3001448" y="1190833"/>
                </a:cubicBezTo>
                <a:lnTo>
                  <a:pt x="3300629" y="1957469"/>
                </a:lnTo>
                <a:lnTo>
                  <a:pt x="3667514" y="2045269"/>
                </a:lnTo>
                <a:cubicBezTo>
                  <a:pt x="3669458" y="2045916"/>
                  <a:pt x="3670754" y="2047860"/>
                  <a:pt x="3670105" y="2049803"/>
                </a:cubicBezTo>
                <a:cubicBezTo>
                  <a:pt x="3670105" y="2051099"/>
                  <a:pt x="3668810" y="2052394"/>
                  <a:pt x="3666866" y="2052394"/>
                </a:cubicBezTo>
                <a:cubicBezTo>
                  <a:pt x="3666866" y="2052394"/>
                  <a:pt x="3666219" y="2052394"/>
                  <a:pt x="3666219" y="2052394"/>
                </a:cubicBezTo>
                <a:lnTo>
                  <a:pt x="3303835" y="1965687"/>
                </a:lnTo>
                <a:lnTo>
                  <a:pt x="3501529" y="2472268"/>
                </a:lnTo>
                <a:lnTo>
                  <a:pt x="4367968" y="2387587"/>
                </a:lnTo>
                <a:lnTo>
                  <a:pt x="4227496" y="1705353"/>
                </a:lnTo>
                <a:lnTo>
                  <a:pt x="3695376" y="1173342"/>
                </a:lnTo>
                <a:cubicBezTo>
                  <a:pt x="3694079" y="1172047"/>
                  <a:pt x="3694079" y="1169456"/>
                  <a:pt x="3695376" y="1168159"/>
                </a:cubicBezTo>
                <a:cubicBezTo>
                  <a:pt x="3696671" y="1166865"/>
                  <a:pt x="3699263" y="1166865"/>
                  <a:pt x="3700560" y="1168159"/>
                </a:cubicBezTo>
                <a:lnTo>
                  <a:pt x="4229527" y="1697019"/>
                </a:lnTo>
                <a:lnTo>
                  <a:pt x="4336026" y="1426687"/>
                </a:lnTo>
                <a:lnTo>
                  <a:pt x="4334578" y="1424734"/>
                </a:lnTo>
                <a:lnTo>
                  <a:pt x="4155407" y="1394890"/>
                </a:lnTo>
                <a:cubicBezTo>
                  <a:pt x="4147632" y="1393594"/>
                  <a:pt x="4141802" y="1385820"/>
                  <a:pt x="4143096" y="1378046"/>
                </a:cubicBezTo>
                <a:cubicBezTo>
                  <a:pt x="4144393" y="1370273"/>
                  <a:pt x="4152170" y="1364441"/>
                  <a:pt x="4159944" y="1365737"/>
                </a:cubicBezTo>
                <a:lnTo>
                  <a:pt x="4309290" y="1390611"/>
                </a:lnTo>
                <a:lnTo>
                  <a:pt x="3799692" y="703045"/>
                </a:lnTo>
                <a:cubicBezTo>
                  <a:pt x="3798396" y="701101"/>
                  <a:pt x="3799045" y="699158"/>
                  <a:pt x="3800340" y="697862"/>
                </a:cubicBezTo>
                <a:cubicBezTo>
                  <a:pt x="3802285" y="696567"/>
                  <a:pt x="3804228" y="697214"/>
                  <a:pt x="3805524" y="698509"/>
                </a:cubicBezTo>
                <a:lnTo>
                  <a:pt x="4319777" y="1392358"/>
                </a:lnTo>
                <a:lnTo>
                  <a:pt x="4347719" y="1397009"/>
                </a:lnTo>
                <a:lnTo>
                  <a:pt x="4613486" y="722673"/>
                </a:lnTo>
                <a:lnTo>
                  <a:pt x="4413963" y="459957"/>
                </a:lnTo>
                <a:lnTo>
                  <a:pt x="4360109" y="597456"/>
                </a:lnTo>
                <a:cubicBezTo>
                  <a:pt x="4359461" y="598751"/>
                  <a:pt x="4358165" y="600047"/>
                  <a:pt x="4356869" y="600047"/>
                </a:cubicBezTo>
                <a:cubicBezTo>
                  <a:pt x="4356221" y="600047"/>
                  <a:pt x="4356221" y="600047"/>
                  <a:pt x="4355574" y="600047"/>
                </a:cubicBezTo>
                <a:cubicBezTo>
                  <a:pt x="4353630" y="599398"/>
                  <a:pt x="4352982" y="597456"/>
                  <a:pt x="4353630" y="595512"/>
                </a:cubicBezTo>
                <a:lnTo>
                  <a:pt x="4409168" y="453640"/>
                </a:lnTo>
                <a:lnTo>
                  <a:pt x="4064684" y="0"/>
                </a:lnTo>
                <a:lnTo>
                  <a:pt x="4073843" y="0"/>
                </a:lnTo>
                <a:lnTo>
                  <a:pt x="4412234" y="445806"/>
                </a:lnTo>
                <a:lnTo>
                  <a:pt x="4586748" y="0"/>
                </a:lnTo>
                <a:lnTo>
                  <a:pt x="4594114" y="0"/>
                </a:lnTo>
                <a:lnTo>
                  <a:pt x="4417030" y="452125"/>
                </a:lnTo>
                <a:lnTo>
                  <a:pt x="4616537" y="714931"/>
                </a:lnTo>
                <a:lnTo>
                  <a:pt x="4807895" y="229398"/>
                </a:lnTo>
                <a:lnTo>
                  <a:pt x="4803292" y="205543"/>
                </a:lnTo>
                <a:cubicBezTo>
                  <a:pt x="4802644" y="203601"/>
                  <a:pt x="4803939" y="201657"/>
                  <a:pt x="4805883" y="201009"/>
                </a:cubicBezTo>
                <a:cubicBezTo>
                  <a:pt x="4807828" y="200362"/>
                  <a:pt x="4809771" y="201657"/>
                  <a:pt x="4810418" y="203601"/>
                </a:cubicBezTo>
                <a:lnTo>
                  <a:pt x="4812931" y="216620"/>
                </a:lnTo>
                <a:lnTo>
                  <a:pt x="4886227" y="30640"/>
                </a:lnTo>
                <a:cubicBezTo>
                  <a:pt x="4886875" y="28698"/>
                  <a:pt x="4888818" y="28050"/>
                  <a:pt x="4890762" y="28698"/>
                </a:cubicBezTo>
                <a:cubicBezTo>
                  <a:pt x="4892706" y="29345"/>
                  <a:pt x="4893354" y="31289"/>
                  <a:pt x="4892706" y="33232"/>
                </a:cubicBezTo>
                <a:lnTo>
                  <a:pt x="4815425" y="229553"/>
                </a:lnTo>
                <a:lnTo>
                  <a:pt x="5008719" y="1231543"/>
                </a:lnTo>
                <a:lnTo>
                  <a:pt x="5169825" y="1443769"/>
                </a:lnTo>
                <a:lnTo>
                  <a:pt x="5464393" y="1308692"/>
                </a:lnTo>
                <a:lnTo>
                  <a:pt x="5377356" y="899971"/>
                </a:lnTo>
                <a:cubicBezTo>
                  <a:pt x="5376708" y="898027"/>
                  <a:pt x="5378003" y="896083"/>
                  <a:pt x="5379947" y="895437"/>
                </a:cubicBezTo>
                <a:cubicBezTo>
                  <a:pt x="5381891" y="894788"/>
                  <a:pt x="5383835" y="896083"/>
                  <a:pt x="5384482" y="898027"/>
                </a:cubicBezTo>
                <a:lnTo>
                  <a:pt x="5471224" y="1305560"/>
                </a:lnTo>
                <a:lnTo>
                  <a:pt x="5935965" y="1092458"/>
                </a:lnTo>
                <a:lnTo>
                  <a:pt x="5788877" y="384278"/>
                </a:lnTo>
                <a:lnTo>
                  <a:pt x="5786278" y="383034"/>
                </a:lnTo>
                <a:lnTo>
                  <a:pt x="5023587" y="953095"/>
                </a:lnTo>
                <a:cubicBezTo>
                  <a:pt x="5020995" y="955039"/>
                  <a:pt x="5018403" y="955686"/>
                  <a:pt x="5015164" y="955686"/>
                </a:cubicBezTo>
                <a:cubicBezTo>
                  <a:pt x="5010629" y="955686"/>
                  <a:pt x="5006093" y="953744"/>
                  <a:pt x="5003501" y="949856"/>
                </a:cubicBezTo>
                <a:cubicBezTo>
                  <a:pt x="4998965" y="943378"/>
                  <a:pt x="5000261" y="934309"/>
                  <a:pt x="5006740" y="929128"/>
                </a:cubicBezTo>
                <a:lnTo>
                  <a:pt x="5756244" y="368666"/>
                </a:lnTo>
                <a:lnTo>
                  <a:pt x="5581785" y="285208"/>
                </a:lnTo>
                <a:lnTo>
                  <a:pt x="5537581" y="331811"/>
                </a:lnTo>
                <a:lnTo>
                  <a:pt x="5582101" y="373967"/>
                </a:lnTo>
                <a:cubicBezTo>
                  <a:pt x="5583398" y="375263"/>
                  <a:pt x="5583398" y="377856"/>
                  <a:pt x="5582101" y="379150"/>
                </a:cubicBezTo>
                <a:cubicBezTo>
                  <a:pt x="5581453" y="379797"/>
                  <a:pt x="5580158" y="380446"/>
                  <a:pt x="5579510" y="380446"/>
                </a:cubicBezTo>
                <a:cubicBezTo>
                  <a:pt x="5578861" y="380446"/>
                  <a:pt x="5577566" y="379797"/>
                  <a:pt x="5576918" y="379150"/>
                </a:cubicBezTo>
                <a:lnTo>
                  <a:pt x="5532538" y="337126"/>
                </a:lnTo>
                <a:lnTo>
                  <a:pt x="5195287" y="692680"/>
                </a:lnTo>
                <a:cubicBezTo>
                  <a:pt x="5194640" y="693328"/>
                  <a:pt x="5193991" y="693975"/>
                  <a:pt x="5192696" y="693975"/>
                </a:cubicBezTo>
                <a:cubicBezTo>
                  <a:pt x="5192048" y="693975"/>
                  <a:pt x="5190753" y="693328"/>
                  <a:pt x="5190104" y="692680"/>
                </a:cubicBezTo>
                <a:cubicBezTo>
                  <a:pt x="5188808" y="691387"/>
                  <a:pt x="5188808" y="688795"/>
                  <a:pt x="5190104" y="687498"/>
                </a:cubicBezTo>
                <a:lnTo>
                  <a:pt x="5527217" y="332089"/>
                </a:lnTo>
                <a:lnTo>
                  <a:pt x="5371453" y="184589"/>
                </a:lnTo>
                <a:lnTo>
                  <a:pt x="5212134" y="108375"/>
                </a:lnTo>
                <a:cubicBezTo>
                  <a:pt x="5210190" y="107727"/>
                  <a:pt x="5209541" y="105136"/>
                  <a:pt x="5210190" y="103192"/>
                </a:cubicBezTo>
                <a:cubicBezTo>
                  <a:pt x="5210838" y="101249"/>
                  <a:pt x="5213430" y="100602"/>
                  <a:pt x="5215373" y="101249"/>
                </a:cubicBezTo>
                <a:lnTo>
                  <a:pt x="5352941" y="167061"/>
                </a:lnTo>
                <a:lnTo>
                  <a:pt x="5176517" y="0"/>
                </a:lnTo>
                <a:lnTo>
                  <a:pt x="5187174" y="0"/>
                </a:lnTo>
                <a:lnTo>
                  <a:pt x="5374480" y="177365"/>
                </a:lnTo>
                <a:lnTo>
                  <a:pt x="5580494" y="275920"/>
                </a:lnTo>
                <a:lnTo>
                  <a:pt x="5732980" y="115158"/>
                </a:lnTo>
                <a:lnTo>
                  <a:pt x="5709062" y="0"/>
                </a:lnTo>
                <a:lnTo>
                  <a:pt x="5716569" y="0"/>
                </a:lnTo>
                <a:lnTo>
                  <a:pt x="5739127" y="108679"/>
                </a:lnTo>
                <a:lnTo>
                  <a:pt x="5842211" y="0"/>
                </a:lnTo>
                <a:lnTo>
                  <a:pt x="5852310" y="0"/>
                </a:lnTo>
                <a:lnTo>
                  <a:pt x="5740940" y="117414"/>
                </a:lnTo>
                <a:lnTo>
                  <a:pt x="5788143" y="344814"/>
                </a:lnTo>
                <a:lnTo>
                  <a:pt x="6249262" y="0"/>
                </a:lnTo>
                <a:lnTo>
                  <a:pt x="6298746" y="0"/>
                </a:lnTo>
                <a:lnTo>
                  <a:pt x="5794760" y="376695"/>
                </a:lnTo>
                <a:lnTo>
                  <a:pt x="5795158" y="378615"/>
                </a:lnTo>
                <a:lnTo>
                  <a:pt x="6625966" y="776065"/>
                </a:lnTo>
                <a:lnTo>
                  <a:pt x="6698192" y="742948"/>
                </a:lnTo>
                <a:lnTo>
                  <a:pt x="6531897" y="327240"/>
                </a:lnTo>
                <a:lnTo>
                  <a:pt x="6145797" y="370731"/>
                </a:lnTo>
                <a:cubicBezTo>
                  <a:pt x="6145149" y="370731"/>
                  <a:pt x="6144502" y="370731"/>
                  <a:pt x="6143854" y="370731"/>
                </a:cubicBezTo>
                <a:cubicBezTo>
                  <a:pt x="6136727" y="370731"/>
                  <a:pt x="6130248" y="364901"/>
                  <a:pt x="6129599" y="357775"/>
                </a:cubicBezTo>
                <a:cubicBezTo>
                  <a:pt x="6128951" y="350001"/>
                  <a:pt x="6134783" y="342228"/>
                  <a:pt x="6142558" y="341581"/>
                </a:cubicBezTo>
                <a:lnTo>
                  <a:pt x="6520600" y="298998"/>
                </a:lnTo>
                <a:lnTo>
                  <a:pt x="6400993" y="0"/>
                </a:lnTo>
                <a:lnTo>
                  <a:pt x="6408569" y="0"/>
                </a:lnTo>
                <a:lnTo>
                  <a:pt x="6527931" y="298172"/>
                </a:lnTo>
                <a:lnTo>
                  <a:pt x="6599899" y="290066"/>
                </a:lnTo>
                <a:lnTo>
                  <a:pt x="6515643" y="0"/>
                </a:lnTo>
                <a:lnTo>
                  <a:pt x="6545949" y="0"/>
                </a:lnTo>
                <a:lnTo>
                  <a:pt x="6629244" y="286761"/>
                </a:lnTo>
                <a:lnTo>
                  <a:pt x="7219059" y="220323"/>
                </a:lnTo>
                <a:lnTo>
                  <a:pt x="7123318" y="0"/>
                </a:lnTo>
                <a:lnTo>
                  <a:pt x="7130924" y="0"/>
                </a:lnTo>
                <a:lnTo>
                  <a:pt x="7226309" y="219507"/>
                </a:lnTo>
                <a:lnTo>
                  <a:pt x="7462786" y="192870"/>
                </a:lnTo>
                <a:lnTo>
                  <a:pt x="7762145" y="0"/>
                </a:lnTo>
                <a:lnTo>
                  <a:pt x="7812179" y="0"/>
                </a:lnTo>
                <a:lnTo>
                  <a:pt x="7810688" y="6976"/>
                </a:lnTo>
                <a:lnTo>
                  <a:pt x="8172981" y="133007"/>
                </a:lnTo>
                <a:lnTo>
                  <a:pt x="8311198" y="0"/>
                </a:lnTo>
                <a:lnTo>
                  <a:pt x="8321768" y="0"/>
                </a:lnTo>
                <a:lnTo>
                  <a:pt x="8180744" y="135708"/>
                </a:lnTo>
                <a:lnTo>
                  <a:pt x="8597610" y="280723"/>
                </a:lnTo>
                <a:lnTo>
                  <a:pt x="8875810" y="81514"/>
                </a:lnTo>
                <a:lnTo>
                  <a:pt x="8680489" y="11195"/>
                </a:lnTo>
                <a:cubicBezTo>
                  <a:pt x="8678545" y="10548"/>
                  <a:pt x="8677898" y="8605"/>
                  <a:pt x="8678545" y="6662"/>
                </a:cubicBezTo>
                <a:cubicBezTo>
                  <a:pt x="8679193" y="4718"/>
                  <a:pt x="8681137" y="4071"/>
                  <a:pt x="8683081" y="4718"/>
                </a:cubicBezTo>
                <a:lnTo>
                  <a:pt x="8882736" y="76555"/>
                </a:lnTo>
                <a:lnTo>
                  <a:pt x="8989647" y="0"/>
                </a:lnTo>
                <a:lnTo>
                  <a:pt x="9002550" y="0"/>
                </a:lnTo>
                <a:lnTo>
                  <a:pt x="8891348" y="79654"/>
                </a:lnTo>
                <a:lnTo>
                  <a:pt x="9789522" y="402820"/>
                </a:lnTo>
                <a:lnTo>
                  <a:pt x="9580230" y="0"/>
                </a:lnTo>
                <a:lnTo>
                  <a:pt x="9612878" y="0"/>
                </a:lnTo>
                <a:lnTo>
                  <a:pt x="9829677" y="417267"/>
                </a:lnTo>
                <a:lnTo>
                  <a:pt x="9837640" y="420132"/>
                </a:lnTo>
                <a:lnTo>
                  <a:pt x="10044133" y="38379"/>
                </a:lnTo>
                <a:lnTo>
                  <a:pt x="10021577" y="0"/>
                </a:lnTo>
                <a:lnTo>
                  <a:pt x="10030340" y="0"/>
                </a:lnTo>
                <a:lnTo>
                  <a:pt x="10048333" y="30615"/>
                </a:lnTo>
                <a:lnTo>
                  <a:pt x="10064893" y="0"/>
                </a:lnTo>
                <a:lnTo>
                  <a:pt x="10073473" y="0"/>
                </a:lnTo>
                <a:lnTo>
                  <a:pt x="10052801" y="38218"/>
                </a:lnTo>
                <a:lnTo>
                  <a:pt x="10203247" y="294198"/>
                </a:lnTo>
                <a:lnTo>
                  <a:pt x="10300659" y="275001"/>
                </a:lnTo>
                <a:lnTo>
                  <a:pt x="10348902" y="90874"/>
                </a:lnTo>
                <a:cubicBezTo>
                  <a:pt x="10349550" y="88930"/>
                  <a:pt x="10351492" y="87635"/>
                  <a:pt x="10353437" y="88283"/>
                </a:cubicBezTo>
                <a:cubicBezTo>
                  <a:pt x="10355381" y="88930"/>
                  <a:pt x="10356676" y="90874"/>
                  <a:pt x="10356029" y="92817"/>
                </a:cubicBezTo>
                <a:lnTo>
                  <a:pt x="10308669" y="273423"/>
                </a:lnTo>
                <a:lnTo>
                  <a:pt x="10485104" y="238653"/>
                </a:lnTo>
                <a:lnTo>
                  <a:pt x="10872811" y="0"/>
                </a:lnTo>
                <a:lnTo>
                  <a:pt x="10887647" y="0"/>
                </a:lnTo>
                <a:lnTo>
                  <a:pt x="10507155" y="234307"/>
                </a:lnTo>
                <a:lnTo>
                  <a:pt x="10948652" y="147300"/>
                </a:lnTo>
                <a:lnTo>
                  <a:pt x="10930387" y="0"/>
                </a:lnTo>
                <a:lnTo>
                  <a:pt x="10937594" y="0"/>
                </a:lnTo>
                <a:lnTo>
                  <a:pt x="10955688" y="145914"/>
                </a:lnTo>
                <a:lnTo>
                  <a:pt x="11043944" y="128521"/>
                </a:lnTo>
                <a:lnTo>
                  <a:pt x="11013611" y="0"/>
                </a:lnTo>
                <a:lnTo>
                  <a:pt x="11043650" y="0"/>
                </a:lnTo>
                <a:lnTo>
                  <a:pt x="11072648" y="122865"/>
                </a:lnTo>
                <a:lnTo>
                  <a:pt x="11432570" y="51934"/>
                </a:lnTo>
                <a:lnTo>
                  <a:pt x="11397004" y="0"/>
                </a:lnTo>
                <a:lnTo>
                  <a:pt x="11406108" y="0"/>
                </a:lnTo>
                <a:lnTo>
                  <a:pt x="11440608" y="50350"/>
                </a:lnTo>
                <a:lnTo>
                  <a:pt x="11669560" y="5230"/>
                </a:lnTo>
                <a:lnTo>
                  <a:pt x="11668950" y="0"/>
                </a:lnTo>
                <a:lnTo>
                  <a:pt x="11734201" y="0"/>
                </a:lnTo>
                <a:lnTo>
                  <a:pt x="11699285" y="6881"/>
                </a:lnTo>
                <a:lnTo>
                  <a:pt x="11739354" y="350643"/>
                </a:lnTo>
                <a:cubicBezTo>
                  <a:pt x="11740003" y="358417"/>
                  <a:pt x="11734819" y="366191"/>
                  <a:pt x="11726396" y="366838"/>
                </a:cubicBezTo>
                <a:cubicBezTo>
                  <a:pt x="11725748" y="366838"/>
                  <a:pt x="11725100" y="366838"/>
                  <a:pt x="11724452" y="366838"/>
                </a:cubicBezTo>
                <a:cubicBezTo>
                  <a:pt x="11717324" y="366838"/>
                  <a:pt x="11710845" y="361655"/>
                  <a:pt x="11710198" y="353881"/>
                </a:cubicBezTo>
                <a:lnTo>
                  <a:pt x="11670415" y="12571"/>
                </a:lnTo>
                <a:lnTo>
                  <a:pt x="11445141" y="56966"/>
                </a:lnTo>
                <a:lnTo>
                  <a:pt x="11765663" y="524749"/>
                </a:lnTo>
                <a:lnTo>
                  <a:pt x="12192000" y="281006"/>
                </a:lnTo>
                <a:lnTo>
                  <a:pt x="12192000" y="289706"/>
                </a:lnTo>
                <a:lnTo>
                  <a:pt x="11769947" y="530999"/>
                </a:lnTo>
                <a:lnTo>
                  <a:pt x="12006759" y="876612"/>
                </a:lnTo>
                <a:lnTo>
                  <a:pt x="12192000" y="846212"/>
                </a:lnTo>
                <a:lnTo>
                  <a:pt x="12192000" y="853444"/>
                </a:lnTo>
                <a:lnTo>
                  <a:pt x="12011213" y="883113"/>
                </a:lnTo>
                <a:lnTo>
                  <a:pt x="12192000" y="1146960"/>
                </a:lnTo>
                <a:lnTo>
                  <a:pt x="12192000" y="1160857"/>
                </a:lnTo>
                <a:lnTo>
                  <a:pt x="12002744" y="884503"/>
                </a:lnTo>
                <a:lnTo>
                  <a:pt x="11280389" y="1003050"/>
                </a:lnTo>
                <a:lnTo>
                  <a:pt x="11357820" y="1331122"/>
                </a:lnTo>
                <a:lnTo>
                  <a:pt x="11596446" y="1420852"/>
                </a:lnTo>
                <a:lnTo>
                  <a:pt x="11778876" y="1165557"/>
                </a:lnTo>
                <a:cubicBezTo>
                  <a:pt x="11780173" y="1163614"/>
                  <a:pt x="11782116" y="1163614"/>
                  <a:pt x="11784060" y="1164910"/>
                </a:cubicBezTo>
                <a:cubicBezTo>
                  <a:pt x="11786004" y="1166205"/>
                  <a:pt x="11786004" y="1168148"/>
                  <a:pt x="11784709" y="1170092"/>
                </a:cubicBezTo>
                <a:lnTo>
                  <a:pt x="11603577" y="1423532"/>
                </a:lnTo>
                <a:lnTo>
                  <a:pt x="11959276" y="1557281"/>
                </a:lnTo>
                <a:lnTo>
                  <a:pt x="12192000" y="1300932"/>
                </a:lnTo>
                <a:lnTo>
                  <a:pt x="12192000" y="1311429"/>
                </a:lnTo>
                <a:lnTo>
                  <a:pt x="11966354" y="1559942"/>
                </a:lnTo>
                <a:lnTo>
                  <a:pt x="12192000" y="1644788"/>
                </a:lnTo>
                <a:lnTo>
                  <a:pt x="12192000" y="1652241"/>
                </a:lnTo>
                <a:lnTo>
                  <a:pt x="11961309" y="1565498"/>
                </a:lnTo>
                <a:lnTo>
                  <a:pt x="11526230" y="2044663"/>
                </a:lnTo>
                <a:lnTo>
                  <a:pt x="11567653" y="2220174"/>
                </a:lnTo>
                <a:cubicBezTo>
                  <a:pt x="11569597" y="2227947"/>
                  <a:pt x="11564413" y="2235722"/>
                  <a:pt x="11556638" y="2237665"/>
                </a:cubicBezTo>
                <a:cubicBezTo>
                  <a:pt x="11555343" y="2237665"/>
                  <a:pt x="11554047" y="2237665"/>
                  <a:pt x="11553399" y="2237665"/>
                </a:cubicBezTo>
                <a:cubicBezTo>
                  <a:pt x="11546919" y="2237665"/>
                  <a:pt x="11541089" y="2233131"/>
                  <a:pt x="11539145" y="2226652"/>
                </a:cubicBezTo>
                <a:lnTo>
                  <a:pt x="11502388" y="2070918"/>
                </a:lnTo>
                <a:lnTo>
                  <a:pt x="11348583" y="2240310"/>
                </a:lnTo>
                <a:lnTo>
                  <a:pt x="11601344" y="2481225"/>
                </a:lnTo>
                <a:cubicBezTo>
                  <a:pt x="11602641" y="2482519"/>
                  <a:pt x="11602641" y="2485110"/>
                  <a:pt x="11601344" y="2486407"/>
                </a:cubicBezTo>
                <a:cubicBezTo>
                  <a:pt x="11600697" y="2487703"/>
                  <a:pt x="11600049" y="2487703"/>
                  <a:pt x="11598753" y="2487703"/>
                </a:cubicBezTo>
                <a:cubicBezTo>
                  <a:pt x="11598105" y="2487703"/>
                  <a:pt x="11596809" y="2487054"/>
                  <a:pt x="11596162" y="2486407"/>
                </a:cubicBezTo>
                <a:lnTo>
                  <a:pt x="11343655" y="2245734"/>
                </a:lnTo>
                <a:lnTo>
                  <a:pt x="10974441" y="2652361"/>
                </a:lnTo>
                <a:lnTo>
                  <a:pt x="11213237" y="3056462"/>
                </a:lnTo>
                <a:cubicBezTo>
                  <a:pt x="11214533" y="3058407"/>
                  <a:pt x="11213885" y="3060349"/>
                  <a:pt x="11211940" y="3061646"/>
                </a:cubicBezTo>
                <a:cubicBezTo>
                  <a:pt x="11211293" y="3062293"/>
                  <a:pt x="11210645" y="3062293"/>
                  <a:pt x="11209997" y="3062293"/>
                </a:cubicBezTo>
                <a:cubicBezTo>
                  <a:pt x="11208702" y="3062293"/>
                  <a:pt x="11207405" y="3061646"/>
                  <a:pt x="11206757" y="3060349"/>
                </a:cubicBezTo>
                <a:lnTo>
                  <a:pt x="10969124" y="2658217"/>
                </a:lnTo>
                <a:lnTo>
                  <a:pt x="10755152" y="2893871"/>
                </a:lnTo>
                <a:cubicBezTo>
                  <a:pt x="10754504" y="2895166"/>
                  <a:pt x="10753208" y="2895166"/>
                  <a:pt x="10752560" y="2895166"/>
                </a:cubicBezTo>
                <a:cubicBezTo>
                  <a:pt x="10751913" y="2895166"/>
                  <a:pt x="10750617" y="2895166"/>
                  <a:pt x="10749968" y="2894518"/>
                </a:cubicBezTo>
                <a:cubicBezTo>
                  <a:pt x="10748673" y="2893223"/>
                  <a:pt x="10748673" y="2890629"/>
                  <a:pt x="10749968" y="2889334"/>
                </a:cubicBezTo>
                <a:lnTo>
                  <a:pt x="10965443" y="2651989"/>
                </a:lnTo>
                <a:lnTo>
                  <a:pt x="10856890" y="2468288"/>
                </a:lnTo>
                <a:lnTo>
                  <a:pt x="10537448" y="2915248"/>
                </a:lnTo>
                <a:cubicBezTo>
                  <a:pt x="10537448" y="2915894"/>
                  <a:pt x="10536152" y="2915894"/>
                  <a:pt x="10534856" y="2915894"/>
                </a:cubicBezTo>
                <a:cubicBezTo>
                  <a:pt x="10534208" y="2915894"/>
                  <a:pt x="10533561" y="2915894"/>
                  <a:pt x="10532912" y="2915248"/>
                </a:cubicBezTo>
                <a:cubicBezTo>
                  <a:pt x="10530969" y="2913951"/>
                  <a:pt x="10530969" y="2912009"/>
                  <a:pt x="10532265" y="2910061"/>
                </a:cubicBezTo>
                <a:lnTo>
                  <a:pt x="10852846" y="2461444"/>
                </a:lnTo>
                <a:lnTo>
                  <a:pt x="10755549" y="2296795"/>
                </a:lnTo>
                <a:lnTo>
                  <a:pt x="9285653" y="3384246"/>
                </a:lnTo>
                <a:cubicBezTo>
                  <a:pt x="9283061" y="3386189"/>
                  <a:pt x="9279821" y="3386838"/>
                  <a:pt x="9276582" y="3386838"/>
                </a:cubicBezTo>
                <a:cubicBezTo>
                  <a:pt x="9272046" y="3386838"/>
                  <a:pt x="9267511" y="3384894"/>
                  <a:pt x="9264919" y="3381006"/>
                </a:cubicBezTo>
                <a:cubicBezTo>
                  <a:pt x="9260384" y="3374529"/>
                  <a:pt x="9261679" y="3365461"/>
                  <a:pt x="9268158" y="3360278"/>
                </a:cubicBezTo>
                <a:lnTo>
                  <a:pt x="10740372" y="2271112"/>
                </a:lnTo>
                <a:lnTo>
                  <a:pt x="10504988" y="1872780"/>
                </a:lnTo>
                <a:lnTo>
                  <a:pt x="9947001" y="2023729"/>
                </a:lnTo>
                <a:lnTo>
                  <a:pt x="10125366" y="2178057"/>
                </a:lnTo>
                <a:cubicBezTo>
                  <a:pt x="10126663" y="2179353"/>
                  <a:pt x="10127310" y="2181944"/>
                  <a:pt x="10126014" y="2183239"/>
                </a:cubicBezTo>
                <a:cubicBezTo>
                  <a:pt x="10125366" y="2184535"/>
                  <a:pt x="10124070" y="2184535"/>
                  <a:pt x="10123422" y="2184535"/>
                </a:cubicBezTo>
                <a:cubicBezTo>
                  <a:pt x="10122775" y="2184535"/>
                  <a:pt x="10121479" y="2184535"/>
                  <a:pt x="10120831" y="2183888"/>
                </a:cubicBezTo>
                <a:lnTo>
                  <a:pt x="9938413" y="2026053"/>
                </a:lnTo>
                <a:lnTo>
                  <a:pt x="9842248" y="2052068"/>
                </a:lnTo>
                <a:lnTo>
                  <a:pt x="9687349" y="2642756"/>
                </a:lnTo>
                <a:lnTo>
                  <a:pt x="10522545" y="2345193"/>
                </a:lnTo>
                <a:cubicBezTo>
                  <a:pt x="10524489" y="2344545"/>
                  <a:pt x="10526433" y="2345193"/>
                  <a:pt x="10527082" y="2347135"/>
                </a:cubicBezTo>
                <a:cubicBezTo>
                  <a:pt x="10527729" y="2349079"/>
                  <a:pt x="10527082" y="2351023"/>
                  <a:pt x="10525138" y="2351670"/>
                </a:cubicBezTo>
                <a:lnTo>
                  <a:pt x="9685208" y="2650921"/>
                </a:lnTo>
                <a:lnTo>
                  <a:pt x="9588883" y="3018245"/>
                </a:lnTo>
                <a:cubicBezTo>
                  <a:pt x="9588883" y="3019539"/>
                  <a:pt x="9586939" y="3020836"/>
                  <a:pt x="9585644" y="3020836"/>
                </a:cubicBezTo>
                <a:cubicBezTo>
                  <a:pt x="9585644" y="3020836"/>
                  <a:pt x="9584995" y="3020836"/>
                  <a:pt x="9584995" y="3020836"/>
                </a:cubicBezTo>
                <a:cubicBezTo>
                  <a:pt x="9583051" y="3020188"/>
                  <a:pt x="9581756" y="3018245"/>
                  <a:pt x="9582404" y="3016302"/>
                </a:cubicBezTo>
                <a:lnTo>
                  <a:pt x="9677411" y="2653698"/>
                </a:lnTo>
                <a:lnTo>
                  <a:pt x="9120678" y="2852052"/>
                </a:lnTo>
                <a:lnTo>
                  <a:pt x="9213426" y="3718856"/>
                </a:lnTo>
                <a:lnTo>
                  <a:pt x="9960368" y="3578382"/>
                </a:lnTo>
                <a:lnTo>
                  <a:pt x="10543280" y="3045450"/>
                </a:lnTo>
                <a:cubicBezTo>
                  <a:pt x="10544576" y="3044155"/>
                  <a:pt x="10547168" y="3044155"/>
                  <a:pt x="10548464" y="3045450"/>
                </a:cubicBezTo>
                <a:cubicBezTo>
                  <a:pt x="10549760" y="3046746"/>
                  <a:pt x="10549760" y="3049338"/>
                  <a:pt x="10548464" y="3050633"/>
                </a:cubicBezTo>
                <a:lnTo>
                  <a:pt x="9969723" y="3579748"/>
                </a:lnTo>
                <a:lnTo>
                  <a:pt x="10267184" y="3686707"/>
                </a:lnTo>
                <a:lnTo>
                  <a:pt x="10270225" y="3684648"/>
                </a:lnTo>
                <a:lnTo>
                  <a:pt x="10302900" y="3505382"/>
                </a:lnTo>
                <a:cubicBezTo>
                  <a:pt x="10304196" y="3497610"/>
                  <a:pt x="10311970" y="3492427"/>
                  <a:pt x="10319746" y="3493722"/>
                </a:cubicBezTo>
                <a:cubicBezTo>
                  <a:pt x="10327520" y="3495018"/>
                  <a:pt x="10332704" y="3502791"/>
                  <a:pt x="10331408" y="3510566"/>
                </a:cubicBezTo>
                <a:lnTo>
                  <a:pt x="10303822" y="3661912"/>
                </a:lnTo>
                <a:lnTo>
                  <a:pt x="11059678" y="3150392"/>
                </a:lnTo>
                <a:cubicBezTo>
                  <a:pt x="11061623" y="3149096"/>
                  <a:pt x="11063566" y="3149744"/>
                  <a:pt x="11064862" y="3151687"/>
                </a:cubicBezTo>
                <a:cubicBezTo>
                  <a:pt x="11066158" y="3153630"/>
                  <a:pt x="11065509" y="3155575"/>
                  <a:pt x="11063566" y="3156869"/>
                </a:cubicBezTo>
                <a:lnTo>
                  <a:pt x="10301928" y="3672303"/>
                </a:lnTo>
                <a:lnTo>
                  <a:pt x="10297327" y="3697545"/>
                </a:lnTo>
                <a:lnTo>
                  <a:pt x="11037085" y="3963541"/>
                </a:lnTo>
                <a:lnTo>
                  <a:pt x="11325000" y="3763947"/>
                </a:lnTo>
                <a:lnTo>
                  <a:pt x="11174360" y="3710085"/>
                </a:lnTo>
                <a:cubicBezTo>
                  <a:pt x="11172418" y="3709439"/>
                  <a:pt x="11171770" y="3707494"/>
                  <a:pt x="11172418" y="3705550"/>
                </a:cubicBezTo>
                <a:cubicBezTo>
                  <a:pt x="11173065" y="3703606"/>
                  <a:pt x="11175009" y="3702960"/>
                  <a:pt x="11176953" y="3703606"/>
                </a:cubicBezTo>
                <a:lnTo>
                  <a:pt x="11332048" y="3759063"/>
                </a:lnTo>
                <a:lnTo>
                  <a:pt x="11853390" y="3397650"/>
                </a:lnTo>
                <a:lnTo>
                  <a:pt x="11726607" y="3157193"/>
                </a:lnTo>
                <a:lnTo>
                  <a:pt x="11601993" y="3436717"/>
                </a:lnTo>
                <a:cubicBezTo>
                  <a:pt x="11601993" y="3438012"/>
                  <a:pt x="11600049" y="3438661"/>
                  <a:pt x="11598753" y="3438661"/>
                </a:cubicBezTo>
                <a:cubicBezTo>
                  <a:pt x="11598105" y="3438661"/>
                  <a:pt x="11597458" y="3438661"/>
                  <a:pt x="11597458" y="3438661"/>
                </a:cubicBezTo>
                <a:cubicBezTo>
                  <a:pt x="11595514" y="3438012"/>
                  <a:pt x="11594867" y="3435421"/>
                  <a:pt x="11595514" y="3434126"/>
                </a:cubicBezTo>
                <a:lnTo>
                  <a:pt x="11722472" y="3149348"/>
                </a:lnTo>
                <a:lnTo>
                  <a:pt x="11700479" y="3107639"/>
                </a:lnTo>
                <a:cubicBezTo>
                  <a:pt x="11696591" y="3100513"/>
                  <a:pt x="11699183" y="3091444"/>
                  <a:pt x="11706310" y="3088207"/>
                </a:cubicBezTo>
                <a:cubicBezTo>
                  <a:pt x="11709874" y="3086262"/>
                  <a:pt x="11713924" y="3085938"/>
                  <a:pt x="11717487" y="3086990"/>
                </a:cubicBezTo>
                <a:cubicBezTo>
                  <a:pt x="11721051" y="3088042"/>
                  <a:pt x="11724128" y="3090472"/>
                  <a:pt x="11725748" y="3094034"/>
                </a:cubicBezTo>
                <a:lnTo>
                  <a:pt x="11737334" y="3116009"/>
                </a:lnTo>
                <a:lnTo>
                  <a:pt x="12079147" y="2349294"/>
                </a:lnTo>
                <a:lnTo>
                  <a:pt x="12076365" y="2346725"/>
                </a:lnTo>
                <a:lnTo>
                  <a:pt x="11463337" y="2674915"/>
                </a:lnTo>
                <a:cubicBezTo>
                  <a:pt x="11462689" y="2675562"/>
                  <a:pt x="11462041" y="2675562"/>
                  <a:pt x="11461394" y="2675562"/>
                </a:cubicBezTo>
                <a:cubicBezTo>
                  <a:pt x="11460097" y="2675562"/>
                  <a:pt x="11458801" y="2674915"/>
                  <a:pt x="11458153" y="2673619"/>
                </a:cubicBezTo>
                <a:cubicBezTo>
                  <a:pt x="11457506" y="2671676"/>
                  <a:pt x="11458153" y="2669731"/>
                  <a:pt x="11459448" y="2668436"/>
                </a:cubicBezTo>
                <a:lnTo>
                  <a:pt x="12070498" y="2341307"/>
                </a:lnTo>
                <a:lnTo>
                  <a:pt x="11806739" y="2097740"/>
                </a:lnTo>
                <a:cubicBezTo>
                  <a:pt x="11800907" y="2092557"/>
                  <a:pt x="11800260" y="2082840"/>
                  <a:pt x="11806090" y="2077010"/>
                </a:cubicBezTo>
                <a:cubicBezTo>
                  <a:pt x="11808682" y="2074095"/>
                  <a:pt x="11812407" y="2072475"/>
                  <a:pt x="11816214" y="2072313"/>
                </a:cubicBezTo>
                <a:cubicBezTo>
                  <a:pt x="11820020" y="2072152"/>
                  <a:pt x="11823908" y="2073447"/>
                  <a:pt x="11826824" y="2076362"/>
                </a:cubicBezTo>
                <a:lnTo>
                  <a:pt x="12091756" y="2321012"/>
                </a:lnTo>
                <a:lnTo>
                  <a:pt x="12192000" y="2096155"/>
                </a:lnTo>
                <a:lnTo>
                  <a:pt x="12192000" y="2113279"/>
                </a:lnTo>
                <a:lnTo>
                  <a:pt x="12097163" y="2326006"/>
                </a:lnTo>
                <a:lnTo>
                  <a:pt x="12097866" y="2326655"/>
                </a:lnTo>
                <a:lnTo>
                  <a:pt x="12192000" y="2276260"/>
                </a:lnTo>
                <a:lnTo>
                  <a:pt x="12192000" y="2284819"/>
                </a:lnTo>
                <a:lnTo>
                  <a:pt x="12103734" y="2332073"/>
                </a:lnTo>
                <a:lnTo>
                  <a:pt x="12192000" y="2413582"/>
                </a:lnTo>
                <a:lnTo>
                  <a:pt x="12192000" y="2453507"/>
                </a:lnTo>
                <a:lnTo>
                  <a:pt x="12084555" y="2354287"/>
                </a:lnTo>
                <a:lnTo>
                  <a:pt x="11741471" y="3123854"/>
                </a:lnTo>
                <a:lnTo>
                  <a:pt x="11877148" y="3381181"/>
                </a:lnTo>
                <a:lnTo>
                  <a:pt x="12192000" y="3162912"/>
                </a:lnTo>
                <a:lnTo>
                  <a:pt x="12192000" y="3171883"/>
                </a:lnTo>
                <a:lnTo>
                  <a:pt x="11880601" y="3387730"/>
                </a:lnTo>
                <a:lnTo>
                  <a:pt x="12192000" y="3978316"/>
                </a:lnTo>
                <a:lnTo>
                  <a:pt x="12192000" y="4039842"/>
                </a:lnTo>
                <a:lnTo>
                  <a:pt x="11856841" y="3404198"/>
                </a:lnTo>
                <a:lnTo>
                  <a:pt x="11340512" y="3762089"/>
                </a:lnTo>
                <a:lnTo>
                  <a:pt x="12192000" y="4066532"/>
                </a:lnTo>
                <a:lnTo>
                  <a:pt x="12192000" y="4073937"/>
                </a:lnTo>
                <a:lnTo>
                  <a:pt x="11333465" y="3766975"/>
                </a:lnTo>
                <a:lnTo>
                  <a:pt x="11045509" y="3966569"/>
                </a:lnTo>
                <a:lnTo>
                  <a:pt x="11795076" y="4236076"/>
                </a:lnTo>
                <a:cubicBezTo>
                  <a:pt x="11797019" y="4236724"/>
                  <a:pt x="11797667" y="4238668"/>
                  <a:pt x="11797019" y="4240611"/>
                </a:cubicBezTo>
                <a:cubicBezTo>
                  <a:pt x="11796371" y="4242554"/>
                  <a:pt x="11795076" y="4243202"/>
                  <a:pt x="11793132" y="4243202"/>
                </a:cubicBezTo>
                <a:cubicBezTo>
                  <a:pt x="11792484" y="4243202"/>
                  <a:pt x="11792484" y="4243202"/>
                  <a:pt x="11791836" y="4243202"/>
                </a:cubicBezTo>
                <a:lnTo>
                  <a:pt x="11037816" y="3971902"/>
                </a:lnTo>
                <a:lnTo>
                  <a:pt x="10414942" y="4403630"/>
                </a:lnTo>
                <a:lnTo>
                  <a:pt x="11071990" y="4287899"/>
                </a:lnTo>
                <a:cubicBezTo>
                  <a:pt x="11073932" y="4287252"/>
                  <a:pt x="11075876" y="4289196"/>
                  <a:pt x="11076525" y="4291138"/>
                </a:cubicBezTo>
                <a:cubicBezTo>
                  <a:pt x="11077172" y="4293082"/>
                  <a:pt x="11075228" y="4295025"/>
                  <a:pt x="11073285" y="4295674"/>
                </a:cubicBezTo>
                <a:lnTo>
                  <a:pt x="10399511" y="4414325"/>
                </a:lnTo>
                <a:lnTo>
                  <a:pt x="10248798" y="4518792"/>
                </a:lnTo>
                <a:lnTo>
                  <a:pt x="10396614" y="4813197"/>
                </a:lnTo>
                <a:lnTo>
                  <a:pt x="10842623" y="4726456"/>
                </a:lnTo>
                <a:cubicBezTo>
                  <a:pt x="10844567" y="4725808"/>
                  <a:pt x="10846510" y="4727103"/>
                  <a:pt x="10847159" y="4729047"/>
                </a:cubicBezTo>
                <a:cubicBezTo>
                  <a:pt x="10847806" y="4730990"/>
                  <a:pt x="10846510" y="4732934"/>
                  <a:pt x="10844567" y="4733581"/>
                </a:cubicBezTo>
                <a:lnTo>
                  <a:pt x="10400140" y="4820221"/>
                </a:lnTo>
                <a:lnTo>
                  <a:pt x="10633063" y="5284131"/>
                </a:lnTo>
                <a:lnTo>
                  <a:pt x="11408236" y="5137093"/>
                </a:lnTo>
                <a:lnTo>
                  <a:pt x="11409834" y="5134042"/>
                </a:lnTo>
                <a:lnTo>
                  <a:pt x="10787549" y="4374056"/>
                </a:lnTo>
                <a:cubicBezTo>
                  <a:pt x="10782365" y="4367579"/>
                  <a:pt x="10783661" y="4358510"/>
                  <a:pt x="10789493" y="4353327"/>
                </a:cubicBezTo>
                <a:cubicBezTo>
                  <a:pt x="10792732" y="4350737"/>
                  <a:pt x="10796619" y="4349764"/>
                  <a:pt x="10800345" y="4350170"/>
                </a:cubicBezTo>
                <a:cubicBezTo>
                  <a:pt x="10804071" y="4350574"/>
                  <a:pt x="10807635" y="4352356"/>
                  <a:pt x="10810226" y="4355271"/>
                </a:cubicBezTo>
                <a:lnTo>
                  <a:pt x="11424683" y="5105696"/>
                </a:lnTo>
                <a:lnTo>
                  <a:pt x="11515823" y="4931719"/>
                </a:lnTo>
                <a:lnTo>
                  <a:pt x="11464669" y="4887426"/>
                </a:lnTo>
                <a:lnTo>
                  <a:pt x="11418630" y="4931805"/>
                </a:lnTo>
                <a:cubicBezTo>
                  <a:pt x="11417982" y="4932454"/>
                  <a:pt x="11416686" y="4933101"/>
                  <a:pt x="11416038" y="4933101"/>
                </a:cubicBezTo>
                <a:cubicBezTo>
                  <a:pt x="11415391" y="4933101"/>
                  <a:pt x="11414093" y="4932454"/>
                  <a:pt x="11413446" y="4931805"/>
                </a:cubicBezTo>
                <a:cubicBezTo>
                  <a:pt x="11412151" y="4930510"/>
                  <a:pt x="11412151" y="4927918"/>
                  <a:pt x="11413446" y="4926623"/>
                </a:cubicBezTo>
                <a:lnTo>
                  <a:pt x="11459108" y="4882610"/>
                </a:lnTo>
                <a:lnTo>
                  <a:pt x="11070045" y="4545722"/>
                </a:lnTo>
                <a:cubicBezTo>
                  <a:pt x="11068749" y="4544425"/>
                  <a:pt x="11068102" y="4541835"/>
                  <a:pt x="11069397" y="4540539"/>
                </a:cubicBezTo>
                <a:cubicBezTo>
                  <a:pt x="11070692" y="4539244"/>
                  <a:pt x="11073285" y="4538596"/>
                  <a:pt x="11074581" y="4539891"/>
                </a:cubicBezTo>
                <a:lnTo>
                  <a:pt x="11464439" y="4877468"/>
                </a:lnTo>
                <a:lnTo>
                  <a:pt x="11625648" y="4722077"/>
                </a:lnTo>
                <a:lnTo>
                  <a:pt x="11709549" y="4561916"/>
                </a:lnTo>
                <a:cubicBezTo>
                  <a:pt x="11710198" y="4559973"/>
                  <a:pt x="11712789" y="4559325"/>
                  <a:pt x="11714733" y="4560621"/>
                </a:cubicBezTo>
                <a:cubicBezTo>
                  <a:pt x="11716677" y="4561268"/>
                  <a:pt x="11717324" y="4563860"/>
                  <a:pt x="11716029" y="4565802"/>
                </a:cubicBezTo>
                <a:lnTo>
                  <a:pt x="11642814" y="4705530"/>
                </a:lnTo>
                <a:lnTo>
                  <a:pt x="12192000" y="4176154"/>
                </a:lnTo>
                <a:lnTo>
                  <a:pt x="12192000" y="4186333"/>
                </a:lnTo>
                <a:lnTo>
                  <a:pt x="11632037" y="4726095"/>
                </a:lnTo>
                <a:lnTo>
                  <a:pt x="11525167" y="4930052"/>
                </a:lnTo>
                <a:lnTo>
                  <a:pt x="11700293" y="5081693"/>
                </a:lnTo>
                <a:lnTo>
                  <a:pt x="12032866" y="5018609"/>
                </a:lnTo>
                <a:cubicBezTo>
                  <a:pt x="12034810" y="5017962"/>
                  <a:pt x="12036754" y="5019257"/>
                  <a:pt x="12037401" y="5021201"/>
                </a:cubicBezTo>
                <a:cubicBezTo>
                  <a:pt x="12038049" y="5023143"/>
                  <a:pt x="12036754" y="5025087"/>
                  <a:pt x="12034810" y="5025735"/>
                </a:cubicBezTo>
                <a:lnTo>
                  <a:pt x="11707351" y="5087805"/>
                </a:lnTo>
                <a:lnTo>
                  <a:pt x="12172818" y="5490851"/>
                </a:lnTo>
                <a:cubicBezTo>
                  <a:pt x="12174113" y="5492146"/>
                  <a:pt x="12174761" y="5494737"/>
                  <a:pt x="12173465" y="5496033"/>
                </a:cubicBezTo>
                <a:cubicBezTo>
                  <a:pt x="12172818" y="5496681"/>
                  <a:pt x="12172169" y="5497328"/>
                  <a:pt x="12170874" y="5497328"/>
                </a:cubicBezTo>
                <a:cubicBezTo>
                  <a:pt x="12170225" y="5497328"/>
                  <a:pt x="12168929" y="5497328"/>
                  <a:pt x="12168282" y="5496681"/>
                </a:cubicBezTo>
                <a:lnTo>
                  <a:pt x="11698106" y="5089558"/>
                </a:lnTo>
                <a:lnTo>
                  <a:pt x="11449980" y="5136591"/>
                </a:lnTo>
                <a:lnTo>
                  <a:pt x="11924157" y="5715694"/>
                </a:lnTo>
                <a:lnTo>
                  <a:pt x="12055542" y="5667697"/>
                </a:lnTo>
                <a:cubicBezTo>
                  <a:pt x="12057487" y="5667050"/>
                  <a:pt x="12059431" y="5667697"/>
                  <a:pt x="12060078" y="5669641"/>
                </a:cubicBezTo>
                <a:cubicBezTo>
                  <a:pt x="12060726" y="5671585"/>
                  <a:pt x="12060078" y="5673528"/>
                  <a:pt x="12058134" y="5674175"/>
                </a:cubicBezTo>
                <a:lnTo>
                  <a:pt x="11928851" y="5721425"/>
                </a:lnTo>
                <a:lnTo>
                  <a:pt x="11965481" y="5766162"/>
                </a:lnTo>
                <a:cubicBezTo>
                  <a:pt x="11970664" y="5772640"/>
                  <a:pt x="11969369" y="5781709"/>
                  <a:pt x="11963537" y="5786892"/>
                </a:cubicBezTo>
                <a:cubicBezTo>
                  <a:pt x="11960297" y="5788836"/>
                  <a:pt x="11957058" y="5790131"/>
                  <a:pt x="11953818" y="5790131"/>
                </a:cubicBezTo>
                <a:cubicBezTo>
                  <a:pt x="11949283" y="5790131"/>
                  <a:pt x="11945394" y="5788187"/>
                  <a:pt x="11942804" y="5784948"/>
                </a:cubicBezTo>
                <a:lnTo>
                  <a:pt x="11899556" y="5732132"/>
                </a:lnTo>
                <a:lnTo>
                  <a:pt x="11501733" y="5877527"/>
                </a:lnTo>
                <a:lnTo>
                  <a:pt x="11510556" y="5949152"/>
                </a:lnTo>
                <a:lnTo>
                  <a:pt x="12192000" y="5768438"/>
                </a:lnTo>
                <a:lnTo>
                  <a:pt x="12192000" y="5799004"/>
                </a:lnTo>
                <a:lnTo>
                  <a:pt x="11514200" y="5978750"/>
                </a:lnTo>
                <a:lnTo>
                  <a:pt x="11586892" y="6568925"/>
                </a:lnTo>
                <a:lnTo>
                  <a:pt x="12148062" y="6346224"/>
                </a:lnTo>
                <a:lnTo>
                  <a:pt x="12192000" y="6218224"/>
                </a:lnTo>
                <a:lnTo>
                  <a:pt x="12192000" y="6239040"/>
                </a:lnTo>
                <a:lnTo>
                  <a:pt x="12156334" y="6342941"/>
                </a:lnTo>
                <a:lnTo>
                  <a:pt x="12192000" y="6328787"/>
                </a:lnTo>
                <a:lnTo>
                  <a:pt x="12192000" y="6336294"/>
                </a:lnTo>
                <a:lnTo>
                  <a:pt x="12153352" y="6351631"/>
                </a:lnTo>
                <a:lnTo>
                  <a:pt x="12005375" y="6782718"/>
                </a:lnTo>
                <a:lnTo>
                  <a:pt x="12192000" y="6837107"/>
                </a:lnTo>
                <a:lnTo>
                  <a:pt x="12192000" y="6844800"/>
                </a:lnTo>
                <a:lnTo>
                  <a:pt x="12002974" y="6789710"/>
                </a:lnTo>
                <a:lnTo>
                  <a:pt x="11979532" y="6858000"/>
                </a:lnTo>
                <a:lnTo>
                  <a:pt x="11972386" y="6858000"/>
                </a:lnTo>
                <a:lnTo>
                  <a:pt x="11996478" y="6787816"/>
                </a:lnTo>
                <a:lnTo>
                  <a:pt x="11720563" y="6707404"/>
                </a:lnTo>
                <a:cubicBezTo>
                  <a:pt x="11718619" y="6706756"/>
                  <a:pt x="11717324" y="6704814"/>
                  <a:pt x="11717972" y="6702870"/>
                </a:cubicBezTo>
                <a:cubicBezTo>
                  <a:pt x="11718619" y="6700926"/>
                  <a:pt x="11720563" y="6699631"/>
                  <a:pt x="11722508" y="6700279"/>
                </a:cubicBezTo>
                <a:lnTo>
                  <a:pt x="11998878" y="6780824"/>
                </a:lnTo>
                <a:lnTo>
                  <a:pt x="12145078" y="6354914"/>
                </a:lnTo>
                <a:lnTo>
                  <a:pt x="11587774" y="6576082"/>
                </a:lnTo>
                <a:lnTo>
                  <a:pt x="11622498" y="6858000"/>
                </a:lnTo>
                <a:lnTo>
                  <a:pt x="11592943" y="6858000"/>
                </a:lnTo>
                <a:lnTo>
                  <a:pt x="11559596" y="6587264"/>
                </a:lnTo>
                <a:lnTo>
                  <a:pt x="11332581" y="6677356"/>
                </a:lnTo>
                <a:lnTo>
                  <a:pt x="11351246" y="6714530"/>
                </a:lnTo>
                <a:cubicBezTo>
                  <a:pt x="11351894" y="6716473"/>
                  <a:pt x="11351246" y="6718417"/>
                  <a:pt x="11349301" y="6719712"/>
                </a:cubicBezTo>
                <a:cubicBezTo>
                  <a:pt x="11348654" y="6719712"/>
                  <a:pt x="11348006" y="6719712"/>
                  <a:pt x="11347359" y="6719712"/>
                </a:cubicBezTo>
                <a:cubicBezTo>
                  <a:pt x="11346062" y="6719712"/>
                  <a:pt x="11344766" y="6719064"/>
                  <a:pt x="11344118" y="6717769"/>
                </a:cubicBezTo>
                <a:lnTo>
                  <a:pt x="11325281" y="6680253"/>
                </a:lnTo>
                <a:lnTo>
                  <a:pt x="11016914" y="6802629"/>
                </a:lnTo>
                <a:cubicBezTo>
                  <a:pt x="11016267" y="6803276"/>
                  <a:pt x="11016267" y="6803276"/>
                  <a:pt x="11015618" y="6803276"/>
                </a:cubicBezTo>
                <a:cubicBezTo>
                  <a:pt x="11014323" y="6803276"/>
                  <a:pt x="11013028" y="6802629"/>
                  <a:pt x="11012379" y="6800685"/>
                </a:cubicBezTo>
                <a:cubicBezTo>
                  <a:pt x="11011731" y="6798742"/>
                  <a:pt x="11012379" y="6796798"/>
                  <a:pt x="11014323" y="6796151"/>
                </a:cubicBezTo>
                <a:lnTo>
                  <a:pt x="11322139" y="6673994"/>
                </a:lnTo>
                <a:lnTo>
                  <a:pt x="11154386" y="6339880"/>
                </a:lnTo>
                <a:lnTo>
                  <a:pt x="10675727" y="6858000"/>
                </a:lnTo>
                <a:lnTo>
                  <a:pt x="10635791" y="6858000"/>
                </a:lnTo>
                <a:lnTo>
                  <a:pt x="11140325" y="6311874"/>
                </a:lnTo>
                <a:lnTo>
                  <a:pt x="11012094" y="6056478"/>
                </a:lnTo>
                <a:lnTo>
                  <a:pt x="10916653" y="6091359"/>
                </a:lnTo>
                <a:lnTo>
                  <a:pt x="10571788" y="6749510"/>
                </a:lnTo>
                <a:cubicBezTo>
                  <a:pt x="10571788" y="6750159"/>
                  <a:pt x="10570493" y="6750807"/>
                  <a:pt x="10569197" y="6750807"/>
                </a:cubicBezTo>
                <a:cubicBezTo>
                  <a:pt x="10568549" y="6750807"/>
                  <a:pt x="10568549" y="6750807"/>
                  <a:pt x="10567901" y="6750807"/>
                </a:cubicBezTo>
                <a:cubicBezTo>
                  <a:pt x="10565958" y="6750159"/>
                  <a:pt x="10565309" y="6748863"/>
                  <a:pt x="10565309" y="6746920"/>
                </a:cubicBezTo>
                <a:lnTo>
                  <a:pt x="10603982" y="6205633"/>
                </a:lnTo>
                <a:lnTo>
                  <a:pt x="10031153" y="6414988"/>
                </a:lnTo>
                <a:lnTo>
                  <a:pt x="10284483" y="6635342"/>
                </a:lnTo>
                <a:lnTo>
                  <a:pt x="10223852" y="6522136"/>
                </a:lnTo>
                <a:cubicBezTo>
                  <a:pt x="10223204" y="6520192"/>
                  <a:pt x="10223852" y="6518248"/>
                  <a:pt x="10225147" y="6516953"/>
                </a:cubicBezTo>
                <a:cubicBezTo>
                  <a:pt x="10227092" y="6516305"/>
                  <a:pt x="10229036" y="6516953"/>
                  <a:pt x="10230331" y="6518248"/>
                </a:cubicBezTo>
                <a:lnTo>
                  <a:pt x="10300511" y="6649284"/>
                </a:lnTo>
                <a:lnTo>
                  <a:pt x="10540462" y="6858000"/>
                </a:lnTo>
                <a:lnTo>
                  <a:pt x="10495704" y="6858000"/>
                </a:lnTo>
                <a:lnTo>
                  <a:pt x="10339549" y="6722172"/>
                </a:lnTo>
                <a:lnTo>
                  <a:pt x="10412295" y="6858000"/>
                </a:lnTo>
                <a:lnTo>
                  <a:pt x="10403734" y="6858000"/>
                </a:lnTo>
                <a:lnTo>
                  <a:pt x="10323520" y="6708231"/>
                </a:lnTo>
                <a:lnTo>
                  <a:pt x="9999637" y="6426506"/>
                </a:lnTo>
                <a:lnTo>
                  <a:pt x="9597954" y="6573311"/>
                </a:lnTo>
                <a:cubicBezTo>
                  <a:pt x="9597954" y="6573311"/>
                  <a:pt x="9597307" y="6573311"/>
                  <a:pt x="9597307" y="6573311"/>
                </a:cubicBezTo>
                <a:cubicBezTo>
                  <a:pt x="9596010" y="6573311"/>
                  <a:pt x="9594714" y="6572664"/>
                  <a:pt x="9594066" y="6570720"/>
                </a:cubicBezTo>
                <a:cubicBezTo>
                  <a:pt x="9593418" y="6568777"/>
                  <a:pt x="9594066" y="6566834"/>
                  <a:pt x="9596010" y="6566186"/>
                </a:cubicBezTo>
                <a:lnTo>
                  <a:pt x="9993347" y="6421035"/>
                </a:lnTo>
                <a:lnTo>
                  <a:pt x="9621927" y="6097964"/>
                </a:lnTo>
                <a:lnTo>
                  <a:pt x="9303148" y="6768296"/>
                </a:lnTo>
                <a:cubicBezTo>
                  <a:pt x="9302499" y="6770887"/>
                  <a:pt x="9301203" y="6771535"/>
                  <a:pt x="9299261" y="6771535"/>
                </a:cubicBezTo>
                <a:cubicBezTo>
                  <a:pt x="9298612" y="6771535"/>
                  <a:pt x="9297964" y="6771535"/>
                  <a:pt x="9297964" y="6770887"/>
                </a:cubicBezTo>
                <a:cubicBezTo>
                  <a:pt x="9296020" y="6770240"/>
                  <a:pt x="9295372" y="6767649"/>
                  <a:pt x="9296020" y="6765705"/>
                </a:cubicBezTo>
                <a:lnTo>
                  <a:pt x="9615916" y="6092736"/>
                </a:lnTo>
                <a:lnTo>
                  <a:pt x="9558246" y="6042572"/>
                </a:lnTo>
                <a:lnTo>
                  <a:pt x="8992791" y="6364073"/>
                </a:lnTo>
                <a:cubicBezTo>
                  <a:pt x="8992142" y="6364073"/>
                  <a:pt x="8991494" y="6364073"/>
                  <a:pt x="8990846" y="6364073"/>
                </a:cubicBezTo>
                <a:cubicBezTo>
                  <a:pt x="8989551" y="6364073"/>
                  <a:pt x="8988254" y="6363426"/>
                  <a:pt x="8987607" y="6362131"/>
                </a:cubicBezTo>
                <a:cubicBezTo>
                  <a:pt x="8986310" y="6360187"/>
                  <a:pt x="8986958" y="6358244"/>
                  <a:pt x="8988903" y="6356948"/>
                </a:cubicBezTo>
                <a:lnTo>
                  <a:pt x="9551931" y="6037079"/>
                </a:lnTo>
                <a:lnTo>
                  <a:pt x="9323880" y="5838714"/>
                </a:lnTo>
                <a:cubicBezTo>
                  <a:pt x="9318049" y="5833532"/>
                  <a:pt x="9317401" y="5824463"/>
                  <a:pt x="9322585" y="5817985"/>
                </a:cubicBezTo>
                <a:cubicBezTo>
                  <a:pt x="9327768" y="5812155"/>
                  <a:pt x="9336839" y="5811508"/>
                  <a:pt x="9343318" y="5816689"/>
                </a:cubicBezTo>
                <a:lnTo>
                  <a:pt x="9579005" y="6021697"/>
                </a:lnTo>
                <a:lnTo>
                  <a:pt x="9675835" y="5966685"/>
                </a:lnTo>
                <a:lnTo>
                  <a:pt x="9936820" y="5417649"/>
                </a:lnTo>
                <a:cubicBezTo>
                  <a:pt x="9937469" y="5416354"/>
                  <a:pt x="9938116" y="5415705"/>
                  <a:pt x="9939411" y="5415705"/>
                </a:cubicBezTo>
                <a:lnTo>
                  <a:pt x="10625070" y="5285647"/>
                </a:lnTo>
                <a:lnTo>
                  <a:pt x="10392166" y="4821775"/>
                </a:lnTo>
                <a:lnTo>
                  <a:pt x="10081368" y="4882363"/>
                </a:lnTo>
                <a:lnTo>
                  <a:pt x="10045672" y="5078207"/>
                </a:lnTo>
                <a:cubicBezTo>
                  <a:pt x="10045025" y="5085332"/>
                  <a:pt x="10038545" y="5089867"/>
                  <a:pt x="10031418" y="5089867"/>
                </a:cubicBezTo>
                <a:cubicBezTo>
                  <a:pt x="10030769" y="5089867"/>
                  <a:pt x="10029474" y="5089867"/>
                  <a:pt x="10028826" y="5089867"/>
                </a:cubicBezTo>
                <a:cubicBezTo>
                  <a:pt x="10021050" y="5088571"/>
                  <a:pt x="10015868" y="5080798"/>
                  <a:pt x="10017163" y="5073024"/>
                </a:cubicBezTo>
                <a:lnTo>
                  <a:pt x="10050829" y="4888316"/>
                </a:lnTo>
                <a:lnTo>
                  <a:pt x="9765183" y="4944003"/>
                </a:lnTo>
                <a:lnTo>
                  <a:pt x="9817602" y="5021848"/>
                </a:lnTo>
                <a:cubicBezTo>
                  <a:pt x="9818898" y="5023791"/>
                  <a:pt x="9818250" y="5025735"/>
                  <a:pt x="9816306" y="5027031"/>
                </a:cubicBezTo>
                <a:cubicBezTo>
                  <a:pt x="9815657" y="5026382"/>
                  <a:pt x="9815010" y="5027031"/>
                  <a:pt x="9814362" y="5027031"/>
                </a:cubicBezTo>
                <a:cubicBezTo>
                  <a:pt x="9813066" y="5027031"/>
                  <a:pt x="9811771" y="5026382"/>
                  <a:pt x="9811122" y="5025735"/>
                </a:cubicBezTo>
                <a:lnTo>
                  <a:pt x="9758010" y="4946859"/>
                </a:lnTo>
                <a:lnTo>
                  <a:pt x="9491577" y="5239289"/>
                </a:lnTo>
                <a:lnTo>
                  <a:pt x="9849997" y="5375543"/>
                </a:lnTo>
                <a:cubicBezTo>
                  <a:pt x="9851941" y="5376191"/>
                  <a:pt x="9852589" y="5378134"/>
                  <a:pt x="9851941" y="5380078"/>
                </a:cubicBezTo>
                <a:cubicBezTo>
                  <a:pt x="9851294" y="5381373"/>
                  <a:pt x="9849997" y="5382022"/>
                  <a:pt x="9848701" y="5382022"/>
                </a:cubicBezTo>
                <a:cubicBezTo>
                  <a:pt x="9848053" y="5382022"/>
                  <a:pt x="9848053" y="5382022"/>
                  <a:pt x="9847406" y="5382022"/>
                </a:cubicBezTo>
                <a:lnTo>
                  <a:pt x="9486525" y="5244832"/>
                </a:lnTo>
                <a:lnTo>
                  <a:pt x="9070982" y="5700921"/>
                </a:lnTo>
                <a:lnTo>
                  <a:pt x="9141165" y="5981229"/>
                </a:lnTo>
                <a:cubicBezTo>
                  <a:pt x="9143109" y="5989003"/>
                  <a:pt x="9138574" y="5996776"/>
                  <a:pt x="9130799" y="5998720"/>
                </a:cubicBezTo>
                <a:cubicBezTo>
                  <a:pt x="9130150" y="5998720"/>
                  <a:pt x="9128855" y="5999367"/>
                  <a:pt x="9128208" y="5999367"/>
                </a:cubicBezTo>
                <a:cubicBezTo>
                  <a:pt x="9121727" y="5999367"/>
                  <a:pt x="9115896" y="5994832"/>
                  <a:pt x="9113952" y="5988354"/>
                </a:cubicBezTo>
                <a:lnTo>
                  <a:pt x="9048181" y="5725946"/>
                </a:lnTo>
                <a:lnTo>
                  <a:pt x="8863156" y="5929024"/>
                </a:lnTo>
                <a:lnTo>
                  <a:pt x="9107472" y="6149654"/>
                </a:lnTo>
                <a:cubicBezTo>
                  <a:pt x="9108769" y="6150950"/>
                  <a:pt x="9108769" y="6153542"/>
                  <a:pt x="9107472" y="6154837"/>
                </a:cubicBezTo>
                <a:cubicBezTo>
                  <a:pt x="9106824" y="6154837"/>
                  <a:pt x="9106177" y="6155484"/>
                  <a:pt x="9104882" y="6155484"/>
                </a:cubicBezTo>
                <a:cubicBezTo>
                  <a:pt x="9104233" y="6155484"/>
                  <a:pt x="9102937" y="6155484"/>
                  <a:pt x="9102289" y="6154837"/>
                </a:cubicBezTo>
                <a:lnTo>
                  <a:pt x="8858226" y="5934433"/>
                </a:lnTo>
                <a:lnTo>
                  <a:pt x="8494324" y="6333842"/>
                </a:lnTo>
                <a:lnTo>
                  <a:pt x="8650684" y="6588211"/>
                </a:lnTo>
                <a:cubicBezTo>
                  <a:pt x="8651981" y="6590153"/>
                  <a:pt x="8651333" y="6592097"/>
                  <a:pt x="8649388" y="6593392"/>
                </a:cubicBezTo>
                <a:cubicBezTo>
                  <a:pt x="8648741" y="6594040"/>
                  <a:pt x="8648093" y="6594040"/>
                  <a:pt x="8647444" y="6594040"/>
                </a:cubicBezTo>
                <a:cubicBezTo>
                  <a:pt x="8646149" y="6594040"/>
                  <a:pt x="8644853" y="6593392"/>
                  <a:pt x="8644206" y="6592097"/>
                </a:cubicBezTo>
                <a:lnTo>
                  <a:pt x="8489028" y="6339655"/>
                </a:lnTo>
                <a:lnTo>
                  <a:pt x="8295620" y="6551933"/>
                </a:lnTo>
                <a:cubicBezTo>
                  <a:pt x="8294973" y="6551933"/>
                  <a:pt x="8293677" y="6552582"/>
                  <a:pt x="8293029" y="6552582"/>
                </a:cubicBezTo>
                <a:cubicBezTo>
                  <a:pt x="8292382" y="6552582"/>
                  <a:pt x="8291084" y="6552582"/>
                  <a:pt x="8290437" y="6551933"/>
                </a:cubicBezTo>
                <a:cubicBezTo>
                  <a:pt x="8289141" y="6550638"/>
                  <a:pt x="8289141" y="6548047"/>
                  <a:pt x="8290437" y="6546752"/>
                </a:cubicBezTo>
                <a:lnTo>
                  <a:pt x="8485038" y="6333163"/>
                </a:lnTo>
                <a:lnTo>
                  <a:pt x="8389514" y="6177764"/>
                </a:lnTo>
                <a:lnTo>
                  <a:pt x="8112904" y="6561650"/>
                </a:lnTo>
                <a:cubicBezTo>
                  <a:pt x="8112257" y="6562298"/>
                  <a:pt x="8110961" y="6562946"/>
                  <a:pt x="8109664" y="6562946"/>
                </a:cubicBezTo>
                <a:cubicBezTo>
                  <a:pt x="8109017" y="6562946"/>
                  <a:pt x="8108369" y="6562946"/>
                  <a:pt x="8107722" y="6562298"/>
                </a:cubicBezTo>
                <a:cubicBezTo>
                  <a:pt x="8105777" y="6561002"/>
                  <a:pt x="8105777" y="6559060"/>
                  <a:pt x="8107074" y="6557116"/>
                </a:cubicBezTo>
                <a:lnTo>
                  <a:pt x="8385325" y="6170951"/>
                </a:lnTo>
                <a:lnTo>
                  <a:pt x="8275799" y="5992772"/>
                </a:lnTo>
                <a:lnTo>
                  <a:pt x="7221473" y="6797049"/>
                </a:lnTo>
                <a:lnTo>
                  <a:pt x="7245855" y="6858000"/>
                </a:lnTo>
                <a:lnTo>
                  <a:pt x="7238338" y="6858000"/>
                </a:lnTo>
                <a:lnTo>
                  <a:pt x="7215714" y="6801442"/>
                </a:lnTo>
                <a:lnTo>
                  <a:pt x="7141572" y="6858000"/>
                </a:lnTo>
                <a:lnTo>
                  <a:pt x="7114734" y="6858000"/>
                </a:lnTo>
                <a:lnTo>
                  <a:pt x="7117040" y="6839554"/>
                </a:lnTo>
                <a:lnTo>
                  <a:pt x="7204324" y="6772971"/>
                </a:lnTo>
                <a:lnTo>
                  <a:pt x="7065744" y="6426544"/>
                </a:lnTo>
                <a:lnTo>
                  <a:pt x="6693505" y="6817395"/>
                </a:lnTo>
                <a:lnTo>
                  <a:pt x="6718757" y="6858000"/>
                </a:lnTo>
                <a:lnTo>
                  <a:pt x="6709862" y="6858000"/>
                </a:lnTo>
                <a:lnTo>
                  <a:pt x="6688124" y="6823045"/>
                </a:lnTo>
                <a:lnTo>
                  <a:pt x="6654834" y="6858000"/>
                </a:lnTo>
                <a:lnTo>
                  <a:pt x="6614327" y="6858000"/>
                </a:lnTo>
                <a:lnTo>
                  <a:pt x="6672122" y="6797315"/>
                </a:lnTo>
                <a:lnTo>
                  <a:pt x="6397571" y="6355842"/>
                </a:lnTo>
                <a:lnTo>
                  <a:pt x="6434773" y="6483915"/>
                </a:lnTo>
                <a:cubicBezTo>
                  <a:pt x="6436718" y="6491689"/>
                  <a:pt x="6432830" y="6499462"/>
                  <a:pt x="6425054" y="6502054"/>
                </a:cubicBezTo>
                <a:cubicBezTo>
                  <a:pt x="6423758" y="6502054"/>
                  <a:pt x="6422463" y="6502701"/>
                  <a:pt x="6421167" y="6502701"/>
                </a:cubicBezTo>
                <a:cubicBezTo>
                  <a:pt x="6414687" y="6502701"/>
                  <a:pt x="6408855" y="6498815"/>
                  <a:pt x="6406913" y="6492337"/>
                </a:cubicBezTo>
                <a:lnTo>
                  <a:pt x="6340705" y="6264400"/>
                </a:lnTo>
                <a:lnTo>
                  <a:pt x="6182729" y="6010379"/>
                </a:lnTo>
                <a:cubicBezTo>
                  <a:pt x="6181434" y="6008436"/>
                  <a:pt x="6182081" y="6006493"/>
                  <a:pt x="6184026" y="6005198"/>
                </a:cubicBezTo>
                <a:cubicBezTo>
                  <a:pt x="6185969" y="6003901"/>
                  <a:pt x="6187913" y="6004549"/>
                  <a:pt x="6189208" y="6006493"/>
                </a:cubicBezTo>
                <a:lnTo>
                  <a:pt x="6332908" y="6237559"/>
                </a:lnTo>
                <a:lnTo>
                  <a:pt x="6185342" y="5729532"/>
                </a:lnTo>
                <a:lnTo>
                  <a:pt x="5836398" y="5889535"/>
                </a:lnTo>
                <a:lnTo>
                  <a:pt x="5991153" y="6634823"/>
                </a:lnTo>
                <a:lnTo>
                  <a:pt x="6025931" y="6551285"/>
                </a:lnTo>
                <a:cubicBezTo>
                  <a:pt x="6026579" y="6549343"/>
                  <a:pt x="6029171" y="6548694"/>
                  <a:pt x="6030466" y="6549343"/>
                </a:cubicBezTo>
                <a:cubicBezTo>
                  <a:pt x="6032409" y="6549990"/>
                  <a:pt x="6033058" y="6552582"/>
                  <a:pt x="6032409" y="6553877"/>
                </a:cubicBezTo>
                <a:lnTo>
                  <a:pt x="5993662" y="6646911"/>
                </a:lnTo>
                <a:lnTo>
                  <a:pt x="6013621" y="6743033"/>
                </a:lnTo>
                <a:lnTo>
                  <a:pt x="6541173" y="6858000"/>
                </a:lnTo>
                <a:lnTo>
                  <a:pt x="6504453" y="6858000"/>
                </a:lnTo>
                <a:lnTo>
                  <a:pt x="6009732" y="6750158"/>
                </a:lnTo>
                <a:cubicBezTo>
                  <a:pt x="6008437" y="6750158"/>
                  <a:pt x="6007142" y="6748863"/>
                  <a:pt x="6007142" y="6747567"/>
                </a:cubicBezTo>
                <a:lnTo>
                  <a:pt x="5988706" y="6658808"/>
                </a:lnTo>
                <a:lnTo>
                  <a:pt x="5905744" y="6858000"/>
                </a:lnTo>
                <a:lnTo>
                  <a:pt x="5898235" y="6858000"/>
                </a:lnTo>
                <a:lnTo>
                  <a:pt x="5986197" y="6646724"/>
                </a:lnTo>
                <a:lnTo>
                  <a:pt x="5829579" y="5892662"/>
                </a:lnTo>
                <a:lnTo>
                  <a:pt x="5472750" y="6056282"/>
                </a:lnTo>
                <a:lnTo>
                  <a:pt x="5532756" y="6338064"/>
                </a:lnTo>
                <a:lnTo>
                  <a:pt x="5727885" y="6370551"/>
                </a:lnTo>
                <a:cubicBezTo>
                  <a:pt x="5735660" y="6371847"/>
                  <a:pt x="5741491" y="6379620"/>
                  <a:pt x="5740195" y="6387394"/>
                </a:cubicBezTo>
                <a:cubicBezTo>
                  <a:pt x="5738899" y="6394520"/>
                  <a:pt x="5733068" y="6399702"/>
                  <a:pt x="5725941" y="6399702"/>
                </a:cubicBezTo>
                <a:cubicBezTo>
                  <a:pt x="5725293" y="6399702"/>
                  <a:pt x="5724644" y="6399702"/>
                  <a:pt x="5723350" y="6399702"/>
                </a:cubicBezTo>
                <a:lnTo>
                  <a:pt x="5539359" y="6369069"/>
                </a:lnTo>
                <a:lnTo>
                  <a:pt x="5594337" y="6627243"/>
                </a:lnTo>
                <a:lnTo>
                  <a:pt x="5671514" y="6579789"/>
                </a:lnTo>
                <a:cubicBezTo>
                  <a:pt x="5673458" y="6578493"/>
                  <a:pt x="5675402" y="6579140"/>
                  <a:pt x="5676698" y="6581084"/>
                </a:cubicBezTo>
                <a:cubicBezTo>
                  <a:pt x="5677994" y="6583028"/>
                  <a:pt x="5677345" y="6584972"/>
                  <a:pt x="5675402" y="6586267"/>
                </a:cubicBezTo>
                <a:lnTo>
                  <a:pt x="5596551" y="6634750"/>
                </a:lnTo>
                <a:lnTo>
                  <a:pt x="5864866" y="6858000"/>
                </a:lnTo>
                <a:lnTo>
                  <a:pt x="5853324" y="6858000"/>
                </a:lnTo>
                <a:lnTo>
                  <a:pt x="5598289" y="6645799"/>
                </a:lnTo>
                <a:lnTo>
                  <a:pt x="5643477" y="6858000"/>
                </a:lnTo>
                <a:lnTo>
                  <a:pt x="5635935" y="6858000"/>
                </a:lnTo>
                <a:lnTo>
                  <a:pt x="5589339" y="6639185"/>
                </a:lnTo>
                <a:lnTo>
                  <a:pt x="5233466" y="6858000"/>
                </a:lnTo>
                <a:lnTo>
                  <a:pt x="5212670" y="6858000"/>
                </a:lnTo>
                <a:lnTo>
                  <a:pt x="5104379" y="6296647"/>
                </a:lnTo>
                <a:lnTo>
                  <a:pt x="4990059" y="6277614"/>
                </a:lnTo>
                <a:lnTo>
                  <a:pt x="4588180" y="6461891"/>
                </a:lnTo>
                <a:cubicBezTo>
                  <a:pt x="4587532" y="6461242"/>
                  <a:pt x="4586884" y="6461891"/>
                  <a:pt x="4586884" y="6461891"/>
                </a:cubicBezTo>
                <a:cubicBezTo>
                  <a:pt x="4585589" y="6461891"/>
                  <a:pt x="4584292" y="6461242"/>
                  <a:pt x="4583645" y="6459947"/>
                </a:cubicBezTo>
                <a:cubicBezTo>
                  <a:pt x="4582998" y="6458003"/>
                  <a:pt x="4583645" y="6456061"/>
                  <a:pt x="4585589" y="6455413"/>
                </a:cubicBezTo>
                <a:lnTo>
                  <a:pt x="4977795" y="6275572"/>
                </a:lnTo>
                <a:lnTo>
                  <a:pt x="4345062" y="6170225"/>
                </a:lnTo>
                <a:lnTo>
                  <a:pt x="4463777" y="6330388"/>
                </a:lnTo>
                <a:cubicBezTo>
                  <a:pt x="4465073" y="6332332"/>
                  <a:pt x="4464425" y="6334275"/>
                  <a:pt x="4463130" y="6335571"/>
                </a:cubicBezTo>
                <a:cubicBezTo>
                  <a:pt x="4462482" y="6336219"/>
                  <a:pt x="4461833" y="6336219"/>
                  <a:pt x="4461186" y="6336219"/>
                </a:cubicBezTo>
                <a:cubicBezTo>
                  <a:pt x="4459890" y="6336219"/>
                  <a:pt x="4459242" y="6335571"/>
                  <a:pt x="4457946" y="6334922"/>
                </a:cubicBezTo>
                <a:lnTo>
                  <a:pt x="4340407" y="6176347"/>
                </a:lnTo>
                <a:lnTo>
                  <a:pt x="4233777" y="6446992"/>
                </a:lnTo>
                <a:lnTo>
                  <a:pt x="4318474" y="6858000"/>
                </a:lnTo>
                <a:lnTo>
                  <a:pt x="4311809" y="6858000"/>
                </a:lnTo>
                <a:lnTo>
                  <a:pt x="4227466" y="6448461"/>
                </a:lnTo>
                <a:lnTo>
                  <a:pt x="3695345" y="5916449"/>
                </a:lnTo>
                <a:cubicBezTo>
                  <a:pt x="3694048" y="5915154"/>
                  <a:pt x="3694048" y="5912563"/>
                  <a:pt x="3695345" y="5911268"/>
                </a:cubicBezTo>
                <a:cubicBezTo>
                  <a:pt x="3696640" y="5909971"/>
                  <a:pt x="3699231" y="5909971"/>
                  <a:pt x="3700527" y="5911268"/>
                </a:cubicBezTo>
                <a:lnTo>
                  <a:pt x="4229493" y="6440122"/>
                </a:lnTo>
                <a:lnTo>
                  <a:pt x="4335789" y="6170116"/>
                </a:lnTo>
                <a:lnTo>
                  <a:pt x="4334576" y="6168480"/>
                </a:lnTo>
                <a:lnTo>
                  <a:pt x="4155380" y="6138643"/>
                </a:lnTo>
                <a:cubicBezTo>
                  <a:pt x="4147605" y="6137346"/>
                  <a:pt x="4141774" y="6129573"/>
                  <a:pt x="4143071" y="6121799"/>
                </a:cubicBezTo>
                <a:cubicBezTo>
                  <a:pt x="4144366" y="6114025"/>
                  <a:pt x="4152142" y="6108195"/>
                  <a:pt x="4159916" y="6109491"/>
                </a:cubicBezTo>
                <a:lnTo>
                  <a:pt x="4309287" y="6134364"/>
                </a:lnTo>
                <a:lnTo>
                  <a:pt x="3799659" y="5446800"/>
                </a:lnTo>
                <a:cubicBezTo>
                  <a:pt x="3798363" y="5444857"/>
                  <a:pt x="3799012" y="5442913"/>
                  <a:pt x="3800307" y="5441618"/>
                </a:cubicBezTo>
                <a:cubicBezTo>
                  <a:pt x="3801603" y="5440323"/>
                  <a:pt x="3804194" y="5440970"/>
                  <a:pt x="3805491" y="5442265"/>
                </a:cubicBezTo>
                <a:lnTo>
                  <a:pt x="4319774" y="6136110"/>
                </a:lnTo>
                <a:lnTo>
                  <a:pt x="4347370" y="6140704"/>
                </a:lnTo>
                <a:lnTo>
                  <a:pt x="4613145" y="5465678"/>
                </a:lnTo>
                <a:lnTo>
                  <a:pt x="4414063" y="5203457"/>
                </a:lnTo>
                <a:lnTo>
                  <a:pt x="4360109" y="5341210"/>
                </a:lnTo>
                <a:cubicBezTo>
                  <a:pt x="4359461" y="5342505"/>
                  <a:pt x="4358165" y="5343801"/>
                  <a:pt x="4356869" y="5343801"/>
                </a:cubicBezTo>
                <a:cubicBezTo>
                  <a:pt x="4356221" y="5343801"/>
                  <a:pt x="4356221" y="5343801"/>
                  <a:pt x="4355574" y="5343801"/>
                </a:cubicBezTo>
                <a:cubicBezTo>
                  <a:pt x="4353630" y="5343153"/>
                  <a:pt x="4352982" y="5341210"/>
                  <a:pt x="4353630" y="5339266"/>
                </a:cubicBezTo>
                <a:lnTo>
                  <a:pt x="4409267" y="5197140"/>
                </a:lnTo>
                <a:lnTo>
                  <a:pt x="4048164" y="4721513"/>
                </a:lnTo>
                <a:lnTo>
                  <a:pt x="3756903" y="4861843"/>
                </a:lnTo>
                <a:cubicBezTo>
                  <a:pt x="3754959" y="4863140"/>
                  <a:pt x="3752367" y="4863140"/>
                  <a:pt x="3750424" y="4863140"/>
                </a:cubicBezTo>
                <a:cubicBezTo>
                  <a:pt x="3745240" y="4863140"/>
                  <a:pt x="3740057" y="4859901"/>
                  <a:pt x="3737466" y="4854718"/>
                </a:cubicBezTo>
                <a:cubicBezTo>
                  <a:pt x="3734226" y="4847593"/>
                  <a:pt x="3736817" y="4838524"/>
                  <a:pt x="3744592" y="4835285"/>
                </a:cubicBezTo>
                <a:lnTo>
                  <a:pt x="4030104" y="4697724"/>
                </a:lnTo>
                <a:lnTo>
                  <a:pt x="3813548" y="4412489"/>
                </a:lnTo>
                <a:lnTo>
                  <a:pt x="3287359" y="4069191"/>
                </a:lnTo>
                <a:lnTo>
                  <a:pt x="3199220" y="4162114"/>
                </a:lnTo>
                <a:lnTo>
                  <a:pt x="3353893" y="4654562"/>
                </a:lnTo>
                <a:lnTo>
                  <a:pt x="3420657" y="4729047"/>
                </a:lnTo>
                <a:cubicBezTo>
                  <a:pt x="3421949" y="4730342"/>
                  <a:pt x="3421949" y="4732934"/>
                  <a:pt x="3420657" y="4734229"/>
                </a:cubicBezTo>
                <a:cubicBezTo>
                  <a:pt x="3419361" y="4734877"/>
                  <a:pt x="3418712" y="4735525"/>
                  <a:pt x="3418063" y="4735525"/>
                </a:cubicBezTo>
                <a:cubicBezTo>
                  <a:pt x="3416766" y="4735525"/>
                  <a:pt x="3416117" y="4734877"/>
                  <a:pt x="3415468" y="4734229"/>
                </a:cubicBezTo>
                <a:lnTo>
                  <a:pt x="3359188" y="4671439"/>
                </a:lnTo>
                <a:lnTo>
                  <a:pt x="3397736" y="4794167"/>
                </a:lnTo>
                <a:lnTo>
                  <a:pt x="4063362" y="5065251"/>
                </a:lnTo>
                <a:cubicBezTo>
                  <a:pt x="4065307" y="5065899"/>
                  <a:pt x="4065954" y="5067842"/>
                  <a:pt x="4065307" y="5069786"/>
                </a:cubicBezTo>
                <a:cubicBezTo>
                  <a:pt x="4064658" y="5071081"/>
                  <a:pt x="4063362" y="5071729"/>
                  <a:pt x="4062066" y="5071729"/>
                </a:cubicBezTo>
                <a:cubicBezTo>
                  <a:pt x="4061419" y="5071729"/>
                  <a:pt x="4061419" y="5071729"/>
                  <a:pt x="4060771" y="5071729"/>
                </a:cubicBezTo>
                <a:lnTo>
                  <a:pt x="3400449" y="4802806"/>
                </a:lnTo>
                <a:lnTo>
                  <a:pt x="3420009" y="4865082"/>
                </a:lnTo>
                <a:cubicBezTo>
                  <a:pt x="3422604" y="4872856"/>
                  <a:pt x="3418063" y="4881277"/>
                  <a:pt x="3410288" y="4883221"/>
                </a:cubicBezTo>
                <a:cubicBezTo>
                  <a:pt x="3409639" y="4883868"/>
                  <a:pt x="3407702" y="4883868"/>
                  <a:pt x="3406404" y="4883868"/>
                </a:cubicBezTo>
                <a:cubicBezTo>
                  <a:pt x="3399919" y="4883868"/>
                  <a:pt x="3394738" y="4879982"/>
                  <a:pt x="3392151" y="4873504"/>
                </a:cubicBezTo>
                <a:lnTo>
                  <a:pt x="3365471" y="4788560"/>
                </a:lnTo>
                <a:lnTo>
                  <a:pt x="3085217" y="4674424"/>
                </a:lnTo>
                <a:lnTo>
                  <a:pt x="3515448" y="5408330"/>
                </a:lnTo>
                <a:lnTo>
                  <a:pt x="3707006" y="5304934"/>
                </a:lnTo>
                <a:cubicBezTo>
                  <a:pt x="3708949" y="5304286"/>
                  <a:pt x="3710892" y="5304934"/>
                  <a:pt x="3712189" y="5306230"/>
                </a:cubicBezTo>
                <a:cubicBezTo>
                  <a:pt x="3712836" y="5308173"/>
                  <a:pt x="3712189" y="5310116"/>
                  <a:pt x="3710892" y="5311412"/>
                </a:cubicBezTo>
                <a:lnTo>
                  <a:pt x="3519266" y="5414844"/>
                </a:lnTo>
                <a:lnTo>
                  <a:pt x="3640912" y="5622351"/>
                </a:lnTo>
                <a:cubicBezTo>
                  <a:pt x="3642209" y="5624295"/>
                  <a:pt x="3641560" y="5626238"/>
                  <a:pt x="3639617" y="5627533"/>
                </a:cubicBezTo>
                <a:cubicBezTo>
                  <a:pt x="3638968" y="5627533"/>
                  <a:pt x="3638320" y="5628181"/>
                  <a:pt x="3637673" y="5628181"/>
                </a:cubicBezTo>
                <a:cubicBezTo>
                  <a:pt x="3636378" y="5628181"/>
                  <a:pt x="3635080" y="5627533"/>
                  <a:pt x="3634433" y="5626238"/>
                </a:cubicBezTo>
                <a:lnTo>
                  <a:pt x="3512614" y="5418435"/>
                </a:lnTo>
                <a:lnTo>
                  <a:pt x="3308258" y="5528737"/>
                </a:lnTo>
                <a:lnTo>
                  <a:pt x="3543723" y="5724056"/>
                </a:lnTo>
                <a:cubicBezTo>
                  <a:pt x="3545020" y="5725351"/>
                  <a:pt x="3545667" y="5727942"/>
                  <a:pt x="3544372" y="5729237"/>
                </a:cubicBezTo>
                <a:cubicBezTo>
                  <a:pt x="3543723" y="5729886"/>
                  <a:pt x="3542430" y="5729886"/>
                  <a:pt x="3541781" y="5729886"/>
                </a:cubicBezTo>
                <a:cubicBezTo>
                  <a:pt x="3541133" y="5729886"/>
                  <a:pt x="3539837" y="5729886"/>
                  <a:pt x="3539188" y="5729237"/>
                </a:cubicBezTo>
                <a:lnTo>
                  <a:pt x="3301623" y="5532318"/>
                </a:lnTo>
                <a:lnTo>
                  <a:pt x="3118905" y="5630942"/>
                </a:lnTo>
                <a:lnTo>
                  <a:pt x="3564457" y="5921632"/>
                </a:lnTo>
                <a:cubicBezTo>
                  <a:pt x="3566402" y="5922927"/>
                  <a:pt x="3566402" y="5924871"/>
                  <a:pt x="3565754" y="5926815"/>
                </a:cubicBezTo>
                <a:cubicBezTo>
                  <a:pt x="3564457" y="5928110"/>
                  <a:pt x="3563810" y="5928757"/>
                  <a:pt x="3562515" y="5928757"/>
                </a:cubicBezTo>
                <a:cubicBezTo>
                  <a:pt x="3561867" y="5928757"/>
                  <a:pt x="3561219" y="5928757"/>
                  <a:pt x="3560570" y="5928110"/>
                </a:cubicBezTo>
                <a:lnTo>
                  <a:pt x="3111344" y="5635024"/>
                </a:lnTo>
                <a:lnTo>
                  <a:pt x="2946989" y="5723736"/>
                </a:lnTo>
                <a:lnTo>
                  <a:pt x="3865886" y="6858000"/>
                </a:lnTo>
                <a:lnTo>
                  <a:pt x="3827990" y="6858000"/>
                </a:lnTo>
                <a:lnTo>
                  <a:pt x="2920622" y="5737968"/>
                </a:lnTo>
                <a:lnTo>
                  <a:pt x="2522196" y="5953021"/>
                </a:lnTo>
                <a:lnTo>
                  <a:pt x="2672991" y="6461993"/>
                </a:lnTo>
                <a:lnTo>
                  <a:pt x="2827764" y="6298647"/>
                </a:lnTo>
                <a:cubicBezTo>
                  <a:pt x="2829060" y="6297352"/>
                  <a:pt x="2831650" y="6297352"/>
                  <a:pt x="2832946" y="6298647"/>
                </a:cubicBezTo>
                <a:cubicBezTo>
                  <a:pt x="2834243" y="6299944"/>
                  <a:pt x="2834243" y="6302534"/>
                  <a:pt x="2832946" y="6303830"/>
                </a:cubicBezTo>
                <a:lnTo>
                  <a:pt x="2675395" y="6470108"/>
                </a:lnTo>
                <a:lnTo>
                  <a:pt x="2701332" y="6557652"/>
                </a:lnTo>
                <a:lnTo>
                  <a:pt x="3292543" y="6699141"/>
                </a:lnTo>
                <a:lnTo>
                  <a:pt x="2994933" y="5936531"/>
                </a:lnTo>
                <a:cubicBezTo>
                  <a:pt x="2994285" y="5934589"/>
                  <a:pt x="2994933" y="5932645"/>
                  <a:pt x="2996878" y="5931997"/>
                </a:cubicBezTo>
                <a:cubicBezTo>
                  <a:pt x="2998821" y="5931350"/>
                  <a:pt x="3000764" y="5931997"/>
                  <a:pt x="3001412" y="5933941"/>
                </a:cubicBezTo>
                <a:lnTo>
                  <a:pt x="3300804" y="6701118"/>
                </a:lnTo>
                <a:lnTo>
                  <a:pt x="3668127" y="6789026"/>
                </a:lnTo>
                <a:cubicBezTo>
                  <a:pt x="3670071" y="6789673"/>
                  <a:pt x="3671368" y="6791616"/>
                  <a:pt x="3670719" y="6793560"/>
                </a:cubicBezTo>
                <a:cubicBezTo>
                  <a:pt x="3670071" y="6794856"/>
                  <a:pt x="3668775" y="6796151"/>
                  <a:pt x="3666831" y="6796151"/>
                </a:cubicBezTo>
                <a:cubicBezTo>
                  <a:pt x="3666831" y="6796151"/>
                  <a:pt x="3666184" y="6796151"/>
                  <a:pt x="3666184" y="6796151"/>
                </a:cubicBezTo>
                <a:lnTo>
                  <a:pt x="3304073" y="6709491"/>
                </a:lnTo>
                <a:lnTo>
                  <a:pt x="3362029" y="6858000"/>
                </a:lnTo>
                <a:lnTo>
                  <a:pt x="3354539" y="6858000"/>
                </a:lnTo>
                <a:lnTo>
                  <a:pt x="3295811" y="6707514"/>
                </a:lnTo>
                <a:lnTo>
                  <a:pt x="2703753" y="6565822"/>
                </a:lnTo>
                <a:lnTo>
                  <a:pt x="2790318" y="6858000"/>
                </a:lnTo>
                <a:lnTo>
                  <a:pt x="2759824" y="6858000"/>
                </a:lnTo>
                <a:lnTo>
                  <a:pt x="2670959" y="6557973"/>
                </a:lnTo>
                <a:lnTo>
                  <a:pt x="2606710" y="6542598"/>
                </a:lnTo>
                <a:lnTo>
                  <a:pt x="2307861" y="6858000"/>
                </a:lnTo>
                <a:lnTo>
                  <a:pt x="2297766" y="6858000"/>
                </a:lnTo>
                <a:lnTo>
                  <a:pt x="2598482" y="6540628"/>
                </a:lnTo>
                <a:lnTo>
                  <a:pt x="1791400" y="6347476"/>
                </a:lnTo>
                <a:lnTo>
                  <a:pt x="1484614" y="6513067"/>
                </a:lnTo>
                <a:cubicBezTo>
                  <a:pt x="1483965" y="6513714"/>
                  <a:pt x="1483319" y="6513714"/>
                  <a:pt x="1482671" y="6513714"/>
                </a:cubicBezTo>
                <a:cubicBezTo>
                  <a:pt x="1481374" y="6513714"/>
                  <a:pt x="1480077" y="6513067"/>
                  <a:pt x="1479430" y="6511770"/>
                </a:cubicBezTo>
                <a:cubicBezTo>
                  <a:pt x="1478782" y="6509828"/>
                  <a:pt x="1479430" y="6507884"/>
                  <a:pt x="1480726" y="6506588"/>
                </a:cubicBezTo>
                <a:lnTo>
                  <a:pt x="1780390" y="6344842"/>
                </a:lnTo>
                <a:lnTo>
                  <a:pt x="1215599" y="6209675"/>
                </a:lnTo>
                <a:lnTo>
                  <a:pt x="1157555" y="6357014"/>
                </a:lnTo>
                <a:lnTo>
                  <a:pt x="1243754" y="6484837"/>
                </a:lnTo>
                <a:lnTo>
                  <a:pt x="1393261" y="6413954"/>
                </a:lnTo>
                <a:cubicBezTo>
                  <a:pt x="1400388" y="6410715"/>
                  <a:pt x="1409459" y="6413307"/>
                  <a:pt x="1412700" y="6421079"/>
                </a:cubicBezTo>
                <a:cubicBezTo>
                  <a:pt x="1415938" y="6428206"/>
                  <a:pt x="1413346" y="6437275"/>
                  <a:pt x="1405572" y="6440514"/>
                </a:cubicBezTo>
                <a:lnTo>
                  <a:pt x="1260275" y="6509334"/>
                </a:lnTo>
                <a:lnTo>
                  <a:pt x="1399817" y="6716254"/>
                </a:lnTo>
                <a:lnTo>
                  <a:pt x="1631045" y="6830485"/>
                </a:lnTo>
                <a:cubicBezTo>
                  <a:pt x="1632987" y="6831133"/>
                  <a:pt x="1633635" y="6833724"/>
                  <a:pt x="1632987" y="6835667"/>
                </a:cubicBezTo>
                <a:cubicBezTo>
                  <a:pt x="1631691" y="6836962"/>
                  <a:pt x="1630396" y="6837611"/>
                  <a:pt x="1629101" y="6837611"/>
                </a:cubicBezTo>
                <a:cubicBezTo>
                  <a:pt x="1628451" y="6837611"/>
                  <a:pt x="1627804" y="6837611"/>
                  <a:pt x="1627804" y="6836962"/>
                </a:cubicBezTo>
                <a:lnTo>
                  <a:pt x="1408065" y="6728485"/>
                </a:lnTo>
                <a:lnTo>
                  <a:pt x="1495406" y="6858000"/>
                </a:lnTo>
                <a:lnTo>
                  <a:pt x="1485697" y="6858000"/>
                </a:lnTo>
                <a:lnTo>
                  <a:pt x="1393568" y="6721329"/>
                </a:lnTo>
                <a:lnTo>
                  <a:pt x="1109144" y="6580919"/>
                </a:lnTo>
                <a:lnTo>
                  <a:pt x="1060216" y="6604093"/>
                </a:lnTo>
                <a:lnTo>
                  <a:pt x="960188" y="6858000"/>
                </a:lnTo>
                <a:lnTo>
                  <a:pt x="952836" y="6858000"/>
                </a:lnTo>
                <a:lnTo>
                  <a:pt x="1051133" y="6608396"/>
                </a:lnTo>
                <a:lnTo>
                  <a:pt x="524159" y="6858000"/>
                </a:lnTo>
                <a:lnTo>
                  <a:pt x="456671" y="6858000"/>
                </a:lnTo>
                <a:lnTo>
                  <a:pt x="1066742" y="6568760"/>
                </a:lnTo>
                <a:lnTo>
                  <a:pt x="1069635" y="6561415"/>
                </a:lnTo>
                <a:lnTo>
                  <a:pt x="688370" y="6373200"/>
                </a:lnTo>
                <a:lnTo>
                  <a:pt x="0" y="6742574"/>
                </a:lnTo>
                <a:lnTo>
                  <a:pt x="0" y="6734010"/>
                </a:lnTo>
                <a:lnTo>
                  <a:pt x="680058" y="6369096"/>
                </a:lnTo>
                <a:lnTo>
                  <a:pt x="0" y="6033377"/>
                </a:lnTo>
                <a:lnTo>
                  <a:pt x="0" y="6024720"/>
                </a:lnTo>
                <a:lnTo>
                  <a:pt x="688223" y="6364715"/>
                </a:lnTo>
                <a:lnTo>
                  <a:pt x="944009" y="6227462"/>
                </a:lnTo>
                <a:lnTo>
                  <a:pt x="925173" y="6140171"/>
                </a:lnTo>
                <a:lnTo>
                  <a:pt x="740142" y="6095888"/>
                </a:lnTo>
                <a:cubicBezTo>
                  <a:pt x="738198" y="6095240"/>
                  <a:pt x="736903" y="6093297"/>
                  <a:pt x="737551" y="6091353"/>
                </a:cubicBezTo>
                <a:cubicBezTo>
                  <a:pt x="738198" y="6089411"/>
                  <a:pt x="740142" y="6088114"/>
                  <a:pt x="742086" y="6088762"/>
                </a:cubicBezTo>
                <a:lnTo>
                  <a:pt x="923446" y="6132166"/>
                </a:lnTo>
                <a:lnTo>
                  <a:pt x="889090" y="5972950"/>
                </a:lnTo>
                <a:lnTo>
                  <a:pt x="615677" y="5567352"/>
                </a:lnTo>
                <a:lnTo>
                  <a:pt x="317592" y="5601075"/>
                </a:lnTo>
                <a:lnTo>
                  <a:pt x="0" y="5977150"/>
                </a:lnTo>
                <a:lnTo>
                  <a:pt x="0" y="5931511"/>
                </a:lnTo>
                <a:lnTo>
                  <a:pt x="274978" y="5605896"/>
                </a:lnTo>
                <a:lnTo>
                  <a:pt x="9281" y="5635956"/>
                </a:lnTo>
                <a:cubicBezTo>
                  <a:pt x="7336" y="5635956"/>
                  <a:pt x="6039" y="5634660"/>
                  <a:pt x="5393" y="5632717"/>
                </a:cubicBezTo>
                <a:cubicBezTo>
                  <a:pt x="5393" y="5630773"/>
                  <a:pt x="6688" y="5628830"/>
                  <a:pt x="8632" y="5628830"/>
                </a:cubicBezTo>
                <a:lnTo>
                  <a:pt x="281700" y="5597936"/>
                </a:lnTo>
                <a:lnTo>
                  <a:pt x="478892" y="5364433"/>
                </a:lnTo>
                <a:lnTo>
                  <a:pt x="422370" y="5280585"/>
                </a:lnTo>
                <a:lnTo>
                  <a:pt x="188755" y="5426718"/>
                </a:lnTo>
                <a:cubicBezTo>
                  <a:pt x="186812" y="5428015"/>
                  <a:pt x="184868" y="5427366"/>
                  <a:pt x="183573" y="5425423"/>
                </a:cubicBezTo>
                <a:cubicBezTo>
                  <a:pt x="182276" y="5423479"/>
                  <a:pt x="182925" y="5421537"/>
                  <a:pt x="184868" y="5420241"/>
                </a:cubicBezTo>
                <a:lnTo>
                  <a:pt x="418140" y="5274310"/>
                </a:lnTo>
                <a:lnTo>
                  <a:pt x="192175" y="4939099"/>
                </a:lnTo>
                <a:lnTo>
                  <a:pt x="0" y="4959537"/>
                </a:lnTo>
                <a:lnTo>
                  <a:pt x="0" y="4930087"/>
                </a:lnTo>
                <a:lnTo>
                  <a:pt x="173646" y="4911612"/>
                </a:lnTo>
                <a:lnTo>
                  <a:pt x="6038" y="4662971"/>
                </a:lnTo>
                <a:cubicBezTo>
                  <a:pt x="4742" y="4661028"/>
                  <a:pt x="5389" y="4659085"/>
                  <a:pt x="7333" y="4657790"/>
                </a:cubicBezTo>
                <a:cubicBezTo>
                  <a:pt x="9277" y="4656493"/>
                  <a:pt x="11221" y="4657142"/>
                  <a:pt x="12517" y="4659085"/>
                </a:cubicBezTo>
                <a:lnTo>
                  <a:pt x="182200" y="4910701"/>
                </a:lnTo>
                <a:lnTo>
                  <a:pt x="649152" y="4861019"/>
                </a:lnTo>
                <a:lnTo>
                  <a:pt x="506889" y="4201744"/>
                </a:lnTo>
                <a:cubicBezTo>
                  <a:pt x="506242" y="4199800"/>
                  <a:pt x="507537" y="4197856"/>
                  <a:pt x="509481" y="4197209"/>
                </a:cubicBezTo>
                <a:cubicBezTo>
                  <a:pt x="511425" y="4196561"/>
                  <a:pt x="513368" y="4197856"/>
                  <a:pt x="514016" y="4199800"/>
                </a:cubicBezTo>
                <a:lnTo>
                  <a:pt x="656527" y="4860234"/>
                </a:lnTo>
                <a:lnTo>
                  <a:pt x="1000618" y="4823623"/>
                </a:lnTo>
                <a:cubicBezTo>
                  <a:pt x="1008393" y="4822976"/>
                  <a:pt x="1015520" y="4828806"/>
                  <a:pt x="1016816" y="4836580"/>
                </a:cubicBezTo>
                <a:cubicBezTo>
                  <a:pt x="1017463" y="4844353"/>
                  <a:pt x="1011632" y="4852127"/>
                  <a:pt x="1003857" y="4852774"/>
                </a:cubicBezTo>
                <a:lnTo>
                  <a:pt x="662746" y="4889052"/>
                </a:lnTo>
                <a:lnTo>
                  <a:pt x="706899" y="5093668"/>
                </a:lnTo>
                <a:lnTo>
                  <a:pt x="1174593" y="4801086"/>
                </a:lnTo>
                <a:lnTo>
                  <a:pt x="800400" y="4203039"/>
                </a:lnTo>
                <a:cubicBezTo>
                  <a:pt x="799104" y="4201096"/>
                  <a:pt x="799751" y="4199152"/>
                  <a:pt x="801695" y="4197857"/>
                </a:cubicBezTo>
                <a:cubicBezTo>
                  <a:pt x="803639" y="4196561"/>
                  <a:pt x="805583" y="4197210"/>
                  <a:pt x="806879" y="4199152"/>
                </a:cubicBezTo>
                <a:lnTo>
                  <a:pt x="1181147" y="4796987"/>
                </a:lnTo>
                <a:lnTo>
                  <a:pt x="1525611" y="4581496"/>
                </a:lnTo>
                <a:lnTo>
                  <a:pt x="1415931" y="3971133"/>
                </a:lnTo>
                <a:cubicBezTo>
                  <a:pt x="1415284" y="3969189"/>
                  <a:pt x="1416580" y="3967245"/>
                  <a:pt x="1419172" y="3966599"/>
                </a:cubicBezTo>
                <a:cubicBezTo>
                  <a:pt x="1421115" y="3965951"/>
                  <a:pt x="1423059" y="3967245"/>
                  <a:pt x="1423707" y="3969837"/>
                </a:cubicBezTo>
                <a:lnTo>
                  <a:pt x="1532810" y="4576992"/>
                </a:lnTo>
                <a:lnTo>
                  <a:pt x="1888270" y="4354623"/>
                </a:lnTo>
                <a:cubicBezTo>
                  <a:pt x="1889566" y="4353974"/>
                  <a:pt x="1891508" y="4353974"/>
                  <a:pt x="1892806" y="4354623"/>
                </a:cubicBezTo>
                <a:lnTo>
                  <a:pt x="2209146" y="4617027"/>
                </a:lnTo>
                <a:lnTo>
                  <a:pt x="2314699" y="4360621"/>
                </a:lnTo>
                <a:lnTo>
                  <a:pt x="2085239" y="4267171"/>
                </a:lnTo>
                <a:cubicBezTo>
                  <a:pt x="2083296" y="4266524"/>
                  <a:pt x="2082648" y="4264580"/>
                  <a:pt x="2083296" y="4262636"/>
                </a:cubicBezTo>
                <a:cubicBezTo>
                  <a:pt x="2083943" y="4260693"/>
                  <a:pt x="2085887" y="4260046"/>
                  <a:pt x="2087831" y="4260693"/>
                </a:cubicBezTo>
                <a:lnTo>
                  <a:pt x="2317355" y="4354170"/>
                </a:lnTo>
                <a:lnTo>
                  <a:pt x="2419569" y="4105870"/>
                </a:lnTo>
                <a:cubicBezTo>
                  <a:pt x="2420219" y="4103928"/>
                  <a:pt x="2422163" y="4103280"/>
                  <a:pt x="2424106" y="4103928"/>
                </a:cubicBezTo>
                <a:cubicBezTo>
                  <a:pt x="2426051" y="4104575"/>
                  <a:pt x="2426698" y="4106519"/>
                  <a:pt x="2426051" y="4108462"/>
                </a:cubicBezTo>
                <a:lnTo>
                  <a:pt x="2323818" y="4356802"/>
                </a:lnTo>
                <a:lnTo>
                  <a:pt x="2814789" y="4556755"/>
                </a:lnTo>
                <a:lnTo>
                  <a:pt x="3041833" y="4317391"/>
                </a:lnTo>
                <a:lnTo>
                  <a:pt x="2610092" y="3835758"/>
                </a:lnTo>
                <a:cubicBezTo>
                  <a:pt x="2608798" y="3834463"/>
                  <a:pt x="2608798" y="3831870"/>
                  <a:pt x="2610092" y="3830573"/>
                </a:cubicBezTo>
                <a:cubicBezTo>
                  <a:pt x="2611389" y="3829278"/>
                  <a:pt x="2613981" y="3829278"/>
                  <a:pt x="2615277" y="3830573"/>
                </a:cubicBezTo>
                <a:lnTo>
                  <a:pt x="3046886" y="4312063"/>
                </a:lnTo>
                <a:lnTo>
                  <a:pt x="3173787" y="4178276"/>
                </a:lnTo>
                <a:lnTo>
                  <a:pt x="3101420" y="3947896"/>
                </a:lnTo>
                <a:lnTo>
                  <a:pt x="2225808" y="3376630"/>
                </a:lnTo>
                <a:lnTo>
                  <a:pt x="2363877" y="4105870"/>
                </a:lnTo>
                <a:cubicBezTo>
                  <a:pt x="2364523" y="4107814"/>
                  <a:pt x="2363227" y="4109758"/>
                  <a:pt x="2361286" y="4110405"/>
                </a:cubicBezTo>
                <a:cubicBezTo>
                  <a:pt x="2361286" y="4111053"/>
                  <a:pt x="2360636" y="4111053"/>
                  <a:pt x="2360636" y="4111053"/>
                </a:cubicBezTo>
                <a:cubicBezTo>
                  <a:pt x="2358693" y="4111053"/>
                  <a:pt x="2357398" y="4109758"/>
                  <a:pt x="2356749" y="4107814"/>
                </a:cubicBezTo>
                <a:lnTo>
                  <a:pt x="2214047" y="3354092"/>
                </a:lnTo>
                <a:lnTo>
                  <a:pt x="1743553" y="3563776"/>
                </a:lnTo>
                <a:lnTo>
                  <a:pt x="1813454" y="3895251"/>
                </a:lnTo>
                <a:lnTo>
                  <a:pt x="2185699" y="3967907"/>
                </a:lnTo>
                <a:cubicBezTo>
                  <a:pt x="2193475" y="3969202"/>
                  <a:pt x="2198661" y="3976976"/>
                  <a:pt x="2197360" y="3984750"/>
                </a:cubicBezTo>
                <a:cubicBezTo>
                  <a:pt x="2196065" y="3991228"/>
                  <a:pt x="2189587" y="3996408"/>
                  <a:pt x="2183108" y="3996408"/>
                </a:cubicBezTo>
                <a:cubicBezTo>
                  <a:pt x="2182460" y="3996408"/>
                  <a:pt x="2181166" y="3996408"/>
                  <a:pt x="2180520" y="3996408"/>
                </a:cubicBezTo>
                <a:lnTo>
                  <a:pt x="1819948" y="3926030"/>
                </a:lnTo>
                <a:lnTo>
                  <a:pt x="1862382" y="4127247"/>
                </a:lnTo>
                <a:cubicBezTo>
                  <a:pt x="1863027" y="4129191"/>
                  <a:pt x="1861736" y="4131135"/>
                  <a:pt x="1859790" y="4131782"/>
                </a:cubicBezTo>
                <a:cubicBezTo>
                  <a:pt x="1859145" y="4131782"/>
                  <a:pt x="1859145" y="4131782"/>
                  <a:pt x="1859145" y="4131782"/>
                </a:cubicBezTo>
                <a:cubicBezTo>
                  <a:pt x="1857202" y="4131782"/>
                  <a:pt x="1855904" y="4130486"/>
                  <a:pt x="1855255" y="4129191"/>
                </a:cubicBezTo>
                <a:lnTo>
                  <a:pt x="1812086" y="3924497"/>
                </a:lnTo>
                <a:lnTo>
                  <a:pt x="1201556" y="3805329"/>
                </a:lnTo>
                <a:lnTo>
                  <a:pt x="961767" y="3912196"/>
                </a:lnTo>
                <a:cubicBezTo>
                  <a:pt x="961120" y="3912196"/>
                  <a:pt x="960473" y="3912196"/>
                  <a:pt x="959825" y="3912196"/>
                </a:cubicBezTo>
                <a:cubicBezTo>
                  <a:pt x="958530" y="3912196"/>
                  <a:pt x="957233" y="3911549"/>
                  <a:pt x="956586" y="3910251"/>
                </a:cubicBezTo>
                <a:cubicBezTo>
                  <a:pt x="955937" y="3908310"/>
                  <a:pt x="956586" y="3906367"/>
                  <a:pt x="958530" y="3905720"/>
                </a:cubicBezTo>
                <a:lnTo>
                  <a:pt x="1189230" y="3802924"/>
                </a:lnTo>
                <a:lnTo>
                  <a:pt x="652841" y="3698229"/>
                </a:lnTo>
                <a:lnTo>
                  <a:pt x="650843" y="3703476"/>
                </a:lnTo>
                <a:lnTo>
                  <a:pt x="889847" y="4042401"/>
                </a:lnTo>
                <a:cubicBezTo>
                  <a:pt x="891142" y="4044329"/>
                  <a:pt x="890495" y="4046273"/>
                  <a:pt x="889200" y="4047568"/>
                </a:cubicBezTo>
                <a:cubicBezTo>
                  <a:pt x="888551" y="4047568"/>
                  <a:pt x="887903" y="4048217"/>
                  <a:pt x="886607" y="4048217"/>
                </a:cubicBezTo>
                <a:cubicBezTo>
                  <a:pt x="885312" y="4048217"/>
                  <a:pt x="884016" y="4047568"/>
                  <a:pt x="883368" y="4046920"/>
                </a:cubicBezTo>
                <a:lnTo>
                  <a:pt x="647512" y="3712214"/>
                </a:lnTo>
                <a:lnTo>
                  <a:pt x="570300" y="3914855"/>
                </a:lnTo>
                <a:lnTo>
                  <a:pt x="722031" y="4031388"/>
                </a:lnTo>
                <a:cubicBezTo>
                  <a:pt x="723326" y="4032685"/>
                  <a:pt x="723972" y="4034627"/>
                  <a:pt x="722677" y="4036571"/>
                </a:cubicBezTo>
                <a:cubicBezTo>
                  <a:pt x="722031" y="4037219"/>
                  <a:pt x="720733" y="4037867"/>
                  <a:pt x="719438" y="4037867"/>
                </a:cubicBezTo>
                <a:cubicBezTo>
                  <a:pt x="718789" y="4037867"/>
                  <a:pt x="718143" y="4037867"/>
                  <a:pt x="717494" y="4037219"/>
                </a:cubicBezTo>
                <a:lnTo>
                  <a:pt x="567554" y="3922062"/>
                </a:lnTo>
                <a:lnTo>
                  <a:pt x="524416" y="4035276"/>
                </a:lnTo>
                <a:cubicBezTo>
                  <a:pt x="523768" y="4036573"/>
                  <a:pt x="522472" y="4037868"/>
                  <a:pt x="521177" y="4037868"/>
                </a:cubicBezTo>
                <a:cubicBezTo>
                  <a:pt x="520528" y="4037868"/>
                  <a:pt x="520528" y="4037868"/>
                  <a:pt x="519880" y="4037868"/>
                </a:cubicBezTo>
                <a:cubicBezTo>
                  <a:pt x="517937" y="4037220"/>
                  <a:pt x="517289" y="4035276"/>
                  <a:pt x="517937" y="4033333"/>
                </a:cubicBezTo>
                <a:lnTo>
                  <a:pt x="561956" y="3917764"/>
                </a:lnTo>
                <a:lnTo>
                  <a:pt x="0" y="3486160"/>
                </a:lnTo>
                <a:lnTo>
                  <a:pt x="0" y="3477639"/>
                </a:lnTo>
                <a:lnTo>
                  <a:pt x="888" y="3477528"/>
                </a:lnTo>
                <a:lnTo>
                  <a:pt x="564702" y="3910555"/>
                </a:lnTo>
                <a:lnTo>
                  <a:pt x="642797" y="3705520"/>
                </a:lnTo>
                <a:lnTo>
                  <a:pt x="635236" y="3694792"/>
                </a:lnTo>
                <a:lnTo>
                  <a:pt x="361789" y="3641420"/>
                </a:lnTo>
                <a:cubicBezTo>
                  <a:pt x="354015" y="3640124"/>
                  <a:pt x="348832" y="3632351"/>
                  <a:pt x="350127" y="3624577"/>
                </a:cubicBezTo>
                <a:cubicBezTo>
                  <a:pt x="351424" y="3616804"/>
                  <a:pt x="359199" y="3611622"/>
                  <a:pt x="366974" y="3612918"/>
                </a:cubicBezTo>
                <a:lnTo>
                  <a:pt x="611124" y="3660571"/>
                </a:lnTo>
                <a:lnTo>
                  <a:pt x="58558" y="2876388"/>
                </a:lnTo>
                <a:cubicBezTo>
                  <a:pt x="57263" y="2874440"/>
                  <a:pt x="57910" y="2872497"/>
                  <a:pt x="59204" y="2871203"/>
                </a:cubicBezTo>
                <a:cubicBezTo>
                  <a:pt x="61149" y="2869906"/>
                  <a:pt x="63093" y="2870554"/>
                  <a:pt x="64389" y="2871851"/>
                </a:cubicBezTo>
                <a:lnTo>
                  <a:pt x="622097" y="3662713"/>
                </a:lnTo>
                <a:lnTo>
                  <a:pt x="656542" y="3669436"/>
                </a:lnTo>
                <a:lnTo>
                  <a:pt x="782644" y="3338367"/>
                </a:lnTo>
                <a:lnTo>
                  <a:pt x="163521" y="2751361"/>
                </a:lnTo>
                <a:cubicBezTo>
                  <a:pt x="162225" y="2750066"/>
                  <a:pt x="162225" y="2747476"/>
                  <a:pt x="163521" y="2746180"/>
                </a:cubicBezTo>
                <a:cubicBezTo>
                  <a:pt x="164816" y="2744885"/>
                  <a:pt x="167408" y="2744885"/>
                  <a:pt x="168704" y="2746180"/>
                </a:cubicBezTo>
                <a:lnTo>
                  <a:pt x="785332" y="3331308"/>
                </a:lnTo>
                <a:lnTo>
                  <a:pt x="930097" y="2951240"/>
                </a:lnTo>
                <a:lnTo>
                  <a:pt x="730837" y="2697080"/>
                </a:lnTo>
                <a:lnTo>
                  <a:pt x="660480" y="2875737"/>
                </a:lnTo>
                <a:cubicBezTo>
                  <a:pt x="659832" y="2877034"/>
                  <a:pt x="658536" y="2877684"/>
                  <a:pt x="657242" y="2877684"/>
                </a:cubicBezTo>
                <a:cubicBezTo>
                  <a:pt x="656592" y="2877684"/>
                  <a:pt x="656592" y="2877684"/>
                  <a:pt x="655946" y="2877684"/>
                </a:cubicBezTo>
                <a:cubicBezTo>
                  <a:pt x="654002" y="2877034"/>
                  <a:pt x="653353" y="2875088"/>
                  <a:pt x="654002" y="2873146"/>
                </a:cubicBezTo>
                <a:lnTo>
                  <a:pt x="725845" y="2690713"/>
                </a:lnTo>
                <a:lnTo>
                  <a:pt x="341819" y="2200862"/>
                </a:lnTo>
                <a:lnTo>
                  <a:pt x="0" y="2363147"/>
                </a:lnTo>
                <a:lnTo>
                  <a:pt x="0" y="2330743"/>
                </a:lnTo>
                <a:lnTo>
                  <a:pt x="323306" y="2177246"/>
                </a:lnTo>
                <a:lnTo>
                  <a:pt x="142139" y="1946162"/>
                </a:lnTo>
                <a:cubicBezTo>
                  <a:pt x="140844" y="1944866"/>
                  <a:pt x="141492" y="1942275"/>
                  <a:pt x="142787" y="1940980"/>
                </a:cubicBezTo>
                <a:cubicBezTo>
                  <a:pt x="144083" y="1939683"/>
                  <a:pt x="146674" y="1940332"/>
                  <a:pt x="147971" y="1941627"/>
                </a:cubicBezTo>
                <a:lnTo>
                  <a:pt x="330193" y="2173977"/>
                </a:lnTo>
                <a:lnTo>
                  <a:pt x="1067129" y="1824106"/>
                </a:lnTo>
                <a:lnTo>
                  <a:pt x="1069665" y="1817663"/>
                </a:lnTo>
                <a:lnTo>
                  <a:pt x="688763" y="1629626"/>
                </a:lnTo>
                <a:lnTo>
                  <a:pt x="0" y="1999433"/>
                </a:lnTo>
                <a:lnTo>
                  <a:pt x="0" y="1990272"/>
                </a:lnTo>
                <a:lnTo>
                  <a:pt x="680090" y="1625344"/>
                </a:lnTo>
                <a:lnTo>
                  <a:pt x="0" y="1289603"/>
                </a:lnTo>
                <a:lnTo>
                  <a:pt x="0" y="1280946"/>
                </a:lnTo>
                <a:lnTo>
                  <a:pt x="688255" y="1620963"/>
                </a:lnTo>
                <a:lnTo>
                  <a:pt x="944041" y="1483708"/>
                </a:lnTo>
                <a:lnTo>
                  <a:pt x="925237" y="1396563"/>
                </a:lnTo>
                <a:lnTo>
                  <a:pt x="739526" y="1352129"/>
                </a:lnTo>
                <a:cubicBezTo>
                  <a:pt x="737582" y="1351481"/>
                  <a:pt x="736287" y="1349539"/>
                  <a:pt x="736935" y="1347595"/>
                </a:cubicBezTo>
                <a:cubicBezTo>
                  <a:pt x="737582" y="1345651"/>
                  <a:pt x="739526" y="1344357"/>
                  <a:pt x="741470" y="1345004"/>
                </a:cubicBezTo>
                <a:lnTo>
                  <a:pt x="923512" y="1388570"/>
                </a:lnTo>
                <a:lnTo>
                  <a:pt x="889119" y="1229189"/>
                </a:lnTo>
                <a:lnTo>
                  <a:pt x="615710" y="823593"/>
                </a:lnTo>
                <a:lnTo>
                  <a:pt x="317627" y="857317"/>
                </a:lnTo>
                <a:lnTo>
                  <a:pt x="0" y="1233434"/>
                </a:lnTo>
                <a:lnTo>
                  <a:pt x="0" y="1187793"/>
                </a:lnTo>
                <a:lnTo>
                  <a:pt x="275012" y="862137"/>
                </a:lnTo>
                <a:lnTo>
                  <a:pt x="9314" y="892197"/>
                </a:lnTo>
                <a:cubicBezTo>
                  <a:pt x="7370" y="892197"/>
                  <a:pt x="6073" y="890902"/>
                  <a:pt x="5426" y="888958"/>
                </a:cubicBezTo>
                <a:cubicBezTo>
                  <a:pt x="5426" y="887015"/>
                  <a:pt x="6721" y="885071"/>
                  <a:pt x="8665" y="885071"/>
                </a:cubicBezTo>
                <a:lnTo>
                  <a:pt x="281733" y="854178"/>
                </a:lnTo>
                <a:lnTo>
                  <a:pt x="478923" y="620676"/>
                </a:lnTo>
                <a:lnTo>
                  <a:pt x="422445" y="536891"/>
                </a:lnTo>
                <a:lnTo>
                  <a:pt x="188788" y="682963"/>
                </a:lnTo>
                <a:cubicBezTo>
                  <a:pt x="186844" y="684258"/>
                  <a:pt x="184901" y="683610"/>
                  <a:pt x="183605" y="681666"/>
                </a:cubicBezTo>
                <a:cubicBezTo>
                  <a:pt x="182309" y="679724"/>
                  <a:pt x="182958" y="677780"/>
                  <a:pt x="184901" y="676484"/>
                </a:cubicBezTo>
                <a:lnTo>
                  <a:pt x="418173" y="530554"/>
                </a:lnTo>
                <a:lnTo>
                  <a:pt x="192212" y="195347"/>
                </a:lnTo>
                <a:lnTo>
                  <a:pt x="0" y="215789"/>
                </a:lnTo>
                <a:lnTo>
                  <a:pt x="0" y="186340"/>
                </a:lnTo>
                <a:lnTo>
                  <a:pt x="173682" y="167861"/>
                </a:lnTo>
                <a:close/>
              </a:path>
            </a:pathLst>
          </a:cu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C5F25EA4-04FD-E5DC-2D64-646DB97BA43D}"/>
              </a:ext>
            </a:extLst>
          </p:cNvPr>
          <p:cNvSpPr/>
          <p:nvPr userDrawn="1"/>
        </p:nvSpPr>
        <p:spPr>
          <a:xfrm>
            <a:off x="0" y="-1"/>
            <a:ext cx="12192000" cy="6865318"/>
          </a:xfrm>
          <a:custGeom>
            <a:avLst/>
            <a:gdLst>
              <a:gd name="connsiteX0" fmla="*/ 1905000 w 12192000"/>
              <a:gd name="connsiteY0" fmla="*/ 0 h 6865318"/>
              <a:gd name="connsiteX1" fmla="*/ 12192000 w 12192000"/>
              <a:gd name="connsiteY1" fmla="*/ 0 h 6865318"/>
              <a:gd name="connsiteX2" fmla="*/ 12192000 w 12192000"/>
              <a:gd name="connsiteY2" fmla="*/ 5337713 h 6865318"/>
              <a:gd name="connsiteX3" fmla="*/ 10664395 w 12192000"/>
              <a:gd name="connsiteY3" fmla="*/ 6865318 h 6865318"/>
              <a:gd name="connsiteX4" fmla="*/ 0 w 12192000"/>
              <a:gd name="connsiteY4" fmla="*/ 6865318 h 6865318"/>
              <a:gd name="connsiteX5" fmla="*/ 0 w 12192000"/>
              <a:gd name="connsiteY5" fmla="*/ 4960799 h 68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65318">
                <a:moveTo>
                  <a:pt x="1905000" y="0"/>
                </a:moveTo>
                <a:lnTo>
                  <a:pt x="12192000" y="0"/>
                </a:lnTo>
                <a:lnTo>
                  <a:pt x="12192000" y="5337713"/>
                </a:lnTo>
                <a:lnTo>
                  <a:pt x="10664395" y="6865318"/>
                </a:lnTo>
                <a:lnTo>
                  <a:pt x="0" y="6865318"/>
                </a:lnTo>
                <a:lnTo>
                  <a:pt x="0" y="4960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C96D1A6-41B8-8FA1-46E7-BB237F529ABE}"/>
              </a:ext>
            </a:extLst>
          </p:cNvPr>
          <p:cNvCxnSpPr>
            <a:cxnSpLocks/>
          </p:cNvCxnSpPr>
          <p:nvPr userDrawn="1"/>
        </p:nvCxnSpPr>
        <p:spPr>
          <a:xfrm flipV="1">
            <a:off x="-29748" y="-47097"/>
            <a:ext cx="2372479" cy="2372479"/>
          </a:xfrm>
          <a:prstGeom prst="straightConnector1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CFF648C-280E-E575-DC3A-26DC3DAE642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7826" y="1142999"/>
            <a:ext cx="1689107" cy="5340620"/>
            <a:chOff x="1540565" y="-10370428"/>
            <a:chExt cx="5235282" cy="16552935"/>
          </a:xfrm>
          <a:solidFill>
            <a:schemeClr val="tx2"/>
          </a:solidFill>
        </p:grpSpPr>
        <p:sp>
          <p:nvSpPr>
            <p:cNvPr id="26" name="Полилиния 25">
              <a:extLst>
                <a:ext uri="{FF2B5EF4-FFF2-40B4-BE49-F238E27FC236}">
                  <a16:creationId xmlns:a16="http://schemas.microsoft.com/office/drawing/2014/main" id="{62A7E9A8-46E9-A81F-52C7-4FF72EF1C78F}"/>
                </a:ext>
              </a:extLst>
            </p:cNvPr>
            <p:cNvSpPr/>
            <p:nvPr/>
          </p:nvSpPr>
          <p:spPr>
            <a:xfrm flipH="1">
              <a:off x="6742373" y="-10370428"/>
              <a:ext cx="33474" cy="16533474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TT Norms Regular" panose="02000503030000020003" pitchFamily="2" charset="0"/>
              </a:endParaRPr>
            </a:p>
          </p:txBody>
        </p:sp>
        <p:sp>
          <p:nvSpPr>
            <p:cNvPr id="27" name="Полилиния 26">
              <a:extLst>
                <a:ext uri="{FF2B5EF4-FFF2-40B4-BE49-F238E27FC236}">
                  <a16:creationId xmlns:a16="http://schemas.microsoft.com/office/drawing/2014/main" id="{33C4E96B-1EDC-92FD-6692-AEDFB169A4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28" name="Полилиния 27">
              <a:extLst>
                <a:ext uri="{FF2B5EF4-FFF2-40B4-BE49-F238E27FC236}">
                  <a16:creationId xmlns:a16="http://schemas.microsoft.com/office/drawing/2014/main" id="{F5AB84BB-06F7-711D-D47A-6BBB0644D7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3242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 сини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>
            <a:extLst>
              <a:ext uri="{FF2B5EF4-FFF2-40B4-BE49-F238E27FC236}">
                <a16:creationId xmlns:a16="http://schemas.microsoft.com/office/drawing/2014/main" id="{49BB3F53-8A6C-281B-C647-80F0C3AC49D3}"/>
              </a:ext>
            </a:extLst>
          </p:cNvPr>
          <p:cNvSpPr>
            <a:spLocks noChangeAspect="1"/>
          </p:cNvSpPr>
          <p:nvPr userDrawn="1"/>
        </p:nvSpPr>
        <p:spPr>
          <a:xfrm rot="10800000" flipH="1"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4"/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36" name="Полилиния 35">
            <a:extLst>
              <a:ext uri="{FF2B5EF4-FFF2-40B4-BE49-F238E27FC236}">
                <a16:creationId xmlns:a16="http://schemas.microsoft.com/office/drawing/2014/main" id="{C5F25EA4-04FD-E5DC-2D64-646DB97BA43D}"/>
              </a:ext>
            </a:extLst>
          </p:cNvPr>
          <p:cNvSpPr/>
          <p:nvPr userDrawn="1"/>
        </p:nvSpPr>
        <p:spPr>
          <a:xfrm>
            <a:off x="0" y="-1"/>
            <a:ext cx="12192000" cy="6865318"/>
          </a:xfrm>
          <a:custGeom>
            <a:avLst/>
            <a:gdLst>
              <a:gd name="connsiteX0" fmla="*/ 1905000 w 12192000"/>
              <a:gd name="connsiteY0" fmla="*/ 0 h 6865318"/>
              <a:gd name="connsiteX1" fmla="*/ 12192000 w 12192000"/>
              <a:gd name="connsiteY1" fmla="*/ 0 h 6865318"/>
              <a:gd name="connsiteX2" fmla="*/ 12192000 w 12192000"/>
              <a:gd name="connsiteY2" fmla="*/ 5337713 h 6865318"/>
              <a:gd name="connsiteX3" fmla="*/ 10664395 w 12192000"/>
              <a:gd name="connsiteY3" fmla="*/ 6865318 h 6865318"/>
              <a:gd name="connsiteX4" fmla="*/ 0 w 12192000"/>
              <a:gd name="connsiteY4" fmla="*/ 6865318 h 6865318"/>
              <a:gd name="connsiteX5" fmla="*/ 0 w 12192000"/>
              <a:gd name="connsiteY5" fmla="*/ 4960799 h 6865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65318">
                <a:moveTo>
                  <a:pt x="1905000" y="0"/>
                </a:moveTo>
                <a:lnTo>
                  <a:pt x="12192000" y="0"/>
                </a:lnTo>
                <a:lnTo>
                  <a:pt x="12192000" y="5337713"/>
                </a:lnTo>
                <a:lnTo>
                  <a:pt x="10664395" y="6865318"/>
                </a:lnTo>
                <a:lnTo>
                  <a:pt x="0" y="6865318"/>
                </a:lnTo>
                <a:lnTo>
                  <a:pt x="0" y="49607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7C96D1A6-41B8-8FA1-46E7-BB237F529ABE}"/>
              </a:ext>
            </a:extLst>
          </p:cNvPr>
          <p:cNvCxnSpPr>
            <a:cxnSpLocks/>
          </p:cNvCxnSpPr>
          <p:nvPr userDrawn="1"/>
        </p:nvCxnSpPr>
        <p:spPr>
          <a:xfrm flipV="1">
            <a:off x="-29748" y="-47097"/>
            <a:ext cx="2372479" cy="2372479"/>
          </a:xfrm>
          <a:prstGeom prst="straightConnector1">
            <a:avLst/>
          </a:prstGeom>
          <a:ln w="12700">
            <a:solidFill>
              <a:schemeClr val="accent2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519C6CB8-ACB8-5EF1-67E6-DB2FA7F0797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377826" y="1142999"/>
            <a:ext cx="1689107" cy="5340620"/>
            <a:chOff x="1540565" y="-10370428"/>
            <a:chExt cx="5235282" cy="16552935"/>
          </a:xfrm>
          <a:solidFill>
            <a:schemeClr val="bg1"/>
          </a:solidFill>
        </p:grpSpPr>
        <p:sp>
          <p:nvSpPr>
            <p:cNvPr id="13" name="Полилиния 12">
              <a:extLst>
                <a:ext uri="{FF2B5EF4-FFF2-40B4-BE49-F238E27FC236}">
                  <a16:creationId xmlns:a16="http://schemas.microsoft.com/office/drawing/2014/main" id="{8FF67A2D-2E6C-718B-2E9C-D1D5CCE67046}"/>
                </a:ext>
              </a:extLst>
            </p:cNvPr>
            <p:cNvSpPr/>
            <p:nvPr/>
          </p:nvSpPr>
          <p:spPr>
            <a:xfrm flipH="1">
              <a:off x="6742373" y="-10370428"/>
              <a:ext cx="33474" cy="16533474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>
                <a:latin typeface="TT Norms Regular" panose="02000503030000020003" pitchFamily="2" charset="0"/>
              </a:endParaRPr>
            </a:p>
          </p:txBody>
        </p:sp>
        <p:sp>
          <p:nvSpPr>
            <p:cNvPr id="14" name="Полилиния 13">
              <a:extLst>
                <a:ext uri="{FF2B5EF4-FFF2-40B4-BE49-F238E27FC236}">
                  <a16:creationId xmlns:a16="http://schemas.microsoft.com/office/drawing/2014/main" id="{3CDAF430-5116-8413-0817-61AAD9C7795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  <p:sp>
          <p:nvSpPr>
            <p:cNvPr id="15" name="Полилиния 14">
              <a:extLst>
                <a:ext uri="{FF2B5EF4-FFF2-40B4-BE49-F238E27FC236}">
                  <a16:creationId xmlns:a16="http://schemas.microsoft.com/office/drawing/2014/main" id="{39B5CE11-61D2-5326-8F6C-96D115DBE1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latin typeface="TT Norms Regular" panose="0200050303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1452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177BD47-3CAA-06AE-660B-5F0CF183BEF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5359" b="10267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18FF3682-8F52-E686-34BB-4B63A113B899}"/>
              </a:ext>
            </a:extLst>
          </p:cNvPr>
          <p:cNvSpPr/>
          <p:nvPr userDrawn="1"/>
        </p:nvSpPr>
        <p:spPr>
          <a:xfrm>
            <a:off x="-7319" y="4195144"/>
            <a:ext cx="10559433" cy="2670175"/>
          </a:xfrm>
          <a:custGeom>
            <a:avLst/>
            <a:gdLst>
              <a:gd name="connsiteX0" fmla="*/ 0 w 10559433"/>
              <a:gd name="connsiteY0" fmla="*/ 0 h 2670175"/>
              <a:gd name="connsiteX1" fmla="*/ 10559433 w 10559433"/>
              <a:gd name="connsiteY1" fmla="*/ 0 h 2670175"/>
              <a:gd name="connsiteX2" fmla="*/ 9533230 w 10559433"/>
              <a:gd name="connsiteY2" fmla="*/ 2670175 h 2670175"/>
              <a:gd name="connsiteX3" fmla="*/ 0 w 10559433"/>
              <a:gd name="connsiteY3" fmla="*/ 2670175 h 267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9433" h="2670175">
                <a:moveTo>
                  <a:pt x="0" y="0"/>
                </a:moveTo>
                <a:lnTo>
                  <a:pt x="10559433" y="0"/>
                </a:lnTo>
                <a:lnTo>
                  <a:pt x="9533230" y="2670175"/>
                </a:lnTo>
                <a:lnTo>
                  <a:pt x="0" y="267017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566745"/>
            <a:ext cx="9521824" cy="5416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763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bg1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46AD966-4677-F96E-E8E2-AC50C4F1DA0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54" name="Треугольник 53">
            <a:extLst>
              <a:ext uri="{FF2B5EF4-FFF2-40B4-BE49-F238E27FC236}">
                <a16:creationId xmlns:a16="http://schemas.microsoft.com/office/drawing/2014/main" id="{EB878E90-CE2A-07E0-E650-D5F0BA64AEED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55" name="Прямая соединительная линия 54">
            <a:extLst>
              <a:ext uri="{FF2B5EF4-FFF2-40B4-BE49-F238E27FC236}">
                <a16:creationId xmlns:a16="http://schemas.microsoft.com/office/drawing/2014/main" id="{DFAE6614-9DFA-8084-3767-5E2A5C2892D2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4DA9B4AE-6D32-5621-5BBA-5596DD3F7C28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57" name="Треугольник 56">
            <a:extLst>
              <a:ext uri="{FF2B5EF4-FFF2-40B4-BE49-F238E27FC236}">
                <a16:creationId xmlns:a16="http://schemas.microsoft.com/office/drawing/2014/main" id="{8B650474-5071-AE69-3E5D-13D07CD36477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E4DCB302-F762-EC23-BFED-DFD8D1E1EA0E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046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синий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10450" b="5136"/>
          <a:stretch/>
        </p:blipFill>
        <p:spPr>
          <a:xfrm>
            <a:off x="-1" y="0"/>
            <a:ext cx="12199320" cy="6865319"/>
          </a:xfrm>
          <a:prstGeom prst="rect">
            <a:avLst/>
          </a:prstGeom>
        </p:spPr>
      </p:pic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F4D312E9-B48C-307A-EA2F-3C9F18363E7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57C7A41F-6BC7-EC67-A081-003DDA2DF873}"/>
              </a:ext>
            </a:extLst>
          </p:cNvPr>
          <p:cNvSpPr/>
          <p:nvPr userDrawn="1"/>
        </p:nvSpPr>
        <p:spPr>
          <a:xfrm>
            <a:off x="0" y="3425826"/>
            <a:ext cx="10472510" cy="3439494"/>
          </a:xfrm>
          <a:custGeom>
            <a:avLst/>
            <a:gdLst>
              <a:gd name="connsiteX0" fmla="*/ 0 w 10472510"/>
              <a:gd name="connsiteY0" fmla="*/ 0 h 3439494"/>
              <a:gd name="connsiteX1" fmla="*/ 10472510 w 10472510"/>
              <a:gd name="connsiteY1" fmla="*/ 0 h 3439494"/>
              <a:gd name="connsiteX2" fmla="*/ 9150642 w 10472510"/>
              <a:gd name="connsiteY2" fmla="*/ 3439494 h 3439494"/>
              <a:gd name="connsiteX3" fmla="*/ 0 w 10472510"/>
              <a:gd name="connsiteY3" fmla="*/ 3439494 h 34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510" h="3439494">
                <a:moveTo>
                  <a:pt x="0" y="0"/>
                </a:moveTo>
                <a:lnTo>
                  <a:pt x="10472510" y="0"/>
                </a:lnTo>
                <a:lnTo>
                  <a:pt x="9150642" y="3439494"/>
                </a:lnTo>
                <a:lnTo>
                  <a:pt x="0" y="343949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3814120"/>
            <a:ext cx="8378824" cy="11818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bg1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EB82738D-FC1E-BE2C-A814-CF56A53BEF51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000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bg1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B7D5EAFE-780C-514A-5DA2-540DBA7EA05D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6BD8458-B03E-AF54-E0BB-120EC438BF7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0851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74FB7B5-7C66-E1F4-B0E2-18D7069B1573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>
            <a:alphaModFix/>
          </a:blip>
          <a:srcRect l="112" t="5913" r="522" b="14664"/>
          <a:stretch/>
        </p:blipFill>
        <p:spPr>
          <a:xfrm>
            <a:off x="6483464" y="0"/>
            <a:ext cx="5708536" cy="6858000"/>
          </a:xfrm>
          <a:prstGeom prst="rect">
            <a:avLst/>
          </a:prstGeom>
          <a:noFill/>
        </p:spPr>
      </p:pic>
      <p:sp>
        <p:nvSpPr>
          <p:cNvPr id="21" name="Полилиния 20">
            <a:extLst>
              <a:ext uri="{FF2B5EF4-FFF2-40B4-BE49-F238E27FC236}">
                <a16:creationId xmlns:a16="http://schemas.microsoft.com/office/drawing/2014/main" id="{CCF4CFE5-7842-8086-9B4C-FDBFC57FDEF4}"/>
              </a:ext>
            </a:extLst>
          </p:cNvPr>
          <p:cNvSpPr/>
          <p:nvPr userDrawn="1"/>
        </p:nvSpPr>
        <p:spPr>
          <a:xfrm>
            <a:off x="0" y="-1"/>
            <a:ext cx="9149385" cy="6865319"/>
          </a:xfrm>
          <a:custGeom>
            <a:avLst/>
            <a:gdLst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762000 w 9149385"/>
              <a:gd name="connsiteY4" fmla="*/ 6865319 h 6865319"/>
              <a:gd name="connsiteX5" fmla="*/ 0 w 9149385"/>
              <a:gd name="connsiteY5" fmla="*/ 6865319 h 6865319"/>
              <a:gd name="connsiteX6" fmla="*/ 0 w 9149385"/>
              <a:gd name="connsiteY6" fmla="*/ 1 h 6865319"/>
              <a:gd name="connsiteX7" fmla="*/ 762000 w 9149385"/>
              <a:gd name="connsiteY7" fmla="*/ 1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1373823 w 9149385"/>
              <a:gd name="connsiteY3" fmla="*/ 6865319 h 6865319"/>
              <a:gd name="connsiteX4" fmla="*/ 0 w 9149385"/>
              <a:gd name="connsiteY4" fmla="*/ 6865319 h 6865319"/>
              <a:gd name="connsiteX5" fmla="*/ 0 w 9149385"/>
              <a:gd name="connsiteY5" fmla="*/ 1 h 6865319"/>
              <a:gd name="connsiteX6" fmla="*/ 762000 w 9149385"/>
              <a:gd name="connsiteY6" fmla="*/ 1 h 6865319"/>
              <a:gd name="connsiteX7" fmla="*/ 762000 w 9149385"/>
              <a:gd name="connsiteY7" fmla="*/ 0 h 6865319"/>
              <a:gd name="connsiteX0" fmla="*/ 762000 w 9149385"/>
              <a:gd name="connsiteY0" fmla="*/ 0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6" fmla="*/ 762000 w 9149385"/>
              <a:gd name="connsiteY6" fmla="*/ 0 h 6865319"/>
              <a:gd name="connsiteX0" fmla="*/ 76200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  <a:gd name="connsiteX5" fmla="*/ 762000 w 9149385"/>
              <a:gd name="connsiteY5" fmla="*/ 1 h 6865319"/>
              <a:gd name="connsiteX0" fmla="*/ 0 w 9149385"/>
              <a:gd name="connsiteY0" fmla="*/ 1 h 6865319"/>
              <a:gd name="connsiteX1" fmla="*/ 9149385 w 9149385"/>
              <a:gd name="connsiteY1" fmla="*/ 0 h 6865319"/>
              <a:gd name="connsiteX2" fmla="*/ 6514036 w 9149385"/>
              <a:gd name="connsiteY2" fmla="*/ 6865319 h 6865319"/>
              <a:gd name="connsiteX3" fmla="*/ 0 w 9149385"/>
              <a:gd name="connsiteY3" fmla="*/ 6865319 h 6865319"/>
              <a:gd name="connsiteX4" fmla="*/ 0 w 9149385"/>
              <a:gd name="connsiteY4" fmla="*/ 1 h 6865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9385" h="6865319">
                <a:moveTo>
                  <a:pt x="0" y="1"/>
                </a:moveTo>
                <a:lnTo>
                  <a:pt x="9149385" y="0"/>
                </a:lnTo>
                <a:lnTo>
                  <a:pt x="6514036" y="6865319"/>
                </a:lnTo>
                <a:lnTo>
                  <a:pt x="0" y="6865319"/>
                </a:lnTo>
                <a:lnTo>
                  <a:pt x="0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63745" y="4411683"/>
            <a:ext cx="958199" cy="249619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Треугольник 4">
            <a:extLst>
              <a:ext uri="{FF2B5EF4-FFF2-40B4-BE49-F238E27FC236}">
                <a16:creationId xmlns:a16="http://schemas.microsoft.com/office/drawing/2014/main" id="{D2A1460C-EE18-E40A-6BC1-5F6D3444251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-1" y="-2"/>
            <a:ext cx="2286637" cy="2282826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4CFBA6BD-15B1-398E-42FD-311BD5C20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6" y="-47847"/>
            <a:ext cx="1442113" cy="3756832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8143625-608A-0B84-786B-B813FDF2EB86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476914" y="1520826"/>
            <a:ext cx="3353132" cy="4875892"/>
            <a:chOff x="1540565" y="-6669427"/>
            <a:chExt cx="8892493" cy="12930862"/>
          </a:xfrm>
          <a:solidFill>
            <a:schemeClr val="tx2"/>
          </a:solidFill>
        </p:grpSpPr>
        <p:sp>
          <p:nvSpPr>
            <p:cNvPr id="8" name="Полилиния 7">
              <a:extLst>
                <a:ext uri="{FF2B5EF4-FFF2-40B4-BE49-F238E27FC236}">
                  <a16:creationId xmlns:a16="http://schemas.microsoft.com/office/drawing/2014/main" id="{F4A37273-D953-0720-B7AA-70ED8B5696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312645" y="4521755"/>
              <a:ext cx="3120413" cy="1739680"/>
            </a:xfrm>
            <a:custGeom>
              <a:avLst/>
              <a:gdLst>
                <a:gd name="connsiteX0" fmla="*/ 2641598 w 3120414"/>
                <a:gd name="connsiteY0" fmla="*/ 1525599 h 1739680"/>
                <a:gd name="connsiteX1" fmla="*/ 2641598 w 3120414"/>
                <a:gd name="connsiteY1" fmla="*/ 1604528 h 1739680"/>
                <a:gd name="connsiteX2" fmla="*/ 2731308 w 3120414"/>
                <a:gd name="connsiteY2" fmla="*/ 1604528 h 1739680"/>
                <a:gd name="connsiteX3" fmla="*/ 2765896 w 3120414"/>
                <a:gd name="connsiteY3" fmla="*/ 1593716 h 1739680"/>
                <a:gd name="connsiteX4" fmla="*/ 2777785 w 3120414"/>
                <a:gd name="connsiteY4" fmla="*/ 1563441 h 1739680"/>
                <a:gd name="connsiteX5" fmla="*/ 2765896 w 3120414"/>
                <a:gd name="connsiteY5" fmla="*/ 1535330 h 1739680"/>
                <a:gd name="connsiteX6" fmla="*/ 2731308 w 3120414"/>
                <a:gd name="connsiteY6" fmla="*/ 1525599 h 1739680"/>
                <a:gd name="connsiteX7" fmla="*/ 2896678 w 3120414"/>
                <a:gd name="connsiteY7" fmla="*/ 1511543 h 1739680"/>
                <a:gd name="connsiteX8" fmla="*/ 2896678 w 3120414"/>
                <a:gd name="connsiteY8" fmla="*/ 1604528 h 1739680"/>
                <a:gd name="connsiteX9" fmla="*/ 2966933 w 3120414"/>
                <a:gd name="connsiteY9" fmla="*/ 1604528 h 1739680"/>
                <a:gd name="connsiteX10" fmla="*/ 3003683 w 3120414"/>
                <a:gd name="connsiteY10" fmla="*/ 1591553 h 1739680"/>
                <a:gd name="connsiteX11" fmla="*/ 3018814 w 3120414"/>
                <a:gd name="connsiteY11" fmla="*/ 1558035 h 1739680"/>
                <a:gd name="connsiteX12" fmla="*/ 3003683 w 3120414"/>
                <a:gd name="connsiteY12" fmla="*/ 1524518 h 1739680"/>
                <a:gd name="connsiteX13" fmla="*/ 2966933 w 3120414"/>
                <a:gd name="connsiteY13" fmla="*/ 1511543 h 1739680"/>
                <a:gd name="connsiteX14" fmla="*/ 2641598 w 3120414"/>
                <a:gd name="connsiteY14" fmla="*/ 1414234 h 1739680"/>
                <a:gd name="connsiteX15" fmla="*/ 2641598 w 3120414"/>
                <a:gd name="connsiteY15" fmla="*/ 1492081 h 1739680"/>
                <a:gd name="connsiteX16" fmla="*/ 2721580 w 3120414"/>
                <a:gd name="connsiteY16" fmla="*/ 1492081 h 1739680"/>
                <a:gd name="connsiteX17" fmla="*/ 2765896 w 3120414"/>
                <a:gd name="connsiteY17" fmla="*/ 1452076 h 1739680"/>
                <a:gd name="connsiteX18" fmla="*/ 2754006 w 3120414"/>
                <a:gd name="connsiteY18" fmla="*/ 1423964 h 1739680"/>
                <a:gd name="connsiteX19" fmla="*/ 2721580 w 3120414"/>
                <a:gd name="connsiteY19" fmla="*/ 1414234 h 1739680"/>
                <a:gd name="connsiteX20" fmla="*/ 1666671 w 3120414"/>
                <a:gd name="connsiteY20" fmla="*/ 1408828 h 1739680"/>
                <a:gd name="connsiteX21" fmla="*/ 1599658 w 3120414"/>
                <a:gd name="connsiteY21" fmla="*/ 1432614 h 1739680"/>
                <a:gd name="connsiteX22" fmla="*/ 1568313 w 3120414"/>
                <a:gd name="connsiteY22" fmla="*/ 1494244 h 1739680"/>
                <a:gd name="connsiteX23" fmla="*/ 1758543 w 3120414"/>
                <a:gd name="connsiteY23" fmla="*/ 1494244 h 1739680"/>
                <a:gd name="connsiteX24" fmla="*/ 1727198 w 3120414"/>
                <a:gd name="connsiteY24" fmla="*/ 1431533 h 1739680"/>
                <a:gd name="connsiteX25" fmla="*/ 1666671 w 3120414"/>
                <a:gd name="connsiteY25" fmla="*/ 1408828 h 1739680"/>
                <a:gd name="connsiteX26" fmla="*/ 793344 w 3120414"/>
                <a:gd name="connsiteY26" fmla="*/ 1408828 h 1739680"/>
                <a:gd name="connsiteX27" fmla="*/ 722007 w 3120414"/>
                <a:gd name="connsiteY27" fmla="*/ 1438020 h 1739680"/>
                <a:gd name="connsiteX28" fmla="*/ 692824 w 3120414"/>
                <a:gd name="connsiteY28" fmla="*/ 1509381 h 1739680"/>
                <a:gd name="connsiteX29" fmla="*/ 722007 w 3120414"/>
                <a:gd name="connsiteY29" fmla="*/ 1580741 h 1739680"/>
                <a:gd name="connsiteX30" fmla="*/ 793344 w 3120414"/>
                <a:gd name="connsiteY30" fmla="*/ 1609934 h 1739680"/>
                <a:gd name="connsiteX31" fmla="*/ 864680 w 3120414"/>
                <a:gd name="connsiteY31" fmla="*/ 1580741 h 1739680"/>
                <a:gd name="connsiteX32" fmla="*/ 893863 w 3120414"/>
                <a:gd name="connsiteY32" fmla="*/ 1509381 h 1739680"/>
                <a:gd name="connsiteX33" fmla="*/ 864680 w 3120414"/>
                <a:gd name="connsiteY33" fmla="*/ 1438020 h 1739680"/>
                <a:gd name="connsiteX34" fmla="*/ 793344 w 3120414"/>
                <a:gd name="connsiteY34" fmla="*/ 1408828 h 1739680"/>
                <a:gd name="connsiteX35" fmla="*/ 478816 w 3120414"/>
                <a:gd name="connsiteY35" fmla="*/ 1408828 h 1739680"/>
                <a:gd name="connsiteX36" fmla="*/ 411803 w 3120414"/>
                <a:gd name="connsiteY36" fmla="*/ 1432614 h 1739680"/>
                <a:gd name="connsiteX37" fmla="*/ 380459 w 3120414"/>
                <a:gd name="connsiteY37" fmla="*/ 1494244 h 1739680"/>
                <a:gd name="connsiteX38" fmla="*/ 570688 w 3120414"/>
                <a:gd name="connsiteY38" fmla="*/ 1494244 h 1739680"/>
                <a:gd name="connsiteX39" fmla="*/ 539344 w 3120414"/>
                <a:gd name="connsiteY39" fmla="*/ 1431533 h 1739680"/>
                <a:gd name="connsiteX40" fmla="*/ 478816 w 3120414"/>
                <a:gd name="connsiteY40" fmla="*/ 1408828 h 1739680"/>
                <a:gd name="connsiteX41" fmla="*/ 2322747 w 3120414"/>
                <a:gd name="connsiteY41" fmla="*/ 1382878 h 1739680"/>
                <a:gd name="connsiteX42" fmla="*/ 2356253 w 3120414"/>
                <a:gd name="connsiteY42" fmla="*/ 1382878 h 1739680"/>
                <a:gd name="connsiteX43" fmla="*/ 2356253 w 3120414"/>
                <a:gd name="connsiteY43" fmla="*/ 1578579 h 1739680"/>
                <a:gd name="connsiteX44" fmla="*/ 2507572 w 3120414"/>
                <a:gd name="connsiteY44" fmla="*/ 1382878 h 1739680"/>
                <a:gd name="connsiteX45" fmla="*/ 2535674 w 3120414"/>
                <a:gd name="connsiteY45" fmla="*/ 1382878 h 1739680"/>
                <a:gd name="connsiteX46" fmla="*/ 2535674 w 3120414"/>
                <a:gd name="connsiteY46" fmla="*/ 1638046 h 1739680"/>
                <a:gd name="connsiteX47" fmla="*/ 2502168 w 3120414"/>
                <a:gd name="connsiteY47" fmla="*/ 1638046 h 1739680"/>
                <a:gd name="connsiteX48" fmla="*/ 2502168 w 3120414"/>
                <a:gd name="connsiteY48" fmla="*/ 1442345 h 1739680"/>
                <a:gd name="connsiteX49" fmla="*/ 2350849 w 3120414"/>
                <a:gd name="connsiteY49" fmla="*/ 1638046 h 1739680"/>
                <a:gd name="connsiteX50" fmla="*/ 2322747 w 3120414"/>
                <a:gd name="connsiteY50" fmla="*/ 1638046 h 1739680"/>
                <a:gd name="connsiteX51" fmla="*/ 3086907 w 3120414"/>
                <a:gd name="connsiteY51" fmla="*/ 1381797 h 1739680"/>
                <a:gd name="connsiteX52" fmla="*/ 3120414 w 3120414"/>
                <a:gd name="connsiteY52" fmla="*/ 1381797 h 1739680"/>
                <a:gd name="connsiteX53" fmla="*/ 3120414 w 3120414"/>
                <a:gd name="connsiteY53" fmla="*/ 1636964 h 1739680"/>
                <a:gd name="connsiteX54" fmla="*/ 3086907 w 3120414"/>
                <a:gd name="connsiteY54" fmla="*/ 1636964 h 1739680"/>
                <a:gd name="connsiteX55" fmla="*/ 2863172 w 3120414"/>
                <a:gd name="connsiteY55" fmla="*/ 1381797 h 1739680"/>
                <a:gd name="connsiteX56" fmla="*/ 2896678 w 3120414"/>
                <a:gd name="connsiteY56" fmla="*/ 1381797 h 1739680"/>
                <a:gd name="connsiteX57" fmla="*/ 2896678 w 3120414"/>
                <a:gd name="connsiteY57" fmla="*/ 1479107 h 1739680"/>
                <a:gd name="connsiteX58" fmla="*/ 2966933 w 3120414"/>
                <a:gd name="connsiteY58" fmla="*/ 1479107 h 1739680"/>
                <a:gd name="connsiteX59" fmla="*/ 3027461 w 3120414"/>
                <a:gd name="connsiteY59" fmla="*/ 1501812 h 1739680"/>
                <a:gd name="connsiteX60" fmla="*/ 3052321 w 3120414"/>
                <a:gd name="connsiteY60" fmla="*/ 1558035 h 1739680"/>
                <a:gd name="connsiteX61" fmla="*/ 3027461 w 3120414"/>
                <a:gd name="connsiteY61" fmla="*/ 1615340 h 1739680"/>
                <a:gd name="connsiteX62" fmla="*/ 2966933 w 3120414"/>
                <a:gd name="connsiteY62" fmla="*/ 1636964 h 1739680"/>
                <a:gd name="connsiteX63" fmla="*/ 2863172 w 3120414"/>
                <a:gd name="connsiteY63" fmla="*/ 1636964 h 1739680"/>
                <a:gd name="connsiteX64" fmla="*/ 2608091 w 3120414"/>
                <a:gd name="connsiteY64" fmla="*/ 1381797 h 1739680"/>
                <a:gd name="connsiteX65" fmla="*/ 2721580 w 3120414"/>
                <a:gd name="connsiteY65" fmla="*/ 1381797 h 1739680"/>
                <a:gd name="connsiteX66" fmla="*/ 2778865 w 3120414"/>
                <a:gd name="connsiteY66" fmla="*/ 1400178 h 1739680"/>
                <a:gd name="connsiteX67" fmla="*/ 2799402 w 3120414"/>
                <a:gd name="connsiteY67" fmla="*/ 1449914 h 1739680"/>
                <a:gd name="connsiteX68" fmla="*/ 2770219 w 3120414"/>
                <a:gd name="connsiteY68" fmla="*/ 1506137 h 1739680"/>
                <a:gd name="connsiteX69" fmla="*/ 2812372 w 3120414"/>
                <a:gd name="connsiteY69" fmla="*/ 1565604 h 1739680"/>
                <a:gd name="connsiteX70" fmla="*/ 2790755 w 3120414"/>
                <a:gd name="connsiteY70" fmla="*/ 1617502 h 1739680"/>
                <a:gd name="connsiteX71" fmla="*/ 2732389 w 3120414"/>
                <a:gd name="connsiteY71" fmla="*/ 1636964 h 1739680"/>
                <a:gd name="connsiteX72" fmla="*/ 2608091 w 3120414"/>
                <a:gd name="connsiteY72" fmla="*/ 1636964 h 1739680"/>
                <a:gd name="connsiteX73" fmla="*/ 2068747 w 3120414"/>
                <a:gd name="connsiteY73" fmla="*/ 1381797 h 1739680"/>
                <a:gd name="connsiteX74" fmla="*/ 2281674 w 3120414"/>
                <a:gd name="connsiteY74" fmla="*/ 1381797 h 1739680"/>
                <a:gd name="connsiteX75" fmla="*/ 2281674 w 3120414"/>
                <a:gd name="connsiteY75" fmla="*/ 1414234 h 1739680"/>
                <a:gd name="connsiteX76" fmla="*/ 2191964 w 3120414"/>
                <a:gd name="connsiteY76" fmla="*/ 1414234 h 1739680"/>
                <a:gd name="connsiteX77" fmla="*/ 2191964 w 3120414"/>
                <a:gd name="connsiteY77" fmla="*/ 1636964 h 1739680"/>
                <a:gd name="connsiteX78" fmla="*/ 2158458 w 3120414"/>
                <a:gd name="connsiteY78" fmla="*/ 1636964 h 1739680"/>
                <a:gd name="connsiteX79" fmla="*/ 2158458 w 3120414"/>
                <a:gd name="connsiteY79" fmla="*/ 1414234 h 1739680"/>
                <a:gd name="connsiteX80" fmla="*/ 2068747 w 3120414"/>
                <a:gd name="connsiteY80" fmla="*/ 1414234 h 1739680"/>
                <a:gd name="connsiteX81" fmla="*/ 1847173 w 3120414"/>
                <a:gd name="connsiteY81" fmla="*/ 1381797 h 1739680"/>
                <a:gd name="connsiteX82" fmla="*/ 1880679 w 3120414"/>
                <a:gd name="connsiteY82" fmla="*/ 1381797 h 1739680"/>
                <a:gd name="connsiteX83" fmla="*/ 1880679 w 3120414"/>
                <a:gd name="connsiteY83" fmla="*/ 1494244 h 1739680"/>
                <a:gd name="connsiteX84" fmla="*/ 2001734 w 3120414"/>
                <a:gd name="connsiteY84" fmla="*/ 1381797 h 1739680"/>
                <a:gd name="connsiteX85" fmla="*/ 2047130 w 3120414"/>
                <a:gd name="connsiteY85" fmla="*/ 1381797 h 1739680"/>
                <a:gd name="connsiteX86" fmla="*/ 1916347 w 3120414"/>
                <a:gd name="connsiteY86" fmla="*/ 1503975 h 1739680"/>
                <a:gd name="connsiteX87" fmla="*/ 2052535 w 3120414"/>
                <a:gd name="connsiteY87" fmla="*/ 1636964 h 1739680"/>
                <a:gd name="connsiteX88" fmla="*/ 2008219 w 3120414"/>
                <a:gd name="connsiteY88" fmla="*/ 1636964 h 1739680"/>
                <a:gd name="connsiteX89" fmla="*/ 1880679 w 3120414"/>
                <a:gd name="connsiteY89" fmla="*/ 1513706 h 1739680"/>
                <a:gd name="connsiteX90" fmla="*/ 1880679 w 3120414"/>
                <a:gd name="connsiteY90" fmla="*/ 1636964 h 1739680"/>
                <a:gd name="connsiteX91" fmla="*/ 1847173 w 3120414"/>
                <a:gd name="connsiteY91" fmla="*/ 1636964 h 1739680"/>
                <a:gd name="connsiteX92" fmla="*/ 1264594 w 3120414"/>
                <a:gd name="connsiteY92" fmla="*/ 1381797 h 1739680"/>
                <a:gd name="connsiteX93" fmla="*/ 1478602 w 3120414"/>
                <a:gd name="connsiteY93" fmla="*/ 1381797 h 1739680"/>
                <a:gd name="connsiteX94" fmla="*/ 1478602 w 3120414"/>
                <a:gd name="connsiteY94" fmla="*/ 1636964 h 1739680"/>
                <a:gd name="connsiteX95" fmla="*/ 1445096 w 3120414"/>
                <a:gd name="connsiteY95" fmla="*/ 1636964 h 1739680"/>
                <a:gd name="connsiteX96" fmla="*/ 1445096 w 3120414"/>
                <a:gd name="connsiteY96" fmla="*/ 1414234 h 1739680"/>
                <a:gd name="connsiteX97" fmla="*/ 1298100 w 3120414"/>
                <a:gd name="connsiteY97" fmla="*/ 1414234 h 1739680"/>
                <a:gd name="connsiteX98" fmla="*/ 1298100 w 3120414"/>
                <a:gd name="connsiteY98" fmla="*/ 1636964 h 1739680"/>
                <a:gd name="connsiteX99" fmla="*/ 1264594 w 3120414"/>
                <a:gd name="connsiteY99" fmla="*/ 1636964 h 1739680"/>
                <a:gd name="connsiteX100" fmla="*/ 1666671 w 3120414"/>
                <a:gd name="connsiteY100" fmla="*/ 1376391 h 1739680"/>
                <a:gd name="connsiteX101" fmla="*/ 1757462 w 3120414"/>
                <a:gd name="connsiteY101" fmla="*/ 1416396 h 1739680"/>
                <a:gd name="connsiteX102" fmla="*/ 1793130 w 3120414"/>
                <a:gd name="connsiteY102" fmla="*/ 1510462 h 1739680"/>
                <a:gd name="connsiteX103" fmla="*/ 1792049 w 3120414"/>
                <a:gd name="connsiteY103" fmla="*/ 1526680 h 1739680"/>
                <a:gd name="connsiteX104" fmla="*/ 1568313 w 3120414"/>
                <a:gd name="connsiteY104" fmla="*/ 1526680 h 1739680"/>
                <a:gd name="connsiteX105" fmla="*/ 1600738 w 3120414"/>
                <a:gd name="connsiteY105" fmla="*/ 1588310 h 1739680"/>
                <a:gd name="connsiteX106" fmla="*/ 1669913 w 3120414"/>
                <a:gd name="connsiteY106" fmla="*/ 1611015 h 1739680"/>
                <a:gd name="connsiteX107" fmla="*/ 1752057 w 3120414"/>
                <a:gd name="connsiteY107" fmla="*/ 1567767 h 1739680"/>
                <a:gd name="connsiteX108" fmla="*/ 1781241 w 3120414"/>
                <a:gd name="connsiteY108" fmla="*/ 1585066 h 1739680"/>
                <a:gd name="connsiteX109" fmla="*/ 1734764 w 3120414"/>
                <a:gd name="connsiteY109" fmla="*/ 1628315 h 1739680"/>
                <a:gd name="connsiteX110" fmla="*/ 1668833 w 3120414"/>
                <a:gd name="connsiteY110" fmla="*/ 1643452 h 1739680"/>
                <a:gd name="connsiteX111" fmla="*/ 1570475 w 3120414"/>
                <a:gd name="connsiteY111" fmla="*/ 1605609 h 1739680"/>
                <a:gd name="connsiteX112" fmla="*/ 1532645 w 3120414"/>
                <a:gd name="connsiteY112" fmla="*/ 1509381 h 1739680"/>
                <a:gd name="connsiteX113" fmla="*/ 1569394 w 3120414"/>
                <a:gd name="connsiteY113" fmla="*/ 1414234 h 1739680"/>
                <a:gd name="connsiteX114" fmla="*/ 1666671 w 3120414"/>
                <a:gd name="connsiteY114" fmla="*/ 1376391 h 1739680"/>
                <a:gd name="connsiteX115" fmla="*/ 1101387 w 3120414"/>
                <a:gd name="connsiteY115" fmla="*/ 1376391 h 1739680"/>
                <a:gd name="connsiteX116" fmla="*/ 1169480 w 3120414"/>
                <a:gd name="connsiteY116" fmla="*/ 1394772 h 1739680"/>
                <a:gd name="connsiteX117" fmla="*/ 1213795 w 3120414"/>
                <a:gd name="connsiteY117" fmla="*/ 1443426 h 1739680"/>
                <a:gd name="connsiteX118" fmla="*/ 1186773 w 3120414"/>
                <a:gd name="connsiteY118" fmla="*/ 1459645 h 1739680"/>
                <a:gd name="connsiteX119" fmla="*/ 1154348 w 3120414"/>
                <a:gd name="connsiteY119" fmla="*/ 1422883 h 1739680"/>
                <a:gd name="connsiteX120" fmla="*/ 1103548 w 3120414"/>
                <a:gd name="connsiteY120" fmla="*/ 1409909 h 1739680"/>
                <a:gd name="connsiteX121" fmla="*/ 1032212 w 3120414"/>
                <a:gd name="connsiteY121" fmla="*/ 1439102 h 1739680"/>
                <a:gd name="connsiteX122" fmla="*/ 1003029 w 3120414"/>
                <a:gd name="connsiteY122" fmla="*/ 1510462 h 1739680"/>
                <a:gd name="connsiteX123" fmla="*/ 1032212 w 3120414"/>
                <a:gd name="connsiteY123" fmla="*/ 1581822 h 1739680"/>
                <a:gd name="connsiteX124" fmla="*/ 1103548 w 3120414"/>
                <a:gd name="connsiteY124" fmla="*/ 1611015 h 1739680"/>
                <a:gd name="connsiteX125" fmla="*/ 1154348 w 3120414"/>
                <a:gd name="connsiteY125" fmla="*/ 1598041 h 1739680"/>
                <a:gd name="connsiteX126" fmla="*/ 1190016 w 3120414"/>
                <a:gd name="connsiteY126" fmla="*/ 1561279 h 1739680"/>
                <a:gd name="connsiteX127" fmla="*/ 1218118 w 3120414"/>
                <a:gd name="connsiteY127" fmla="*/ 1577497 h 1739680"/>
                <a:gd name="connsiteX128" fmla="*/ 1171642 w 3120414"/>
                <a:gd name="connsiteY128" fmla="*/ 1626152 h 1739680"/>
                <a:gd name="connsiteX129" fmla="*/ 1101387 w 3120414"/>
                <a:gd name="connsiteY129" fmla="*/ 1643452 h 1739680"/>
                <a:gd name="connsiteX130" fmla="*/ 1005191 w 3120414"/>
                <a:gd name="connsiteY130" fmla="*/ 1605609 h 1739680"/>
                <a:gd name="connsiteX131" fmla="*/ 967361 w 3120414"/>
                <a:gd name="connsiteY131" fmla="*/ 1510462 h 1739680"/>
                <a:gd name="connsiteX132" fmla="*/ 1005191 w 3120414"/>
                <a:gd name="connsiteY132" fmla="*/ 1415315 h 1739680"/>
                <a:gd name="connsiteX133" fmla="*/ 1101387 w 3120414"/>
                <a:gd name="connsiteY133" fmla="*/ 1376391 h 1739680"/>
                <a:gd name="connsiteX134" fmla="*/ 795505 w 3120414"/>
                <a:gd name="connsiteY134" fmla="*/ 1376391 h 1739680"/>
                <a:gd name="connsiteX135" fmla="*/ 888458 w 3120414"/>
                <a:gd name="connsiteY135" fmla="*/ 1415315 h 1739680"/>
                <a:gd name="connsiteX136" fmla="*/ 927369 w 3120414"/>
                <a:gd name="connsiteY136" fmla="*/ 1510462 h 1739680"/>
                <a:gd name="connsiteX137" fmla="*/ 888458 w 3120414"/>
                <a:gd name="connsiteY137" fmla="*/ 1605609 h 1739680"/>
                <a:gd name="connsiteX138" fmla="*/ 795505 w 3120414"/>
                <a:gd name="connsiteY138" fmla="*/ 1644533 h 1739680"/>
                <a:gd name="connsiteX139" fmla="*/ 692824 w 3120414"/>
                <a:gd name="connsiteY139" fmla="*/ 1588310 h 1739680"/>
                <a:gd name="connsiteX140" fmla="*/ 692824 w 3120414"/>
                <a:gd name="connsiteY140" fmla="*/ 1739680 h 1739680"/>
                <a:gd name="connsiteX141" fmla="*/ 659318 w 3120414"/>
                <a:gd name="connsiteY141" fmla="*/ 1739680 h 1739680"/>
                <a:gd name="connsiteX142" fmla="*/ 659318 w 3120414"/>
                <a:gd name="connsiteY142" fmla="*/ 1382878 h 1739680"/>
                <a:gd name="connsiteX143" fmla="*/ 692824 w 3120414"/>
                <a:gd name="connsiteY143" fmla="*/ 1382878 h 1739680"/>
                <a:gd name="connsiteX144" fmla="*/ 692824 w 3120414"/>
                <a:gd name="connsiteY144" fmla="*/ 1432614 h 1739680"/>
                <a:gd name="connsiteX145" fmla="*/ 795505 w 3120414"/>
                <a:gd name="connsiteY145" fmla="*/ 1376391 h 1739680"/>
                <a:gd name="connsiteX146" fmla="*/ 478816 w 3120414"/>
                <a:gd name="connsiteY146" fmla="*/ 1376391 h 1739680"/>
                <a:gd name="connsiteX147" fmla="*/ 569608 w 3120414"/>
                <a:gd name="connsiteY147" fmla="*/ 1416396 h 1739680"/>
                <a:gd name="connsiteX148" fmla="*/ 605276 w 3120414"/>
                <a:gd name="connsiteY148" fmla="*/ 1510462 h 1739680"/>
                <a:gd name="connsiteX149" fmla="*/ 604195 w 3120414"/>
                <a:gd name="connsiteY149" fmla="*/ 1526680 h 1739680"/>
                <a:gd name="connsiteX150" fmla="*/ 380459 w 3120414"/>
                <a:gd name="connsiteY150" fmla="*/ 1526680 h 1739680"/>
                <a:gd name="connsiteX151" fmla="*/ 412884 w 3120414"/>
                <a:gd name="connsiteY151" fmla="*/ 1588310 h 1739680"/>
                <a:gd name="connsiteX152" fmla="*/ 482058 w 3120414"/>
                <a:gd name="connsiteY152" fmla="*/ 1611015 h 1739680"/>
                <a:gd name="connsiteX153" fmla="*/ 564203 w 3120414"/>
                <a:gd name="connsiteY153" fmla="*/ 1567767 h 1739680"/>
                <a:gd name="connsiteX154" fmla="*/ 593387 w 3120414"/>
                <a:gd name="connsiteY154" fmla="*/ 1585066 h 1739680"/>
                <a:gd name="connsiteX155" fmla="*/ 546909 w 3120414"/>
                <a:gd name="connsiteY155" fmla="*/ 1628315 h 1739680"/>
                <a:gd name="connsiteX156" fmla="*/ 480978 w 3120414"/>
                <a:gd name="connsiteY156" fmla="*/ 1643452 h 1739680"/>
                <a:gd name="connsiteX157" fmla="*/ 382621 w 3120414"/>
                <a:gd name="connsiteY157" fmla="*/ 1605609 h 1739680"/>
                <a:gd name="connsiteX158" fmla="*/ 344791 w 3120414"/>
                <a:gd name="connsiteY158" fmla="*/ 1509381 h 1739680"/>
                <a:gd name="connsiteX159" fmla="*/ 381540 w 3120414"/>
                <a:gd name="connsiteY159" fmla="*/ 1414234 h 1739680"/>
                <a:gd name="connsiteX160" fmla="*/ 478816 w 3120414"/>
                <a:gd name="connsiteY160" fmla="*/ 1376391 h 1739680"/>
                <a:gd name="connsiteX161" fmla="*/ 30263 w 3120414"/>
                <a:gd name="connsiteY161" fmla="*/ 1280162 h 1739680"/>
                <a:gd name="connsiteX162" fmla="*/ 285344 w 3120414"/>
                <a:gd name="connsiteY162" fmla="*/ 1280162 h 1739680"/>
                <a:gd name="connsiteX163" fmla="*/ 285344 w 3120414"/>
                <a:gd name="connsiteY163" fmla="*/ 1636964 h 1739680"/>
                <a:gd name="connsiteX164" fmla="*/ 249675 w 3120414"/>
                <a:gd name="connsiteY164" fmla="*/ 1636964 h 1739680"/>
                <a:gd name="connsiteX165" fmla="*/ 249675 w 3120414"/>
                <a:gd name="connsiteY165" fmla="*/ 1313680 h 1739680"/>
                <a:gd name="connsiteX166" fmla="*/ 65931 w 3120414"/>
                <a:gd name="connsiteY166" fmla="*/ 1313680 h 1739680"/>
                <a:gd name="connsiteX167" fmla="*/ 65931 w 3120414"/>
                <a:gd name="connsiteY167" fmla="*/ 1636964 h 1739680"/>
                <a:gd name="connsiteX168" fmla="*/ 30263 w 3120414"/>
                <a:gd name="connsiteY168" fmla="*/ 1636964 h 1739680"/>
                <a:gd name="connsiteX169" fmla="*/ 1785564 w 3120414"/>
                <a:gd name="connsiteY169" fmla="*/ 771990 h 1739680"/>
                <a:gd name="connsiteX170" fmla="*/ 1714228 w 3120414"/>
                <a:gd name="connsiteY170" fmla="*/ 801183 h 1739680"/>
                <a:gd name="connsiteX171" fmla="*/ 1685045 w 3120414"/>
                <a:gd name="connsiteY171" fmla="*/ 872543 h 1739680"/>
                <a:gd name="connsiteX172" fmla="*/ 1714228 w 3120414"/>
                <a:gd name="connsiteY172" fmla="*/ 943903 h 1739680"/>
                <a:gd name="connsiteX173" fmla="*/ 1785564 w 3120414"/>
                <a:gd name="connsiteY173" fmla="*/ 973096 h 1739680"/>
                <a:gd name="connsiteX174" fmla="*/ 1856900 w 3120414"/>
                <a:gd name="connsiteY174" fmla="*/ 943903 h 1739680"/>
                <a:gd name="connsiteX175" fmla="*/ 1886083 w 3120414"/>
                <a:gd name="connsiteY175" fmla="*/ 872543 h 1739680"/>
                <a:gd name="connsiteX176" fmla="*/ 1856900 w 3120414"/>
                <a:gd name="connsiteY176" fmla="*/ 801183 h 1739680"/>
                <a:gd name="connsiteX177" fmla="*/ 1785564 w 3120414"/>
                <a:gd name="connsiteY177" fmla="*/ 771990 h 1739680"/>
                <a:gd name="connsiteX178" fmla="*/ 1206228 w 3120414"/>
                <a:gd name="connsiteY178" fmla="*/ 771990 h 1739680"/>
                <a:gd name="connsiteX179" fmla="*/ 1134892 w 3120414"/>
                <a:gd name="connsiteY179" fmla="*/ 801183 h 1739680"/>
                <a:gd name="connsiteX180" fmla="*/ 1105709 w 3120414"/>
                <a:gd name="connsiteY180" fmla="*/ 872543 h 1739680"/>
                <a:gd name="connsiteX181" fmla="*/ 1134892 w 3120414"/>
                <a:gd name="connsiteY181" fmla="*/ 943903 h 1739680"/>
                <a:gd name="connsiteX182" fmla="*/ 1206228 w 3120414"/>
                <a:gd name="connsiteY182" fmla="*/ 973096 h 1739680"/>
                <a:gd name="connsiteX183" fmla="*/ 1277565 w 3120414"/>
                <a:gd name="connsiteY183" fmla="*/ 943903 h 1739680"/>
                <a:gd name="connsiteX184" fmla="*/ 1306748 w 3120414"/>
                <a:gd name="connsiteY184" fmla="*/ 872543 h 1739680"/>
                <a:gd name="connsiteX185" fmla="*/ 1277565 w 3120414"/>
                <a:gd name="connsiteY185" fmla="*/ 801183 h 1739680"/>
                <a:gd name="connsiteX186" fmla="*/ 1206228 w 3120414"/>
                <a:gd name="connsiteY186" fmla="*/ 771990 h 1739680"/>
                <a:gd name="connsiteX187" fmla="*/ 372893 w 3120414"/>
                <a:gd name="connsiteY187" fmla="*/ 770909 h 1739680"/>
                <a:gd name="connsiteX188" fmla="*/ 305880 w 3120414"/>
                <a:gd name="connsiteY188" fmla="*/ 794695 h 1739680"/>
                <a:gd name="connsiteX189" fmla="*/ 274536 w 3120414"/>
                <a:gd name="connsiteY189" fmla="*/ 856325 h 1739680"/>
                <a:gd name="connsiteX190" fmla="*/ 464765 w 3120414"/>
                <a:gd name="connsiteY190" fmla="*/ 856325 h 1739680"/>
                <a:gd name="connsiteX191" fmla="*/ 433420 w 3120414"/>
                <a:gd name="connsiteY191" fmla="*/ 793614 h 1739680"/>
                <a:gd name="connsiteX192" fmla="*/ 372893 w 3120414"/>
                <a:gd name="connsiteY192" fmla="*/ 770909 h 1739680"/>
                <a:gd name="connsiteX193" fmla="*/ 2464338 w 3120414"/>
                <a:gd name="connsiteY193" fmla="*/ 744960 h 1739680"/>
                <a:gd name="connsiteX194" fmla="*/ 2497844 w 3120414"/>
                <a:gd name="connsiteY194" fmla="*/ 744960 h 1739680"/>
                <a:gd name="connsiteX195" fmla="*/ 2497844 w 3120414"/>
                <a:gd name="connsiteY195" fmla="*/ 940661 h 1739680"/>
                <a:gd name="connsiteX196" fmla="*/ 2649163 w 3120414"/>
                <a:gd name="connsiteY196" fmla="*/ 744960 h 1739680"/>
                <a:gd name="connsiteX197" fmla="*/ 2677266 w 3120414"/>
                <a:gd name="connsiteY197" fmla="*/ 744960 h 1739680"/>
                <a:gd name="connsiteX198" fmla="*/ 2677266 w 3120414"/>
                <a:gd name="connsiteY198" fmla="*/ 1000128 h 1739680"/>
                <a:gd name="connsiteX199" fmla="*/ 2643759 w 3120414"/>
                <a:gd name="connsiteY199" fmla="*/ 1000128 h 1739680"/>
                <a:gd name="connsiteX200" fmla="*/ 2643759 w 3120414"/>
                <a:gd name="connsiteY200" fmla="*/ 804427 h 1739680"/>
                <a:gd name="connsiteX201" fmla="*/ 2492440 w 3120414"/>
                <a:gd name="connsiteY201" fmla="*/ 1000128 h 1739680"/>
                <a:gd name="connsiteX202" fmla="*/ 2464338 w 3120414"/>
                <a:gd name="connsiteY202" fmla="*/ 1000128 h 1739680"/>
                <a:gd name="connsiteX203" fmla="*/ 2178993 w 3120414"/>
                <a:gd name="connsiteY203" fmla="*/ 744960 h 1739680"/>
                <a:gd name="connsiteX204" fmla="*/ 2212500 w 3120414"/>
                <a:gd name="connsiteY204" fmla="*/ 744960 h 1739680"/>
                <a:gd name="connsiteX205" fmla="*/ 2212500 w 3120414"/>
                <a:gd name="connsiteY205" fmla="*/ 940661 h 1739680"/>
                <a:gd name="connsiteX206" fmla="*/ 2363819 w 3120414"/>
                <a:gd name="connsiteY206" fmla="*/ 744960 h 1739680"/>
                <a:gd name="connsiteX207" fmla="*/ 2391921 w 3120414"/>
                <a:gd name="connsiteY207" fmla="*/ 744960 h 1739680"/>
                <a:gd name="connsiteX208" fmla="*/ 2391921 w 3120414"/>
                <a:gd name="connsiteY208" fmla="*/ 1000128 h 1739680"/>
                <a:gd name="connsiteX209" fmla="*/ 2358415 w 3120414"/>
                <a:gd name="connsiteY209" fmla="*/ 1000128 h 1739680"/>
                <a:gd name="connsiteX210" fmla="*/ 2358415 w 3120414"/>
                <a:gd name="connsiteY210" fmla="*/ 804427 h 1739680"/>
                <a:gd name="connsiteX211" fmla="*/ 2207095 w 3120414"/>
                <a:gd name="connsiteY211" fmla="*/ 1000128 h 1739680"/>
                <a:gd name="connsiteX212" fmla="*/ 2178993 w 3120414"/>
                <a:gd name="connsiteY212" fmla="*/ 1000128 h 1739680"/>
                <a:gd name="connsiteX213" fmla="*/ 1975794 w 3120414"/>
                <a:gd name="connsiteY213" fmla="*/ 744960 h 1739680"/>
                <a:gd name="connsiteX214" fmla="*/ 2139003 w 3120414"/>
                <a:gd name="connsiteY214" fmla="*/ 744960 h 1739680"/>
                <a:gd name="connsiteX215" fmla="*/ 2139003 w 3120414"/>
                <a:gd name="connsiteY215" fmla="*/ 777397 h 1739680"/>
                <a:gd name="connsiteX216" fmla="*/ 2009301 w 3120414"/>
                <a:gd name="connsiteY216" fmla="*/ 777397 h 1739680"/>
                <a:gd name="connsiteX217" fmla="*/ 2009301 w 3120414"/>
                <a:gd name="connsiteY217" fmla="*/ 1000128 h 1739680"/>
                <a:gd name="connsiteX218" fmla="*/ 1975794 w 3120414"/>
                <a:gd name="connsiteY218" fmla="*/ 1000128 h 1739680"/>
                <a:gd name="connsiteX219" fmla="*/ 1412671 w 3120414"/>
                <a:gd name="connsiteY219" fmla="*/ 744960 h 1739680"/>
                <a:gd name="connsiteX220" fmla="*/ 1595334 w 3120414"/>
                <a:gd name="connsiteY220" fmla="*/ 744960 h 1739680"/>
                <a:gd name="connsiteX221" fmla="*/ 1595334 w 3120414"/>
                <a:gd name="connsiteY221" fmla="*/ 1000128 h 1739680"/>
                <a:gd name="connsiteX222" fmla="*/ 1561828 w 3120414"/>
                <a:gd name="connsiteY222" fmla="*/ 1000128 h 1739680"/>
                <a:gd name="connsiteX223" fmla="*/ 1561828 w 3120414"/>
                <a:gd name="connsiteY223" fmla="*/ 777397 h 1739680"/>
                <a:gd name="connsiteX224" fmla="*/ 1446177 w 3120414"/>
                <a:gd name="connsiteY224" fmla="*/ 777397 h 1739680"/>
                <a:gd name="connsiteX225" fmla="*/ 1446177 w 3120414"/>
                <a:gd name="connsiteY225" fmla="*/ 890924 h 1739680"/>
                <a:gd name="connsiteX226" fmla="*/ 1421318 w 3120414"/>
                <a:gd name="connsiteY226" fmla="*/ 978503 h 1739680"/>
                <a:gd name="connsiteX227" fmla="*/ 1355386 w 3120414"/>
                <a:gd name="connsiteY227" fmla="*/ 999046 h 1739680"/>
                <a:gd name="connsiteX228" fmla="*/ 1355386 w 3120414"/>
                <a:gd name="connsiteY228" fmla="*/ 967691 h 1739680"/>
                <a:gd name="connsiteX229" fmla="*/ 1398620 w 3120414"/>
                <a:gd name="connsiteY229" fmla="*/ 953635 h 1739680"/>
                <a:gd name="connsiteX230" fmla="*/ 1412671 w 3120414"/>
                <a:gd name="connsiteY230" fmla="*/ 890924 h 1739680"/>
                <a:gd name="connsiteX231" fmla="*/ 801991 w 3120414"/>
                <a:gd name="connsiteY231" fmla="*/ 744960 h 1739680"/>
                <a:gd name="connsiteX232" fmla="*/ 835497 w 3120414"/>
                <a:gd name="connsiteY232" fmla="*/ 744960 h 1739680"/>
                <a:gd name="connsiteX233" fmla="*/ 835497 w 3120414"/>
                <a:gd name="connsiteY233" fmla="*/ 856325 h 1739680"/>
                <a:gd name="connsiteX234" fmla="*/ 982493 w 3120414"/>
                <a:gd name="connsiteY234" fmla="*/ 856325 h 1739680"/>
                <a:gd name="connsiteX235" fmla="*/ 982493 w 3120414"/>
                <a:gd name="connsiteY235" fmla="*/ 744960 h 1739680"/>
                <a:gd name="connsiteX236" fmla="*/ 1015999 w 3120414"/>
                <a:gd name="connsiteY236" fmla="*/ 744960 h 1739680"/>
                <a:gd name="connsiteX237" fmla="*/ 1015999 w 3120414"/>
                <a:gd name="connsiteY237" fmla="*/ 1000128 h 1739680"/>
                <a:gd name="connsiteX238" fmla="*/ 982493 w 3120414"/>
                <a:gd name="connsiteY238" fmla="*/ 1000128 h 1739680"/>
                <a:gd name="connsiteX239" fmla="*/ 982493 w 3120414"/>
                <a:gd name="connsiteY239" fmla="*/ 888762 h 1739680"/>
                <a:gd name="connsiteX240" fmla="*/ 835497 w 3120414"/>
                <a:gd name="connsiteY240" fmla="*/ 888762 h 1739680"/>
                <a:gd name="connsiteX241" fmla="*/ 835497 w 3120414"/>
                <a:gd name="connsiteY241" fmla="*/ 1000128 h 1739680"/>
                <a:gd name="connsiteX242" fmla="*/ 801991 w 3120414"/>
                <a:gd name="connsiteY242" fmla="*/ 1000128 h 1739680"/>
                <a:gd name="connsiteX243" fmla="*/ 523131 w 3120414"/>
                <a:gd name="connsiteY243" fmla="*/ 744960 h 1739680"/>
                <a:gd name="connsiteX244" fmla="*/ 563122 w 3120414"/>
                <a:gd name="connsiteY244" fmla="*/ 744960 h 1739680"/>
                <a:gd name="connsiteX245" fmla="*/ 635540 w 3120414"/>
                <a:gd name="connsiteY245" fmla="*/ 841189 h 1739680"/>
                <a:gd name="connsiteX246" fmla="*/ 707957 w 3120414"/>
                <a:gd name="connsiteY246" fmla="*/ 744960 h 1739680"/>
                <a:gd name="connsiteX247" fmla="*/ 747948 w 3120414"/>
                <a:gd name="connsiteY247" fmla="*/ 744960 h 1739680"/>
                <a:gd name="connsiteX248" fmla="*/ 657157 w 3120414"/>
                <a:gd name="connsiteY248" fmla="*/ 868219 h 1739680"/>
                <a:gd name="connsiteX249" fmla="*/ 756595 w 3120414"/>
                <a:gd name="connsiteY249" fmla="*/ 1000128 h 1739680"/>
                <a:gd name="connsiteX250" fmla="*/ 716603 w 3120414"/>
                <a:gd name="connsiteY250" fmla="*/ 1000128 h 1739680"/>
                <a:gd name="connsiteX251" fmla="*/ 636621 w 3120414"/>
                <a:gd name="connsiteY251" fmla="*/ 895249 h 1739680"/>
                <a:gd name="connsiteX252" fmla="*/ 556638 w 3120414"/>
                <a:gd name="connsiteY252" fmla="*/ 1000128 h 1739680"/>
                <a:gd name="connsiteX253" fmla="*/ 516646 w 3120414"/>
                <a:gd name="connsiteY253" fmla="*/ 1000128 h 1739680"/>
                <a:gd name="connsiteX254" fmla="*/ 616084 w 3120414"/>
                <a:gd name="connsiteY254" fmla="*/ 868219 h 1739680"/>
                <a:gd name="connsiteX255" fmla="*/ 1784483 w 3120414"/>
                <a:gd name="connsiteY255" fmla="*/ 738472 h 1739680"/>
                <a:gd name="connsiteX256" fmla="*/ 1879598 w 3120414"/>
                <a:gd name="connsiteY256" fmla="*/ 777396 h 1739680"/>
                <a:gd name="connsiteX257" fmla="*/ 1918509 w 3120414"/>
                <a:gd name="connsiteY257" fmla="*/ 872543 h 1739680"/>
                <a:gd name="connsiteX258" fmla="*/ 1879598 w 3120414"/>
                <a:gd name="connsiteY258" fmla="*/ 967690 h 1739680"/>
                <a:gd name="connsiteX259" fmla="*/ 1784483 w 3120414"/>
                <a:gd name="connsiteY259" fmla="*/ 1005533 h 1739680"/>
                <a:gd name="connsiteX260" fmla="*/ 1689368 w 3120414"/>
                <a:gd name="connsiteY260" fmla="*/ 967690 h 1739680"/>
                <a:gd name="connsiteX261" fmla="*/ 1650458 w 3120414"/>
                <a:gd name="connsiteY261" fmla="*/ 872543 h 1739680"/>
                <a:gd name="connsiteX262" fmla="*/ 1689368 w 3120414"/>
                <a:gd name="connsiteY262" fmla="*/ 777396 h 1739680"/>
                <a:gd name="connsiteX263" fmla="*/ 1784483 w 3120414"/>
                <a:gd name="connsiteY263" fmla="*/ 738472 h 1739680"/>
                <a:gd name="connsiteX264" fmla="*/ 1206228 w 3120414"/>
                <a:gd name="connsiteY264" fmla="*/ 738472 h 1739680"/>
                <a:gd name="connsiteX265" fmla="*/ 1301343 w 3120414"/>
                <a:gd name="connsiteY265" fmla="*/ 777396 h 1739680"/>
                <a:gd name="connsiteX266" fmla="*/ 1340254 w 3120414"/>
                <a:gd name="connsiteY266" fmla="*/ 872543 h 1739680"/>
                <a:gd name="connsiteX267" fmla="*/ 1301343 w 3120414"/>
                <a:gd name="connsiteY267" fmla="*/ 967690 h 1739680"/>
                <a:gd name="connsiteX268" fmla="*/ 1206228 w 3120414"/>
                <a:gd name="connsiteY268" fmla="*/ 1005533 h 1739680"/>
                <a:gd name="connsiteX269" fmla="*/ 1111113 w 3120414"/>
                <a:gd name="connsiteY269" fmla="*/ 967690 h 1739680"/>
                <a:gd name="connsiteX270" fmla="*/ 1072203 w 3120414"/>
                <a:gd name="connsiteY270" fmla="*/ 872543 h 1739680"/>
                <a:gd name="connsiteX271" fmla="*/ 1111113 w 3120414"/>
                <a:gd name="connsiteY271" fmla="*/ 777396 h 1739680"/>
                <a:gd name="connsiteX272" fmla="*/ 1206228 w 3120414"/>
                <a:gd name="connsiteY272" fmla="*/ 738472 h 1739680"/>
                <a:gd name="connsiteX273" fmla="*/ 372893 w 3120414"/>
                <a:gd name="connsiteY273" fmla="*/ 738472 h 1739680"/>
                <a:gd name="connsiteX274" fmla="*/ 463684 w 3120414"/>
                <a:gd name="connsiteY274" fmla="*/ 778477 h 1739680"/>
                <a:gd name="connsiteX275" fmla="*/ 499352 w 3120414"/>
                <a:gd name="connsiteY275" fmla="*/ 872543 h 1739680"/>
                <a:gd name="connsiteX276" fmla="*/ 498271 w 3120414"/>
                <a:gd name="connsiteY276" fmla="*/ 888761 h 1739680"/>
                <a:gd name="connsiteX277" fmla="*/ 274536 w 3120414"/>
                <a:gd name="connsiteY277" fmla="*/ 888761 h 1739680"/>
                <a:gd name="connsiteX278" fmla="*/ 306961 w 3120414"/>
                <a:gd name="connsiteY278" fmla="*/ 950391 h 1739680"/>
                <a:gd name="connsiteX279" fmla="*/ 376135 w 3120414"/>
                <a:gd name="connsiteY279" fmla="*/ 973096 h 1739680"/>
                <a:gd name="connsiteX280" fmla="*/ 458280 w 3120414"/>
                <a:gd name="connsiteY280" fmla="*/ 929848 h 1739680"/>
                <a:gd name="connsiteX281" fmla="*/ 487463 w 3120414"/>
                <a:gd name="connsiteY281" fmla="*/ 947147 h 1739680"/>
                <a:gd name="connsiteX282" fmla="*/ 440986 w 3120414"/>
                <a:gd name="connsiteY282" fmla="*/ 990396 h 1739680"/>
                <a:gd name="connsiteX283" fmla="*/ 375055 w 3120414"/>
                <a:gd name="connsiteY283" fmla="*/ 1005533 h 1739680"/>
                <a:gd name="connsiteX284" fmla="*/ 276697 w 3120414"/>
                <a:gd name="connsiteY284" fmla="*/ 967690 h 1739680"/>
                <a:gd name="connsiteX285" fmla="*/ 238867 w 3120414"/>
                <a:gd name="connsiteY285" fmla="*/ 871462 h 1739680"/>
                <a:gd name="connsiteX286" fmla="*/ 275616 w 3120414"/>
                <a:gd name="connsiteY286" fmla="*/ 776315 h 1739680"/>
                <a:gd name="connsiteX287" fmla="*/ 372893 w 3120414"/>
                <a:gd name="connsiteY287" fmla="*/ 738472 h 1739680"/>
                <a:gd name="connsiteX288" fmla="*/ 0 w 3120414"/>
                <a:gd name="connsiteY288" fmla="*/ 643325 h 1739680"/>
                <a:gd name="connsiteX289" fmla="*/ 255080 w 3120414"/>
                <a:gd name="connsiteY289" fmla="*/ 643325 h 1739680"/>
                <a:gd name="connsiteX290" fmla="*/ 255080 w 3120414"/>
                <a:gd name="connsiteY290" fmla="*/ 676843 h 1739680"/>
                <a:gd name="connsiteX291" fmla="*/ 145915 w 3120414"/>
                <a:gd name="connsiteY291" fmla="*/ 676843 h 1739680"/>
                <a:gd name="connsiteX292" fmla="*/ 145915 w 3120414"/>
                <a:gd name="connsiteY292" fmla="*/ 1000127 h 1739680"/>
                <a:gd name="connsiteX293" fmla="*/ 110247 w 3120414"/>
                <a:gd name="connsiteY293" fmla="*/ 1000127 h 1739680"/>
                <a:gd name="connsiteX294" fmla="*/ 110247 w 3120414"/>
                <a:gd name="connsiteY294" fmla="*/ 676843 h 1739680"/>
                <a:gd name="connsiteX295" fmla="*/ 0 w 3120414"/>
                <a:gd name="connsiteY295" fmla="*/ 676843 h 1739680"/>
                <a:gd name="connsiteX296" fmla="*/ 435582 w 3120414"/>
                <a:gd name="connsiteY296" fmla="*/ 251924 h 1739680"/>
                <a:gd name="connsiteX297" fmla="*/ 435582 w 3120414"/>
                <a:gd name="connsiteY297" fmla="*/ 330853 h 1739680"/>
                <a:gd name="connsiteX298" fmla="*/ 525293 w 3120414"/>
                <a:gd name="connsiteY298" fmla="*/ 330853 h 1739680"/>
                <a:gd name="connsiteX299" fmla="*/ 559880 w 3120414"/>
                <a:gd name="connsiteY299" fmla="*/ 320041 h 1739680"/>
                <a:gd name="connsiteX300" fmla="*/ 571770 w 3120414"/>
                <a:gd name="connsiteY300" fmla="*/ 289767 h 1739680"/>
                <a:gd name="connsiteX301" fmla="*/ 559880 w 3120414"/>
                <a:gd name="connsiteY301" fmla="*/ 261655 h 1739680"/>
                <a:gd name="connsiteX302" fmla="*/ 525293 w 3120414"/>
                <a:gd name="connsiteY302" fmla="*/ 251924 h 1739680"/>
                <a:gd name="connsiteX303" fmla="*/ 2309777 w 3120414"/>
                <a:gd name="connsiteY303" fmla="*/ 140559 h 1739680"/>
                <a:gd name="connsiteX304" fmla="*/ 2273028 w 3120414"/>
                <a:gd name="connsiteY304" fmla="*/ 153533 h 1739680"/>
                <a:gd name="connsiteX305" fmla="*/ 2257896 w 3120414"/>
                <a:gd name="connsiteY305" fmla="*/ 187051 h 1739680"/>
                <a:gd name="connsiteX306" fmla="*/ 2273028 w 3120414"/>
                <a:gd name="connsiteY306" fmla="*/ 220569 h 1739680"/>
                <a:gd name="connsiteX307" fmla="*/ 2309777 w 3120414"/>
                <a:gd name="connsiteY307" fmla="*/ 233543 h 1739680"/>
                <a:gd name="connsiteX308" fmla="*/ 2380032 w 3120414"/>
                <a:gd name="connsiteY308" fmla="*/ 233543 h 1739680"/>
                <a:gd name="connsiteX309" fmla="*/ 2380032 w 3120414"/>
                <a:gd name="connsiteY309" fmla="*/ 140559 h 1739680"/>
                <a:gd name="connsiteX310" fmla="*/ 435582 w 3120414"/>
                <a:gd name="connsiteY310" fmla="*/ 140559 h 1739680"/>
                <a:gd name="connsiteX311" fmla="*/ 435582 w 3120414"/>
                <a:gd name="connsiteY311" fmla="*/ 218406 h 1739680"/>
                <a:gd name="connsiteX312" fmla="*/ 515565 w 3120414"/>
                <a:gd name="connsiteY312" fmla="*/ 218406 h 1739680"/>
                <a:gd name="connsiteX313" fmla="*/ 559880 w 3120414"/>
                <a:gd name="connsiteY313" fmla="*/ 178401 h 1739680"/>
                <a:gd name="connsiteX314" fmla="*/ 547991 w 3120414"/>
                <a:gd name="connsiteY314" fmla="*/ 150289 h 1739680"/>
                <a:gd name="connsiteX315" fmla="*/ 515565 w 3120414"/>
                <a:gd name="connsiteY315" fmla="*/ 140559 h 1739680"/>
                <a:gd name="connsiteX316" fmla="*/ 1453744 w 3120414"/>
                <a:gd name="connsiteY316" fmla="*/ 135153 h 1739680"/>
                <a:gd name="connsiteX317" fmla="*/ 1382408 w 3120414"/>
                <a:gd name="connsiteY317" fmla="*/ 164345 h 1739680"/>
                <a:gd name="connsiteX318" fmla="*/ 1353225 w 3120414"/>
                <a:gd name="connsiteY318" fmla="*/ 235706 h 1739680"/>
                <a:gd name="connsiteX319" fmla="*/ 1382408 w 3120414"/>
                <a:gd name="connsiteY319" fmla="*/ 307066 h 1739680"/>
                <a:gd name="connsiteX320" fmla="*/ 1453744 w 3120414"/>
                <a:gd name="connsiteY320" fmla="*/ 336259 h 1739680"/>
                <a:gd name="connsiteX321" fmla="*/ 1525079 w 3120414"/>
                <a:gd name="connsiteY321" fmla="*/ 307066 h 1739680"/>
                <a:gd name="connsiteX322" fmla="*/ 1554263 w 3120414"/>
                <a:gd name="connsiteY322" fmla="*/ 235706 h 1739680"/>
                <a:gd name="connsiteX323" fmla="*/ 1525079 w 3120414"/>
                <a:gd name="connsiteY323" fmla="*/ 164345 h 1739680"/>
                <a:gd name="connsiteX324" fmla="*/ 1453744 w 3120414"/>
                <a:gd name="connsiteY324" fmla="*/ 135153 h 1739680"/>
                <a:gd name="connsiteX325" fmla="*/ 776050 w 3120414"/>
                <a:gd name="connsiteY325" fmla="*/ 135153 h 1739680"/>
                <a:gd name="connsiteX326" fmla="*/ 704714 w 3120414"/>
                <a:gd name="connsiteY326" fmla="*/ 164346 h 1739680"/>
                <a:gd name="connsiteX327" fmla="*/ 675531 w 3120414"/>
                <a:gd name="connsiteY327" fmla="*/ 235706 h 1739680"/>
                <a:gd name="connsiteX328" fmla="*/ 704714 w 3120414"/>
                <a:gd name="connsiteY328" fmla="*/ 307066 h 1739680"/>
                <a:gd name="connsiteX329" fmla="*/ 776050 w 3120414"/>
                <a:gd name="connsiteY329" fmla="*/ 336259 h 1739680"/>
                <a:gd name="connsiteX330" fmla="*/ 847387 w 3120414"/>
                <a:gd name="connsiteY330" fmla="*/ 307066 h 1739680"/>
                <a:gd name="connsiteX331" fmla="*/ 876569 w 3120414"/>
                <a:gd name="connsiteY331" fmla="*/ 235706 h 1739680"/>
                <a:gd name="connsiteX332" fmla="*/ 847387 w 3120414"/>
                <a:gd name="connsiteY332" fmla="*/ 164346 h 1739680"/>
                <a:gd name="connsiteX333" fmla="*/ 776050 w 3120414"/>
                <a:gd name="connsiteY333" fmla="*/ 135153 h 1739680"/>
                <a:gd name="connsiteX334" fmla="*/ 2309777 w 3120414"/>
                <a:gd name="connsiteY334" fmla="*/ 108122 h 1739680"/>
                <a:gd name="connsiteX335" fmla="*/ 2413538 w 3120414"/>
                <a:gd name="connsiteY335" fmla="*/ 108122 h 1739680"/>
                <a:gd name="connsiteX336" fmla="*/ 2413538 w 3120414"/>
                <a:gd name="connsiteY336" fmla="*/ 363289 h 1739680"/>
                <a:gd name="connsiteX337" fmla="*/ 2380032 w 3120414"/>
                <a:gd name="connsiteY337" fmla="*/ 363289 h 1739680"/>
                <a:gd name="connsiteX338" fmla="*/ 2380032 w 3120414"/>
                <a:gd name="connsiteY338" fmla="*/ 264899 h 1739680"/>
                <a:gd name="connsiteX339" fmla="*/ 2335717 w 3120414"/>
                <a:gd name="connsiteY339" fmla="*/ 264899 h 1739680"/>
                <a:gd name="connsiteX340" fmla="*/ 2256815 w 3120414"/>
                <a:gd name="connsiteY340" fmla="*/ 363289 h 1739680"/>
                <a:gd name="connsiteX341" fmla="*/ 2213581 w 3120414"/>
                <a:gd name="connsiteY341" fmla="*/ 363289 h 1739680"/>
                <a:gd name="connsiteX342" fmla="*/ 2293564 w 3120414"/>
                <a:gd name="connsiteY342" fmla="*/ 264899 h 1739680"/>
                <a:gd name="connsiteX343" fmla="*/ 2242764 w 3120414"/>
                <a:gd name="connsiteY343" fmla="*/ 238949 h 1739680"/>
                <a:gd name="connsiteX344" fmla="*/ 2223309 w 3120414"/>
                <a:gd name="connsiteY344" fmla="*/ 188132 h 1739680"/>
                <a:gd name="connsiteX345" fmla="*/ 2248168 w 3120414"/>
                <a:gd name="connsiteY345" fmla="*/ 131909 h 1739680"/>
                <a:gd name="connsiteX346" fmla="*/ 2309777 w 3120414"/>
                <a:gd name="connsiteY346" fmla="*/ 108122 h 1739680"/>
                <a:gd name="connsiteX347" fmla="*/ 1944449 w 3120414"/>
                <a:gd name="connsiteY347" fmla="*/ 108122 h 1739680"/>
                <a:gd name="connsiteX348" fmla="*/ 1977955 w 3120414"/>
                <a:gd name="connsiteY348" fmla="*/ 108122 h 1739680"/>
                <a:gd name="connsiteX349" fmla="*/ 1977955 w 3120414"/>
                <a:gd name="connsiteY349" fmla="*/ 304904 h 1739680"/>
                <a:gd name="connsiteX350" fmla="*/ 2129274 w 3120414"/>
                <a:gd name="connsiteY350" fmla="*/ 109203 h 1739680"/>
                <a:gd name="connsiteX351" fmla="*/ 2157376 w 3120414"/>
                <a:gd name="connsiteY351" fmla="*/ 109203 h 1739680"/>
                <a:gd name="connsiteX352" fmla="*/ 2157376 w 3120414"/>
                <a:gd name="connsiteY352" fmla="*/ 364371 h 1739680"/>
                <a:gd name="connsiteX353" fmla="*/ 2123870 w 3120414"/>
                <a:gd name="connsiteY353" fmla="*/ 364371 h 1739680"/>
                <a:gd name="connsiteX354" fmla="*/ 2123870 w 3120414"/>
                <a:gd name="connsiteY354" fmla="*/ 166508 h 1739680"/>
                <a:gd name="connsiteX355" fmla="*/ 1972551 w 3120414"/>
                <a:gd name="connsiteY355" fmla="*/ 362208 h 1739680"/>
                <a:gd name="connsiteX356" fmla="*/ 1944449 w 3120414"/>
                <a:gd name="connsiteY356" fmla="*/ 362208 h 1739680"/>
                <a:gd name="connsiteX357" fmla="*/ 1643972 w 3120414"/>
                <a:gd name="connsiteY357" fmla="*/ 108122 h 1739680"/>
                <a:gd name="connsiteX358" fmla="*/ 1677479 w 3120414"/>
                <a:gd name="connsiteY358" fmla="*/ 108122 h 1739680"/>
                <a:gd name="connsiteX359" fmla="*/ 1677479 w 3120414"/>
                <a:gd name="connsiteY359" fmla="*/ 330853 h 1739680"/>
                <a:gd name="connsiteX360" fmla="*/ 1819070 w 3120414"/>
                <a:gd name="connsiteY360" fmla="*/ 330853 h 1739680"/>
                <a:gd name="connsiteX361" fmla="*/ 1819070 w 3120414"/>
                <a:gd name="connsiteY361" fmla="*/ 108122 h 1739680"/>
                <a:gd name="connsiteX362" fmla="*/ 1852577 w 3120414"/>
                <a:gd name="connsiteY362" fmla="*/ 108122 h 1739680"/>
                <a:gd name="connsiteX363" fmla="*/ 1852577 w 3120414"/>
                <a:gd name="connsiteY363" fmla="*/ 330853 h 1739680"/>
                <a:gd name="connsiteX364" fmla="*/ 1893649 w 3120414"/>
                <a:gd name="connsiteY364" fmla="*/ 330853 h 1739680"/>
                <a:gd name="connsiteX365" fmla="*/ 1893649 w 3120414"/>
                <a:gd name="connsiteY365" fmla="*/ 431406 h 1739680"/>
                <a:gd name="connsiteX366" fmla="*/ 1860142 w 3120414"/>
                <a:gd name="connsiteY366" fmla="*/ 431406 h 1739680"/>
                <a:gd name="connsiteX367" fmla="*/ 1860142 w 3120414"/>
                <a:gd name="connsiteY367" fmla="*/ 363289 h 1739680"/>
                <a:gd name="connsiteX368" fmla="*/ 1643972 w 3120414"/>
                <a:gd name="connsiteY368" fmla="*/ 363289 h 1739680"/>
                <a:gd name="connsiteX369" fmla="*/ 982493 w 3120414"/>
                <a:gd name="connsiteY369" fmla="*/ 108122 h 1739680"/>
                <a:gd name="connsiteX370" fmla="*/ 1165156 w 3120414"/>
                <a:gd name="connsiteY370" fmla="*/ 108122 h 1739680"/>
                <a:gd name="connsiteX371" fmla="*/ 1165156 w 3120414"/>
                <a:gd name="connsiteY371" fmla="*/ 363289 h 1739680"/>
                <a:gd name="connsiteX372" fmla="*/ 1131650 w 3120414"/>
                <a:gd name="connsiteY372" fmla="*/ 363289 h 1739680"/>
                <a:gd name="connsiteX373" fmla="*/ 1131650 w 3120414"/>
                <a:gd name="connsiteY373" fmla="*/ 140559 h 1739680"/>
                <a:gd name="connsiteX374" fmla="*/ 1015999 w 3120414"/>
                <a:gd name="connsiteY374" fmla="*/ 140559 h 1739680"/>
                <a:gd name="connsiteX375" fmla="*/ 1015999 w 3120414"/>
                <a:gd name="connsiteY375" fmla="*/ 254086 h 1739680"/>
                <a:gd name="connsiteX376" fmla="*/ 991139 w 3120414"/>
                <a:gd name="connsiteY376" fmla="*/ 341665 h 1739680"/>
                <a:gd name="connsiteX377" fmla="*/ 925207 w 3120414"/>
                <a:gd name="connsiteY377" fmla="*/ 362208 h 1739680"/>
                <a:gd name="connsiteX378" fmla="*/ 925207 w 3120414"/>
                <a:gd name="connsiteY378" fmla="*/ 331934 h 1739680"/>
                <a:gd name="connsiteX379" fmla="*/ 968441 w 3120414"/>
                <a:gd name="connsiteY379" fmla="*/ 317878 h 1739680"/>
                <a:gd name="connsiteX380" fmla="*/ 982493 w 3120414"/>
                <a:gd name="connsiteY380" fmla="*/ 255168 h 1739680"/>
                <a:gd name="connsiteX381" fmla="*/ 402076 w 3120414"/>
                <a:gd name="connsiteY381" fmla="*/ 108122 h 1739680"/>
                <a:gd name="connsiteX382" fmla="*/ 515565 w 3120414"/>
                <a:gd name="connsiteY382" fmla="*/ 108122 h 1739680"/>
                <a:gd name="connsiteX383" fmla="*/ 572850 w 3120414"/>
                <a:gd name="connsiteY383" fmla="*/ 126503 h 1739680"/>
                <a:gd name="connsiteX384" fmla="*/ 593387 w 3120414"/>
                <a:gd name="connsiteY384" fmla="*/ 176239 h 1739680"/>
                <a:gd name="connsiteX385" fmla="*/ 564204 w 3120414"/>
                <a:gd name="connsiteY385" fmla="*/ 232462 h 1739680"/>
                <a:gd name="connsiteX386" fmla="*/ 606356 w 3120414"/>
                <a:gd name="connsiteY386" fmla="*/ 291929 h 1739680"/>
                <a:gd name="connsiteX387" fmla="*/ 584739 w 3120414"/>
                <a:gd name="connsiteY387" fmla="*/ 343827 h 1739680"/>
                <a:gd name="connsiteX388" fmla="*/ 526374 w 3120414"/>
                <a:gd name="connsiteY388" fmla="*/ 363289 h 1739680"/>
                <a:gd name="connsiteX389" fmla="*/ 402076 w 3120414"/>
                <a:gd name="connsiteY389" fmla="*/ 363289 h 1739680"/>
                <a:gd name="connsiteX390" fmla="*/ 1453744 w 3120414"/>
                <a:gd name="connsiteY390" fmla="*/ 102716 h 1739680"/>
                <a:gd name="connsiteX391" fmla="*/ 1548858 w 3120414"/>
                <a:gd name="connsiteY391" fmla="*/ 141640 h 1739680"/>
                <a:gd name="connsiteX392" fmla="*/ 1587769 w 3120414"/>
                <a:gd name="connsiteY392" fmla="*/ 236787 h 1739680"/>
                <a:gd name="connsiteX393" fmla="*/ 1548858 w 3120414"/>
                <a:gd name="connsiteY393" fmla="*/ 331934 h 1739680"/>
                <a:gd name="connsiteX394" fmla="*/ 1453744 w 3120414"/>
                <a:gd name="connsiteY394" fmla="*/ 369777 h 1739680"/>
                <a:gd name="connsiteX395" fmla="*/ 1365114 w 3120414"/>
                <a:gd name="connsiteY395" fmla="*/ 336259 h 1739680"/>
                <a:gd name="connsiteX396" fmla="*/ 1322961 w 3120414"/>
                <a:gd name="connsiteY396" fmla="*/ 251924 h 1739680"/>
                <a:gd name="connsiteX397" fmla="*/ 1269999 w 3120414"/>
                <a:gd name="connsiteY397" fmla="*/ 251924 h 1739680"/>
                <a:gd name="connsiteX398" fmla="*/ 1269999 w 3120414"/>
                <a:gd name="connsiteY398" fmla="*/ 363290 h 1739680"/>
                <a:gd name="connsiteX399" fmla="*/ 1236493 w 3120414"/>
                <a:gd name="connsiteY399" fmla="*/ 363290 h 1739680"/>
                <a:gd name="connsiteX400" fmla="*/ 1236493 w 3120414"/>
                <a:gd name="connsiteY400" fmla="*/ 108122 h 1739680"/>
                <a:gd name="connsiteX401" fmla="*/ 1269999 w 3120414"/>
                <a:gd name="connsiteY401" fmla="*/ 108122 h 1739680"/>
                <a:gd name="connsiteX402" fmla="*/ 1269999 w 3120414"/>
                <a:gd name="connsiteY402" fmla="*/ 219487 h 1739680"/>
                <a:gd name="connsiteX403" fmla="*/ 1322961 w 3120414"/>
                <a:gd name="connsiteY403" fmla="*/ 219487 h 1739680"/>
                <a:gd name="connsiteX404" fmla="*/ 1365114 w 3120414"/>
                <a:gd name="connsiteY404" fmla="*/ 136234 h 1739680"/>
                <a:gd name="connsiteX405" fmla="*/ 1453744 w 3120414"/>
                <a:gd name="connsiteY405" fmla="*/ 102716 h 1739680"/>
                <a:gd name="connsiteX406" fmla="*/ 774970 w 3120414"/>
                <a:gd name="connsiteY406" fmla="*/ 101635 h 1739680"/>
                <a:gd name="connsiteX407" fmla="*/ 870084 w 3120414"/>
                <a:gd name="connsiteY407" fmla="*/ 140559 h 1739680"/>
                <a:gd name="connsiteX408" fmla="*/ 908995 w 3120414"/>
                <a:gd name="connsiteY408" fmla="*/ 235706 h 1739680"/>
                <a:gd name="connsiteX409" fmla="*/ 870084 w 3120414"/>
                <a:gd name="connsiteY409" fmla="*/ 330853 h 1739680"/>
                <a:gd name="connsiteX410" fmla="*/ 774970 w 3120414"/>
                <a:gd name="connsiteY410" fmla="*/ 368696 h 1739680"/>
                <a:gd name="connsiteX411" fmla="*/ 679855 w 3120414"/>
                <a:gd name="connsiteY411" fmla="*/ 330853 h 1739680"/>
                <a:gd name="connsiteX412" fmla="*/ 640944 w 3120414"/>
                <a:gd name="connsiteY412" fmla="*/ 235706 h 1739680"/>
                <a:gd name="connsiteX413" fmla="*/ 679855 w 3120414"/>
                <a:gd name="connsiteY413" fmla="*/ 140559 h 1739680"/>
                <a:gd name="connsiteX414" fmla="*/ 774970 w 3120414"/>
                <a:gd name="connsiteY414" fmla="*/ 101635 h 1739680"/>
                <a:gd name="connsiteX415" fmla="*/ 161047 w 3120414"/>
                <a:gd name="connsiteY415" fmla="*/ 0 h 1739680"/>
                <a:gd name="connsiteX416" fmla="*/ 293992 w 3120414"/>
                <a:gd name="connsiteY416" fmla="*/ 52980 h 1739680"/>
                <a:gd name="connsiteX417" fmla="*/ 345872 w 3120414"/>
                <a:gd name="connsiteY417" fmla="*/ 183807 h 1739680"/>
                <a:gd name="connsiteX418" fmla="*/ 293992 w 3120414"/>
                <a:gd name="connsiteY418" fmla="*/ 315716 h 1739680"/>
                <a:gd name="connsiteX419" fmla="*/ 161047 w 3120414"/>
                <a:gd name="connsiteY419" fmla="*/ 368695 h 1739680"/>
                <a:gd name="connsiteX420" fmla="*/ 70255 w 3120414"/>
                <a:gd name="connsiteY420" fmla="*/ 344909 h 1739680"/>
                <a:gd name="connsiteX421" fmla="*/ 6485 w 3120414"/>
                <a:gd name="connsiteY421" fmla="*/ 281117 h 1739680"/>
                <a:gd name="connsiteX422" fmla="*/ 37830 w 3120414"/>
                <a:gd name="connsiteY422" fmla="*/ 263817 h 1739680"/>
                <a:gd name="connsiteX423" fmla="*/ 87549 w 3120414"/>
                <a:gd name="connsiteY423" fmla="*/ 315716 h 1739680"/>
                <a:gd name="connsiteX424" fmla="*/ 159966 w 3120414"/>
                <a:gd name="connsiteY424" fmla="*/ 335178 h 1739680"/>
                <a:gd name="connsiteX425" fmla="*/ 261566 w 3120414"/>
                <a:gd name="connsiteY425" fmla="*/ 297335 h 1739680"/>
                <a:gd name="connsiteX426" fmla="*/ 306962 w 3120414"/>
                <a:gd name="connsiteY426" fmla="*/ 202188 h 1739680"/>
                <a:gd name="connsiteX427" fmla="*/ 111328 w 3120414"/>
                <a:gd name="connsiteY427" fmla="*/ 202188 h 1739680"/>
                <a:gd name="connsiteX428" fmla="*/ 111328 w 3120414"/>
                <a:gd name="connsiteY428" fmla="*/ 168670 h 1739680"/>
                <a:gd name="connsiteX429" fmla="*/ 306962 w 3120414"/>
                <a:gd name="connsiteY429" fmla="*/ 168670 h 1739680"/>
                <a:gd name="connsiteX430" fmla="*/ 261566 w 3120414"/>
                <a:gd name="connsiteY430" fmla="*/ 73523 h 1739680"/>
                <a:gd name="connsiteX431" fmla="*/ 159966 w 3120414"/>
                <a:gd name="connsiteY431" fmla="*/ 35680 h 1739680"/>
                <a:gd name="connsiteX432" fmla="*/ 87549 w 3120414"/>
                <a:gd name="connsiteY432" fmla="*/ 55142 h 1739680"/>
                <a:gd name="connsiteX433" fmla="*/ 37830 w 3120414"/>
                <a:gd name="connsiteY433" fmla="*/ 107041 h 1739680"/>
                <a:gd name="connsiteX434" fmla="*/ 6485 w 3120414"/>
                <a:gd name="connsiteY434" fmla="*/ 88660 h 1739680"/>
                <a:gd name="connsiteX435" fmla="*/ 70255 w 3120414"/>
                <a:gd name="connsiteY435" fmla="*/ 24868 h 1739680"/>
                <a:gd name="connsiteX436" fmla="*/ 161047 w 3120414"/>
                <a:gd name="connsiteY436" fmla="*/ 0 h 1739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3120414" h="1739680">
                  <a:moveTo>
                    <a:pt x="2641598" y="1525599"/>
                  </a:moveTo>
                  <a:lnTo>
                    <a:pt x="2641598" y="1604528"/>
                  </a:lnTo>
                  <a:lnTo>
                    <a:pt x="2731308" y="1604528"/>
                  </a:lnTo>
                  <a:cubicBezTo>
                    <a:pt x="2746440" y="1604528"/>
                    <a:pt x="2757248" y="1601284"/>
                    <a:pt x="2765896" y="1593716"/>
                  </a:cubicBezTo>
                  <a:cubicBezTo>
                    <a:pt x="2773461" y="1586147"/>
                    <a:pt x="2777785" y="1576416"/>
                    <a:pt x="2777785" y="1563441"/>
                  </a:cubicBezTo>
                  <a:cubicBezTo>
                    <a:pt x="2777785" y="1551548"/>
                    <a:pt x="2773461" y="1541817"/>
                    <a:pt x="2765896" y="1535330"/>
                  </a:cubicBezTo>
                  <a:cubicBezTo>
                    <a:pt x="2758329" y="1528843"/>
                    <a:pt x="2746440" y="1525599"/>
                    <a:pt x="2731308" y="1525599"/>
                  </a:cubicBezTo>
                  <a:close/>
                  <a:moveTo>
                    <a:pt x="2896678" y="1511543"/>
                  </a:moveTo>
                  <a:lnTo>
                    <a:pt x="2896678" y="1604528"/>
                  </a:lnTo>
                  <a:lnTo>
                    <a:pt x="2966933" y="1604528"/>
                  </a:lnTo>
                  <a:cubicBezTo>
                    <a:pt x="2982066" y="1604528"/>
                    <a:pt x="2993955" y="1600203"/>
                    <a:pt x="3003683" y="1591553"/>
                  </a:cubicBezTo>
                  <a:cubicBezTo>
                    <a:pt x="3013410" y="1582903"/>
                    <a:pt x="3018814" y="1572091"/>
                    <a:pt x="3018814" y="1558035"/>
                  </a:cubicBezTo>
                  <a:cubicBezTo>
                    <a:pt x="3018814" y="1543980"/>
                    <a:pt x="3013410" y="1533168"/>
                    <a:pt x="3003683" y="1524518"/>
                  </a:cubicBezTo>
                  <a:cubicBezTo>
                    <a:pt x="2993955" y="1515868"/>
                    <a:pt x="2982066" y="1511543"/>
                    <a:pt x="2966933" y="1511543"/>
                  </a:cubicBezTo>
                  <a:close/>
                  <a:moveTo>
                    <a:pt x="2641598" y="1414234"/>
                  </a:moveTo>
                  <a:lnTo>
                    <a:pt x="2641598" y="1492081"/>
                  </a:lnTo>
                  <a:lnTo>
                    <a:pt x="2721580" y="1492081"/>
                  </a:lnTo>
                  <a:cubicBezTo>
                    <a:pt x="2750763" y="1492081"/>
                    <a:pt x="2765896" y="1479107"/>
                    <a:pt x="2765896" y="1452076"/>
                  </a:cubicBezTo>
                  <a:cubicBezTo>
                    <a:pt x="2765896" y="1440183"/>
                    <a:pt x="2761572" y="1430452"/>
                    <a:pt x="2754006" y="1423964"/>
                  </a:cubicBezTo>
                  <a:cubicBezTo>
                    <a:pt x="2747521" y="1417477"/>
                    <a:pt x="2735631" y="1414234"/>
                    <a:pt x="2721580" y="1414234"/>
                  </a:cubicBezTo>
                  <a:close/>
                  <a:moveTo>
                    <a:pt x="1666671" y="1408828"/>
                  </a:moveTo>
                  <a:cubicBezTo>
                    <a:pt x="1639649" y="1408828"/>
                    <a:pt x="1618032" y="1416396"/>
                    <a:pt x="1599658" y="1432614"/>
                  </a:cubicBezTo>
                  <a:cubicBezTo>
                    <a:pt x="1582365" y="1447751"/>
                    <a:pt x="1571556" y="1468295"/>
                    <a:pt x="1568313" y="1494244"/>
                  </a:cubicBezTo>
                  <a:lnTo>
                    <a:pt x="1758543" y="1494244"/>
                  </a:lnTo>
                  <a:cubicBezTo>
                    <a:pt x="1755301" y="1467213"/>
                    <a:pt x="1744492" y="1446670"/>
                    <a:pt x="1727198" y="1431533"/>
                  </a:cubicBezTo>
                  <a:cubicBezTo>
                    <a:pt x="1709905" y="1416396"/>
                    <a:pt x="1689368" y="1408828"/>
                    <a:pt x="1666671" y="1408828"/>
                  </a:cubicBezTo>
                  <a:close/>
                  <a:moveTo>
                    <a:pt x="793344" y="1408828"/>
                  </a:moveTo>
                  <a:cubicBezTo>
                    <a:pt x="765241" y="1408828"/>
                    <a:pt x="741462" y="1418558"/>
                    <a:pt x="722007" y="1438020"/>
                  </a:cubicBezTo>
                  <a:cubicBezTo>
                    <a:pt x="702552" y="1457482"/>
                    <a:pt x="692824" y="1481269"/>
                    <a:pt x="692824" y="1509381"/>
                  </a:cubicBezTo>
                  <a:cubicBezTo>
                    <a:pt x="692824" y="1537492"/>
                    <a:pt x="702552" y="1561279"/>
                    <a:pt x="722007" y="1580741"/>
                  </a:cubicBezTo>
                  <a:cubicBezTo>
                    <a:pt x="741462" y="1600203"/>
                    <a:pt x="765241" y="1609934"/>
                    <a:pt x="793344" y="1609934"/>
                  </a:cubicBezTo>
                  <a:cubicBezTo>
                    <a:pt x="821446" y="1609934"/>
                    <a:pt x="845224" y="1600203"/>
                    <a:pt x="864680" y="1580741"/>
                  </a:cubicBezTo>
                  <a:cubicBezTo>
                    <a:pt x="884135" y="1560198"/>
                    <a:pt x="893863" y="1536411"/>
                    <a:pt x="893863" y="1509381"/>
                  </a:cubicBezTo>
                  <a:cubicBezTo>
                    <a:pt x="893863" y="1481269"/>
                    <a:pt x="884135" y="1457482"/>
                    <a:pt x="864680" y="1438020"/>
                  </a:cubicBezTo>
                  <a:cubicBezTo>
                    <a:pt x="845224" y="1418558"/>
                    <a:pt x="821446" y="1408828"/>
                    <a:pt x="793344" y="1408828"/>
                  </a:cubicBezTo>
                  <a:close/>
                  <a:moveTo>
                    <a:pt x="478816" y="1408828"/>
                  </a:moveTo>
                  <a:cubicBezTo>
                    <a:pt x="451795" y="1408828"/>
                    <a:pt x="430178" y="1416396"/>
                    <a:pt x="411803" y="1432614"/>
                  </a:cubicBezTo>
                  <a:cubicBezTo>
                    <a:pt x="394510" y="1447751"/>
                    <a:pt x="383701" y="1468295"/>
                    <a:pt x="380459" y="1494244"/>
                  </a:cubicBezTo>
                  <a:lnTo>
                    <a:pt x="570688" y="1494244"/>
                  </a:lnTo>
                  <a:cubicBezTo>
                    <a:pt x="567446" y="1467213"/>
                    <a:pt x="556637" y="1446670"/>
                    <a:pt x="539344" y="1431533"/>
                  </a:cubicBezTo>
                  <a:cubicBezTo>
                    <a:pt x="522050" y="1416396"/>
                    <a:pt x="501514" y="1408828"/>
                    <a:pt x="478816" y="1408828"/>
                  </a:cubicBezTo>
                  <a:close/>
                  <a:moveTo>
                    <a:pt x="2322747" y="1382878"/>
                  </a:moveTo>
                  <a:lnTo>
                    <a:pt x="2356253" y="1382878"/>
                  </a:lnTo>
                  <a:lnTo>
                    <a:pt x="2356253" y="1578579"/>
                  </a:lnTo>
                  <a:lnTo>
                    <a:pt x="2507572" y="1382878"/>
                  </a:lnTo>
                  <a:lnTo>
                    <a:pt x="2535674" y="1382878"/>
                  </a:lnTo>
                  <a:lnTo>
                    <a:pt x="2535674" y="1638046"/>
                  </a:lnTo>
                  <a:lnTo>
                    <a:pt x="2502168" y="1638046"/>
                  </a:lnTo>
                  <a:lnTo>
                    <a:pt x="2502168" y="1442345"/>
                  </a:lnTo>
                  <a:lnTo>
                    <a:pt x="2350849" y="1638046"/>
                  </a:lnTo>
                  <a:lnTo>
                    <a:pt x="2322747" y="1638046"/>
                  </a:lnTo>
                  <a:close/>
                  <a:moveTo>
                    <a:pt x="3086907" y="1381797"/>
                  </a:moveTo>
                  <a:lnTo>
                    <a:pt x="3120414" y="1381797"/>
                  </a:lnTo>
                  <a:lnTo>
                    <a:pt x="3120414" y="1636964"/>
                  </a:lnTo>
                  <a:lnTo>
                    <a:pt x="3086907" y="1636964"/>
                  </a:lnTo>
                  <a:close/>
                  <a:moveTo>
                    <a:pt x="2863172" y="1381797"/>
                  </a:moveTo>
                  <a:lnTo>
                    <a:pt x="2896678" y="1381797"/>
                  </a:lnTo>
                  <a:lnTo>
                    <a:pt x="2896678" y="1479107"/>
                  </a:lnTo>
                  <a:lnTo>
                    <a:pt x="2966933" y="1479107"/>
                  </a:lnTo>
                  <a:cubicBezTo>
                    <a:pt x="2990712" y="1479107"/>
                    <a:pt x="3010167" y="1486675"/>
                    <a:pt x="3027461" y="1501812"/>
                  </a:cubicBezTo>
                  <a:cubicBezTo>
                    <a:pt x="3043673" y="1516949"/>
                    <a:pt x="3052321" y="1535330"/>
                    <a:pt x="3052321" y="1558035"/>
                  </a:cubicBezTo>
                  <a:cubicBezTo>
                    <a:pt x="3052321" y="1581822"/>
                    <a:pt x="3043673" y="1600203"/>
                    <a:pt x="3027461" y="1615340"/>
                  </a:cubicBezTo>
                  <a:cubicBezTo>
                    <a:pt x="3011248" y="1630477"/>
                    <a:pt x="2991793" y="1636964"/>
                    <a:pt x="2966933" y="1636964"/>
                  </a:cubicBezTo>
                  <a:lnTo>
                    <a:pt x="2863172" y="1636964"/>
                  </a:lnTo>
                  <a:close/>
                  <a:moveTo>
                    <a:pt x="2608091" y="1381797"/>
                  </a:moveTo>
                  <a:lnTo>
                    <a:pt x="2721580" y="1381797"/>
                  </a:lnTo>
                  <a:cubicBezTo>
                    <a:pt x="2746440" y="1381797"/>
                    <a:pt x="2764814" y="1388284"/>
                    <a:pt x="2778865" y="1400178"/>
                  </a:cubicBezTo>
                  <a:cubicBezTo>
                    <a:pt x="2792917" y="1413152"/>
                    <a:pt x="2799402" y="1429371"/>
                    <a:pt x="2799402" y="1449914"/>
                  </a:cubicBezTo>
                  <a:cubicBezTo>
                    <a:pt x="2799402" y="1475863"/>
                    <a:pt x="2789674" y="1494244"/>
                    <a:pt x="2770219" y="1506137"/>
                  </a:cubicBezTo>
                  <a:cubicBezTo>
                    <a:pt x="2798321" y="1515868"/>
                    <a:pt x="2812372" y="1536411"/>
                    <a:pt x="2812372" y="1565604"/>
                  </a:cubicBezTo>
                  <a:cubicBezTo>
                    <a:pt x="2812372" y="1586147"/>
                    <a:pt x="2804806" y="1603447"/>
                    <a:pt x="2790755" y="1617502"/>
                  </a:cubicBezTo>
                  <a:cubicBezTo>
                    <a:pt x="2776704" y="1630477"/>
                    <a:pt x="2757248" y="1636964"/>
                    <a:pt x="2732389" y="1636964"/>
                  </a:cubicBezTo>
                  <a:lnTo>
                    <a:pt x="2608091" y="1636964"/>
                  </a:lnTo>
                  <a:close/>
                  <a:moveTo>
                    <a:pt x="2068747" y="1381797"/>
                  </a:moveTo>
                  <a:lnTo>
                    <a:pt x="2281674" y="1381797"/>
                  </a:lnTo>
                  <a:lnTo>
                    <a:pt x="2281674" y="1414234"/>
                  </a:lnTo>
                  <a:lnTo>
                    <a:pt x="2191964" y="1414234"/>
                  </a:lnTo>
                  <a:lnTo>
                    <a:pt x="2191964" y="1636964"/>
                  </a:lnTo>
                  <a:lnTo>
                    <a:pt x="2158458" y="1636964"/>
                  </a:lnTo>
                  <a:lnTo>
                    <a:pt x="2158458" y="1414234"/>
                  </a:lnTo>
                  <a:lnTo>
                    <a:pt x="2068747" y="1414234"/>
                  </a:lnTo>
                  <a:close/>
                  <a:moveTo>
                    <a:pt x="1847173" y="1381797"/>
                  </a:moveTo>
                  <a:lnTo>
                    <a:pt x="1880679" y="1381797"/>
                  </a:lnTo>
                  <a:lnTo>
                    <a:pt x="1880679" y="1494244"/>
                  </a:lnTo>
                  <a:lnTo>
                    <a:pt x="2001734" y="1381797"/>
                  </a:lnTo>
                  <a:lnTo>
                    <a:pt x="2047130" y="1381797"/>
                  </a:lnTo>
                  <a:lnTo>
                    <a:pt x="1916347" y="1503975"/>
                  </a:lnTo>
                  <a:lnTo>
                    <a:pt x="2052535" y="1636964"/>
                  </a:lnTo>
                  <a:lnTo>
                    <a:pt x="2008219" y="1636964"/>
                  </a:lnTo>
                  <a:lnTo>
                    <a:pt x="1880679" y="1513706"/>
                  </a:lnTo>
                  <a:lnTo>
                    <a:pt x="1880679" y="1636964"/>
                  </a:lnTo>
                  <a:lnTo>
                    <a:pt x="1847173" y="1636964"/>
                  </a:lnTo>
                  <a:close/>
                  <a:moveTo>
                    <a:pt x="1264594" y="1381797"/>
                  </a:moveTo>
                  <a:lnTo>
                    <a:pt x="1478602" y="1381797"/>
                  </a:lnTo>
                  <a:lnTo>
                    <a:pt x="1478602" y="1636964"/>
                  </a:lnTo>
                  <a:lnTo>
                    <a:pt x="1445096" y="1636964"/>
                  </a:lnTo>
                  <a:lnTo>
                    <a:pt x="1445096" y="1414234"/>
                  </a:lnTo>
                  <a:lnTo>
                    <a:pt x="1298100" y="1414234"/>
                  </a:lnTo>
                  <a:lnTo>
                    <a:pt x="1298100" y="1636964"/>
                  </a:lnTo>
                  <a:lnTo>
                    <a:pt x="1264594" y="1636964"/>
                  </a:lnTo>
                  <a:close/>
                  <a:moveTo>
                    <a:pt x="1666671" y="1376391"/>
                  </a:moveTo>
                  <a:cubicBezTo>
                    <a:pt x="1704500" y="1376391"/>
                    <a:pt x="1734764" y="1389366"/>
                    <a:pt x="1757462" y="1416396"/>
                  </a:cubicBezTo>
                  <a:cubicBezTo>
                    <a:pt x="1781241" y="1443426"/>
                    <a:pt x="1793130" y="1474782"/>
                    <a:pt x="1793130" y="1510462"/>
                  </a:cubicBezTo>
                  <a:cubicBezTo>
                    <a:pt x="1793130" y="1512624"/>
                    <a:pt x="1793130" y="1516949"/>
                    <a:pt x="1792049" y="1526680"/>
                  </a:cubicBezTo>
                  <a:lnTo>
                    <a:pt x="1568313" y="1526680"/>
                  </a:lnTo>
                  <a:cubicBezTo>
                    <a:pt x="1571556" y="1552629"/>
                    <a:pt x="1582365" y="1572091"/>
                    <a:pt x="1600738" y="1588310"/>
                  </a:cubicBezTo>
                  <a:cubicBezTo>
                    <a:pt x="1619113" y="1603447"/>
                    <a:pt x="1641811" y="1611015"/>
                    <a:pt x="1669913" y="1611015"/>
                  </a:cubicBezTo>
                  <a:cubicBezTo>
                    <a:pt x="1708823" y="1611015"/>
                    <a:pt x="1735845" y="1596959"/>
                    <a:pt x="1752057" y="1567767"/>
                  </a:cubicBezTo>
                  <a:lnTo>
                    <a:pt x="1781241" y="1585066"/>
                  </a:lnTo>
                  <a:cubicBezTo>
                    <a:pt x="1770432" y="1603447"/>
                    <a:pt x="1754219" y="1617502"/>
                    <a:pt x="1734764" y="1628315"/>
                  </a:cubicBezTo>
                  <a:cubicBezTo>
                    <a:pt x="1715309" y="1639127"/>
                    <a:pt x="1693692" y="1643452"/>
                    <a:pt x="1668833" y="1643452"/>
                  </a:cubicBezTo>
                  <a:cubicBezTo>
                    <a:pt x="1628841" y="1643452"/>
                    <a:pt x="1596415" y="1630477"/>
                    <a:pt x="1570475" y="1605609"/>
                  </a:cubicBezTo>
                  <a:cubicBezTo>
                    <a:pt x="1545615" y="1580741"/>
                    <a:pt x="1532645" y="1548305"/>
                    <a:pt x="1532645" y="1509381"/>
                  </a:cubicBezTo>
                  <a:cubicBezTo>
                    <a:pt x="1532645" y="1470457"/>
                    <a:pt x="1544535" y="1439102"/>
                    <a:pt x="1569394" y="1414234"/>
                  </a:cubicBezTo>
                  <a:cubicBezTo>
                    <a:pt x="1596415" y="1388284"/>
                    <a:pt x="1627760" y="1376391"/>
                    <a:pt x="1666671" y="1376391"/>
                  </a:cubicBezTo>
                  <a:close/>
                  <a:moveTo>
                    <a:pt x="1101387" y="1376391"/>
                  </a:moveTo>
                  <a:cubicBezTo>
                    <a:pt x="1126246" y="1376391"/>
                    <a:pt x="1148944" y="1382878"/>
                    <a:pt x="1169480" y="1394772"/>
                  </a:cubicBezTo>
                  <a:cubicBezTo>
                    <a:pt x="1190016" y="1406665"/>
                    <a:pt x="1204067" y="1422883"/>
                    <a:pt x="1213795" y="1443426"/>
                  </a:cubicBezTo>
                  <a:lnTo>
                    <a:pt x="1186773" y="1459645"/>
                  </a:lnTo>
                  <a:cubicBezTo>
                    <a:pt x="1180289" y="1444508"/>
                    <a:pt x="1169480" y="1432614"/>
                    <a:pt x="1154348" y="1422883"/>
                  </a:cubicBezTo>
                  <a:cubicBezTo>
                    <a:pt x="1139216" y="1414234"/>
                    <a:pt x="1121922" y="1409909"/>
                    <a:pt x="1103548" y="1409909"/>
                  </a:cubicBezTo>
                  <a:cubicBezTo>
                    <a:pt x="1075446" y="1409909"/>
                    <a:pt x="1051667" y="1419640"/>
                    <a:pt x="1032212" y="1439102"/>
                  </a:cubicBezTo>
                  <a:cubicBezTo>
                    <a:pt x="1012757" y="1458563"/>
                    <a:pt x="1003029" y="1482350"/>
                    <a:pt x="1003029" y="1510462"/>
                  </a:cubicBezTo>
                  <a:cubicBezTo>
                    <a:pt x="1003029" y="1538574"/>
                    <a:pt x="1012757" y="1562360"/>
                    <a:pt x="1032212" y="1581822"/>
                  </a:cubicBezTo>
                  <a:cubicBezTo>
                    <a:pt x="1051667" y="1601284"/>
                    <a:pt x="1075446" y="1611015"/>
                    <a:pt x="1103548" y="1611015"/>
                  </a:cubicBezTo>
                  <a:cubicBezTo>
                    <a:pt x="1121922" y="1611015"/>
                    <a:pt x="1139216" y="1606690"/>
                    <a:pt x="1154348" y="1598041"/>
                  </a:cubicBezTo>
                  <a:cubicBezTo>
                    <a:pt x="1169480" y="1589391"/>
                    <a:pt x="1181369" y="1577497"/>
                    <a:pt x="1190016" y="1561279"/>
                  </a:cubicBezTo>
                  <a:lnTo>
                    <a:pt x="1218118" y="1577497"/>
                  </a:lnTo>
                  <a:cubicBezTo>
                    <a:pt x="1207310" y="1598041"/>
                    <a:pt x="1192178" y="1614259"/>
                    <a:pt x="1171642" y="1626152"/>
                  </a:cubicBezTo>
                  <a:cubicBezTo>
                    <a:pt x="1151106" y="1638046"/>
                    <a:pt x="1126246" y="1643452"/>
                    <a:pt x="1101387" y="1643452"/>
                  </a:cubicBezTo>
                  <a:cubicBezTo>
                    <a:pt x="1062476" y="1643452"/>
                    <a:pt x="1031131" y="1630477"/>
                    <a:pt x="1005191" y="1605609"/>
                  </a:cubicBezTo>
                  <a:cubicBezTo>
                    <a:pt x="979250" y="1579660"/>
                    <a:pt x="967361" y="1547223"/>
                    <a:pt x="967361" y="1510462"/>
                  </a:cubicBezTo>
                  <a:cubicBezTo>
                    <a:pt x="967361" y="1472619"/>
                    <a:pt x="980331" y="1441264"/>
                    <a:pt x="1005191" y="1415315"/>
                  </a:cubicBezTo>
                  <a:cubicBezTo>
                    <a:pt x="1031131" y="1389366"/>
                    <a:pt x="1062476" y="1376391"/>
                    <a:pt x="1101387" y="1376391"/>
                  </a:cubicBezTo>
                  <a:close/>
                  <a:moveTo>
                    <a:pt x="795505" y="1376391"/>
                  </a:moveTo>
                  <a:cubicBezTo>
                    <a:pt x="832254" y="1376391"/>
                    <a:pt x="862518" y="1389366"/>
                    <a:pt x="888458" y="1415315"/>
                  </a:cubicBezTo>
                  <a:cubicBezTo>
                    <a:pt x="914398" y="1441264"/>
                    <a:pt x="927369" y="1472619"/>
                    <a:pt x="927369" y="1510462"/>
                  </a:cubicBezTo>
                  <a:cubicBezTo>
                    <a:pt x="927369" y="1548305"/>
                    <a:pt x="914398" y="1579660"/>
                    <a:pt x="888458" y="1605609"/>
                  </a:cubicBezTo>
                  <a:cubicBezTo>
                    <a:pt x="862518" y="1631558"/>
                    <a:pt x="832254" y="1644533"/>
                    <a:pt x="795505" y="1644533"/>
                  </a:cubicBezTo>
                  <a:cubicBezTo>
                    <a:pt x="750110" y="1644533"/>
                    <a:pt x="715522" y="1626152"/>
                    <a:pt x="692824" y="1588310"/>
                  </a:cubicBezTo>
                  <a:lnTo>
                    <a:pt x="692824" y="1739680"/>
                  </a:lnTo>
                  <a:lnTo>
                    <a:pt x="659318" y="1739680"/>
                  </a:lnTo>
                  <a:lnTo>
                    <a:pt x="659318" y="1382878"/>
                  </a:lnTo>
                  <a:lnTo>
                    <a:pt x="692824" y="1382878"/>
                  </a:lnTo>
                  <a:lnTo>
                    <a:pt x="692824" y="1432614"/>
                  </a:lnTo>
                  <a:cubicBezTo>
                    <a:pt x="715522" y="1394772"/>
                    <a:pt x="750110" y="1376391"/>
                    <a:pt x="795505" y="1376391"/>
                  </a:cubicBezTo>
                  <a:close/>
                  <a:moveTo>
                    <a:pt x="478816" y="1376391"/>
                  </a:moveTo>
                  <a:cubicBezTo>
                    <a:pt x="516646" y="1376391"/>
                    <a:pt x="546909" y="1389366"/>
                    <a:pt x="569608" y="1416396"/>
                  </a:cubicBezTo>
                  <a:cubicBezTo>
                    <a:pt x="593387" y="1443426"/>
                    <a:pt x="605276" y="1474782"/>
                    <a:pt x="605276" y="1510462"/>
                  </a:cubicBezTo>
                  <a:cubicBezTo>
                    <a:pt x="605276" y="1512624"/>
                    <a:pt x="605276" y="1516949"/>
                    <a:pt x="604195" y="1526680"/>
                  </a:cubicBezTo>
                  <a:lnTo>
                    <a:pt x="380459" y="1526680"/>
                  </a:lnTo>
                  <a:cubicBezTo>
                    <a:pt x="383701" y="1552629"/>
                    <a:pt x="394510" y="1572091"/>
                    <a:pt x="412884" y="1588310"/>
                  </a:cubicBezTo>
                  <a:cubicBezTo>
                    <a:pt x="431259" y="1603447"/>
                    <a:pt x="453957" y="1611015"/>
                    <a:pt x="482058" y="1611015"/>
                  </a:cubicBezTo>
                  <a:cubicBezTo>
                    <a:pt x="520969" y="1611015"/>
                    <a:pt x="547991" y="1596959"/>
                    <a:pt x="564203" y="1567767"/>
                  </a:cubicBezTo>
                  <a:lnTo>
                    <a:pt x="593387" y="1585066"/>
                  </a:lnTo>
                  <a:cubicBezTo>
                    <a:pt x="582578" y="1603447"/>
                    <a:pt x="566365" y="1617502"/>
                    <a:pt x="546909" y="1628315"/>
                  </a:cubicBezTo>
                  <a:cubicBezTo>
                    <a:pt x="527454" y="1639127"/>
                    <a:pt x="505837" y="1643452"/>
                    <a:pt x="480978" y="1643452"/>
                  </a:cubicBezTo>
                  <a:cubicBezTo>
                    <a:pt x="440986" y="1643452"/>
                    <a:pt x="408561" y="1630477"/>
                    <a:pt x="382621" y="1605609"/>
                  </a:cubicBezTo>
                  <a:cubicBezTo>
                    <a:pt x="357761" y="1580741"/>
                    <a:pt x="344791" y="1548305"/>
                    <a:pt x="344791" y="1509381"/>
                  </a:cubicBezTo>
                  <a:cubicBezTo>
                    <a:pt x="344791" y="1470457"/>
                    <a:pt x="356680" y="1439102"/>
                    <a:pt x="381540" y="1414234"/>
                  </a:cubicBezTo>
                  <a:cubicBezTo>
                    <a:pt x="407480" y="1388284"/>
                    <a:pt x="439906" y="1376391"/>
                    <a:pt x="478816" y="1376391"/>
                  </a:cubicBezTo>
                  <a:close/>
                  <a:moveTo>
                    <a:pt x="30263" y="1280162"/>
                  </a:moveTo>
                  <a:lnTo>
                    <a:pt x="285344" y="1280162"/>
                  </a:lnTo>
                  <a:lnTo>
                    <a:pt x="285344" y="1636964"/>
                  </a:lnTo>
                  <a:lnTo>
                    <a:pt x="249675" y="1636964"/>
                  </a:lnTo>
                  <a:lnTo>
                    <a:pt x="249675" y="1313680"/>
                  </a:lnTo>
                  <a:lnTo>
                    <a:pt x="65931" y="1313680"/>
                  </a:lnTo>
                  <a:lnTo>
                    <a:pt x="65931" y="1636964"/>
                  </a:lnTo>
                  <a:lnTo>
                    <a:pt x="30263" y="1636964"/>
                  </a:lnTo>
                  <a:close/>
                  <a:moveTo>
                    <a:pt x="1785564" y="771990"/>
                  </a:moveTo>
                  <a:cubicBezTo>
                    <a:pt x="1757462" y="771990"/>
                    <a:pt x="1733684" y="781721"/>
                    <a:pt x="1714228" y="801183"/>
                  </a:cubicBezTo>
                  <a:cubicBezTo>
                    <a:pt x="1694773" y="820644"/>
                    <a:pt x="1685045" y="844431"/>
                    <a:pt x="1685045" y="872543"/>
                  </a:cubicBezTo>
                  <a:cubicBezTo>
                    <a:pt x="1685045" y="900655"/>
                    <a:pt x="1694773" y="924441"/>
                    <a:pt x="1714228" y="943903"/>
                  </a:cubicBezTo>
                  <a:cubicBezTo>
                    <a:pt x="1733684" y="963365"/>
                    <a:pt x="1757462" y="973096"/>
                    <a:pt x="1785564" y="973096"/>
                  </a:cubicBezTo>
                  <a:cubicBezTo>
                    <a:pt x="1813666" y="973096"/>
                    <a:pt x="1837445" y="963365"/>
                    <a:pt x="1856900" y="943903"/>
                  </a:cubicBezTo>
                  <a:cubicBezTo>
                    <a:pt x="1876355" y="923360"/>
                    <a:pt x="1886083" y="899573"/>
                    <a:pt x="1886083" y="872543"/>
                  </a:cubicBezTo>
                  <a:cubicBezTo>
                    <a:pt x="1886083" y="844431"/>
                    <a:pt x="1876355" y="820644"/>
                    <a:pt x="1856900" y="801183"/>
                  </a:cubicBezTo>
                  <a:cubicBezTo>
                    <a:pt x="1837445" y="781721"/>
                    <a:pt x="1813666" y="771990"/>
                    <a:pt x="1785564" y="771990"/>
                  </a:cubicBezTo>
                  <a:close/>
                  <a:moveTo>
                    <a:pt x="1206228" y="771990"/>
                  </a:moveTo>
                  <a:cubicBezTo>
                    <a:pt x="1178126" y="771990"/>
                    <a:pt x="1154347" y="781721"/>
                    <a:pt x="1134892" y="801183"/>
                  </a:cubicBezTo>
                  <a:cubicBezTo>
                    <a:pt x="1115437" y="820644"/>
                    <a:pt x="1105709" y="844431"/>
                    <a:pt x="1105709" y="872543"/>
                  </a:cubicBezTo>
                  <a:cubicBezTo>
                    <a:pt x="1105709" y="900655"/>
                    <a:pt x="1115437" y="924441"/>
                    <a:pt x="1134892" y="943903"/>
                  </a:cubicBezTo>
                  <a:cubicBezTo>
                    <a:pt x="1154347" y="963365"/>
                    <a:pt x="1178126" y="973096"/>
                    <a:pt x="1206228" y="973096"/>
                  </a:cubicBezTo>
                  <a:cubicBezTo>
                    <a:pt x="1234331" y="973096"/>
                    <a:pt x="1258109" y="963365"/>
                    <a:pt x="1277565" y="943903"/>
                  </a:cubicBezTo>
                  <a:cubicBezTo>
                    <a:pt x="1297020" y="923360"/>
                    <a:pt x="1306748" y="899573"/>
                    <a:pt x="1306748" y="872543"/>
                  </a:cubicBezTo>
                  <a:cubicBezTo>
                    <a:pt x="1306748" y="844431"/>
                    <a:pt x="1297020" y="820644"/>
                    <a:pt x="1277565" y="801183"/>
                  </a:cubicBezTo>
                  <a:cubicBezTo>
                    <a:pt x="1258109" y="781721"/>
                    <a:pt x="1234331" y="771990"/>
                    <a:pt x="1206228" y="771990"/>
                  </a:cubicBezTo>
                  <a:close/>
                  <a:moveTo>
                    <a:pt x="372893" y="770909"/>
                  </a:moveTo>
                  <a:cubicBezTo>
                    <a:pt x="345871" y="770909"/>
                    <a:pt x="324254" y="778477"/>
                    <a:pt x="305880" y="794695"/>
                  </a:cubicBezTo>
                  <a:cubicBezTo>
                    <a:pt x="288587" y="809832"/>
                    <a:pt x="277778" y="830376"/>
                    <a:pt x="274536" y="856325"/>
                  </a:cubicBezTo>
                  <a:lnTo>
                    <a:pt x="464765" y="856325"/>
                  </a:lnTo>
                  <a:cubicBezTo>
                    <a:pt x="461523" y="829294"/>
                    <a:pt x="450714" y="808751"/>
                    <a:pt x="433420" y="793614"/>
                  </a:cubicBezTo>
                  <a:cubicBezTo>
                    <a:pt x="415046" y="778477"/>
                    <a:pt x="395590" y="770909"/>
                    <a:pt x="372893" y="770909"/>
                  </a:cubicBezTo>
                  <a:close/>
                  <a:moveTo>
                    <a:pt x="2464338" y="744960"/>
                  </a:moveTo>
                  <a:lnTo>
                    <a:pt x="2497844" y="744960"/>
                  </a:lnTo>
                  <a:lnTo>
                    <a:pt x="2497844" y="940661"/>
                  </a:lnTo>
                  <a:lnTo>
                    <a:pt x="2649163" y="744960"/>
                  </a:lnTo>
                  <a:lnTo>
                    <a:pt x="2677266" y="744960"/>
                  </a:lnTo>
                  <a:lnTo>
                    <a:pt x="2677266" y="1000128"/>
                  </a:lnTo>
                  <a:lnTo>
                    <a:pt x="2643759" y="1000128"/>
                  </a:lnTo>
                  <a:lnTo>
                    <a:pt x="2643759" y="804427"/>
                  </a:lnTo>
                  <a:lnTo>
                    <a:pt x="2492440" y="1000128"/>
                  </a:lnTo>
                  <a:lnTo>
                    <a:pt x="2464338" y="1000128"/>
                  </a:lnTo>
                  <a:close/>
                  <a:moveTo>
                    <a:pt x="2178993" y="744960"/>
                  </a:moveTo>
                  <a:lnTo>
                    <a:pt x="2212500" y="744960"/>
                  </a:lnTo>
                  <a:lnTo>
                    <a:pt x="2212500" y="940661"/>
                  </a:lnTo>
                  <a:lnTo>
                    <a:pt x="2363819" y="744960"/>
                  </a:lnTo>
                  <a:lnTo>
                    <a:pt x="2391921" y="744960"/>
                  </a:lnTo>
                  <a:lnTo>
                    <a:pt x="2391921" y="1000128"/>
                  </a:lnTo>
                  <a:lnTo>
                    <a:pt x="2358415" y="1000128"/>
                  </a:lnTo>
                  <a:lnTo>
                    <a:pt x="2358415" y="804427"/>
                  </a:lnTo>
                  <a:lnTo>
                    <a:pt x="2207095" y="1000128"/>
                  </a:lnTo>
                  <a:lnTo>
                    <a:pt x="2178993" y="1000128"/>
                  </a:lnTo>
                  <a:close/>
                  <a:moveTo>
                    <a:pt x="1975794" y="744960"/>
                  </a:moveTo>
                  <a:lnTo>
                    <a:pt x="2139003" y="744960"/>
                  </a:lnTo>
                  <a:lnTo>
                    <a:pt x="2139003" y="777397"/>
                  </a:lnTo>
                  <a:lnTo>
                    <a:pt x="2009301" y="777397"/>
                  </a:lnTo>
                  <a:lnTo>
                    <a:pt x="2009301" y="1000128"/>
                  </a:lnTo>
                  <a:lnTo>
                    <a:pt x="1975794" y="1000128"/>
                  </a:lnTo>
                  <a:close/>
                  <a:moveTo>
                    <a:pt x="1412671" y="744960"/>
                  </a:moveTo>
                  <a:lnTo>
                    <a:pt x="1595334" y="744960"/>
                  </a:lnTo>
                  <a:lnTo>
                    <a:pt x="1595334" y="1000128"/>
                  </a:lnTo>
                  <a:lnTo>
                    <a:pt x="1561828" y="1000128"/>
                  </a:lnTo>
                  <a:lnTo>
                    <a:pt x="1561828" y="777397"/>
                  </a:lnTo>
                  <a:lnTo>
                    <a:pt x="1446177" y="777397"/>
                  </a:lnTo>
                  <a:lnTo>
                    <a:pt x="1446177" y="890924"/>
                  </a:lnTo>
                  <a:cubicBezTo>
                    <a:pt x="1446177" y="933092"/>
                    <a:pt x="1437530" y="962285"/>
                    <a:pt x="1421318" y="978503"/>
                  </a:cubicBezTo>
                  <a:cubicBezTo>
                    <a:pt x="1405105" y="994721"/>
                    <a:pt x="1383488" y="1001209"/>
                    <a:pt x="1355386" y="999046"/>
                  </a:cubicBezTo>
                  <a:lnTo>
                    <a:pt x="1355386" y="967691"/>
                  </a:lnTo>
                  <a:cubicBezTo>
                    <a:pt x="1374841" y="969853"/>
                    <a:pt x="1389973" y="964447"/>
                    <a:pt x="1398620" y="953635"/>
                  </a:cubicBezTo>
                  <a:cubicBezTo>
                    <a:pt x="1407267" y="942823"/>
                    <a:pt x="1412671" y="921199"/>
                    <a:pt x="1412671" y="890924"/>
                  </a:cubicBezTo>
                  <a:close/>
                  <a:moveTo>
                    <a:pt x="801991" y="744960"/>
                  </a:moveTo>
                  <a:lnTo>
                    <a:pt x="835497" y="744960"/>
                  </a:lnTo>
                  <a:lnTo>
                    <a:pt x="835497" y="856325"/>
                  </a:lnTo>
                  <a:lnTo>
                    <a:pt x="982493" y="856325"/>
                  </a:lnTo>
                  <a:lnTo>
                    <a:pt x="982493" y="744960"/>
                  </a:lnTo>
                  <a:lnTo>
                    <a:pt x="1015999" y="744960"/>
                  </a:lnTo>
                  <a:lnTo>
                    <a:pt x="1015999" y="1000128"/>
                  </a:lnTo>
                  <a:lnTo>
                    <a:pt x="982493" y="1000128"/>
                  </a:lnTo>
                  <a:lnTo>
                    <a:pt x="982493" y="888762"/>
                  </a:lnTo>
                  <a:lnTo>
                    <a:pt x="835497" y="888762"/>
                  </a:lnTo>
                  <a:lnTo>
                    <a:pt x="835497" y="1000128"/>
                  </a:lnTo>
                  <a:lnTo>
                    <a:pt x="801991" y="1000128"/>
                  </a:lnTo>
                  <a:close/>
                  <a:moveTo>
                    <a:pt x="523131" y="744960"/>
                  </a:moveTo>
                  <a:lnTo>
                    <a:pt x="563122" y="744960"/>
                  </a:lnTo>
                  <a:lnTo>
                    <a:pt x="635540" y="841189"/>
                  </a:lnTo>
                  <a:lnTo>
                    <a:pt x="707957" y="744960"/>
                  </a:lnTo>
                  <a:lnTo>
                    <a:pt x="747948" y="744960"/>
                  </a:lnTo>
                  <a:lnTo>
                    <a:pt x="657157" y="868219"/>
                  </a:lnTo>
                  <a:lnTo>
                    <a:pt x="756595" y="1000128"/>
                  </a:lnTo>
                  <a:lnTo>
                    <a:pt x="716603" y="1000128"/>
                  </a:lnTo>
                  <a:lnTo>
                    <a:pt x="636621" y="895249"/>
                  </a:lnTo>
                  <a:lnTo>
                    <a:pt x="556638" y="1000128"/>
                  </a:lnTo>
                  <a:lnTo>
                    <a:pt x="516646" y="1000128"/>
                  </a:lnTo>
                  <a:lnTo>
                    <a:pt x="616084" y="868219"/>
                  </a:lnTo>
                  <a:close/>
                  <a:moveTo>
                    <a:pt x="1784483" y="738472"/>
                  </a:moveTo>
                  <a:cubicBezTo>
                    <a:pt x="1822313" y="738472"/>
                    <a:pt x="1853658" y="751447"/>
                    <a:pt x="1879598" y="777396"/>
                  </a:cubicBezTo>
                  <a:cubicBezTo>
                    <a:pt x="1905538" y="803345"/>
                    <a:pt x="1918509" y="834700"/>
                    <a:pt x="1918509" y="872543"/>
                  </a:cubicBezTo>
                  <a:cubicBezTo>
                    <a:pt x="1919589" y="909304"/>
                    <a:pt x="1906620" y="941741"/>
                    <a:pt x="1879598" y="967690"/>
                  </a:cubicBezTo>
                  <a:cubicBezTo>
                    <a:pt x="1853658" y="993639"/>
                    <a:pt x="1822313" y="1005533"/>
                    <a:pt x="1784483" y="1005533"/>
                  </a:cubicBezTo>
                  <a:cubicBezTo>
                    <a:pt x="1746653" y="1005533"/>
                    <a:pt x="1715309" y="992558"/>
                    <a:pt x="1689368" y="967690"/>
                  </a:cubicBezTo>
                  <a:cubicBezTo>
                    <a:pt x="1663428" y="941741"/>
                    <a:pt x="1650458" y="910386"/>
                    <a:pt x="1650458" y="872543"/>
                  </a:cubicBezTo>
                  <a:cubicBezTo>
                    <a:pt x="1650458" y="834700"/>
                    <a:pt x="1663428" y="803345"/>
                    <a:pt x="1689368" y="777396"/>
                  </a:cubicBezTo>
                  <a:cubicBezTo>
                    <a:pt x="1715309" y="751447"/>
                    <a:pt x="1746653" y="738472"/>
                    <a:pt x="1784483" y="738472"/>
                  </a:cubicBezTo>
                  <a:close/>
                  <a:moveTo>
                    <a:pt x="1206228" y="738472"/>
                  </a:moveTo>
                  <a:cubicBezTo>
                    <a:pt x="1244058" y="738472"/>
                    <a:pt x="1275403" y="751447"/>
                    <a:pt x="1301343" y="777396"/>
                  </a:cubicBezTo>
                  <a:cubicBezTo>
                    <a:pt x="1327283" y="803345"/>
                    <a:pt x="1340254" y="834700"/>
                    <a:pt x="1340254" y="872543"/>
                  </a:cubicBezTo>
                  <a:cubicBezTo>
                    <a:pt x="1340254" y="909304"/>
                    <a:pt x="1327283" y="941741"/>
                    <a:pt x="1301343" y="967690"/>
                  </a:cubicBezTo>
                  <a:cubicBezTo>
                    <a:pt x="1275403" y="993639"/>
                    <a:pt x="1244058" y="1005533"/>
                    <a:pt x="1206228" y="1005533"/>
                  </a:cubicBezTo>
                  <a:cubicBezTo>
                    <a:pt x="1168398" y="1005533"/>
                    <a:pt x="1137054" y="992558"/>
                    <a:pt x="1111113" y="967690"/>
                  </a:cubicBezTo>
                  <a:cubicBezTo>
                    <a:pt x="1085173" y="941741"/>
                    <a:pt x="1072203" y="910386"/>
                    <a:pt x="1072203" y="872543"/>
                  </a:cubicBezTo>
                  <a:cubicBezTo>
                    <a:pt x="1072203" y="834700"/>
                    <a:pt x="1085173" y="803345"/>
                    <a:pt x="1111113" y="777396"/>
                  </a:cubicBezTo>
                  <a:cubicBezTo>
                    <a:pt x="1137054" y="751447"/>
                    <a:pt x="1168398" y="738472"/>
                    <a:pt x="1206228" y="738472"/>
                  </a:cubicBezTo>
                  <a:close/>
                  <a:moveTo>
                    <a:pt x="372893" y="738472"/>
                  </a:moveTo>
                  <a:cubicBezTo>
                    <a:pt x="410722" y="738472"/>
                    <a:pt x="440986" y="751447"/>
                    <a:pt x="463684" y="778477"/>
                  </a:cubicBezTo>
                  <a:cubicBezTo>
                    <a:pt x="487463" y="805507"/>
                    <a:pt x="499352" y="836863"/>
                    <a:pt x="499352" y="872543"/>
                  </a:cubicBezTo>
                  <a:cubicBezTo>
                    <a:pt x="499352" y="874705"/>
                    <a:pt x="499352" y="879030"/>
                    <a:pt x="498271" y="888761"/>
                  </a:cubicBezTo>
                  <a:lnTo>
                    <a:pt x="274536" y="888761"/>
                  </a:lnTo>
                  <a:cubicBezTo>
                    <a:pt x="277778" y="914710"/>
                    <a:pt x="288587" y="934172"/>
                    <a:pt x="306961" y="950391"/>
                  </a:cubicBezTo>
                  <a:cubicBezTo>
                    <a:pt x="325335" y="965528"/>
                    <a:pt x="348033" y="973096"/>
                    <a:pt x="376135" y="973096"/>
                  </a:cubicBezTo>
                  <a:cubicBezTo>
                    <a:pt x="415046" y="973096"/>
                    <a:pt x="442067" y="959040"/>
                    <a:pt x="458280" y="929848"/>
                  </a:cubicBezTo>
                  <a:lnTo>
                    <a:pt x="487463" y="947147"/>
                  </a:lnTo>
                  <a:cubicBezTo>
                    <a:pt x="476654" y="965528"/>
                    <a:pt x="460441" y="979583"/>
                    <a:pt x="440986" y="990396"/>
                  </a:cubicBezTo>
                  <a:cubicBezTo>
                    <a:pt x="421531" y="1001208"/>
                    <a:pt x="399914" y="1005533"/>
                    <a:pt x="375055" y="1005533"/>
                  </a:cubicBezTo>
                  <a:cubicBezTo>
                    <a:pt x="335063" y="1005533"/>
                    <a:pt x="302637" y="992558"/>
                    <a:pt x="276697" y="967690"/>
                  </a:cubicBezTo>
                  <a:cubicBezTo>
                    <a:pt x="251837" y="942822"/>
                    <a:pt x="238867" y="910386"/>
                    <a:pt x="238867" y="871462"/>
                  </a:cubicBezTo>
                  <a:cubicBezTo>
                    <a:pt x="238867" y="832538"/>
                    <a:pt x="250757" y="801183"/>
                    <a:pt x="275616" y="776315"/>
                  </a:cubicBezTo>
                  <a:cubicBezTo>
                    <a:pt x="301557" y="751447"/>
                    <a:pt x="332901" y="738472"/>
                    <a:pt x="372893" y="738472"/>
                  </a:cubicBezTo>
                  <a:close/>
                  <a:moveTo>
                    <a:pt x="0" y="643325"/>
                  </a:moveTo>
                  <a:lnTo>
                    <a:pt x="255080" y="643325"/>
                  </a:lnTo>
                  <a:lnTo>
                    <a:pt x="255080" y="676843"/>
                  </a:lnTo>
                  <a:lnTo>
                    <a:pt x="145915" y="676843"/>
                  </a:lnTo>
                  <a:lnTo>
                    <a:pt x="145915" y="1000127"/>
                  </a:lnTo>
                  <a:lnTo>
                    <a:pt x="110247" y="1000127"/>
                  </a:lnTo>
                  <a:lnTo>
                    <a:pt x="110247" y="676843"/>
                  </a:lnTo>
                  <a:lnTo>
                    <a:pt x="0" y="676843"/>
                  </a:lnTo>
                  <a:close/>
                  <a:moveTo>
                    <a:pt x="435582" y="251924"/>
                  </a:moveTo>
                  <a:lnTo>
                    <a:pt x="435582" y="330853"/>
                  </a:lnTo>
                  <a:lnTo>
                    <a:pt x="525293" y="330853"/>
                  </a:lnTo>
                  <a:cubicBezTo>
                    <a:pt x="540425" y="330853"/>
                    <a:pt x="551233" y="327609"/>
                    <a:pt x="559880" y="320041"/>
                  </a:cubicBezTo>
                  <a:cubicBezTo>
                    <a:pt x="567446" y="312472"/>
                    <a:pt x="571770" y="302741"/>
                    <a:pt x="571770" y="289767"/>
                  </a:cubicBezTo>
                  <a:cubicBezTo>
                    <a:pt x="571770" y="277873"/>
                    <a:pt x="567446" y="268142"/>
                    <a:pt x="559880" y="261655"/>
                  </a:cubicBezTo>
                  <a:cubicBezTo>
                    <a:pt x="552314" y="255168"/>
                    <a:pt x="540425" y="251924"/>
                    <a:pt x="525293" y="251924"/>
                  </a:cubicBezTo>
                  <a:close/>
                  <a:moveTo>
                    <a:pt x="2309777" y="140559"/>
                  </a:moveTo>
                  <a:cubicBezTo>
                    <a:pt x="2294645" y="140559"/>
                    <a:pt x="2282756" y="144883"/>
                    <a:pt x="2273028" y="153533"/>
                  </a:cubicBezTo>
                  <a:cubicBezTo>
                    <a:pt x="2263301" y="162183"/>
                    <a:pt x="2257896" y="172995"/>
                    <a:pt x="2257896" y="187051"/>
                  </a:cubicBezTo>
                  <a:cubicBezTo>
                    <a:pt x="2257896" y="201107"/>
                    <a:pt x="2263301" y="211919"/>
                    <a:pt x="2273028" y="220569"/>
                  </a:cubicBezTo>
                  <a:cubicBezTo>
                    <a:pt x="2282756" y="229218"/>
                    <a:pt x="2294645" y="233543"/>
                    <a:pt x="2309777" y="233543"/>
                  </a:cubicBezTo>
                  <a:lnTo>
                    <a:pt x="2380032" y="233543"/>
                  </a:lnTo>
                  <a:lnTo>
                    <a:pt x="2380032" y="140559"/>
                  </a:lnTo>
                  <a:close/>
                  <a:moveTo>
                    <a:pt x="435582" y="140559"/>
                  </a:moveTo>
                  <a:lnTo>
                    <a:pt x="435582" y="218406"/>
                  </a:lnTo>
                  <a:lnTo>
                    <a:pt x="515565" y="218406"/>
                  </a:lnTo>
                  <a:cubicBezTo>
                    <a:pt x="544748" y="218406"/>
                    <a:pt x="559880" y="205432"/>
                    <a:pt x="559880" y="178401"/>
                  </a:cubicBezTo>
                  <a:cubicBezTo>
                    <a:pt x="559880" y="166508"/>
                    <a:pt x="555557" y="156777"/>
                    <a:pt x="547991" y="150289"/>
                  </a:cubicBezTo>
                  <a:cubicBezTo>
                    <a:pt x="540425" y="143802"/>
                    <a:pt x="529616" y="140559"/>
                    <a:pt x="515565" y="140559"/>
                  </a:cubicBezTo>
                  <a:close/>
                  <a:moveTo>
                    <a:pt x="1453744" y="135153"/>
                  </a:moveTo>
                  <a:cubicBezTo>
                    <a:pt x="1425642" y="135153"/>
                    <a:pt x="1401863" y="144883"/>
                    <a:pt x="1382408" y="164345"/>
                  </a:cubicBezTo>
                  <a:cubicBezTo>
                    <a:pt x="1362952" y="183807"/>
                    <a:pt x="1353225" y="207594"/>
                    <a:pt x="1353225" y="235706"/>
                  </a:cubicBezTo>
                  <a:cubicBezTo>
                    <a:pt x="1353225" y="263817"/>
                    <a:pt x="1362952" y="287604"/>
                    <a:pt x="1382408" y="307066"/>
                  </a:cubicBezTo>
                  <a:cubicBezTo>
                    <a:pt x="1401863" y="326528"/>
                    <a:pt x="1425642" y="336259"/>
                    <a:pt x="1453744" y="336259"/>
                  </a:cubicBezTo>
                  <a:cubicBezTo>
                    <a:pt x="1481845" y="336259"/>
                    <a:pt x="1505624" y="326528"/>
                    <a:pt x="1525079" y="307066"/>
                  </a:cubicBezTo>
                  <a:cubicBezTo>
                    <a:pt x="1544535" y="286523"/>
                    <a:pt x="1554263" y="262736"/>
                    <a:pt x="1554263" y="235706"/>
                  </a:cubicBezTo>
                  <a:cubicBezTo>
                    <a:pt x="1554263" y="207594"/>
                    <a:pt x="1544535" y="183807"/>
                    <a:pt x="1525079" y="164345"/>
                  </a:cubicBezTo>
                  <a:cubicBezTo>
                    <a:pt x="1505624" y="144883"/>
                    <a:pt x="1481845" y="135153"/>
                    <a:pt x="1453744" y="135153"/>
                  </a:cubicBezTo>
                  <a:close/>
                  <a:moveTo>
                    <a:pt x="776050" y="135153"/>
                  </a:moveTo>
                  <a:cubicBezTo>
                    <a:pt x="747948" y="135153"/>
                    <a:pt x="724170" y="144884"/>
                    <a:pt x="704714" y="164346"/>
                  </a:cubicBezTo>
                  <a:cubicBezTo>
                    <a:pt x="685259" y="183808"/>
                    <a:pt x="675531" y="207594"/>
                    <a:pt x="675531" y="235706"/>
                  </a:cubicBezTo>
                  <a:cubicBezTo>
                    <a:pt x="675531" y="263818"/>
                    <a:pt x="685259" y="287605"/>
                    <a:pt x="704714" y="307066"/>
                  </a:cubicBezTo>
                  <a:cubicBezTo>
                    <a:pt x="724170" y="326528"/>
                    <a:pt x="747948" y="336259"/>
                    <a:pt x="776050" y="336259"/>
                  </a:cubicBezTo>
                  <a:cubicBezTo>
                    <a:pt x="804153" y="336259"/>
                    <a:pt x="827931" y="326528"/>
                    <a:pt x="847387" y="307066"/>
                  </a:cubicBezTo>
                  <a:cubicBezTo>
                    <a:pt x="866842" y="286523"/>
                    <a:pt x="876569" y="262737"/>
                    <a:pt x="876569" y="235706"/>
                  </a:cubicBezTo>
                  <a:cubicBezTo>
                    <a:pt x="876569" y="207594"/>
                    <a:pt x="866842" y="183808"/>
                    <a:pt x="847387" y="164346"/>
                  </a:cubicBezTo>
                  <a:cubicBezTo>
                    <a:pt x="827931" y="144884"/>
                    <a:pt x="804153" y="135153"/>
                    <a:pt x="776050" y="135153"/>
                  </a:cubicBezTo>
                  <a:close/>
                  <a:moveTo>
                    <a:pt x="2309777" y="108122"/>
                  </a:moveTo>
                  <a:lnTo>
                    <a:pt x="2413538" y="108122"/>
                  </a:lnTo>
                  <a:lnTo>
                    <a:pt x="2413538" y="363289"/>
                  </a:lnTo>
                  <a:lnTo>
                    <a:pt x="2380032" y="363289"/>
                  </a:lnTo>
                  <a:lnTo>
                    <a:pt x="2380032" y="264899"/>
                  </a:lnTo>
                  <a:lnTo>
                    <a:pt x="2335717" y="264899"/>
                  </a:lnTo>
                  <a:lnTo>
                    <a:pt x="2256815" y="363289"/>
                  </a:lnTo>
                  <a:lnTo>
                    <a:pt x="2213581" y="363289"/>
                  </a:lnTo>
                  <a:lnTo>
                    <a:pt x="2293564" y="264899"/>
                  </a:lnTo>
                  <a:cubicBezTo>
                    <a:pt x="2273028" y="261655"/>
                    <a:pt x="2255734" y="253005"/>
                    <a:pt x="2242764" y="238949"/>
                  </a:cubicBezTo>
                  <a:cubicBezTo>
                    <a:pt x="2229794" y="224893"/>
                    <a:pt x="2223309" y="207594"/>
                    <a:pt x="2223309" y="188132"/>
                  </a:cubicBezTo>
                  <a:cubicBezTo>
                    <a:pt x="2223309" y="165427"/>
                    <a:pt x="2231956" y="147046"/>
                    <a:pt x="2248168" y="131909"/>
                  </a:cubicBezTo>
                  <a:cubicBezTo>
                    <a:pt x="2265462" y="115690"/>
                    <a:pt x="2285998" y="108122"/>
                    <a:pt x="2309777" y="108122"/>
                  </a:cubicBezTo>
                  <a:close/>
                  <a:moveTo>
                    <a:pt x="1944449" y="108122"/>
                  </a:moveTo>
                  <a:lnTo>
                    <a:pt x="1977955" y="108122"/>
                  </a:lnTo>
                  <a:lnTo>
                    <a:pt x="1977955" y="304904"/>
                  </a:lnTo>
                  <a:lnTo>
                    <a:pt x="2129274" y="109203"/>
                  </a:lnTo>
                  <a:lnTo>
                    <a:pt x="2157376" y="109203"/>
                  </a:lnTo>
                  <a:lnTo>
                    <a:pt x="2157376" y="364371"/>
                  </a:lnTo>
                  <a:lnTo>
                    <a:pt x="2123870" y="364371"/>
                  </a:lnTo>
                  <a:lnTo>
                    <a:pt x="2123870" y="166508"/>
                  </a:lnTo>
                  <a:lnTo>
                    <a:pt x="1972551" y="362208"/>
                  </a:lnTo>
                  <a:lnTo>
                    <a:pt x="1944449" y="362208"/>
                  </a:lnTo>
                  <a:close/>
                  <a:moveTo>
                    <a:pt x="1643972" y="108122"/>
                  </a:moveTo>
                  <a:lnTo>
                    <a:pt x="1677479" y="108122"/>
                  </a:lnTo>
                  <a:lnTo>
                    <a:pt x="1677479" y="330853"/>
                  </a:lnTo>
                  <a:lnTo>
                    <a:pt x="1819070" y="330853"/>
                  </a:lnTo>
                  <a:lnTo>
                    <a:pt x="1819070" y="108122"/>
                  </a:lnTo>
                  <a:lnTo>
                    <a:pt x="1852577" y="108122"/>
                  </a:lnTo>
                  <a:lnTo>
                    <a:pt x="1852577" y="330853"/>
                  </a:lnTo>
                  <a:lnTo>
                    <a:pt x="1893649" y="330853"/>
                  </a:lnTo>
                  <a:lnTo>
                    <a:pt x="1893649" y="431406"/>
                  </a:lnTo>
                  <a:lnTo>
                    <a:pt x="1860142" y="431406"/>
                  </a:lnTo>
                  <a:lnTo>
                    <a:pt x="1860142" y="363289"/>
                  </a:lnTo>
                  <a:lnTo>
                    <a:pt x="1643972" y="363289"/>
                  </a:lnTo>
                  <a:close/>
                  <a:moveTo>
                    <a:pt x="982493" y="108122"/>
                  </a:moveTo>
                  <a:lnTo>
                    <a:pt x="1165156" y="108122"/>
                  </a:lnTo>
                  <a:lnTo>
                    <a:pt x="1165156" y="363289"/>
                  </a:lnTo>
                  <a:lnTo>
                    <a:pt x="1131650" y="363289"/>
                  </a:lnTo>
                  <a:lnTo>
                    <a:pt x="1131650" y="140559"/>
                  </a:lnTo>
                  <a:lnTo>
                    <a:pt x="1015999" y="140559"/>
                  </a:lnTo>
                  <a:lnTo>
                    <a:pt x="1015999" y="254086"/>
                  </a:lnTo>
                  <a:cubicBezTo>
                    <a:pt x="1015999" y="296254"/>
                    <a:pt x="1007352" y="325447"/>
                    <a:pt x="991139" y="341665"/>
                  </a:cubicBezTo>
                  <a:cubicBezTo>
                    <a:pt x="974927" y="357883"/>
                    <a:pt x="953309" y="364371"/>
                    <a:pt x="925207" y="362208"/>
                  </a:cubicBezTo>
                  <a:lnTo>
                    <a:pt x="925207" y="331934"/>
                  </a:lnTo>
                  <a:cubicBezTo>
                    <a:pt x="944663" y="334096"/>
                    <a:pt x="959794" y="328690"/>
                    <a:pt x="968441" y="317878"/>
                  </a:cubicBezTo>
                  <a:cubicBezTo>
                    <a:pt x="977088" y="305985"/>
                    <a:pt x="982493" y="285442"/>
                    <a:pt x="982493" y="255168"/>
                  </a:cubicBezTo>
                  <a:close/>
                  <a:moveTo>
                    <a:pt x="402076" y="108122"/>
                  </a:moveTo>
                  <a:lnTo>
                    <a:pt x="515565" y="108122"/>
                  </a:lnTo>
                  <a:cubicBezTo>
                    <a:pt x="540425" y="108122"/>
                    <a:pt x="558799" y="114609"/>
                    <a:pt x="572850" y="126503"/>
                  </a:cubicBezTo>
                  <a:cubicBezTo>
                    <a:pt x="586901" y="139477"/>
                    <a:pt x="593387" y="155696"/>
                    <a:pt x="593387" y="176239"/>
                  </a:cubicBezTo>
                  <a:cubicBezTo>
                    <a:pt x="593387" y="202188"/>
                    <a:pt x="583659" y="220569"/>
                    <a:pt x="564204" y="232462"/>
                  </a:cubicBezTo>
                  <a:cubicBezTo>
                    <a:pt x="592305" y="242193"/>
                    <a:pt x="606356" y="262736"/>
                    <a:pt x="606356" y="291929"/>
                  </a:cubicBezTo>
                  <a:cubicBezTo>
                    <a:pt x="606356" y="312472"/>
                    <a:pt x="598791" y="329772"/>
                    <a:pt x="584739" y="343827"/>
                  </a:cubicBezTo>
                  <a:cubicBezTo>
                    <a:pt x="570688" y="356802"/>
                    <a:pt x="551233" y="363289"/>
                    <a:pt x="526374" y="363289"/>
                  </a:cubicBezTo>
                  <a:lnTo>
                    <a:pt x="402076" y="363289"/>
                  </a:lnTo>
                  <a:close/>
                  <a:moveTo>
                    <a:pt x="1453744" y="102716"/>
                  </a:moveTo>
                  <a:cubicBezTo>
                    <a:pt x="1491573" y="102716"/>
                    <a:pt x="1522918" y="115691"/>
                    <a:pt x="1548858" y="141640"/>
                  </a:cubicBezTo>
                  <a:cubicBezTo>
                    <a:pt x="1574799" y="167589"/>
                    <a:pt x="1587769" y="198944"/>
                    <a:pt x="1587769" y="236787"/>
                  </a:cubicBezTo>
                  <a:cubicBezTo>
                    <a:pt x="1587769" y="274630"/>
                    <a:pt x="1574799" y="305985"/>
                    <a:pt x="1548858" y="331934"/>
                  </a:cubicBezTo>
                  <a:cubicBezTo>
                    <a:pt x="1522918" y="357883"/>
                    <a:pt x="1491573" y="369777"/>
                    <a:pt x="1453744" y="369777"/>
                  </a:cubicBezTo>
                  <a:cubicBezTo>
                    <a:pt x="1420238" y="369777"/>
                    <a:pt x="1389973" y="358965"/>
                    <a:pt x="1365114" y="336259"/>
                  </a:cubicBezTo>
                  <a:cubicBezTo>
                    <a:pt x="1340254" y="313554"/>
                    <a:pt x="1326203" y="285442"/>
                    <a:pt x="1322961" y="251924"/>
                  </a:cubicBezTo>
                  <a:lnTo>
                    <a:pt x="1269999" y="251924"/>
                  </a:lnTo>
                  <a:lnTo>
                    <a:pt x="1269999" y="363290"/>
                  </a:lnTo>
                  <a:lnTo>
                    <a:pt x="1236493" y="363290"/>
                  </a:lnTo>
                  <a:lnTo>
                    <a:pt x="1236493" y="108122"/>
                  </a:lnTo>
                  <a:lnTo>
                    <a:pt x="1269999" y="108122"/>
                  </a:lnTo>
                  <a:lnTo>
                    <a:pt x="1269999" y="219487"/>
                  </a:lnTo>
                  <a:lnTo>
                    <a:pt x="1322961" y="219487"/>
                  </a:lnTo>
                  <a:cubicBezTo>
                    <a:pt x="1326203" y="185970"/>
                    <a:pt x="1340254" y="157858"/>
                    <a:pt x="1365114" y="136234"/>
                  </a:cubicBezTo>
                  <a:cubicBezTo>
                    <a:pt x="1389973" y="113528"/>
                    <a:pt x="1419156" y="102716"/>
                    <a:pt x="1453744" y="102716"/>
                  </a:cubicBezTo>
                  <a:close/>
                  <a:moveTo>
                    <a:pt x="774970" y="101635"/>
                  </a:moveTo>
                  <a:cubicBezTo>
                    <a:pt x="812799" y="101635"/>
                    <a:pt x="844144" y="114610"/>
                    <a:pt x="870084" y="140559"/>
                  </a:cubicBezTo>
                  <a:cubicBezTo>
                    <a:pt x="896025" y="166508"/>
                    <a:pt x="908995" y="197863"/>
                    <a:pt x="908995" y="235706"/>
                  </a:cubicBezTo>
                  <a:cubicBezTo>
                    <a:pt x="908995" y="273549"/>
                    <a:pt x="896025" y="304904"/>
                    <a:pt x="870084" y="330853"/>
                  </a:cubicBezTo>
                  <a:cubicBezTo>
                    <a:pt x="844144" y="356803"/>
                    <a:pt x="812799" y="368696"/>
                    <a:pt x="774970" y="368696"/>
                  </a:cubicBezTo>
                  <a:cubicBezTo>
                    <a:pt x="737140" y="368696"/>
                    <a:pt x="705795" y="355721"/>
                    <a:pt x="679855" y="330853"/>
                  </a:cubicBezTo>
                  <a:cubicBezTo>
                    <a:pt x="653914" y="304904"/>
                    <a:pt x="640944" y="273549"/>
                    <a:pt x="640944" y="235706"/>
                  </a:cubicBezTo>
                  <a:cubicBezTo>
                    <a:pt x="640944" y="197863"/>
                    <a:pt x="653914" y="166508"/>
                    <a:pt x="679855" y="140559"/>
                  </a:cubicBezTo>
                  <a:cubicBezTo>
                    <a:pt x="705795" y="114610"/>
                    <a:pt x="737140" y="101635"/>
                    <a:pt x="774970" y="101635"/>
                  </a:cubicBezTo>
                  <a:close/>
                  <a:moveTo>
                    <a:pt x="161047" y="0"/>
                  </a:moveTo>
                  <a:cubicBezTo>
                    <a:pt x="215090" y="0"/>
                    <a:pt x="259404" y="17300"/>
                    <a:pt x="293992" y="52980"/>
                  </a:cubicBezTo>
                  <a:cubicBezTo>
                    <a:pt x="328579" y="88660"/>
                    <a:pt x="345872" y="131909"/>
                    <a:pt x="345872" y="183807"/>
                  </a:cubicBezTo>
                  <a:cubicBezTo>
                    <a:pt x="345872" y="235706"/>
                    <a:pt x="328579" y="280035"/>
                    <a:pt x="293992" y="315716"/>
                  </a:cubicBezTo>
                  <a:cubicBezTo>
                    <a:pt x="259404" y="351396"/>
                    <a:pt x="215090" y="368695"/>
                    <a:pt x="161047" y="368695"/>
                  </a:cubicBezTo>
                  <a:cubicBezTo>
                    <a:pt x="128622" y="368695"/>
                    <a:pt x="98357" y="361127"/>
                    <a:pt x="70255" y="344909"/>
                  </a:cubicBezTo>
                  <a:cubicBezTo>
                    <a:pt x="42154" y="328690"/>
                    <a:pt x="21617" y="307066"/>
                    <a:pt x="6485" y="281117"/>
                  </a:cubicBezTo>
                  <a:lnTo>
                    <a:pt x="37830" y="263817"/>
                  </a:lnTo>
                  <a:cubicBezTo>
                    <a:pt x="48638" y="285442"/>
                    <a:pt x="65932" y="302741"/>
                    <a:pt x="87549" y="315716"/>
                  </a:cubicBezTo>
                  <a:cubicBezTo>
                    <a:pt x="109166" y="328690"/>
                    <a:pt x="134026" y="335178"/>
                    <a:pt x="159966" y="335178"/>
                  </a:cubicBezTo>
                  <a:cubicBezTo>
                    <a:pt x="201038" y="335178"/>
                    <a:pt x="234545" y="322203"/>
                    <a:pt x="261566" y="297335"/>
                  </a:cubicBezTo>
                  <a:cubicBezTo>
                    <a:pt x="288587" y="272467"/>
                    <a:pt x="303719" y="241112"/>
                    <a:pt x="306962" y="202188"/>
                  </a:cubicBezTo>
                  <a:lnTo>
                    <a:pt x="111328" y="202188"/>
                  </a:lnTo>
                  <a:lnTo>
                    <a:pt x="111328" y="168670"/>
                  </a:lnTo>
                  <a:lnTo>
                    <a:pt x="306962" y="168670"/>
                  </a:lnTo>
                  <a:cubicBezTo>
                    <a:pt x="303719" y="129746"/>
                    <a:pt x="287506" y="98391"/>
                    <a:pt x="261566" y="73523"/>
                  </a:cubicBezTo>
                  <a:cubicBezTo>
                    <a:pt x="234545" y="48655"/>
                    <a:pt x="199957" y="35680"/>
                    <a:pt x="159966" y="35680"/>
                  </a:cubicBezTo>
                  <a:cubicBezTo>
                    <a:pt x="132945" y="35680"/>
                    <a:pt x="109166" y="42167"/>
                    <a:pt x="87549" y="55142"/>
                  </a:cubicBezTo>
                  <a:cubicBezTo>
                    <a:pt x="65932" y="68117"/>
                    <a:pt x="48638" y="85416"/>
                    <a:pt x="37830" y="107041"/>
                  </a:cubicBezTo>
                  <a:lnTo>
                    <a:pt x="6485" y="88660"/>
                  </a:lnTo>
                  <a:cubicBezTo>
                    <a:pt x="21617" y="61629"/>
                    <a:pt x="43234" y="40005"/>
                    <a:pt x="70255" y="24868"/>
                  </a:cubicBezTo>
                  <a:cubicBezTo>
                    <a:pt x="98357" y="8650"/>
                    <a:pt x="128622" y="0"/>
                    <a:pt x="16104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sp>
          <p:nvSpPr>
            <p:cNvPr id="9" name="Полилиния 8">
              <a:extLst>
                <a:ext uri="{FF2B5EF4-FFF2-40B4-BE49-F238E27FC236}">
                  <a16:creationId xmlns:a16="http://schemas.microsoft.com/office/drawing/2014/main" id="{B1F7E559-D188-1B87-3B51-870C01B827D9}"/>
                </a:ext>
              </a:extLst>
            </p:cNvPr>
            <p:cNvSpPr/>
            <p:nvPr/>
          </p:nvSpPr>
          <p:spPr>
            <a:xfrm>
              <a:off x="6709183" y="-6669427"/>
              <a:ext cx="28642" cy="12832473"/>
            </a:xfrm>
            <a:custGeom>
              <a:avLst/>
              <a:gdLst>
                <a:gd name="connsiteX0" fmla="*/ 0 w 22697"/>
                <a:gd name="connsiteY0" fmla="*/ 0 h 1631557"/>
                <a:gd name="connsiteX1" fmla="*/ 22698 w 22697"/>
                <a:gd name="connsiteY1" fmla="*/ 0 h 1631557"/>
                <a:gd name="connsiteX2" fmla="*/ 22698 w 22697"/>
                <a:gd name="connsiteY2" fmla="*/ 1631558 h 1631557"/>
                <a:gd name="connsiteX3" fmla="*/ 0 w 22697"/>
                <a:gd name="connsiteY3" fmla="*/ 1631558 h 1631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97" h="1631557">
                  <a:moveTo>
                    <a:pt x="0" y="0"/>
                  </a:moveTo>
                  <a:lnTo>
                    <a:pt x="22698" y="0"/>
                  </a:lnTo>
                  <a:lnTo>
                    <a:pt x="22698" y="1631558"/>
                  </a:lnTo>
                  <a:lnTo>
                    <a:pt x="0" y="1631558"/>
                  </a:ln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sp>
          <p:nvSpPr>
            <p:cNvPr id="10" name="Полилиния 9">
              <a:extLst>
                <a:ext uri="{FF2B5EF4-FFF2-40B4-BE49-F238E27FC236}">
                  <a16:creationId xmlns:a16="http://schemas.microsoft.com/office/drawing/2014/main" id="{41624804-E502-096D-9ABF-2D5CDF6400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6605" y="4506619"/>
              <a:ext cx="2498926" cy="1654263"/>
            </a:xfrm>
            <a:custGeom>
              <a:avLst/>
              <a:gdLst>
                <a:gd name="connsiteX0" fmla="*/ 1842850 w 2498926"/>
                <a:gd name="connsiteY0" fmla="*/ 1352604 h 1654263"/>
                <a:gd name="connsiteX1" fmla="*/ 1842850 w 2498926"/>
                <a:gd name="connsiteY1" fmla="*/ 1494244 h 1654263"/>
                <a:gd name="connsiteX2" fmla="*/ 2233037 w 2498926"/>
                <a:gd name="connsiteY2" fmla="*/ 1494244 h 1654263"/>
                <a:gd name="connsiteX3" fmla="*/ 2304373 w 2498926"/>
                <a:gd name="connsiteY3" fmla="*/ 1423964 h 1654263"/>
                <a:gd name="connsiteX4" fmla="*/ 2233037 w 2498926"/>
                <a:gd name="connsiteY4" fmla="*/ 1352604 h 1654263"/>
                <a:gd name="connsiteX5" fmla="*/ 1090578 w 2498926"/>
                <a:gd name="connsiteY5" fmla="*/ 932010 h 1654263"/>
                <a:gd name="connsiteX6" fmla="*/ 1535888 w 2498926"/>
                <a:gd name="connsiteY6" fmla="*/ 932010 h 1654263"/>
                <a:gd name="connsiteX7" fmla="*/ 1535888 w 2498926"/>
                <a:gd name="connsiteY7" fmla="*/ 1654263 h 1654263"/>
                <a:gd name="connsiteX8" fmla="*/ 1340254 w 2498926"/>
                <a:gd name="connsiteY8" fmla="*/ 1654263 h 1654263"/>
                <a:gd name="connsiteX9" fmla="*/ 1340254 w 2498926"/>
                <a:gd name="connsiteY9" fmla="*/ 1089868 h 1654263"/>
                <a:gd name="connsiteX10" fmla="*/ 933855 w 2498926"/>
                <a:gd name="connsiteY10" fmla="*/ 1089868 h 1654263"/>
                <a:gd name="connsiteX11" fmla="*/ 933855 w 2498926"/>
                <a:gd name="connsiteY11" fmla="*/ 1654263 h 1654263"/>
                <a:gd name="connsiteX12" fmla="*/ 738221 w 2498926"/>
                <a:gd name="connsiteY12" fmla="*/ 1654263 h 1654263"/>
                <a:gd name="connsiteX13" fmla="*/ 738221 w 2498926"/>
                <a:gd name="connsiteY13" fmla="*/ 1284487 h 1654263"/>
                <a:gd name="connsiteX14" fmla="*/ 64851 w 2498926"/>
                <a:gd name="connsiteY14" fmla="*/ 932010 h 1654263"/>
                <a:gd name="connsiteX15" fmla="*/ 183745 w 2498926"/>
                <a:gd name="connsiteY15" fmla="*/ 932010 h 1654263"/>
                <a:gd name="connsiteX16" fmla="*/ 260485 w 2498926"/>
                <a:gd name="connsiteY16" fmla="*/ 932010 h 1654263"/>
                <a:gd name="connsiteX17" fmla="*/ 850629 w 2498926"/>
                <a:gd name="connsiteY17" fmla="*/ 932010 h 1654263"/>
                <a:gd name="connsiteX18" fmla="*/ 691744 w 2498926"/>
                <a:gd name="connsiteY18" fmla="*/ 1089868 h 1654263"/>
                <a:gd name="connsiteX19" fmla="*/ 260485 w 2498926"/>
                <a:gd name="connsiteY19" fmla="*/ 1089868 h 1654263"/>
                <a:gd name="connsiteX20" fmla="*/ 260485 w 2498926"/>
                <a:gd name="connsiteY20" fmla="*/ 1652101 h 1654263"/>
                <a:gd name="connsiteX21" fmla="*/ 64851 w 2498926"/>
                <a:gd name="connsiteY21" fmla="*/ 1652101 h 1654263"/>
                <a:gd name="connsiteX22" fmla="*/ 1647216 w 2498926"/>
                <a:gd name="connsiteY22" fmla="*/ 930929 h 1654263"/>
                <a:gd name="connsiteX23" fmla="*/ 1759624 w 2498926"/>
                <a:gd name="connsiteY23" fmla="*/ 930929 h 1654263"/>
                <a:gd name="connsiteX24" fmla="*/ 1842850 w 2498926"/>
                <a:gd name="connsiteY24" fmla="*/ 930929 h 1654263"/>
                <a:gd name="connsiteX25" fmla="*/ 2465419 w 2498926"/>
                <a:gd name="connsiteY25" fmla="*/ 930929 h 1654263"/>
                <a:gd name="connsiteX26" fmla="*/ 2465419 w 2498926"/>
                <a:gd name="connsiteY26" fmla="*/ 935254 h 1654263"/>
                <a:gd name="connsiteX27" fmla="*/ 2310858 w 2498926"/>
                <a:gd name="connsiteY27" fmla="*/ 1089868 h 1654263"/>
                <a:gd name="connsiteX28" fmla="*/ 1842850 w 2498926"/>
                <a:gd name="connsiteY28" fmla="*/ 1089868 h 1654263"/>
                <a:gd name="connsiteX29" fmla="*/ 1842850 w 2498926"/>
                <a:gd name="connsiteY29" fmla="*/ 1193665 h 1654263"/>
                <a:gd name="connsiteX30" fmla="*/ 2269785 w 2498926"/>
                <a:gd name="connsiteY30" fmla="*/ 1193665 h 1654263"/>
                <a:gd name="connsiteX31" fmla="*/ 2498926 w 2498926"/>
                <a:gd name="connsiteY31" fmla="*/ 1421802 h 1654263"/>
                <a:gd name="connsiteX32" fmla="*/ 2269785 w 2498926"/>
                <a:gd name="connsiteY32" fmla="*/ 1651020 h 1654263"/>
                <a:gd name="connsiteX33" fmla="*/ 1842850 w 2498926"/>
                <a:gd name="connsiteY33" fmla="*/ 1651020 h 1654263"/>
                <a:gd name="connsiteX34" fmla="*/ 1647216 w 2498926"/>
                <a:gd name="connsiteY34" fmla="*/ 1651020 h 1654263"/>
                <a:gd name="connsiteX35" fmla="*/ 1340254 w 2498926"/>
                <a:gd name="connsiteY35" fmla="*/ 178402 h 1654263"/>
                <a:gd name="connsiteX36" fmla="*/ 1340254 w 2498926"/>
                <a:gd name="connsiteY36" fmla="*/ 743879 h 1654263"/>
                <a:gd name="connsiteX37" fmla="*/ 1145701 w 2498926"/>
                <a:gd name="connsiteY37" fmla="*/ 743879 h 1654263"/>
                <a:gd name="connsiteX38" fmla="*/ 1145701 w 2498926"/>
                <a:gd name="connsiteY38" fmla="*/ 374102 h 1654263"/>
                <a:gd name="connsiteX39" fmla="*/ 2001735 w 2498926"/>
                <a:gd name="connsiteY39" fmla="*/ 21625 h 1654263"/>
                <a:gd name="connsiteX40" fmla="*/ 2445965 w 2498926"/>
                <a:gd name="connsiteY40" fmla="*/ 21625 h 1654263"/>
                <a:gd name="connsiteX41" fmla="*/ 2445965 w 2498926"/>
                <a:gd name="connsiteY41" fmla="*/ 743879 h 1654263"/>
                <a:gd name="connsiteX42" fmla="*/ 2251412 w 2498926"/>
                <a:gd name="connsiteY42" fmla="*/ 743879 h 1654263"/>
                <a:gd name="connsiteX43" fmla="*/ 2251412 w 2498926"/>
                <a:gd name="connsiteY43" fmla="*/ 180564 h 1654263"/>
                <a:gd name="connsiteX44" fmla="*/ 1845012 w 2498926"/>
                <a:gd name="connsiteY44" fmla="*/ 180564 h 1654263"/>
                <a:gd name="connsiteX45" fmla="*/ 1845012 w 2498926"/>
                <a:gd name="connsiteY45" fmla="*/ 743879 h 1654263"/>
                <a:gd name="connsiteX46" fmla="*/ 1649378 w 2498926"/>
                <a:gd name="connsiteY46" fmla="*/ 743879 h 1654263"/>
                <a:gd name="connsiteX47" fmla="*/ 1649378 w 2498926"/>
                <a:gd name="connsiteY47" fmla="*/ 374102 h 1654263"/>
                <a:gd name="connsiteX48" fmla="*/ 838740 w 2498926"/>
                <a:gd name="connsiteY48" fmla="*/ 21625 h 1654263"/>
                <a:gd name="connsiteX49" fmla="*/ 1647216 w 2498926"/>
                <a:gd name="connsiteY49" fmla="*/ 21625 h 1654263"/>
                <a:gd name="connsiteX50" fmla="*/ 1647216 w 2498926"/>
                <a:gd name="connsiteY50" fmla="*/ 178402 h 1654263"/>
                <a:gd name="connsiteX51" fmla="*/ 1340254 w 2498926"/>
                <a:gd name="connsiteY51" fmla="*/ 178402 h 1654263"/>
                <a:gd name="connsiteX52" fmla="*/ 1144621 w 2498926"/>
                <a:gd name="connsiteY52" fmla="*/ 178402 h 1654263"/>
                <a:gd name="connsiteX53" fmla="*/ 838740 w 2498926"/>
                <a:gd name="connsiteY53" fmla="*/ 178402 h 1654263"/>
                <a:gd name="connsiteX54" fmla="*/ 339387 w 2498926"/>
                <a:gd name="connsiteY54" fmla="*/ 0 h 1654263"/>
                <a:gd name="connsiteX55" fmla="*/ 542587 w 2498926"/>
                <a:gd name="connsiteY55" fmla="*/ 23787 h 1654263"/>
                <a:gd name="connsiteX56" fmla="*/ 702553 w 2498926"/>
                <a:gd name="connsiteY56" fmla="*/ 95147 h 1654263"/>
                <a:gd name="connsiteX57" fmla="*/ 807395 w 2498926"/>
                <a:gd name="connsiteY57" fmla="*/ 214081 h 1654263"/>
                <a:gd name="connsiteX58" fmla="*/ 836578 w 2498926"/>
                <a:gd name="connsiteY58" fmla="*/ 302741 h 1654263"/>
                <a:gd name="connsiteX59" fmla="*/ 845225 w 2498926"/>
                <a:gd name="connsiteY59" fmla="*/ 379508 h 1654263"/>
                <a:gd name="connsiteX60" fmla="*/ 837659 w 2498926"/>
                <a:gd name="connsiteY60" fmla="*/ 456274 h 1654263"/>
                <a:gd name="connsiteX61" fmla="*/ 808476 w 2498926"/>
                <a:gd name="connsiteY61" fmla="*/ 546015 h 1654263"/>
                <a:gd name="connsiteX62" fmla="*/ 703633 w 2498926"/>
                <a:gd name="connsiteY62" fmla="*/ 664949 h 1654263"/>
                <a:gd name="connsiteX63" fmla="*/ 543668 w 2498926"/>
                <a:gd name="connsiteY63" fmla="*/ 736309 h 1654263"/>
                <a:gd name="connsiteX64" fmla="*/ 340468 w 2498926"/>
                <a:gd name="connsiteY64" fmla="*/ 760096 h 1654263"/>
                <a:gd name="connsiteX65" fmla="*/ 243191 w 2498926"/>
                <a:gd name="connsiteY65" fmla="*/ 755771 h 1654263"/>
                <a:gd name="connsiteX66" fmla="*/ 156723 w 2498926"/>
                <a:gd name="connsiteY66" fmla="*/ 741716 h 1654263"/>
                <a:gd name="connsiteX67" fmla="*/ 76740 w 2498926"/>
                <a:gd name="connsiteY67" fmla="*/ 720091 h 1654263"/>
                <a:gd name="connsiteX68" fmla="*/ 0 w 2498926"/>
                <a:gd name="connsiteY68" fmla="*/ 690898 h 1654263"/>
                <a:gd name="connsiteX69" fmla="*/ 0 w 2498926"/>
                <a:gd name="connsiteY69" fmla="*/ 688736 h 1654263"/>
                <a:gd name="connsiteX70" fmla="*/ 118894 w 2498926"/>
                <a:gd name="connsiteY70" fmla="*/ 569802 h 1654263"/>
                <a:gd name="connsiteX71" fmla="*/ 136187 w 2498926"/>
                <a:gd name="connsiteY71" fmla="*/ 576289 h 1654263"/>
                <a:gd name="connsiteX72" fmla="*/ 223736 w 2498926"/>
                <a:gd name="connsiteY72" fmla="*/ 595751 h 1654263"/>
                <a:gd name="connsiteX73" fmla="*/ 331821 w 2498926"/>
                <a:gd name="connsiteY73" fmla="*/ 604401 h 1654263"/>
                <a:gd name="connsiteX74" fmla="*/ 439906 w 2498926"/>
                <a:gd name="connsiteY74" fmla="*/ 595751 h 1654263"/>
                <a:gd name="connsiteX75" fmla="*/ 522051 w 2498926"/>
                <a:gd name="connsiteY75" fmla="*/ 571964 h 1654263"/>
                <a:gd name="connsiteX76" fmla="*/ 580417 w 2498926"/>
                <a:gd name="connsiteY76" fmla="*/ 535203 h 1654263"/>
                <a:gd name="connsiteX77" fmla="*/ 619327 w 2498926"/>
                <a:gd name="connsiteY77" fmla="*/ 489792 h 1654263"/>
                <a:gd name="connsiteX78" fmla="*/ 634459 w 2498926"/>
                <a:gd name="connsiteY78" fmla="*/ 456274 h 1654263"/>
                <a:gd name="connsiteX79" fmla="*/ 231302 w 2498926"/>
                <a:gd name="connsiteY79" fmla="*/ 456274 h 1654263"/>
                <a:gd name="connsiteX80" fmla="*/ 385864 w 2498926"/>
                <a:gd name="connsiteY80" fmla="*/ 301660 h 1654263"/>
                <a:gd name="connsiteX81" fmla="*/ 634459 w 2498926"/>
                <a:gd name="connsiteY81" fmla="*/ 301660 h 1654263"/>
                <a:gd name="connsiteX82" fmla="*/ 632297 w 2498926"/>
                <a:gd name="connsiteY82" fmla="*/ 294091 h 1654263"/>
                <a:gd name="connsiteX83" fmla="*/ 581498 w 2498926"/>
                <a:gd name="connsiteY83" fmla="*/ 222731 h 1654263"/>
                <a:gd name="connsiteX84" fmla="*/ 484221 w 2498926"/>
                <a:gd name="connsiteY84" fmla="*/ 171914 h 1654263"/>
                <a:gd name="connsiteX85" fmla="*/ 331821 w 2498926"/>
                <a:gd name="connsiteY85" fmla="*/ 153533 h 1654263"/>
                <a:gd name="connsiteX86" fmla="*/ 223736 w 2498926"/>
                <a:gd name="connsiteY86" fmla="*/ 161102 h 1654263"/>
                <a:gd name="connsiteX87" fmla="*/ 136187 w 2498926"/>
                <a:gd name="connsiteY87" fmla="*/ 182726 h 1654263"/>
                <a:gd name="connsiteX88" fmla="*/ 121055 w 2498926"/>
                <a:gd name="connsiteY88" fmla="*/ 189213 h 1654263"/>
                <a:gd name="connsiteX89" fmla="*/ 0 w 2498926"/>
                <a:gd name="connsiteY89" fmla="*/ 68117 h 1654263"/>
                <a:gd name="connsiteX90" fmla="*/ 75660 w 2498926"/>
                <a:gd name="connsiteY90" fmla="*/ 40005 h 1654263"/>
                <a:gd name="connsiteX91" fmla="*/ 155643 w 2498926"/>
                <a:gd name="connsiteY91" fmla="*/ 17299 h 1654263"/>
                <a:gd name="connsiteX92" fmla="*/ 242111 w 2498926"/>
                <a:gd name="connsiteY92" fmla="*/ 4325 h 1654263"/>
                <a:gd name="connsiteX93" fmla="*/ 339387 w 2498926"/>
                <a:gd name="connsiteY93" fmla="*/ 0 h 1654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</a:cxnLst>
              <a:rect l="l" t="t" r="r" b="b"/>
              <a:pathLst>
                <a:path w="2498926" h="1654263">
                  <a:moveTo>
                    <a:pt x="1842850" y="1352604"/>
                  </a:moveTo>
                  <a:lnTo>
                    <a:pt x="1842850" y="1494244"/>
                  </a:lnTo>
                  <a:lnTo>
                    <a:pt x="2233037" y="1494244"/>
                  </a:lnTo>
                  <a:cubicBezTo>
                    <a:pt x="2271947" y="1494244"/>
                    <a:pt x="2304373" y="1461807"/>
                    <a:pt x="2304373" y="1423964"/>
                  </a:cubicBezTo>
                  <a:cubicBezTo>
                    <a:pt x="2304373" y="1383959"/>
                    <a:pt x="2271947" y="1352604"/>
                    <a:pt x="2233037" y="1352604"/>
                  </a:cubicBezTo>
                  <a:close/>
                  <a:moveTo>
                    <a:pt x="1090578" y="932010"/>
                  </a:moveTo>
                  <a:lnTo>
                    <a:pt x="1535888" y="932010"/>
                  </a:lnTo>
                  <a:lnTo>
                    <a:pt x="1535888" y="1654263"/>
                  </a:lnTo>
                  <a:lnTo>
                    <a:pt x="1340254" y="1654263"/>
                  </a:lnTo>
                  <a:lnTo>
                    <a:pt x="1340254" y="1089868"/>
                  </a:lnTo>
                  <a:lnTo>
                    <a:pt x="933855" y="1089868"/>
                  </a:lnTo>
                  <a:lnTo>
                    <a:pt x="933855" y="1654263"/>
                  </a:lnTo>
                  <a:lnTo>
                    <a:pt x="738221" y="1654263"/>
                  </a:lnTo>
                  <a:lnTo>
                    <a:pt x="738221" y="1284487"/>
                  </a:lnTo>
                  <a:close/>
                  <a:moveTo>
                    <a:pt x="64851" y="932010"/>
                  </a:moveTo>
                  <a:lnTo>
                    <a:pt x="183745" y="932010"/>
                  </a:lnTo>
                  <a:lnTo>
                    <a:pt x="260485" y="932010"/>
                  </a:lnTo>
                  <a:lnTo>
                    <a:pt x="850629" y="932010"/>
                  </a:lnTo>
                  <a:lnTo>
                    <a:pt x="691744" y="1089868"/>
                  </a:lnTo>
                  <a:lnTo>
                    <a:pt x="260485" y="1089868"/>
                  </a:lnTo>
                  <a:lnTo>
                    <a:pt x="260485" y="1652101"/>
                  </a:lnTo>
                  <a:lnTo>
                    <a:pt x="64851" y="1652101"/>
                  </a:lnTo>
                  <a:close/>
                  <a:moveTo>
                    <a:pt x="1647216" y="930929"/>
                  </a:moveTo>
                  <a:lnTo>
                    <a:pt x="1759624" y="930929"/>
                  </a:lnTo>
                  <a:lnTo>
                    <a:pt x="1842850" y="930929"/>
                  </a:lnTo>
                  <a:lnTo>
                    <a:pt x="2465419" y="930929"/>
                  </a:lnTo>
                  <a:lnTo>
                    <a:pt x="2465419" y="935254"/>
                  </a:lnTo>
                  <a:lnTo>
                    <a:pt x="2310858" y="1089868"/>
                  </a:lnTo>
                  <a:lnTo>
                    <a:pt x="1842850" y="1089868"/>
                  </a:lnTo>
                  <a:lnTo>
                    <a:pt x="1842850" y="1193665"/>
                  </a:lnTo>
                  <a:lnTo>
                    <a:pt x="2269785" y="1193665"/>
                  </a:lnTo>
                  <a:cubicBezTo>
                    <a:pt x="2396245" y="1193665"/>
                    <a:pt x="2498926" y="1296381"/>
                    <a:pt x="2498926" y="1421802"/>
                  </a:cubicBezTo>
                  <a:cubicBezTo>
                    <a:pt x="2498926" y="1548305"/>
                    <a:pt x="2396245" y="1651020"/>
                    <a:pt x="2269785" y="1651020"/>
                  </a:cubicBezTo>
                  <a:lnTo>
                    <a:pt x="1842850" y="1651020"/>
                  </a:lnTo>
                  <a:lnTo>
                    <a:pt x="1647216" y="1651020"/>
                  </a:lnTo>
                  <a:close/>
                  <a:moveTo>
                    <a:pt x="1340254" y="178402"/>
                  </a:moveTo>
                  <a:lnTo>
                    <a:pt x="1340254" y="743879"/>
                  </a:lnTo>
                  <a:lnTo>
                    <a:pt x="1145701" y="743879"/>
                  </a:lnTo>
                  <a:lnTo>
                    <a:pt x="1145701" y="374102"/>
                  </a:lnTo>
                  <a:close/>
                  <a:moveTo>
                    <a:pt x="2001735" y="21625"/>
                  </a:moveTo>
                  <a:lnTo>
                    <a:pt x="2445965" y="21625"/>
                  </a:lnTo>
                  <a:lnTo>
                    <a:pt x="2445965" y="743879"/>
                  </a:lnTo>
                  <a:lnTo>
                    <a:pt x="2251412" y="743879"/>
                  </a:lnTo>
                  <a:lnTo>
                    <a:pt x="2251412" y="180564"/>
                  </a:lnTo>
                  <a:lnTo>
                    <a:pt x="1845012" y="180564"/>
                  </a:lnTo>
                  <a:lnTo>
                    <a:pt x="1845012" y="743879"/>
                  </a:lnTo>
                  <a:lnTo>
                    <a:pt x="1649378" y="743879"/>
                  </a:lnTo>
                  <a:lnTo>
                    <a:pt x="1649378" y="374102"/>
                  </a:lnTo>
                  <a:close/>
                  <a:moveTo>
                    <a:pt x="838740" y="21625"/>
                  </a:moveTo>
                  <a:lnTo>
                    <a:pt x="1647216" y="21625"/>
                  </a:lnTo>
                  <a:lnTo>
                    <a:pt x="1647216" y="178402"/>
                  </a:lnTo>
                  <a:lnTo>
                    <a:pt x="1340254" y="178402"/>
                  </a:lnTo>
                  <a:lnTo>
                    <a:pt x="1144621" y="178402"/>
                  </a:lnTo>
                  <a:lnTo>
                    <a:pt x="838740" y="178402"/>
                  </a:lnTo>
                  <a:close/>
                  <a:moveTo>
                    <a:pt x="339387" y="0"/>
                  </a:moveTo>
                  <a:cubicBezTo>
                    <a:pt x="412885" y="0"/>
                    <a:pt x="480978" y="7568"/>
                    <a:pt x="542587" y="23787"/>
                  </a:cubicBezTo>
                  <a:cubicBezTo>
                    <a:pt x="605276" y="40005"/>
                    <a:pt x="658238" y="63792"/>
                    <a:pt x="702553" y="95147"/>
                  </a:cubicBezTo>
                  <a:cubicBezTo>
                    <a:pt x="746867" y="127584"/>
                    <a:pt x="782536" y="166508"/>
                    <a:pt x="807395" y="214081"/>
                  </a:cubicBezTo>
                  <a:cubicBezTo>
                    <a:pt x="820365" y="241112"/>
                    <a:pt x="831174" y="270305"/>
                    <a:pt x="836578" y="302741"/>
                  </a:cubicBezTo>
                  <a:cubicBezTo>
                    <a:pt x="840902" y="327609"/>
                    <a:pt x="843063" y="353558"/>
                    <a:pt x="845225" y="379508"/>
                  </a:cubicBezTo>
                  <a:cubicBezTo>
                    <a:pt x="845225" y="406538"/>
                    <a:pt x="841982" y="432487"/>
                    <a:pt x="837659" y="456274"/>
                  </a:cubicBezTo>
                  <a:cubicBezTo>
                    <a:pt x="832255" y="488710"/>
                    <a:pt x="821446" y="518985"/>
                    <a:pt x="808476" y="546015"/>
                  </a:cubicBezTo>
                  <a:cubicBezTo>
                    <a:pt x="783616" y="593589"/>
                    <a:pt x="747948" y="633594"/>
                    <a:pt x="703633" y="664949"/>
                  </a:cubicBezTo>
                  <a:cubicBezTo>
                    <a:pt x="659319" y="697386"/>
                    <a:pt x="605276" y="721172"/>
                    <a:pt x="543668" y="736309"/>
                  </a:cubicBezTo>
                  <a:cubicBezTo>
                    <a:pt x="480978" y="751446"/>
                    <a:pt x="413966" y="760096"/>
                    <a:pt x="340468" y="760096"/>
                  </a:cubicBezTo>
                  <a:cubicBezTo>
                    <a:pt x="305881" y="760096"/>
                    <a:pt x="273455" y="759015"/>
                    <a:pt x="243191" y="755771"/>
                  </a:cubicBezTo>
                  <a:cubicBezTo>
                    <a:pt x="211847" y="752528"/>
                    <a:pt x="183745" y="748203"/>
                    <a:pt x="156723" y="741716"/>
                  </a:cubicBezTo>
                  <a:cubicBezTo>
                    <a:pt x="128621" y="735228"/>
                    <a:pt x="102681" y="727660"/>
                    <a:pt x="76740" y="720091"/>
                  </a:cubicBezTo>
                  <a:cubicBezTo>
                    <a:pt x="50800" y="710360"/>
                    <a:pt x="24860" y="701711"/>
                    <a:pt x="0" y="690898"/>
                  </a:cubicBezTo>
                  <a:lnTo>
                    <a:pt x="0" y="688736"/>
                  </a:lnTo>
                  <a:lnTo>
                    <a:pt x="118894" y="569802"/>
                  </a:lnTo>
                  <a:cubicBezTo>
                    <a:pt x="124298" y="571964"/>
                    <a:pt x="129702" y="574127"/>
                    <a:pt x="136187" y="576289"/>
                  </a:cubicBezTo>
                  <a:cubicBezTo>
                    <a:pt x="163208" y="583858"/>
                    <a:pt x="191311" y="591426"/>
                    <a:pt x="223736" y="595751"/>
                  </a:cubicBezTo>
                  <a:cubicBezTo>
                    <a:pt x="256162" y="601157"/>
                    <a:pt x="292910" y="604401"/>
                    <a:pt x="331821" y="604401"/>
                  </a:cubicBezTo>
                  <a:cubicBezTo>
                    <a:pt x="372893" y="604401"/>
                    <a:pt x="408562" y="602238"/>
                    <a:pt x="439906" y="595751"/>
                  </a:cubicBezTo>
                  <a:cubicBezTo>
                    <a:pt x="471251" y="590345"/>
                    <a:pt x="498272" y="581695"/>
                    <a:pt x="522051" y="571964"/>
                  </a:cubicBezTo>
                  <a:cubicBezTo>
                    <a:pt x="545829" y="561152"/>
                    <a:pt x="565285" y="549259"/>
                    <a:pt x="580417" y="535203"/>
                  </a:cubicBezTo>
                  <a:cubicBezTo>
                    <a:pt x="596629" y="522228"/>
                    <a:pt x="609600" y="506010"/>
                    <a:pt x="619327" y="489792"/>
                  </a:cubicBezTo>
                  <a:cubicBezTo>
                    <a:pt x="625812" y="478980"/>
                    <a:pt x="631217" y="468167"/>
                    <a:pt x="634459" y="456274"/>
                  </a:cubicBezTo>
                  <a:lnTo>
                    <a:pt x="231302" y="456274"/>
                  </a:lnTo>
                  <a:lnTo>
                    <a:pt x="385864" y="301660"/>
                  </a:lnTo>
                  <a:lnTo>
                    <a:pt x="634459" y="301660"/>
                  </a:lnTo>
                  <a:cubicBezTo>
                    <a:pt x="634459" y="298416"/>
                    <a:pt x="633378" y="296254"/>
                    <a:pt x="632297" y="294091"/>
                  </a:cubicBezTo>
                  <a:cubicBezTo>
                    <a:pt x="622570" y="267061"/>
                    <a:pt x="605276" y="243274"/>
                    <a:pt x="581498" y="222731"/>
                  </a:cubicBezTo>
                  <a:cubicBezTo>
                    <a:pt x="556638" y="201107"/>
                    <a:pt x="524212" y="184888"/>
                    <a:pt x="484221" y="171914"/>
                  </a:cubicBezTo>
                  <a:cubicBezTo>
                    <a:pt x="444229" y="160020"/>
                    <a:pt x="392349" y="153533"/>
                    <a:pt x="331821" y="153533"/>
                  </a:cubicBezTo>
                  <a:cubicBezTo>
                    <a:pt x="291830" y="153533"/>
                    <a:pt x="256162" y="155695"/>
                    <a:pt x="223736" y="161102"/>
                  </a:cubicBezTo>
                  <a:cubicBezTo>
                    <a:pt x="191311" y="166508"/>
                    <a:pt x="163208" y="174076"/>
                    <a:pt x="136187" y="182726"/>
                  </a:cubicBezTo>
                  <a:cubicBezTo>
                    <a:pt x="130783" y="184888"/>
                    <a:pt x="126460" y="187051"/>
                    <a:pt x="121055" y="189213"/>
                  </a:cubicBezTo>
                  <a:lnTo>
                    <a:pt x="0" y="68117"/>
                  </a:lnTo>
                  <a:cubicBezTo>
                    <a:pt x="24860" y="58386"/>
                    <a:pt x="50800" y="47574"/>
                    <a:pt x="75660" y="40005"/>
                  </a:cubicBezTo>
                  <a:cubicBezTo>
                    <a:pt x="101600" y="30274"/>
                    <a:pt x="127541" y="23787"/>
                    <a:pt x="155643" y="17299"/>
                  </a:cubicBezTo>
                  <a:cubicBezTo>
                    <a:pt x="182664" y="11893"/>
                    <a:pt x="211847" y="6487"/>
                    <a:pt x="242111" y="4325"/>
                  </a:cubicBezTo>
                  <a:cubicBezTo>
                    <a:pt x="272374" y="1081"/>
                    <a:pt x="304800" y="0"/>
                    <a:pt x="339387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  <p:sp>
          <p:nvSpPr>
            <p:cNvPr id="11" name="Полилиния 10">
              <a:extLst>
                <a:ext uri="{FF2B5EF4-FFF2-40B4-BE49-F238E27FC236}">
                  <a16:creationId xmlns:a16="http://schemas.microsoft.com/office/drawing/2014/main" id="{9BBC10B4-323E-0297-4137-699BCF43724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40565" y="4526081"/>
              <a:ext cx="1655862" cy="1656426"/>
            </a:xfrm>
            <a:custGeom>
              <a:avLst/>
              <a:gdLst>
                <a:gd name="connsiteX0" fmla="*/ 355600 w 1655862"/>
                <a:gd name="connsiteY0" fmla="*/ 1098518 h 1656426"/>
                <a:gd name="connsiteX1" fmla="*/ 391268 w 1655862"/>
                <a:gd name="connsiteY1" fmla="*/ 1153660 h 1656426"/>
                <a:gd name="connsiteX2" fmla="*/ 406400 w 1655862"/>
                <a:gd name="connsiteY2" fmla="*/ 1126630 h 1656426"/>
                <a:gd name="connsiteX3" fmla="*/ 355600 w 1655862"/>
                <a:gd name="connsiteY3" fmla="*/ 1098518 h 1656426"/>
                <a:gd name="connsiteX4" fmla="*/ 417208 w 1655862"/>
                <a:gd name="connsiteY4" fmla="*/ 1022833 h 1656426"/>
                <a:gd name="connsiteX5" fmla="*/ 381540 w 1655862"/>
                <a:gd name="connsiteY5" fmla="*/ 1049863 h 1656426"/>
                <a:gd name="connsiteX6" fmla="*/ 450715 w 1655862"/>
                <a:gd name="connsiteY6" fmla="*/ 1088787 h 1656426"/>
                <a:gd name="connsiteX7" fmla="*/ 505838 w 1655862"/>
                <a:gd name="connsiteY7" fmla="*/ 1061757 h 1656426"/>
                <a:gd name="connsiteX8" fmla="*/ 417208 w 1655862"/>
                <a:gd name="connsiteY8" fmla="*/ 1022833 h 1656426"/>
                <a:gd name="connsiteX9" fmla="*/ 299396 w 1655862"/>
                <a:gd name="connsiteY9" fmla="*/ 960122 h 1656426"/>
                <a:gd name="connsiteX10" fmla="*/ 323174 w 1655862"/>
                <a:gd name="connsiteY10" fmla="*/ 1006615 h 1656426"/>
                <a:gd name="connsiteX11" fmla="*/ 344791 w 1655862"/>
                <a:gd name="connsiteY11" fmla="*/ 988234 h 1656426"/>
                <a:gd name="connsiteX12" fmla="*/ 299396 w 1655862"/>
                <a:gd name="connsiteY12" fmla="*/ 960122 h 1656426"/>
                <a:gd name="connsiteX13" fmla="*/ 1357548 w 1655862"/>
                <a:gd name="connsiteY13" fmla="*/ 742797 h 1656426"/>
                <a:gd name="connsiteX14" fmla="*/ 1337012 w 1655862"/>
                <a:gd name="connsiteY14" fmla="*/ 759016 h 1656426"/>
                <a:gd name="connsiteX15" fmla="*/ 1117599 w 1655862"/>
                <a:gd name="connsiteY15" fmla="*/ 849838 h 1656426"/>
                <a:gd name="connsiteX16" fmla="*/ 583659 w 1655862"/>
                <a:gd name="connsiteY16" fmla="*/ 956878 h 1656426"/>
                <a:gd name="connsiteX17" fmla="*/ 482059 w 1655862"/>
                <a:gd name="connsiteY17" fmla="*/ 989315 h 1656426"/>
                <a:gd name="connsiteX18" fmla="*/ 584740 w 1655862"/>
                <a:gd name="connsiteY18" fmla="*/ 1034726 h 1656426"/>
                <a:gd name="connsiteX19" fmla="*/ 791182 w 1655862"/>
                <a:gd name="connsiteY19" fmla="*/ 987153 h 1656426"/>
                <a:gd name="connsiteX20" fmla="*/ 1035455 w 1655862"/>
                <a:gd name="connsiteY20" fmla="*/ 941742 h 1656426"/>
                <a:gd name="connsiteX21" fmla="*/ 1357548 w 1655862"/>
                <a:gd name="connsiteY21" fmla="*/ 742797 h 1656426"/>
                <a:gd name="connsiteX22" fmla="*/ 1231088 w 1655862"/>
                <a:gd name="connsiteY22" fmla="*/ 657381 h 1656426"/>
                <a:gd name="connsiteX23" fmla="*/ 1047344 w 1655862"/>
                <a:gd name="connsiteY23" fmla="*/ 716848 h 1656426"/>
                <a:gd name="connsiteX24" fmla="*/ 629055 w 1655862"/>
                <a:gd name="connsiteY24" fmla="*/ 797939 h 1656426"/>
                <a:gd name="connsiteX25" fmla="*/ 340468 w 1655862"/>
                <a:gd name="connsiteY25" fmla="*/ 911467 h 1656426"/>
                <a:gd name="connsiteX26" fmla="*/ 398834 w 1655862"/>
                <a:gd name="connsiteY26" fmla="*/ 946066 h 1656426"/>
                <a:gd name="connsiteX27" fmla="*/ 537183 w 1655862"/>
                <a:gd name="connsiteY27" fmla="*/ 889843 h 1656426"/>
                <a:gd name="connsiteX28" fmla="*/ 830093 w 1655862"/>
                <a:gd name="connsiteY28" fmla="*/ 831457 h 1656426"/>
                <a:gd name="connsiteX29" fmla="*/ 1218118 w 1655862"/>
                <a:gd name="connsiteY29" fmla="*/ 739554 h 1656426"/>
                <a:gd name="connsiteX30" fmla="*/ 1306748 w 1655862"/>
                <a:gd name="connsiteY30" fmla="*/ 694143 h 1656426"/>
                <a:gd name="connsiteX31" fmla="*/ 1231088 w 1655862"/>
                <a:gd name="connsiteY31" fmla="*/ 657381 h 1656426"/>
                <a:gd name="connsiteX32" fmla="*/ 967108 w 1655862"/>
                <a:gd name="connsiteY32" fmla="*/ 593539 h 1656426"/>
                <a:gd name="connsiteX33" fmla="*/ 906833 w 1655862"/>
                <a:gd name="connsiteY33" fmla="*/ 597914 h 1656426"/>
                <a:gd name="connsiteX34" fmla="*/ 513404 w 1655862"/>
                <a:gd name="connsiteY34" fmla="*/ 677924 h 1656426"/>
                <a:gd name="connsiteX35" fmla="*/ 286425 w 1655862"/>
                <a:gd name="connsiteY35" fmla="*/ 862813 h 1656426"/>
                <a:gd name="connsiteX36" fmla="*/ 493949 w 1655862"/>
                <a:gd name="connsiteY36" fmla="*/ 754691 h 1656426"/>
                <a:gd name="connsiteX37" fmla="*/ 1126246 w 1655862"/>
                <a:gd name="connsiteY37" fmla="*/ 619539 h 1656426"/>
                <a:gd name="connsiteX38" fmla="*/ 967108 w 1655862"/>
                <a:gd name="connsiteY38" fmla="*/ 593539 h 1656426"/>
                <a:gd name="connsiteX39" fmla="*/ 1326203 w 1655862"/>
                <a:gd name="connsiteY39" fmla="*/ 587102 h 1656426"/>
                <a:gd name="connsiteX40" fmla="*/ 1291616 w 1655862"/>
                <a:gd name="connsiteY40" fmla="*/ 620620 h 1656426"/>
                <a:gd name="connsiteX41" fmla="*/ 1347820 w 1655862"/>
                <a:gd name="connsiteY41" fmla="*/ 649813 h 1656426"/>
                <a:gd name="connsiteX42" fmla="*/ 1326203 w 1655862"/>
                <a:gd name="connsiteY42" fmla="*/ 587102 h 1656426"/>
                <a:gd name="connsiteX43" fmla="*/ 1138135 w 1655862"/>
                <a:gd name="connsiteY43" fmla="*/ 506011 h 1656426"/>
                <a:gd name="connsiteX44" fmla="*/ 1062476 w 1655862"/>
                <a:gd name="connsiteY44" fmla="*/ 548178 h 1656426"/>
                <a:gd name="connsiteX45" fmla="*/ 1204067 w 1655862"/>
                <a:gd name="connsiteY45" fmla="*/ 586021 h 1656426"/>
                <a:gd name="connsiteX46" fmla="*/ 1255948 w 1655862"/>
                <a:gd name="connsiteY46" fmla="*/ 547097 h 1656426"/>
                <a:gd name="connsiteX47" fmla="*/ 1138135 w 1655862"/>
                <a:gd name="connsiteY47" fmla="*/ 506011 h 1656426"/>
                <a:gd name="connsiteX48" fmla="*/ 1209471 w 1655862"/>
                <a:gd name="connsiteY48" fmla="*/ 426000 h 1656426"/>
                <a:gd name="connsiteX49" fmla="*/ 1181369 w 1655862"/>
                <a:gd name="connsiteY49" fmla="*/ 467087 h 1656426"/>
                <a:gd name="connsiteX50" fmla="*/ 1272161 w 1655862"/>
                <a:gd name="connsiteY50" fmla="*/ 497361 h 1656426"/>
                <a:gd name="connsiteX51" fmla="*/ 1209471 w 1655862"/>
                <a:gd name="connsiteY51" fmla="*/ 426000 h 1656426"/>
                <a:gd name="connsiteX52" fmla="*/ 872246 w 1655862"/>
                <a:gd name="connsiteY52" fmla="*/ 211919 h 1656426"/>
                <a:gd name="connsiteX53" fmla="*/ 1193259 w 1655862"/>
                <a:gd name="connsiteY53" fmla="*/ 331935 h 1656426"/>
                <a:gd name="connsiteX54" fmla="*/ 1218118 w 1655862"/>
                <a:gd name="connsiteY54" fmla="*/ 377346 h 1656426"/>
                <a:gd name="connsiteX55" fmla="*/ 1339173 w 1655862"/>
                <a:gd name="connsiteY55" fmla="*/ 475736 h 1656426"/>
                <a:gd name="connsiteX56" fmla="*/ 1347820 w 1655862"/>
                <a:gd name="connsiteY56" fmla="*/ 536285 h 1656426"/>
                <a:gd name="connsiteX57" fmla="*/ 1399701 w 1655862"/>
                <a:gd name="connsiteY57" fmla="*/ 582777 h 1656426"/>
                <a:gd name="connsiteX58" fmla="*/ 1418075 w 1655862"/>
                <a:gd name="connsiteY58" fmla="*/ 629269 h 1656426"/>
                <a:gd name="connsiteX59" fmla="*/ 1401863 w 1655862"/>
                <a:gd name="connsiteY59" fmla="*/ 697386 h 1656426"/>
                <a:gd name="connsiteX60" fmla="*/ 1442935 w 1655862"/>
                <a:gd name="connsiteY60" fmla="*/ 751447 h 1656426"/>
                <a:gd name="connsiteX61" fmla="*/ 1381327 w 1655862"/>
                <a:gd name="connsiteY61" fmla="*/ 882275 h 1656426"/>
                <a:gd name="connsiteX62" fmla="*/ 1147863 w 1655862"/>
                <a:gd name="connsiteY62" fmla="*/ 993640 h 1656426"/>
                <a:gd name="connsiteX63" fmla="*/ 716604 w 1655862"/>
                <a:gd name="connsiteY63" fmla="*/ 1074731 h 1656426"/>
                <a:gd name="connsiteX64" fmla="*/ 955472 w 1655862"/>
                <a:gd name="connsiteY64" fmla="*/ 1103924 h 1656426"/>
                <a:gd name="connsiteX65" fmla="*/ 1424561 w 1655862"/>
                <a:gd name="connsiteY65" fmla="*/ 986071 h 1656426"/>
                <a:gd name="connsiteX66" fmla="*/ 1414833 w 1655862"/>
                <a:gd name="connsiteY66" fmla="*/ 1015264 h 1656426"/>
                <a:gd name="connsiteX67" fmla="*/ 898186 w 1655862"/>
                <a:gd name="connsiteY67" fmla="*/ 1146092 h 1656426"/>
                <a:gd name="connsiteX68" fmla="*/ 607438 w 1655862"/>
                <a:gd name="connsiteY68" fmla="*/ 1097437 h 1656426"/>
                <a:gd name="connsiteX69" fmla="*/ 526374 w 1655862"/>
                <a:gd name="connsiteY69" fmla="*/ 1124467 h 1656426"/>
                <a:gd name="connsiteX70" fmla="*/ 883055 w 1655862"/>
                <a:gd name="connsiteY70" fmla="*/ 1208802 h 1656426"/>
                <a:gd name="connsiteX71" fmla="*/ 1366195 w 1655862"/>
                <a:gd name="connsiteY71" fmla="*/ 1128792 h 1656426"/>
                <a:gd name="connsiteX72" fmla="*/ 1346739 w 1655862"/>
                <a:gd name="connsiteY72" fmla="*/ 1155823 h 1656426"/>
                <a:gd name="connsiteX73" fmla="*/ 991140 w 1655862"/>
                <a:gd name="connsiteY73" fmla="*/ 1248807 h 1656426"/>
                <a:gd name="connsiteX74" fmla="*/ 696067 w 1655862"/>
                <a:gd name="connsiteY74" fmla="*/ 1231508 h 1656426"/>
                <a:gd name="connsiteX75" fmla="*/ 476655 w 1655862"/>
                <a:gd name="connsiteY75" fmla="*/ 1159066 h 1656426"/>
                <a:gd name="connsiteX76" fmla="*/ 455038 w 1655862"/>
                <a:gd name="connsiteY76" fmla="*/ 1193665 h 1656426"/>
                <a:gd name="connsiteX77" fmla="*/ 1277565 w 1655862"/>
                <a:gd name="connsiteY77" fmla="*/ 1249889 h 1656426"/>
                <a:gd name="connsiteX78" fmla="*/ 1250544 w 1655862"/>
                <a:gd name="connsiteY78" fmla="*/ 1275838 h 1656426"/>
                <a:gd name="connsiteX79" fmla="*/ 483140 w 1655862"/>
                <a:gd name="connsiteY79" fmla="*/ 1261782 h 1656426"/>
                <a:gd name="connsiteX80" fmla="*/ 463685 w 1655862"/>
                <a:gd name="connsiteY80" fmla="*/ 1252051 h 1656426"/>
                <a:gd name="connsiteX81" fmla="*/ 796587 w 1655862"/>
                <a:gd name="connsiteY81" fmla="*/ 1405584 h 1656426"/>
                <a:gd name="connsiteX82" fmla="*/ 1133812 w 1655862"/>
                <a:gd name="connsiteY82" fmla="*/ 1362335 h 1656426"/>
                <a:gd name="connsiteX83" fmla="*/ 1085174 w 1655862"/>
                <a:gd name="connsiteY83" fmla="*/ 1387203 h 1656426"/>
                <a:gd name="connsiteX84" fmla="*/ 789021 w 1655862"/>
                <a:gd name="connsiteY84" fmla="*/ 1442345 h 1656426"/>
                <a:gd name="connsiteX85" fmla="*/ 429098 w 1655862"/>
                <a:gd name="connsiteY85" fmla="*/ 1295300 h 1656426"/>
                <a:gd name="connsiteX86" fmla="*/ 388025 w 1655862"/>
                <a:gd name="connsiteY86" fmla="*/ 1218533 h 1656426"/>
                <a:gd name="connsiteX87" fmla="*/ 291830 w 1655862"/>
                <a:gd name="connsiteY87" fmla="*/ 1134198 h 1656426"/>
                <a:gd name="connsiteX88" fmla="*/ 284264 w 1655862"/>
                <a:gd name="connsiteY88" fmla="*/ 1068244 h 1656426"/>
                <a:gd name="connsiteX89" fmla="*/ 289668 w 1655862"/>
                <a:gd name="connsiteY89" fmla="*/ 1049863 h 1656426"/>
                <a:gd name="connsiteX90" fmla="*/ 236706 w 1655862"/>
                <a:gd name="connsiteY90" fmla="*/ 1001208 h 1656426"/>
                <a:gd name="connsiteX91" fmla="*/ 243191 w 1655862"/>
                <a:gd name="connsiteY91" fmla="*/ 911467 h 1656426"/>
                <a:gd name="connsiteX92" fmla="*/ 215089 w 1655862"/>
                <a:gd name="connsiteY92" fmla="*/ 871462 h 1656426"/>
                <a:gd name="connsiteX93" fmla="*/ 210766 w 1655862"/>
                <a:gd name="connsiteY93" fmla="*/ 822808 h 1656426"/>
                <a:gd name="connsiteX94" fmla="*/ 250757 w 1655862"/>
                <a:gd name="connsiteY94" fmla="*/ 742797 h 1656426"/>
                <a:gd name="connsiteX95" fmla="*/ 478817 w 1655862"/>
                <a:gd name="connsiteY95" fmla="*/ 615214 h 1656426"/>
                <a:gd name="connsiteX96" fmla="*/ 725250 w 1655862"/>
                <a:gd name="connsiteY96" fmla="*/ 551422 h 1656426"/>
                <a:gd name="connsiteX97" fmla="*/ 1047344 w 1655862"/>
                <a:gd name="connsiteY97" fmla="*/ 485467 h 1656426"/>
                <a:gd name="connsiteX98" fmla="*/ 237787 w 1655862"/>
                <a:gd name="connsiteY98" fmla="*/ 644407 h 1656426"/>
                <a:gd name="connsiteX99" fmla="*/ 254000 w 1655862"/>
                <a:gd name="connsiteY99" fmla="*/ 598995 h 1656426"/>
                <a:gd name="connsiteX100" fmla="*/ 1101386 w 1655862"/>
                <a:gd name="connsiteY100" fmla="*/ 446544 h 1656426"/>
                <a:gd name="connsiteX101" fmla="*/ 1141378 w 1655862"/>
                <a:gd name="connsiteY101" fmla="*/ 395726 h 1656426"/>
                <a:gd name="connsiteX102" fmla="*/ 794425 w 1655862"/>
                <a:gd name="connsiteY102" fmla="*/ 349234 h 1656426"/>
                <a:gd name="connsiteX103" fmla="*/ 322093 w 1655862"/>
                <a:gd name="connsiteY103" fmla="*/ 470330 h 1656426"/>
                <a:gd name="connsiteX104" fmla="*/ 358842 w 1655862"/>
                <a:gd name="connsiteY104" fmla="*/ 424919 h 1656426"/>
                <a:gd name="connsiteX105" fmla="*/ 827931 w 1655862"/>
                <a:gd name="connsiteY105" fmla="*/ 305985 h 1656426"/>
                <a:gd name="connsiteX106" fmla="*/ 1142459 w 1655862"/>
                <a:gd name="connsiteY106" fmla="*/ 347072 h 1656426"/>
                <a:gd name="connsiteX107" fmla="*/ 1060314 w 1655862"/>
                <a:gd name="connsiteY107" fmla="*/ 293011 h 1656426"/>
                <a:gd name="connsiteX108" fmla="*/ 472332 w 1655862"/>
                <a:gd name="connsiteY108" fmla="*/ 317879 h 1656426"/>
                <a:gd name="connsiteX109" fmla="*/ 556638 w 1655862"/>
                <a:gd name="connsiteY109" fmla="*/ 270305 h 1656426"/>
                <a:gd name="connsiteX110" fmla="*/ 872246 w 1655862"/>
                <a:gd name="connsiteY110" fmla="*/ 211919 h 1656426"/>
                <a:gd name="connsiteX111" fmla="*/ 827931 w 1655862"/>
                <a:gd name="connsiteY111" fmla="*/ 24868 h 1656426"/>
                <a:gd name="connsiteX112" fmla="*/ 24860 w 1655862"/>
                <a:gd name="connsiteY112" fmla="*/ 828213 h 1656426"/>
                <a:gd name="connsiteX113" fmla="*/ 827931 w 1655862"/>
                <a:gd name="connsiteY113" fmla="*/ 1631558 h 1656426"/>
                <a:gd name="connsiteX114" fmla="*/ 1631003 w 1655862"/>
                <a:gd name="connsiteY114" fmla="*/ 828213 h 1656426"/>
                <a:gd name="connsiteX115" fmla="*/ 827931 w 1655862"/>
                <a:gd name="connsiteY115" fmla="*/ 24868 h 1656426"/>
                <a:gd name="connsiteX116" fmla="*/ 827931 w 1655862"/>
                <a:gd name="connsiteY116" fmla="*/ 0 h 1656426"/>
                <a:gd name="connsiteX117" fmla="*/ 1655862 w 1655862"/>
                <a:gd name="connsiteY117" fmla="*/ 828213 h 1656426"/>
                <a:gd name="connsiteX118" fmla="*/ 827931 w 1655862"/>
                <a:gd name="connsiteY118" fmla="*/ 1656426 h 1656426"/>
                <a:gd name="connsiteX119" fmla="*/ 0 w 1655862"/>
                <a:gd name="connsiteY119" fmla="*/ 828213 h 1656426"/>
                <a:gd name="connsiteX120" fmla="*/ 827931 w 1655862"/>
                <a:gd name="connsiteY120" fmla="*/ 0 h 165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</a:cxnLst>
              <a:rect l="l" t="t" r="r" b="b"/>
              <a:pathLst>
                <a:path w="1655862" h="1656426">
                  <a:moveTo>
                    <a:pt x="355600" y="1098518"/>
                  </a:moveTo>
                  <a:cubicBezTo>
                    <a:pt x="355600" y="1116899"/>
                    <a:pt x="366408" y="1133117"/>
                    <a:pt x="391268" y="1153660"/>
                  </a:cubicBezTo>
                  <a:cubicBezTo>
                    <a:pt x="393429" y="1143929"/>
                    <a:pt x="397753" y="1136361"/>
                    <a:pt x="406400" y="1126630"/>
                  </a:cubicBezTo>
                  <a:cubicBezTo>
                    <a:pt x="389106" y="1117980"/>
                    <a:pt x="371812" y="1108249"/>
                    <a:pt x="355600" y="1098518"/>
                  </a:cubicBezTo>
                  <a:close/>
                  <a:moveTo>
                    <a:pt x="417208" y="1022833"/>
                  </a:moveTo>
                  <a:cubicBezTo>
                    <a:pt x="403157" y="1031483"/>
                    <a:pt x="391268" y="1040132"/>
                    <a:pt x="381540" y="1049863"/>
                  </a:cubicBezTo>
                  <a:cubicBezTo>
                    <a:pt x="404238" y="1063919"/>
                    <a:pt x="426936" y="1076894"/>
                    <a:pt x="450715" y="1088787"/>
                  </a:cubicBezTo>
                  <a:cubicBezTo>
                    <a:pt x="465846" y="1080137"/>
                    <a:pt x="484221" y="1070406"/>
                    <a:pt x="505838" y="1061757"/>
                  </a:cubicBezTo>
                  <a:cubicBezTo>
                    <a:pt x="476655" y="1049863"/>
                    <a:pt x="447472" y="1036889"/>
                    <a:pt x="417208" y="1022833"/>
                  </a:cubicBezTo>
                  <a:close/>
                  <a:moveTo>
                    <a:pt x="299396" y="960122"/>
                  </a:moveTo>
                  <a:cubicBezTo>
                    <a:pt x="291830" y="977422"/>
                    <a:pt x="306961" y="996884"/>
                    <a:pt x="323174" y="1006615"/>
                  </a:cubicBezTo>
                  <a:cubicBezTo>
                    <a:pt x="329659" y="999046"/>
                    <a:pt x="338306" y="993640"/>
                    <a:pt x="344791" y="988234"/>
                  </a:cubicBezTo>
                  <a:cubicBezTo>
                    <a:pt x="327498" y="977422"/>
                    <a:pt x="314527" y="970934"/>
                    <a:pt x="299396" y="960122"/>
                  </a:cubicBezTo>
                  <a:close/>
                  <a:moveTo>
                    <a:pt x="1357548" y="742797"/>
                  </a:moveTo>
                  <a:cubicBezTo>
                    <a:pt x="1351063" y="748203"/>
                    <a:pt x="1344578" y="753609"/>
                    <a:pt x="1337012" y="759016"/>
                  </a:cubicBezTo>
                  <a:cubicBezTo>
                    <a:pt x="1290535" y="794696"/>
                    <a:pt x="1218118" y="822808"/>
                    <a:pt x="1117599" y="849838"/>
                  </a:cubicBezTo>
                  <a:cubicBezTo>
                    <a:pt x="907914" y="906061"/>
                    <a:pt x="756595" y="914711"/>
                    <a:pt x="583659" y="956878"/>
                  </a:cubicBezTo>
                  <a:cubicBezTo>
                    <a:pt x="550153" y="964447"/>
                    <a:pt x="514485" y="976340"/>
                    <a:pt x="482059" y="989315"/>
                  </a:cubicBezTo>
                  <a:cubicBezTo>
                    <a:pt x="514485" y="1005533"/>
                    <a:pt x="549072" y="1021752"/>
                    <a:pt x="584740" y="1034726"/>
                  </a:cubicBezTo>
                  <a:cubicBezTo>
                    <a:pt x="654995" y="1014183"/>
                    <a:pt x="689582" y="1005533"/>
                    <a:pt x="791182" y="987153"/>
                  </a:cubicBezTo>
                  <a:cubicBezTo>
                    <a:pt x="830093" y="980665"/>
                    <a:pt x="948987" y="960122"/>
                    <a:pt x="1035455" y="941742"/>
                  </a:cubicBezTo>
                  <a:cubicBezTo>
                    <a:pt x="1190016" y="909305"/>
                    <a:pt x="1418075" y="836863"/>
                    <a:pt x="1357548" y="742797"/>
                  </a:cubicBezTo>
                  <a:close/>
                  <a:moveTo>
                    <a:pt x="1231088" y="657381"/>
                  </a:moveTo>
                  <a:cubicBezTo>
                    <a:pt x="1190016" y="675762"/>
                    <a:pt x="1131650" y="695224"/>
                    <a:pt x="1047344" y="716848"/>
                  </a:cubicBezTo>
                  <a:cubicBezTo>
                    <a:pt x="978169" y="734148"/>
                    <a:pt x="809557" y="759016"/>
                    <a:pt x="629055" y="797939"/>
                  </a:cubicBezTo>
                  <a:cubicBezTo>
                    <a:pt x="571770" y="809833"/>
                    <a:pt x="416127" y="846594"/>
                    <a:pt x="340468" y="911467"/>
                  </a:cubicBezTo>
                  <a:cubicBezTo>
                    <a:pt x="362085" y="928767"/>
                    <a:pt x="375055" y="933092"/>
                    <a:pt x="398834" y="946066"/>
                  </a:cubicBezTo>
                  <a:cubicBezTo>
                    <a:pt x="431259" y="925523"/>
                    <a:pt x="473412" y="907143"/>
                    <a:pt x="537183" y="889843"/>
                  </a:cubicBezTo>
                  <a:cubicBezTo>
                    <a:pt x="647429" y="860650"/>
                    <a:pt x="730655" y="847676"/>
                    <a:pt x="830093" y="831457"/>
                  </a:cubicBezTo>
                  <a:cubicBezTo>
                    <a:pt x="928450" y="815239"/>
                    <a:pt x="1115437" y="776315"/>
                    <a:pt x="1218118" y="739554"/>
                  </a:cubicBezTo>
                  <a:cubicBezTo>
                    <a:pt x="1252705" y="727660"/>
                    <a:pt x="1282969" y="712523"/>
                    <a:pt x="1306748" y="694143"/>
                  </a:cubicBezTo>
                  <a:cubicBezTo>
                    <a:pt x="1300263" y="686574"/>
                    <a:pt x="1233250" y="654137"/>
                    <a:pt x="1231088" y="657381"/>
                  </a:cubicBezTo>
                  <a:close/>
                  <a:moveTo>
                    <a:pt x="967108" y="593539"/>
                  </a:moveTo>
                  <a:cubicBezTo>
                    <a:pt x="948919" y="593792"/>
                    <a:pt x="929261" y="595211"/>
                    <a:pt x="906833" y="597914"/>
                  </a:cubicBezTo>
                  <a:cubicBezTo>
                    <a:pt x="777131" y="614132"/>
                    <a:pt x="635540" y="642244"/>
                    <a:pt x="513404" y="677924"/>
                  </a:cubicBezTo>
                  <a:cubicBezTo>
                    <a:pt x="465846" y="691980"/>
                    <a:pt x="214008" y="763341"/>
                    <a:pt x="286425" y="862813"/>
                  </a:cubicBezTo>
                  <a:cubicBezTo>
                    <a:pt x="286425" y="863894"/>
                    <a:pt x="329659" y="803346"/>
                    <a:pt x="493949" y="754691"/>
                  </a:cubicBezTo>
                  <a:cubicBezTo>
                    <a:pt x="697148" y="695224"/>
                    <a:pt x="910076" y="676843"/>
                    <a:pt x="1126246" y="619539"/>
                  </a:cubicBezTo>
                  <a:cubicBezTo>
                    <a:pt x="1063017" y="602510"/>
                    <a:pt x="1021674" y="592779"/>
                    <a:pt x="967108" y="593539"/>
                  </a:cubicBezTo>
                  <a:close/>
                  <a:moveTo>
                    <a:pt x="1326203" y="587102"/>
                  </a:moveTo>
                  <a:cubicBezTo>
                    <a:pt x="1315395" y="600077"/>
                    <a:pt x="1303505" y="609808"/>
                    <a:pt x="1291616" y="620620"/>
                  </a:cubicBezTo>
                  <a:cubicBezTo>
                    <a:pt x="1312152" y="630351"/>
                    <a:pt x="1330526" y="637919"/>
                    <a:pt x="1347820" y="649813"/>
                  </a:cubicBezTo>
                  <a:cubicBezTo>
                    <a:pt x="1360790" y="624945"/>
                    <a:pt x="1353224" y="609808"/>
                    <a:pt x="1326203" y="587102"/>
                  </a:cubicBezTo>
                  <a:close/>
                  <a:moveTo>
                    <a:pt x="1138135" y="506011"/>
                  </a:moveTo>
                  <a:cubicBezTo>
                    <a:pt x="1118680" y="522229"/>
                    <a:pt x="1095982" y="535203"/>
                    <a:pt x="1062476" y="548178"/>
                  </a:cubicBezTo>
                  <a:cubicBezTo>
                    <a:pt x="1116518" y="557909"/>
                    <a:pt x="1157590" y="573046"/>
                    <a:pt x="1204067" y="586021"/>
                  </a:cubicBezTo>
                  <a:cubicBezTo>
                    <a:pt x="1212714" y="590346"/>
                    <a:pt x="1250544" y="555747"/>
                    <a:pt x="1255948" y="547097"/>
                  </a:cubicBezTo>
                  <a:cubicBezTo>
                    <a:pt x="1223522" y="531960"/>
                    <a:pt x="1182450" y="517904"/>
                    <a:pt x="1138135" y="506011"/>
                  </a:cubicBezTo>
                  <a:close/>
                  <a:moveTo>
                    <a:pt x="1209471" y="426000"/>
                  </a:moveTo>
                  <a:cubicBezTo>
                    <a:pt x="1206229" y="440056"/>
                    <a:pt x="1191097" y="456275"/>
                    <a:pt x="1181369" y="467087"/>
                  </a:cubicBezTo>
                  <a:cubicBezTo>
                    <a:pt x="1211633" y="474655"/>
                    <a:pt x="1242978" y="486549"/>
                    <a:pt x="1272161" y="497361"/>
                  </a:cubicBezTo>
                  <a:cubicBezTo>
                    <a:pt x="1267837" y="470330"/>
                    <a:pt x="1236493" y="443300"/>
                    <a:pt x="1209471" y="426000"/>
                  </a:cubicBezTo>
                  <a:close/>
                  <a:moveTo>
                    <a:pt x="872246" y="211919"/>
                  </a:moveTo>
                  <a:cubicBezTo>
                    <a:pt x="982493" y="214082"/>
                    <a:pt x="1113276" y="251924"/>
                    <a:pt x="1193259" y="331935"/>
                  </a:cubicBezTo>
                  <a:cubicBezTo>
                    <a:pt x="1207310" y="347072"/>
                    <a:pt x="1214876" y="364371"/>
                    <a:pt x="1218118" y="377346"/>
                  </a:cubicBezTo>
                  <a:cubicBezTo>
                    <a:pt x="1281888" y="409782"/>
                    <a:pt x="1318637" y="440056"/>
                    <a:pt x="1339173" y="475736"/>
                  </a:cubicBezTo>
                  <a:cubicBezTo>
                    <a:pt x="1347820" y="494117"/>
                    <a:pt x="1352143" y="513579"/>
                    <a:pt x="1347820" y="536285"/>
                  </a:cubicBezTo>
                  <a:cubicBezTo>
                    <a:pt x="1373760" y="551422"/>
                    <a:pt x="1386731" y="565478"/>
                    <a:pt x="1399701" y="582777"/>
                  </a:cubicBezTo>
                  <a:cubicBezTo>
                    <a:pt x="1409429" y="597914"/>
                    <a:pt x="1415914" y="614132"/>
                    <a:pt x="1418075" y="629269"/>
                  </a:cubicBezTo>
                  <a:cubicBezTo>
                    <a:pt x="1420237" y="648731"/>
                    <a:pt x="1422399" y="671437"/>
                    <a:pt x="1401863" y="697386"/>
                  </a:cubicBezTo>
                  <a:cubicBezTo>
                    <a:pt x="1423480" y="708198"/>
                    <a:pt x="1440773" y="738473"/>
                    <a:pt x="1442935" y="751447"/>
                  </a:cubicBezTo>
                  <a:cubicBezTo>
                    <a:pt x="1452663" y="799021"/>
                    <a:pt x="1422399" y="845513"/>
                    <a:pt x="1381327" y="882275"/>
                  </a:cubicBezTo>
                  <a:cubicBezTo>
                    <a:pt x="1334850" y="923361"/>
                    <a:pt x="1232169" y="972016"/>
                    <a:pt x="1147863" y="993640"/>
                  </a:cubicBezTo>
                  <a:cubicBezTo>
                    <a:pt x="981412" y="1035807"/>
                    <a:pt x="833335" y="1053107"/>
                    <a:pt x="716604" y="1074731"/>
                  </a:cubicBezTo>
                  <a:cubicBezTo>
                    <a:pt x="768484" y="1087706"/>
                    <a:pt x="839821" y="1105005"/>
                    <a:pt x="955472" y="1103924"/>
                  </a:cubicBezTo>
                  <a:cubicBezTo>
                    <a:pt x="1204067" y="1103924"/>
                    <a:pt x="1424561" y="986071"/>
                    <a:pt x="1424561" y="986071"/>
                  </a:cubicBezTo>
                  <a:cubicBezTo>
                    <a:pt x="1424561" y="986071"/>
                    <a:pt x="1419156" y="1002290"/>
                    <a:pt x="1414833" y="1015264"/>
                  </a:cubicBezTo>
                  <a:cubicBezTo>
                    <a:pt x="1257029" y="1110411"/>
                    <a:pt x="1005191" y="1151498"/>
                    <a:pt x="898186" y="1146092"/>
                  </a:cubicBezTo>
                  <a:cubicBezTo>
                    <a:pt x="789021" y="1140686"/>
                    <a:pt x="697148" y="1124467"/>
                    <a:pt x="607438" y="1097437"/>
                  </a:cubicBezTo>
                  <a:cubicBezTo>
                    <a:pt x="579336" y="1103924"/>
                    <a:pt x="552314" y="1112574"/>
                    <a:pt x="526374" y="1124467"/>
                  </a:cubicBezTo>
                  <a:cubicBezTo>
                    <a:pt x="662561" y="1186097"/>
                    <a:pt x="766323" y="1200153"/>
                    <a:pt x="883055" y="1208802"/>
                  </a:cubicBezTo>
                  <a:cubicBezTo>
                    <a:pt x="1001948" y="1217452"/>
                    <a:pt x="1199744" y="1189340"/>
                    <a:pt x="1366195" y="1128792"/>
                  </a:cubicBezTo>
                  <a:cubicBezTo>
                    <a:pt x="1358629" y="1136361"/>
                    <a:pt x="1354305" y="1148254"/>
                    <a:pt x="1346739" y="1155823"/>
                  </a:cubicBezTo>
                  <a:cubicBezTo>
                    <a:pt x="1262433" y="1200153"/>
                    <a:pt x="1081931" y="1245564"/>
                    <a:pt x="991140" y="1248807"/>
                  </a:cubicBezTo>
                  <a:cubicBezTo>
                    <a:pt x="901429" y="1253132"/>
                    <a:pt x="791182" y="1249889"/>
                    <a:pt x="696067" y="1231508"/>
                  </a:cubicBezTo>
                  <a:cubicBezTo>
                    <a:pt x="613923" y="1216371"/>
                    <a:pt x="546910" y="1189340"/>
                    <a:pt x="476655" y="1159066"/>
                  </a:cubicBezTo>
                  <a:cubicBezTo>
                    <a:pt x="463685" y="1167716"/>
                    <a:pt x="457200" y="1180691"/>
                    <a:pt x="455038" y="1193665"/>
                  </a:cubicBezTo>
                  <a:cubicBezTo>
                    <a:pt x="728493" y="1337467"/>
                    <a:pt x="985735" y="1340711"/>
                    <a:pt x="1277565" y="1249889"/>
                  </a:cubicBezTo>
                  <a:lnTo>
                    <a:pt x="1250544" y="1275838"/>
                  </a:lnTo>
                  <a:cubicBezTo>
                    <a:pt x="929531" y="1406665"/>
                    <a:pt x="677693" y="1355848"/>
                    <a:pt x="483140" y="1261782"/>
                  </a:cubicBezTo>
                  <a:cubicBezTo>
                    <a:pt x="476655" y="1258538"/>
                    <a:pt x="469089" y="1255295"/>
                    <a:pt x="463685" y="1252051"/>
                  </a:cubicBezTo>
                  <a:cubicBezTo>
                    <a:pt x="482059" y="1283406"/>
                    <a:pt x="630136" y="1391528"/>
                    <a:pt x="796587" y="1405584"/>
                  </a:cubicBezTo>
                  <a:cubicBezTo>
                    <a:pt x="911157" y="1415315"/>
                    <a:pt x="1050586" y="1395853"/>
                    <a:pt x="1133812" y="1362335"/>
                  </a:cubicBezTo>
                  <a:lnTo>
                    <a:pt x="1085174" y="1387203"/>
                  </a:lnTo>
                  <a:cubicBezTo>
                    <a:pt x="1044101" y="1407746"/>
                    <a:pt x="938178" y="1452076"/>
                    <a:pt x="789021" y="1442345"/>
                  </a:cubicBezTo>
                  <a:cubicBezTo>
                    <a:pt x="591225" y="1429371"/>
                    <a:pt x="478817" y="1340711"/>
                    <a:pt x="429098" y="1295300"/>
                  </a:cubicBezTo>
                  <a:cubicBezTo>
                    <a:pt x="406400" y="1273675"/>
                    <a:pt x="394510" y="1248807"/>
                    <a:pt x="388025" y="1218533"/>
                  </a:cubicBezTo>
                  <a:cubicBezTo>
                    <a:pt x="343710" y="1194746"/>
                    <a:pt x="315608" y="1170960"/>
                    <a:pt x="291830" y="1134198"/>
                  </a:cubicBezTo>
                  <a:cubicBezTo>
                    <a:pt x="277779" y="1112574"/>
                    <a:pt x="281021" y="1088787"/>
                    <a:pt x="284264" y="1068244"/>
                  </a:cubicBezTo>
                  <a:cubicBezTo>
                    <a:pt x="285344" y="1061757"/>
                    <a:pt x="287506" y="1055269"/>
                    <a:pt x="289668" y="1049863"/>
                  </a:cubicBezTo>
                  <a:cubicBezTo>
                    <a:pt x="268051" y="1034726"/>
                    <a:pt x="246434" y="1018508"/>
                    <a:pt x="236706" y="1001208"/>
                  </a:cubicBezTo>
                  <a:cubicBezTo>
                    <a:pt x="217251" y="965528"/>
                    <a:pt x="230221" y="935254"/>
                    <a:pt x="243191" y="911467"/>
                  </a:cubicBezTo>
                  <a:cubicBezTo>
                    <a:pt x="231302" y="898493"/>
                    <a:pt x="220493" y="884437"/>
                    <a:pt x="215089" y="871462"/>
                  </a:cubicBezTo>
                  <a:cubicBezTo>
                    <a:pt x="210766" y="855244"/>
                    <a:pt x="209685" y="840107"/>
                    <a:pt x="210766" y="822808"/>
                  </a:cubicBezTo>
                  <a:cubicBezTo>
                    <a:pt x="214008" y="793615"/>
                    <a:pt x="230221" y="766584"/>
                    <a:pt x="250757" y="742797"/>
                  </a:cubicBezTo>
                  <a:cubicBezTo>
                    <a:pt x="293991" y="693061"/>
                    <a:pt x="362085" y="654137"/>
                    <a:pt x="478817" y="615214"/>
                  </a:cubicBezTo>
                  <a:cubicBezTo>
                    <a:pt x="593387" y="577371"/>
                    <a:pt x="638782" y="571965"/>
                    <a:pt x="725250" y="551422"/>
                  </a:cubicBezTo>
                  <a:cubicBezTo>
                    <a:pt x="825770" y="527635"/>
                    <a:pt x="946825" y="521148"/>
                    <a:pt x="1047344" y="485467"/>
                  </a:cubicBezTo>
                  <a:cubicBezTo>
                    <a:pt x="767404" y="435731"/>
                    <a:pt x="475574" y="481143"/>
                    <a:pt x="237787" y="644407"/>
                  </a:cubicBezTo>
                  <a:lnTo>
                    <a:pt x="254000" y="598995"/>
                  </a:lnTo>
                  <a:cubicBezTo>
                    <a:pt x="466927" y="459518"/>
                    <a:pt x="702553" y="377346"/>
                    <a:pt x="1101386" y="446544"/>
                  </a:cubicBezTo>
                  <a:cubicBezTo>
                    <a:pt x="1124084" y="433569"/>
                    <a:pt x="1135973" y="421676"/>
                    <a:pt x="1141378" y="395726"/>
                  </a:cubicBezTo>
                  <a:cubicBezTo>
                    <a:pt x="1041940" y="360046"/>
                    <a:pt x="933855" y="347072"/>
                    <a:pt x="794425" y="349234"/>
                  </a:cubicBezTo>
                  <a:cubicBezTo>
                    <a:pt x="669046" y="352478"/>
                    <a:pt x="443149" y="398970"/>
                    <a:pt x="322093" y="470330"/>
                  </a:cubicBezTo>
                  <a:lnTo>
                    <a:pt x="358842" y="424919"/>
                  </a:lnTo>
                  <a:cubicBezTo>
                    <a:pt x="443149" y="375183"/>
                    <a:pt x="663642" y="309229"/>
                    <a:pt x="827931" y="305985"/>
                  </a:cubicBezTo>
                  <a:cubicBezTo>
                    <a:pt x="943582" y="303823"/>
                    <a:pt x="1004110" y="310310"/>
                    <a:pt x="1142459" y="347072"/>
                  </a:cubicBezTo>
                  <a:cubicBezTo>
                    <a:pt x="1130569" y="323285"/>
                    <a:pt x="1102467" y="311391"/>
                    <a:pt x="1060314" y="293011"/>
                  </a:cubicBezTo>
                  <a:cubicBezTo>
                    <a:pt x="927370" y="233544"/>
                    <a:pt x="676612" y="228138"/>
                    <a:pt x="472332" y="317879"/>
                  </a:cubicBezTo>
                  <a:cubicBezTo>
                    <a:pt x="498272" y="301660"/>
                    <a:pt x="523131" y="285442"/>
                    <a:pt x="556638" y="270305"/>
                  </a:cubicBezTo>
                  <a:cubicBezTo>
                    <a:pt x="623651" y="240031"/>
                    <a:pt x="733897" y="209757"/>
                    <a:pt x="872246" y="211919"/>
                  </a:cubicBezTo>
                  <a:close/>
                  <a:moveTo>
                    <a:pt x="827931" y="24868"/>
                  </a:moveTo>
                  <a:cubicBezTo>
                    <a:pt x="384783" y="24868"/>
                    <a:pt x="24860" y="384914"/>
                    <a:pt x="24860" y="828213"/>
                  </a:cubicBezTo>
                  <a:cubicBezTo>
                    <a:pt x="24860" y="1271512"/>
                    <a:pt x="384783" y="1631558"/>
                    <a:pt x="827931" y="1631558"/>
                  </a:cubicBezTo>
                  <a:cubicBezTo>
                    <a:pt x="1271080" y="1631558"/>
                    <a:pt x="1631003" y="1271512"/>
                    <a:pt x="1631003" y="828213"/>
                  </a:cubicBezTo>
                  <a:cubicBezTo>
                    <a:pt x="1631003" y="384914"/>
                    <a:pt x="1269999" y="24868"/>
                    <a:pt x="827931" y="24868"/>
                  </a:cubicBezTo>
                  <a:close/>
                  <a:moveTo>
                    <a:pt x="827931" y="0"/>
                  </a:moveTo>
                  <a:cubicBezTo>
                    <a:pt x="1285131" y="0"/>
                    <a:pt x="1655862" y="371939"/>
                    <a:pt x="1655862" y="828213"/>
                  </a:cubicBezTo>
                  <a:cubicBezTo>
                    <a:pt x="1655862" y="1284487"/>
                    <a:pt x="1284050" y="1656426"/>
                    <a:pt x="827931" y="1656426"/>
                  </a:cubicBezTo>
                  <a:cubicBezTo>
                    <a:pt x="370732" y="1656426"/>
                    <a:pt x="0" y="1284487"/>
                    <a:pt x="0" y="828213"/>
                  </a:cubicBezTo>
                  <a:cubicBezTo>
                    <a:pt x="0" y="371939"/>
                    <a:pt x="371812" y="0"/>
                    <a:pt x="827931" y="0"/>
                  </a:cubicBezTo>
                  <a:close/>
                </a:path>
              </a:pathLst>
            </a:custGeom>
            <a:grpFill/>
            <a:ln w="108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tx2"/>
                </a:solidFill>
                <a:latin typeface="TT Norms Regular" panose="02000503030000020003" pitchFamily="2" charset="0"/>
              </a:endParaRPr>
            </a:p>
          </p:txBody>
        </p:sp>
      </p:grp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3825" y="1524432"/>
            <a:ext cx="5718175" cy="132959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54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021938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177BD47-3CAA-06AE-660B-5F0CF183BEF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293" b="15247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18FF3682-8F52-E686-34BB-4B63A113B899}"/>
              </a:ext>
            </a:extLst>
          </p:cNvPr>
          <p:cNvSpPr/>
          <p:nvPr userDrawn="1"/>
        </p:nvSpPr>
        <p:spPr>
          <a:xfrm>
            <a:off x="-7319" y="4195144"/>
            <a:ext cx="10559433" cy="2670175"/>
          </a:xfrm>
          <a:custGeom>
            <a:avLst/>
            <a:gdLst>
              <a:gd name="connsiteX0" fmla="*/ 0 w 10559433"/>
              <a:gd name="connsiteY0" fmla="*/ 0 h 2670175"/>
              <a:gd name="connsiteX1" fmla="*/ 10559433 w 10559433"/>
              <a:gd name="connsiteY1" fmla="*/ 0 h 2670175"/>
              <a:gd name="connsiteX2" fmla="*/ 9533230 w 10559433"/>
              <a:gd name="connsiteY2" fmla="*/ 2670175 h 2670175"/>
              <a:gd name="connsiteX3" fmla="*/ 0 w 10559433"/>
              <a:gd name="connsiteY3" fmla="*/ 2670175 h 267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59433" h="2670175">
                <a:moveTo>
                  <a:pt x="0" y="0"/>
                </a:moveTo>
                <a:lnTo>
                  <a:pt x="10559433" y="0"/>
                </a:lnTo>
                <a:lnTo>
                  <a:pt x="9533230" y="2670175"/>
                </a:lnTo>
                <a:lnTo>
                  <a:pt x="0" y="267017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4566745"/>
            <a:ext cx="9521824" cy="541687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4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763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tx2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3" name="Полилиния 2">
            <a:extLst>
              <a:ext uri="{FF2B5EF4-FFF2-40B4-BE49-F238E27FC236}">
                <a16:creationId xmlns:a16="http://schemas.microsoft.com/office/drawing/2014/main" id="{446AD966-4677-F96E-E8E2-AC50C4F1DA0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56" name="Полилиния 55">
            <a:extLst>
              <a:ext uri="{FF2B5EF4-FFF2-40B4-BE49-F238E27FC236}">
                <a16:creationId xmlns:a16="http://schemas.microsoft.com/office/drawing/2014/main" id="{4DA9B4AE-6D32-5621-5BBA-5596DD3F7C28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B498E10A-30A1-9132-F12F-C0DBB54B202B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0088B826-3C47-43D7-04CA-EBB05A567A5C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C82A0AB0-56DB-8F92-5747-06A4F2DC51DB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47FAD5C1-8835-36D7-87E9-8DF6E822E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2517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белый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14521D-5EF9-471E-6C77-F6DEC7465E01}"/>
              </a:ext>
            </a:extLst>
          </p:cNvPr>
          <p:cNvPicPr preferRelativeResize="0">
            <a:picLocks noChangeAspect="1"/>
          </p:cNvPicPr>
          <p:nvPr userDrawn="1"/>
        </p:nvPicPr>
        <p:blipFill rotWithShape="1">
          <a:blip r:embed="rId2"/>
          <a:srcRect t="15450" b="90"/>
          <a:stretch/>
        </p:blipFill>
        <p:spPr>
          <a:xfrm flipH="1">
            <a:off x="-1" y="0"/>
            <a:ext cx="12192001" cy="6858000"/>
          </a:xfrm>
          <a:prstGeom prst="rect">
            <a:avLst/>
          </a:prstGeom>
        </p:spPr>
      </p:pic>
      <p:sp>
        <p:nvSpPr>
          <p:cNvPr id="9" name="Полилиния 8">
            <a:extLst>
              <a:ext uri="{FF2B5EF4-FFF2-40B4-BE49-F238E27FC236}">
                <a16:creationId xmlns:a16="http://schemas.microsoft.com/office/drawing/2014/main" id="{F4D312E9-B48C-307A-EA2F-3C9F18363E7D}"/>
              </a:ext>
            </a:extLst>
          </p:cNvPr>
          <p:cNvSpPr/>
          <p:nvPr userDrawn="1"/>
        </p:nvSpPr>
        <p:spPr>
          <a:xfrm rot="10800000">
            <a:off x="8949541" y="1"/>
            <a:ext cx="3249778" cy="1642302"/>
          </a:xfrm>
          <a:custGeom>
            <a:avLst/>
            <a:gdLst>
              <a:gd name="connsiteX0" fmla="*/ 2618607 w 3249778"/>
              <a:gd name="connsiteY0" fmla="*/ 1642302 h 1642302"/>
              <a:gd name="connsiteX1" fmla="*/ 0 w 3249778"/>
              <a:gd name="connsiteY1" fmla="*/ 1642302 h 1642302"/>
              <a:gd name="connsiteX2" fmla="*/ 0 w 3249778"/>
              <a:gd name="connsiteY2" fmla="*/ 0 h 1642302"/>
              <a:gd name="connsiteX3" fmla="*/ 3249778 w 3249778"/>
              <a:gd name="connsiteY3" fmla="*/ 0 h 1642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49778" h="1642302">
                <a:moveTo>
                  <a:pt x="2618607" y="1642302"/>
                </a:moveTo>
                <a:lnTo>
                  <a:pt x="0" y="1642302"/>
                </a:lnTo>
                <a:lnTo>
                  <a:pt x="0" y="0"/>
                </a:lnTo>
                <a:lnTo>
                  <a:pt x="324977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3" name="Треугольник 2">
            <a:extLst>
              <a:ext uri="{FF2B5EF4-FFF2-40B4-BE49-F238E27FC236}">
                <a16:creationId xmlns:a16="http://schemas.microsoft.com/office/drawing/2014/main" id="{59D53CB8-463D-02C4-BDC7-873AD8FD25AC}"/>
              </a:ext>
            </a:extLst>
          </p:cNvPr>
          <p:cNvSpPr>
            <a:spLocks noChangeAspect="1"/>
          </p:cNvSpPr>
          <p:nvPr userDrawn="1"/>
        </p:nvSpPr>
        <p:spPr>
          <a:xfrm>
            <a:off x="10664825" y="5330825"/>
            <a:ext cx="1534494" cy="1534494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40FB472B-B7E6-E783-0388-EDFFBAF7B24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259010" y="4355807"/>
            <a:ext cx="981847" cy="2557798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олилиния 6">
            <a:extLst>
              <a:ext uri="{FF2B5EF4-FFF2-40B4-BE49-F238E27FC236}">
                <a16:creationId xmlns:a16="http://schemas.microsoft.com/office/drawing/2014/main" id="{57C7A41F-6BC7-EC67-A081-003DDA2DF873}"/>
              </a:ext>
            </a:extLst>
          </p:cNvPr>
          <p:cNvSpPr/>
          <p:nvPr userDrawn="1"/>
        </p:nvSpPr>
        <p:spPr>
          <a:xfrm>
            <a:off x="0" y="3425826"/>
            <a:ext cx="10472510" cy="3439494"/>
          </a:xfrm>
          <a:custGeom>
            <a:avLst/>
            <a:gdLst>
              <a:gd name="connsiteX0" fmla="*/ 0 w 10472510"/>
              <a:gd name="connsiteY0" fmla="*/ 0 h 3439494"/>
              <a:gd name="connsiteX1" fmla="*/ 10472510 w 10472510"/>
              <a:gd name="connsiteY1" fmla="*/ 0 h 3439494"/>
              <a:gd name="connsiteX2" fmla="*/ 9150642 w 10472510"/>
              <a:gd name="connsiteY2" fmla="*/ 3439494 h 3439494"/>
              <a:gd name="connsiteX3" fmla="*/ 0 w 10472510"/>
              <a:gd name="connsiteY3" fmla="*/ 3439494 h 3439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72510" h="3439494">
                <a:moveTo>
                  <a:pt x="0" y="0"/>
                </a:moveTo>
                <a:lnTo>
                  <a:pt x="10472510" y="0"/>
                </a:lnTo>
                <a:lnTo>
                  <a:pt x="9150642" y="3439494"/>
                </a:lnTo>
                <a:lnTo>
                  <a:pt x="0" y="343949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4" name="Заголовок 13">
            <a:extLst>
              <a:ext uri="{FF2B5EF4-FFF2-40B4-BE49-F238E27FC236}">
                <a16:creationId xmlns:a16="http://schemas.microsoft.com/office/drawing/2014/main" id="{72AAD874-2094-846F-64D5-3B748A6784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1" y="3814120"/>
            <a:ext cx="8378824" cy="118186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>
              <a:lnSpc>
                <a:spcPct val="80000"/>
              </a:lnSpc>
              <a:defRPr sz="4800" b="1" i="0">
                <a:solidFill>
                  <a:schemeClr val="tx2"/>
                </a:solidFill>
                <a:latin typeface="TT Norms Bold" panose="02000503030000020003" pitchFamily="2" charset="0"/>
              </a:defRPr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EB82738D-FC1E-BE2C-A814-CF56A53BEF51}"/>
              </a:ext>
            </a:extLst>
          </p:cNvPr>
          <p:cNvSpPr>
            <a:spLocks noChangeAspect="1"/>
          </p:cNvSpPr>
          <p:nvPr userDrawn="1"/>
        </p:nvSpPr>
        <p:spPr>
          <a:xfrm>
            <a:off x="9905140" y="490448"/>
            <a:ext cx="1802180" cy="658730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36" name="Текст 35">
            <a:extLst>
              <a:ext uri="{FF2B5EF4-FFF2-40B4-BE49-F238E27FC236}">
                <a16:creationId xmlns:a16="http://schemas.microsoft.com/office/drawing/2014/main" id="{C6998554-D392-72EF-336C-AE4357CD67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1" y="5412240"/>
            <a:ext cx="800099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None/>
              <a:defRPr lang="ru-RU" sz="2400" b="0" i="0" kern="1200" dirty="0">
                <a:solidFill>
                  <a:schemeClr val="tx2"/>
                </a:solidFill>
                <a:latin typeface="TT Norms Regular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Образец длинного (до трёх строк) или короткого </a:t>
            </a:r>
            <a:br>
              <a:rPr lang="ru-RU" dirty="0"/>
            </a:br>
            <a:r>
              <a:rPr lang="ru-RU" dirty="0"/>
              <a:t>(в одну строку) подстрочника</a:t>
            </a:r>
          </a:p>
        </p:txBody>
      </p:sp>
      <p:sp>
        <p:nvSpPr>
          <p:cNvPr id="11" name="Треугольник 10">
            <a:extLst>
              <a:ext uri="{FF2B5EF4-FFF2-40B4-BE49-F238E27FC236}">
                <a16:creationId xmlns:a16="http://schemas.microsoft.com/office/drawing/2014/main" id="{B7D5EAFE-780C-514A-5DA2-540DBA7EA05D}"/>
              </a:ext>
            </a:extLst>
          </p:cNvPr>
          <p:cNvSpPr>
            <a:spLocks noChangeAspect="1"/>
          </p:cNvSpPr>
          <p:nvPr userDrawn="1"/>
        </p:nvSpPr>
        <p:spPr>
          <a:xfrm rot="10800000">
            <a:off x="0" y="-1"/>
            <a:ext cx="1905000" cy="1901825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46BD8458-B03E-AF54-E0BB-120EC438BF7B}"/>
              </a:ext>
            </a:extLst>
          </p:cNvPr>
          <p:cNvCxnSpPr>
            <a:cxnSpLocks/>
          </p:cNvCxnSpPr>
          <p:nvPr userDrawn="1"/>
        </p:nvCxnSpPr>
        <p:spPr>
          <a:xfrm flipH="1">
            <a:off x="-29945" y="-47847"/>
            <a:ext cx="1151669" cy="3000199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4955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сини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8B619EF7-7CD8-5CCC-4FC4-B908246A6F56}"/>
              </a:ext>
            </a:extLst>
          </p:cNvPr>
          <p:cNvSpPr/>
          <p:nvPr userDrawn="1"/>
        </p:nvSpPr>
        <p:spPr>
          <a:xfrm rot="10800000">
            <a:off x="0" y="0"/>
            <a:ext cx="12192000" cy="6858000"/>
          </a:xfrm>
          <a:custGeom>
            <a:avLst/>
            <a:gdLst>
              <a:gd name="connsiteX0" fmla="*/ 1951765 w 12192000"/>
              <a:gd name="connsiteY0" fmla="*/ 6693801 h 6858000"/>
              <a:gd name="connsiteX1" fmla="*/ 1956301 w 12192000"/>
              <a:gd name="connsiteY1" fmla="*/ 6696392 h 6858000"/>
              <a:gd name="connsiteX2" fmla="*/ 1986897 w 12192000"/>
              <a:gd name="connsiteY2" fmla="*/ 6858000 h 6858000"/>
              <a:gd name="connsiteX3" fmla="*/ 1979403 w 12192000"/>
              <a:gd name="connsiteY3" fmla="*/ 6858000 h 6858000"/>
              <a:gd name="connsiteX4" fmla="*/ 1949174 w 12192000"/>
              <a:gd name="connsiteY4" fmla="*/ 6698336 h 6858000"/>
              <a:gd name="connsiteX5" fmla="*/ 1951765 w 12192000"/>
              <a:gd name="connsiteY5" fmla="*/ 6693801 h 6858000"/>
              <a:gd name="connsiteX6" fmla="*/ 8312466 w 12192000"/>
              <a:gd name="connsiteY6" fmla="*/ 6689266 h 6858000"/>
              <a:gd name="connsiteX7" fmla="*/ 8317649 w 12192000"/>
              <a:gd name="connsiteY7" fmla="*/ 6690561 h 6858000"/>
              <a:gd name="connsiteX8" fmla="*/ 8413417 w 12192000"/>
              <a:gd name="connsiteY8" fmla="*/ 6858000 h 6858000"/>
              <a:gd name="connsiteX9" fmla="*/ 8404715 w 12192000"/>
              <a:gd name="connsiteY9" fmla="*/ 6858000 h 6858000"/>
              <a:gd name="connsiteX10" fmla="*/ 8311170 w 12192000"/>
              <a:gd name="connsiteY10" fmla="*/ 6694447 h 6858000"/>
              <a:gd name="connsiteX11" fmla="*/ 8312466 w 12192000"/>
              <a:gd name="connsiteY11" fmla="*/ 6689266 h 6858000"/>
              <a:gd name="connsiteX12" fmla="*/ 8020898 w 12192000"/>
              <a:gd name="connsiteY12" fmla="*/ 6687971 h 6858000"/>
              <a:gd name="connsiteX13" fmla="*/ 8025433 w 12192000"/>
              <a:gd name="connsiteY13" fmla="*/ 6690562 h 6858000"/>
              <a:gd name="connsiteX14" fmla="*/ 8058445 w 12192000"/>
              <a:gd name="connsiteY14" fmla="*/ 6858000 h 6858000"/>
              <a:gd name="connsiteX15" fmla="*/ 8050934 w 12192000"/>
              <a:gd name="connsiteY15" fmla="*/ 6858000 h 6858000"/>
              <a:gd name="connsiteX16" fmla="*/ 8018306 w 12192000"/>
              <a:gd name="connsiteY16" fmla="*/ 6692506 h 6858000"/>
              <a:gd name="connsiteX17" fmla="*/ 8020898 w 12192000"/>
              <a:gd name="connsiteY17" fmla="*/ 6687971 h 6858000"/>
              <a:gd name="connsiteX18" fmla="*/ 142755 w 12192000"/>
              <a:gd name="connsiteY18" fmla="*/ 6684730 h 6858000"/>
              <a:gd name="connsiteX19" fmla="*/ 147939 w 12192000"/>
              <a:gd name="connsiteY19" fmla="*/ 6685379 h 6858000"/>
              <a:gd name="connsiteX20" fmla="*/ 283315 w 12192000"/>
              <a:gd name="connsiteY20" fmla="*/ 6858000 h 6858000"/>
              <a:gd name="connsiteX21" fmla="*/ 273928 w 12192000"/>
              <a:gd name="connsiteY21" fmla="*/ 6858000 h 6858000"/>
              <a:gd name="connsiteX22" fmla="*/ 142107 w 12192000"/>
              <a:gd name="connsiteY22" fmla="*/ 6689913 h 6858000"/>
              <a:gd name="connsiteX23" fmla="*/ 142755 w 12192000"/>
              <a:gd name="connsiteY23" fmla="*/ 6684730 h 6858000"/>
              <a:gd name="connsiteX24" fmla="*/ 12095714 w 12192000"/>
              <a:gd name="connsiteY24" fmla="*/ 6666594 h 6858000"/>
              <a:gd name="connsiteX25" fmla="*/ 12100897 w 12192000"/>
              <a:gd name="connsiteY25" fmla="*/ 6666594 h 6858000"/>
              <a:gd name="connsiteX26" fmla="*/ 12192000 w 12192000"/>
              <a:gd name="connsiteY26" fmla="*/ 6761067 h 6858000"/>
              <a:gd name="connsiteX27" fmla="*/ 12192000 w 12192000"/>
              <a:gd name="connsiteY27" fmla="*/ 6771622 h 6858000"/>
              <a:gd name="connsiteX28" fmla="*/ 12095714 w 12192000"/>
              <a:gd name="connsiteY28" fmla="*/ 6671775 h 6858000"/>
              <a:gd name="connsiteX29" fmla="*/ 12095714 w 12192000"/>
              <a:gd name="connsiteY29" fmla="*/ 6666594 h 6858000"/>
              <a:gd name="connsiteX30" fmla="*/ 4616041 w 12192000"/>
              <a:gd name="connsiteY30" fmla="*/ 6610883 h 6858000"/>
              <a:gd name="connsiteX31" fmla="*/ 4621224 w 12192000"/>
              <a:gd name="connsiteY31" fmla="*/ 6612178 h 6858000"/>
              <a:gd name="connsiteX32" fmla="*/ 4774844 w 12192000"/>
              <a:gd name="connsiteY32" fmla="*/ 6858000 h 6858000"/>
              <a:gd name="connsiteX33" fmla="*/ 4765937 w 12192000"/>
              <a:gd name="connsiteY33" fmla="*/ 6858000 h 6858000"/>
              <a:gd name="connsiteX34" fmla="*/ 4614745 w 12192000"/>
              <a:gd name="connsiteY34" fmla="*/ 6616064 h 6858000"/>
              <a:gd name="connsiteX35" fmla="*/ 4616041 w 12192000"/>
              <a:gd name="connsiteY35" fmla="*/ 6610883 h 6858000"/>
              <a:gd name="connsiteX36" fmla="*/ 9936173 w 12192000"/>
              <a:gd name="connsiteY36" fmla="*/ 6586914 h 6858000"/>
              <a:gd name="connsiteX37" fmla="*/ 9938116 w 12192000"/>
              <a:gd name="connsiteY37" fmla="*/ 6591449 h 6858000"/>
              <a:gd name="connsiteX38" fmla="*/ 9879459 w 12192000"/>
              <a:gd name="connsiteY38" fmla="*/ 6747382 h 6858000"/>
              <a:gd name="connsiteX39" fmla="*/ 10127689 w 12192000"/>
              <a:gd name="connsiteY39" fmla="*/ 6858000 h 6858000"/>
              <a:gd name="connsiteX40" fmla="*/ 10110562 w 12192000"/>
              <a:gd name="connsiteY40" fmla="*/ 6858000 h 6858000"/>
              <a:gd name="connsiteX41" fmla="*/ 9876999 w 12192000"/>
              <a:gd name="connsiteY41" fmla="*/ 6753918 h 6858000"/>
              <a:gd name="connsiteX42" fmla="*/ 9837846 w 12192000"/>
              <a:gd name="connsiteY42" fmla="*/ 6858000 h 6858000"/>
              <a:gd name="connsiteX43" fmla="*/ 9830394 w 12192000"/>
              <a:gd name="connsiteY43" fmla="*/ 6858000 h 6858000"/>
              <a:gd name="connsiteX44" fmla="*/ 9870617 w 12192000"/>
              <a:gd name="connsiteY44" fmla="*/ 6751074 h 6858000"/>
              <a:gd name="connsiteX45" fmla="*/ 9619984 w 12192000"/>
              <a:gd name="connsiteY45" fmla="*/ 6639385 h 6858000"/>
              <a:gd name="connsiteX46" fmla="*/ 9618040 w 12192000"/>
              <a:gd name="connsiteY46" fmla="*/ 6634851 h 6858000"/>
              <a:gd name="connsiteX47" fmla="*/ 9622575 w 12192000"/>
              <a:gd name="connsiteY47" fmla="*/ 6632907 h 6858000"/>
              <a:gd name="connsiteX48" fmla="*/ 9873075 w 12192000"/>
              <a:gd name="connsiteY48" fmla="*/ 6744538 h 6858000"/>
              <a:gd name="connsiteX49" fmla="*/ 9931637 w 12192000"/>
              <a:gd name="connsiteY49" fmla="*/ 6588858 h 6858000"/>
              <a:gd name="connsiteX50" fmla="*/ 9936173 w 12192000"/>
              <a:gd name="connsiteY50" fmla="*/ 6586914 h 6858000"/>
              <a:gd name="connsiteX51" fmla="*/ 1252990 w 12192000"/>
              <a:gd name="connsiteY51" fmla="*/ 6512786 h 6858000"/>
              <a:gd name="connsiteX52" fmla="*/ 1117683 w 12192000"/>
              <a:gd name="connsiteY52" fmla="*/ 6576875 h 6858000"/>
              <a:gd name="connsiteX53" fmla="*/ 1385319 w 12192000"/>
              <a:gd name="connsiteY53" fmla="*/ 6709092 h 6858000"/>
              <a:gd name="connsiteX54" fmla="*/ 2652189 w 12192000"/>
              <a:gd name="connsiteY54" fmla="*/ 6494600 h 6858000"/>
              <a:gd name="connsiteX55" fmla="*/ 2612574 w 12192000"/>
              <a:gd name="connsiteY55" fmla="*/ 6536409 h 6858000"/>
              <a:gd name="connsiteX56" fmla="*/ 2668539 w 12192000"/>
              <a:gd name="connsiteY56" fmla="*/ 6549803 h 6858000"/>
              <a:gd name="connsiteX57" fmla="*/ 8930590 w 12192000"/>
              <a:gd name="connsiteY57" fmla="*/ 6437275 h 6858000"/>
              <a:gd name="connsiteX58" fmla="*/ 8934476 w 12192000"/>
              <a:gd name="connsiteY58" fmla="*/ 6440514 h 6858000"/>
              <a:gd name="connsiteX59" fmla="*/ 9003019 w 12192000"/>
              <a:gd name="connsiteY59" fmla="*/ 6858000 h 6858000"/>
              <a:gd name="connsiteX60" fmla="*/ 8995787 w 12192000"/>
              <a:gd name="connsiteY60" fmla="*/ 6858000 h 6858000"/>
              <a:gd name="connsiteX61" fmla="*/ 8927350 w 12192000"/>
              <a:gd name="connsiteY61" fmla="*/ 6441161 h 6858000"/>
              <a:gd name="connsiteX62" fmla="*/ 8930590 w 12192000"/>
              <a:gd name="connsiteY62" fmla="*/ 6437275 h 6858000"/>
              <a:gd name="connsiteX63" fmla="*/ 1154025 w 12192000"/>
              <a:gd name="connsiteY63" fmla="*/ 6365975 h 6858000"/>
              <a:gd name="connsiteX64" fmla="*/ 1078555 w 12192000"/>
              <a:gd name="connsiteY64" fmla="*/ 6557545 h 6858000"/>
              <a:gd name="connsiteX65" fmla="*/ 1084353 w 12192000"/>
              <a:gd name="connsiteY65" fmla="*/ 6560410 h 6858000"/>
              <a:gd name="connsiteX66" fmla="*/ 1236475 w 12192000"/>
              <a:gd name="connsiteY66" fmla="*/ 6488287 h 6858000"/>
              <a:gd name="connsiteX67" fmla="*/ 5112130 w 12192000"/>
              <a:gd name="connsiteY67" fmla="*/ 6297937 h 6858000"/>
              <a:gd name="connsiteX68" fmla="*/ 5220052 w 12192000"/>
              <a:gd name="connsiteY68" fmla="*/ 6857380 h 6858000"/>
              <a:gd name="connsiteX69" fmla="*/ 5583785 w 12192000"/>
              <a:gd name="connsiteY69" fmla="*/ 6633732 h 6858000"/>
              <a:gd name="connsiteX70" fmla="*/ 5451219 w 12192000"/>
              <a:gd name="connsiteY70" fmla="*/ 6523431 h 6858000"/>
              <a:gd name="connsiteX71" fmla="*/ 5450571 w 12192000"/>
              <a:gd name="connsiteY71" fmla="*/ 6518248 h 6858000"/>
              <a:gd name="connsiteX72" fmla="*/ 5455754 w 12192000"/>
              <a:gd name="connsiteY72" fmla="*/ 6517600 h 6858000"/>
              <a:gd name="connsiteX73" fmla="*/ 5586637 w 12192000"/>
              <a:gd name="connsiteY73" fmla="*/ 6626502 h 6858000"/>
              <a:gd name="connsiteX74" fmla="*/ 5531540 w 12192000"/>
              <a:gd name="connsiteY74" fmla="*/ 6367767 h 6858000"/>
              <a:gd name="connsiteX75" fmla="*/ 5274685 w 12192000"/>
              <a:gd name="connsiteY75" fmla="*/ 6325002 h 6858000"/>
              <a:gd name="connsiteX76" fmla="*/ 5341719 w 12192000"/>
              <a:gd name="connsiteY76" fmla="*/ 6413307 h 6858000"/>
              <a:gd name="connsiteX77" fmla="*/ 5341072 w 12192000"/>
              <a:gd name="connsiteY77" fmla="*/ 6418488 h 6858000"/>
              <a:gd name="connsiteX78" fmla="*/ 5339127 w 12192000"/>
              <a:gd name="connsiteY78" fmla="*/ 6419784 h 6858000"/>
              <a:gd name="connsiteX79" fmla="*/ 5336536 w 12192000"/>
              <a:gd name="connsiteY79" fmla="*/ 6418488 h 6858000"/>
              <a:gd name="connsiteX80" fmla="*/ 5264239 w 12192000"/>
              <a:gd name="connsiteY80" fmla="*/ 6323263 h 6858000"/>
              <a:gd name="connsiteX81" fmla="*/ 5091715 w 12192000"/>
              <a:gd name="connsiteY81" fmla="*/ 6231001 h 6858000"/>
              <a:gd name="connsiteX82" fmla="*/ 5037907 w 12192000"/>
              <a:gd name="connsiteY82" fmla="*/ 6255674 h 6858000"/>
              <a:gd name="connsiteX83" fmla="*/ 5098418 w 12192000"/>
              <a:gd name="connsiteY83" fmla="*/ 6265749 h 6858000"/>
              <a:gd name="connsiteX84" fmla="*/ 5167729 w 12192000"/>
              <a:gd name="connsiteY84" fmla="*/ 6196146 h 6858000"/>
              <a:gd name="connsiteX85" fmla="*/ 5098607 w 12192000"/>
              <a:gd name="connsiteY85" fmla="*/ 6227840 h 6858000"/>
              <a:gd name="connsiteX86" fmla="*/ 5106169 w 12192000"/>
              <a:gd name="connsiteY86" fmla="*/ 6267039 h 6858000"/>
              <a:gd name="connsiteX87" fmla="*/ 5238249 w 12192000"/>
              <a:gd name="connsiteY87" fmla="*/ 6289030 h 6858000"/>
              <a:gd name="connsiteX88" fmla="*/ 1033909 w 12192000"/>
              <a:gd name="connsiteY88" fmla="*/ 6187786 h 6858000"/>
              <a:gd name="connsiteX89" fmla="*/ 952428 w 12192000"/>
              <a:gd name="connsiteY89" fmla="*/ 6231508 h 6858000"/>
              <a:gd name="connsiteX90" fmla="*/ 974045 w 12192000"/>
              <a:gd name="connsiteY90" fmla="*/ 6331684 h 6858000"/>
              <a:gd name="connsiteX91" fmla="*/ 971453 w 12192000"/>
              <a:gd name="connsiteY91" fmla="*/ 6336219 h 6858000"/>
              <a:gd name="connsiteX92" fmla="*/ 970806 w 12192000"/>
              <a:gd name="connsiteY92" fmla="*/ 6336219 h 6858000"/>
              <a:gd name="connsiteX93" fmla="*/ 966918 w 12192000"/>
              <a:gd name="connsiteY93" fmla="*/ 6333627 h 6858000"/>
              <a:gd name="connsiteX94" fmla="*/ 945666 w 12192000"/>
              <a:gd name="connsiteY94" fmla="*/ 6235137 h 6858000"/>
              <a:gd name="connsiteX95" fmla="*/ 696534 w 12192000"/>
              <a:gd name="connsiteY95" fmla="*/ 6368820 h 6858000"/>
              <a:gd name="connsiteX96" fmla="*/ 1072363 w 12192000"/>
              <a:gd name="connsiteY96" fmla="*/ 6554486 h 6858000"/>
              <a:gd name="connsiteX97" fmla="*/ 1149338 w 12192000"/>
              <a:gd name="connsiteY97" fmla="*/ 6359023 h 6858000"/>
              <a:gd name="connsiteX98" fmla="*/ 1061739 w 12192000"/>
              <a:gd name="connsiteY98" fmla="*/ 6172853 h 6858000"/>
              <a:gd name="connsiteX99" fmla="*/ 1040902 w 12192000"/>
              <a:gd name="connsiteY99" fmla="*/ 6184034 h 6858000"/>
              <a:gd name="connsiteX100" fmla="*/ 1152867 w 12192000"/>
              <a:gd name="connsiteY100" fmla="*/ 6350064 h 6858000"/>
              <a:gd name="connsiteX101" fmla="*/ 1208795 w 12192000"/>
              <a:gd name="connsiteY101" fmla="*/ 6208047 h 6858000"/>
              <a:gd name="connsiteX102" fmla="*/ 1027901 w 12192000"/>
              <a:gd name="connsiteY102" fmla="*/ 6164755 h 6858000"/>
              <a:gd name="connsiteX103" fmla="*/ 1036661 w 12192000"/>
              <a:gd name="connsiteY103" fmla="*/ 6177746 h 6858000"/>
              <a:gd name="connsiteX104" fmla="*/ 1050700 w 12192000"/>
              <a:gd name="connsiteY104" fmla="*/ 6170211 h 6858000"/>
              <a:gd name="connsiteX105" fmla="*/ 933129 w 12192000"/>
              <a:gd name="connsiteY105" fmla="*/ 6142074 h 6858000"/>
              <a:gd name="connsiteX106" fmla="*/ 950771 w 12192000"/>
              <a:gd name="connsiteY106" fmla="*/ 6223833 h 6858000"/>
              <a:gd name="connsiteX107" fmla="*/ 1029670 w 12192000"/>
              <a:gd name="connsiteY107" fmla="*/ 6181497 h 6858000"/>
              <a:gd name="connsiteX108" fmla="*/ 1016553 w 12192000"/>
              <a:gd name="connsiteY108" fmla="*/ 6162039 h 6858000"/>
              <a:gd name="connsiteX109" fmla="*/ 10906362 w 12192000"/>
              <a:gd name="connsiteY109" fmla="*/ 6095120 h 6858000"/>
              <a:gd name="connsiteX110" fmla="*/ 10611367 w 12192000"/>
              <a:gd name="connsiteY110" fmla="*/ 6202934 h 6858000"/>
              <a:gd name="connsiteX111" fmla="*/ 10573732 w 12192000"/>
              <a:gd name="connsiteY111" fmla="*/ 6730077 h 6858000"/>
              <a:gd name="connsiteX112" fmla="*/ 1265770 w 12192000"/>
              <a:gd name="connsiteY112" fmla="*/ 6063371 h 6858000"/>
              <a:gd name="connsiteX113" fmla="*/ 1071522 w 12192000"/>
              <a:gd name="connsiteY113" fmla="*/ 6167603 h 6858000"/>
              <a:gd name="connsiteX114" fmla="*/ 1211527 w 12192000"/>
              <a:gd name="connsiteY114" fmla="*/ 6201110 h 6858000"/>
              <a:gd name="connsiteX115" fmla="*/ 5066865 w 12192000"/>
              <a:gd name="connsiteY115" fmla="*/ 6063292 h 6858000"/>
              <a:gd name="connsiteX116" fmla="*/ 5097249 w 12192000"/>
              <a:gd name="connsiteY116" fmla="*/ 6220797 h 6858000"/>
              <a:gd name="connsiteX117" fmla="*/ 5163412 w 12192000"/>
              <a:gd name="connsiteY117" fmla="*/ 6190460 h 6858000"/>
              <a:gd name="connsiteX118" fmla="*/ 5465880 w 12192000"/>
              <a:gd name="connsiteY118" fmla="*/ 6059431 h 6858000"/>
              <a:gd name="connsiteX119" fmla="*/ 5174506 w 12192000"/>
              <a:gd name="connsiteY119" fmla="*/ 6193039 h 6858000"/>
              <a:gd name="connsiteX120" fmla="*/ 5248696 w 12192000"/>
              <a:gd name="connsiteY120" fmla="*/ 6290769 h 6858000"/>
              <a:gd name="connsiteX121" fmla="*/ 5524938 w 12192000"/>
              <a:gd name="connsiteY121" fmla="*/ 6336762 h 6858000"/>
              <a:gd name="connsiteX122" fmla="*/ 900188 w 12192000"/>
              <a:gd name="connsiteY122" fmla="*/ 5989415 h 6858000"/>
              <a:gd name="connsiteX123" fmla="*/ 931403 w 12192000"/>
              <a:gd name="connsiteY123" fmla="*/ 6134069 h 6858000"/>
              <a:gd name="connsiteX124" fmla="*/ 1010452 w 12192000"/>
              <a:gd name="connsiteY124" fmla="*/ 6152988 h 6858000"/>
              <a:gd name="connsiteX125" fmla="*/ 10974336 w 12192000"/>
              <a:gd name="connsiteY125" fmla="*/ 5981276 h 6858000"/>
              <a:gd name="connsiteX126" fmla="*/ 10921589 w 12192000"/>
              <a:gd name="connsiteY126" fmla="*/ 6081941 h 6858000"/>
              <a:gd name="connsiteX127" fmla="*/ 11008870 w 12192000"/>
              <a:gd name="connsiteY127" fmla="*/ 6050057 h 6858000"/>
              <a:gd name="connsiteX128" fmla="*/ 9669953 w 12192000"/>
              <a:gd name="connsiteY128" fmla="*/ 5979059 h 6858000"/>
              <a:gd name="connsiteX129" fmla="*/ 9585313 w 12192000"/>
              <a:gd name="connsiteY129" fmla="*/ 6027183 h 6858000"/>
              <a:gd name="connsiteX130" fmla="*/ 9629010 w 12192000"/>
              <a:gd name="connsiteY130" fmla="*/ 6065193 h 6858000"/>
              <a:gd name="connsiteX131" fmla="*/ 2495971 w 12192000"/>
              <a:gd name="connsiteY131" fmla="*/ 5967176 h 6858000"/>
              <a:gd name="connsiteX132" fmla="*/ 1801143 w 12192000"/>
              <a:gd name="connsiteY132" fmla="*/ 6342217 h 6858000"/>
              <a:gd name="connsiteX133" fmla="*/ 2604345 w 12192000"/>
              <a:gd name="connsiteY133" fmla="*/ 6534440 h 6858000"/>
              <a:gd name="connsiteX134" fmla="*/ 2649785 w 12192000"/>
              <a:gd name="connsiteY134" fmla="*/ 6486484 h 6858000"/>
              <a:gd name="connsiteX135" fmla="*/ 11473451 w 12192000"/>
              <a:gd name="connsiteY135" fmla="*/ 5887863 h 6858000"/>
              <a:gd name="connsiteX136" fmla="*/ 11019491 w 12192000"/>
              <a:gd name="connsiteY136" fmla="*/ 6053774 h 6858000"/>
              <a:gd name="connsiteX137" fmla="*/ 11145996 w 12192000"/>
              <a:gd name="connsiteY137" fmla="*/ 6305736 h 6858000"/>
              <a:gd name="connsiteX138" fmla="*/ 11209997 w 12192000"/>
              <a:gd name="connsiteY138" fmla="*/ 6236459 h 6858000"/>
              <a:gd name="connsiteX139" fmla="*/ 11230730 w 12192000"/>
              <a:gd name="connsiteY139" fmla="*/ 6235811 h 6858000"/>
              <a:gd name="connsiteX140" fmla="*/ 11231379 w 12192000"/>
              <a:gd name="connsiteY140" fmla="*/ 6256541 h 6858000"/>
              <a:gd name="connsiteX141" fmla="*/ 11160057 w 12192000"/>
              <a:gd name="connsiteY141" fmla="*/ 6333741 h 6858000"/>
              <a:gd name="connsiteX142" fmla="*/ 11329439 w 12192000"/>
              <a:gd name="connsiteY142" fmla="*/ 6671097 h 6858000"/>
              <a:gd name="connsiteX143" fmla="*/ 11558715 w 12192000"/>
              <a:gd name="connsiteY143" fmla="*/ 6580108 h 6858000"/>
              <a:gd name="connsiteX144" fmla="*/ 11485581 w 12192000"/>
              <a:gd name="connsiteY144" fmla="*/ 5986340 h 6858000"/>
              <a:gd name="connsiteX145" fmla="*/ 11282565 w 12192000"/>
              <a:gd name="connsiteY145" fmla="*/ 6040178 h 6858000"/>
              <a:gd name="connsiteX146" fmla="*/ 11278678 w 12192000"/>
              <a:gd name="connsiteY146" fmla="*/ 6040826 h 6858000"/>
              <a:gd name="connsiteX147" fmla="*/ 11264422 w 12192000"/>
              <a:gd name="connsiteY147" fmla="*/ 6029813 h 6858000"/>
              <a:gd name="connsiteX148" fmla="*/ 11274789 w 12192000"/>
              <a:gd name="connsiteY148" fmla="*/ 6011675 h 6858000"/>
              <a:gd name="connsiteX149" fmla="*/ 11481935 w 12192000"/>
              <a:gd name="connsiteY149" fmla="*/ 5956743 h 6858000"/>
              <a:gd name="connsiteX150" fmla="*/ 5008058 w 12192000"/>
              <a:gd name="connsiteY150" fmla="*/ 5797340 h 6858000"/>
              <a:gd name="connsiteX151" fmla="*/ 4922617 w 12192000"/>
              <a:gd name="connsiteY151" fmla="*/ 5861232 h 6858000"/>
              <a:gd name="connsiteX152" fmla="*/ 5053691 w 12192000"/>
              <a:gd name="connsiteY152" fmla="*/ 6033893 h 6858000"/>
              <a:gd name="connsiteX153" fmla="*/ 8680495 w 12192000"/>
              <a:gd name="connsiteY153" fmla="*/ 5773933 h 6858000"/>
              <a:gd name="connsiteX154" fmla="*/ 8394299 w 12192000"/>
              <a:gd name="connsiteY154" fmla="*/ 6171123 h 6858000"/>
              <a:gd name="connsiteX155" fmla="*/ 8490334 w 12192000"/>
              <a:gd name="connsiteY155" fmla="*/ 6327351 h 6858000"/>
              <a:gd name="connsiteX156" fmla="*/ 8852792 w 12192000"/>
              <a:gd name="connsiteY156" fmla="*/ 5929527 h 6858000"/>
              <a:gd name="connsiteX157" fmla="*/ 1733630 w 12192000"/>
              <a:gd name="connsiteY157" fmla="*/ 5694550 h 6858000"/>
              <a:gd name="connsiteX158" fmla="*/ 1751527 w 12192000"/>
              <a:gd name="connsiteY158" fmla="*/ 5794154 h 6858000"/>
              <a:gd name="connsiteX159" fmla="*/ 1784783 w 12192000"/>
              <a:gd name="connsiteY159" fmla="*/ 5776308 h 6858000"/>
              <a:gd name="connsiteX160" fmla="*/ 8029512 w 12192000"/>
              <a:gd name="connsiteY160" fmla="*/ 5592115 h 6858000"/>
              <a:gd name="connsiteX161" fmla="*/ 7246100 w 12192000"/>
              <a:gd name="connsiteY161" fmla="*/ 5816825 h 6858000"/>
              <a:gd name="connsiteX162" fmla="*/ 7400184 w 12192000"/>
              <a:gd name="connsiteY162" fmla="*/ 5890538 h 6858000"/>
              <a:gd name="connsiteX163" fmla="*/ 7402128 w 12192000"/>
              <a:gd name="connsiteY163" fmla="*/ 5895072 h 6858000"/>
              <a:gd name="connsiteX164" fmla="*/ 7398240 w 12192000"/>
              <a:gd name="connsiteY164" fmla="*/ 5897663 h 6858000"/>
              <a:gd name="connsiteX165" fmla="*/ 6847292 w 12192000"/>
              <a:gd name="connsiteY165" fmla="*/ 5861660 h 6858000"/>
              <a:gd name="connsiteX166" fmla="*/ 7059057 w 12192000"/>
              <a:gd name="connsiteY166" fmla="*/ 6391035 h 6858000"/>
              <a:gd name="connsiteX167" fmla="*/ 7512276 w 12192000"/>
              <a:gd name="connsiteY167" fmla="*/ 5915154 h 6858000"/>
              <a:gd name="connsiteX168" fmla="*/ 7533010 w 12192000"/>
              <a:gd name="connsiteY168" fmla="*/ 5914507 h 6858000"/>
              <a:gd name="connsiteX169" fmla="*/ 7533658 w 12192000"/>
              <a:gd name="connsiteY169" fmla="*/ 5935236 h 6858000"/>
              <a:gd name="connsiteX170" fmla="*/ 7071038 w 12192000"/>
              <a:gd name="connsiteY170" fmla="*/ 6420986 h 6858000"/>
              <a:gd name="connsiteX171" fmla="*/ 7210084 w 12192000"/>
              <a:gd name="connsiteY171" fmla="*/ 6768577 h 6858000"/>
              <a:gd name="connsiteX172" fmla="*/ 8260249 w 12192000"/>
              <a:gd name="connsiteY172" fmla="*/ 5967476 h 6858000"/>
              <a:gd name="connsiteX173" fmla="*/ 6734898 w 12192000"/>
              <a:gd name="connsiteY173" fmla="*/ 5580690 h 6858000"/>
              <a:gd name="connsiteX174" fmla="*/ 6844337 w 12192000"/>
              <a:gd name="connsiteY174" fmla="*/ 5854269 h 6858000"/>
              <a:gd name="connsiteX175" fmla="*/ 7380098 w 12192000"/>
              <a:gd name="connsiteY175" fmla="*/ 5889242 h 6858000"/>
              <a:gd name="connsiteX176" fmla="*/ 7235206 w 12192000"/>
              <a:gd name="connsiteY176" fmla="*/ 5819950 h 6858000"/>
              <a:gd name="connsiteX177" fmla="*/ 7233020 w 12192000"/>
              <a:gd name="connsiteY177" fmla="*/ 5820577 h 6858000"/>
              <a:gd name="connsiteX178" fmla="*/ 7229132 w 12192000"/>
              <a:gd name="connsiteY178" fmla="*/ 5821224 h 6858000"/>
              <a:gd name="connsiteX179" fmla="*/ 7214877 w 12192000"/>
              <a:gd name="connsiteY179" fmla="*/ 5810859 h 6858000"/>
              <a:gd name="connsiteX180" fmla="*/ 7215146 w 12192000"/>
              <a:gd name="connsiteY180" fmla="*/ 5810358 h 6858000"/>
              <a:gd name="connsiteX181" fmla="*/ 797138 w 12192000"/>
              <a:gd name="connsiteY181" fmla="*/ 5546822 h 6858000"/>
              <a:gd name="connsiteX182" fmla="*/ 624365 w 12192000"/>
              <a:gd name="connsiteY182" fmla="*/ 5566369 h 6858000"/>
              <a:gd name="connsiteX183" fmla="*/ 884637 w 12192000"/>
              <a:gd name="connsiteY183" fmla="*/ 5952315 h 6858000"/>
              <a:gd name="connsiteX184" fmla="*/ 6624782 w 12192000"/>
              <a:gd name="connsiteY184" fmla="*/ 5528030 h 6858000"/>
              <a:gd name="connsiteX185" fmla="*/ 6212087 w 12192000"/>
              <a:gd name="connsiteY185" fmla="*/ 5717268 h 6858000"/>
              <a:gd name="connsiteX186" fmla="*/ 6389775 w 12192000"/>
              <a:gd name="connsiteY186" fmla="*/ 6329002 h 6858000"/>
              <a:gd name="connsiteX187" fmla="*/ 6677504 w 12192000"/>
              <a:gd name="connsiteY187" fmla="*/ 6791665 h 6858000"/>
              <a:gd name="connsiteX188" fmla="*/ 7053763 w 12192000"/>
              <a:gd name="connsiteY188" fmla="*/ 6396593 h 6858000"/>
              <a:gd name="connsiteX189" fmla="*/ 6839574 w 12192000"/>
              <a:gd name="connsiteY189" fmla="*/ 5861155 h 6858000"/>
              <a:gd name="connsiteX190" fmla="*/ 6436716 w 12192000"/>
              <a:gd name="connsiteY190" fmla="*/ 5834827 h 6858000"/>
              <a:gd name="connsiteX191" fmla="*/ 6433476 w 12192000"/>
              <a:gd name="connsiteY191" fmla="*/ 5830941 h 6858000"/>
              <a:gd name="connsiteX192" fmla="*/ 6437364 w 12192000"/>
              <a:gd name="connsiteY192" fmla="*/ 5827702 h 6858000"/>
              <a:gd name="connsiteX193" fmla="*/ 6836619 w 12192000"/>
              <a:gd name="connsiteY193" fmla="*/ 5853765 h 6858000"/>
              <a:gd name="connsiteX194" fmla="*/ 6725604 w 12192000"/>
              <a:gd name="connsiteY194" fmla="*/ 5576245 h 6858000"/>
              <a:gd name="connsiteX195" fmla="*/ 6693678 w 12192000"/>
              <a:gd name="connsiteY195" fmla="*/ 5496439 h 6858000"/>
              <a:gd name="connsiteX196" fmla="*/ 6633789 w 12192000"/>
              <a:gd name="connsiteY196" fmla="*/ 5523900 h 6858000"/>
              <a:gd name="connsiteX197" fmla="*/ 6721437 w 12192000"/>
              <a:gd name="connsiteY197" fmla="*/ 5565830 h 6858000"/>
              <a:gd name="connsiteX198" fmla="*/ 8370768 w 12192000"/>
              <a:gd name="connsiteY198" fmla="*/ 5494230 h 6858000"/>
              <a:gd name="connsiteX199" fmla="*/ 8037052 w 12192000"/>
              <a:gd name="connsiteY199" fmla="*/ 5589952 h 6858000"/>
              <a:gd name="connsiteX200" fmla="*/ 8266286 w 12192000"/>
              <a:gd name="connsiteY200" fmla="*/ 5962871 h 6858000"/>
              <a:gd name="connsiteX201" fmla="*/ 8363653 w 12192000"/>
              <a:gd name="connsiteY201" fmla="*/ 5888596 h 6858000"/>
              <a:gd name="connsiteX202" fmla="*/ 8374505 w 12192000"/>
              <a:gd name="connsiteY202" fmla="*/ 5885518 h 6858000"/>
              <a:gd name="connsiteX203" fmla="*/ 8384386 w 12192000"/>
              <a:gd name="connsiteY203" fmla="*/ 5891186 h 6858000"/>
              <a:gd name="connsiteX204" fmla="*/ 8381793 w 12192000"/>
              <a:gd name="connsiteY204" fmla="*/ 5911915 h 6858000"/>
              <a:gd name="connsiteX205" fmla="*/ 8281835 w 12192000"/>
              <a:gd name="connsiteY205" fmla="*/ 5988167 h 6858000"/>
              <a:gd name="connsiteX206" fmla="*/ 8390111 w 12192000"/>
              <a:gd name="connsiteY206" fmla="*/ 6164309 h 6858000"/>
              <a:gd name="connsiteX207" fmla="*/ 8674984 w 12192000"/>
              <a:gd name="connsiteY207" fmla="*/ 5768955 h 6858000"/>
              <a:gd name="connsiteX208" fmla="*/ 4617944 w 12192000"/>
              <a:gd name="connsiteY208" fmla="*/ 5471998 h 6858000"/>
              <a:gd name="connsiteX209" fmla="*/ 4354016 w 12192000"/>
              <a:gd name="connsiteY209" fmla="*/ 6141811 h 6858000"/>
              <a:gd name="connsiteX210" fmla="*/ 5025643 w 12192000"/>
              <a:gd name="connsiteY210" fmla="*/ 6253632 h 6858000"/>
              <a:gd name="connsiteX211" fmla="*/ 5090357 w 12192000"/>
              <a:gd name="connsiteY211" fmla="*/ 6223958 h 6858000"/>
              <a:gd name="connsiteX212" fmla="*/ 5056807 w 12192000"/>
              <a:gd name="connsiteY212" fmla="*/ 6050044 h 6858000"/>
              <a:gd name="connsiteX213" fmla="*/ 4916773 w 12192000"/>
              <a:gd name="connsiteY213" fmla="*/ 5865601 h 6858000"/>
              <a:gd name="connsiteX214" fmla="*/ 4881691 w 12192000"/>
              <a:gd name="connsiteY214" fmla="*/ 5891834 h 6858000"/>
              <a:gd name="connsiteX215" fmla="*/ 4872620 w 12192000"/>
              <a:gd name="connsiteY215" fmla="*/ 5894425 h 6858000"/>
              <a:gd name="connsiteX216" fmla="*/ 4860958 w 12192000"/>
              <a:gd name="connsiteY216" fmla="*/ 5888596 h 6858000"/>
              <a:gd name="connsiteX217" fmla="*/ 4864196 w 12192000"/>
              <a:gd name="connsiteY217" fmla="*/ 5867865 h 6858000"/>
              <a:gd name="connsiteX218" fmla="*/ 4898831 w 12192000"/>
              <a:gd name="connsiteY218" fmla="*/ 5841967 h 6858000"/>
              <a:gd name="connsiteX219" fmla="*/ 778648 w 12192000"/>
              <a:gd name="connsiteY219" fmla="*/ 5461140 h 6858000"/>
              <a:gd name="connsiteX220" fmla="*/ 581965 w 12192000"/>
              <a:gd name="connsiteY220" fmla="*/ 5503495 h 6858000"/>
              <a:gd name="connsiteX221" fmla="*/ 619854 w 12192000"/>
              <a:gd name="connsiteY221" fmla="*/ 5559680 h 6858000"/>
              <a:gd name="connsiteX222" fmla="*/ 795621 w 12192000"/>
              <a:gd name="connsiteY222" fmla="*/ 5539794 h 6858000"/>
              <a:gd name="connsiteX223" fmla="*/ 1585397 w 12192000"/>
              <a:gd name="connsiteY223" fmla="*/ 5457642 h 6858000"/>
              <a:gd name="connsiteX224" fmla="*/ 804504 w 12192000"/>
              <a:gd name="connsiteY224" fmla="*/ 5545989 h 6858000"/>
              <a:gd name="connsiteX225" fmla="*/ 895734 w 12192000"/>
              <a:gd name="connsiteY225" fmla="*/ 5968770 h 6858000"/>
              <a:gd name="connsiteX226" fmla="*/ 1021796 w 12192000"/>
              <a:gd name="connsiteY226" fmla="*/ 6155703 h 6858000"/>
              <a:gd name="connsiteX227" fmla="*/ 1060485 w 12192000"/>
              <a:gd name="connsiteY227" fmla="*/ 6164962 h 6858000"/>
              <a:gd name="connsiteX228" fmla="*/ 1270045 w 12192000"/>
              <a:gd name="connsiteY228" fmla="*/ 6052512 h 6858000"/>
              <a:gd name="connsiteX229" fmla="*/ 1353732 w 12192000"/>
              <a:gd name="connsiteY229" fmla="*/ 5840011 h 6858000"/>
              <a:gd name="connsiteX230" fmla="*/ 1358267 w 12192000"/>
              <a:gd name="connsiteY230" fmla="*/ 5838067 h 6858000"/>
              <a:gd name="connsiteX231" fmla="*/ 1360211 w 12192000"/>
              <a:gd name="connsiteY231" fmla="*/ 5842601 h 6858000"/>
              <a:gd name="connsiteX232" fmla="*/ 1279516 w 12192000"/>
              <a:gd name="connsiteY232" fmla="*/ 6047431 h 6858000"/>
              <a:gd name="connsiteX233" fmla="*/ 1744223 w 12192000"/>
              <a:gd name="connsiteY233" fmla="*/ 5798073 h 6858000"/>
              <a:gd name="connsiteX234" fmla="*/ 1722394 w 12192000"/>
              <a:gd name="connsiteY234" fmla="*/ 5676595 h 6858000"/>
              <a:gd name="connsiteX235" fmla="*/ 1681104 w 12192000"/>
              <a:gd name="connsiteY235" fmla="*/ 5446815 h 6858000"/>
              <a:gd name="connsiteX236" fmla="*/ 1594126 w 12192000"/>
              <a:gd name="connsiteY236" fmla="*/ 5456655 h 6858000"/>
              <a:gd name="connsiteX237" fmla="*/ 1718601 w 12192000"/>
              <a:gd name="connsiteY237" fmla="*/ 5655483 h 6858000"/>
              <a:gd name="connsiteX238" fmla="*/ 496000 w 12192000"/>
              <a:gd name="connsiteY238" fmla="*/ 5389815 h 6858000"/>
              <a:gd name="connsiteX239" fmla="*/ 324314 w 12192000"/>
              <a:gd name="connsiteY239" fmla="*/ 5593115 h 6858000"/>
              <a:gd name="connsiteX240" fmla="*/ 611169 w 12192000"/>
              <a:gd name="connsiteY240" fmla="*/ 5560663 h 6858000"/>
              <a:gd name="connsiteX241" fmla="*/ 573815 w 12192000"/>
              <a:gd name="connsiteY241" fmla="*/ 5505250 h 6858000"/>
              <a:gd name="connsiteX242" fmla="*/ 451176 w 12192000"/>
              <a:gd name="connsiteY242" fmla="*/ 5531660 h 6858000"/>
              <a:gd name="connsiteX243" fmla="*/ 447937 w 12192000"/>
              <a:gd name="connsiteY243" fmla="*/ 5532309 h 6858000"/>
              <a:gd name="connsiteX244" fmla="*/ 433683 w 12192000"/>
              <a:gd name="connsiteY244" fmla="*/ 5520648 h 6858000"/>
              <a:gd name="connsiteX245" fmla="*/ 444697 w 12192000"/>
              <a:gd name="connsiteY245" fmla="*/ 5503157 h 6858000"/>
              <a:gd name="connsiteX246" fmla="*/ 556215 w 12192000"/>
              <a:gd name="connsiteY246" fmla="*/ 5479143 h 6858000"/>
              <a:gd name="connsiteX247" fmla="*/ 8962214 w 12192000"/>
              <a:gd name="connsiteY247" fmla="*/ 5382956 h 6858000"/>
              <a:gd name="connsiteX248" fmla="*/ 8684801 w 12192000"/>
              <a:gd name="connsiteY248" fmla="*/ 5767957 h 6858000"/>
              <a:gd name="connsiteX249" fmla="*/ 8857722 w 12192000"/>
              <a:gd name="connsiteY249" fmla="*/ 5924116 h 6858000"/>
              <a:gd name="connsiteX250" fmla="*/ 9046044 w 12192000"/>
              <a:gd name="connsiteY250" fmla="*/ 5717419 h 6858000"/>
              <a:gd name="connsiteX251" fmla="*/ 2704339 w 12192000"/>
              <a:gd name="connsiteY251" fmla="*/ 5369484 h 6858000"/>
              <a:gd name="connsiteX252" fmla="*/ 2427802 w 12192000"/>
              <a:gd name="connsiteY252" fmla="*/ 5634414 h 6858000"/>
              <a:gd name="connsiteX253" fmla="*/ 2520005 w 12192000"/>
              <a:gd name="connsiteY253" fmla="*/ 5945627 h 6858000"/>
              <a:gd name="connsiteX254" fmla="*/ 2915788 w 12192000"/>
              <a:gd name="connsiteY254" fmla="*/ 5732001 h 6858000"/>
              <a:gd name="connsiteX255" fmla="*/ 2851099 w 12192000"/>
              <a:gd name="connsiteY255" fmla="*/ 5652151 h 6858000"/>
              <a:gd name="connsiteX256" fmla="*/ 2853043 w 12192000"/>
              <a:gd name="connsiteY256" fmla="*/ 5631421 h 6858000"/>
              <a:gd name="connsiteX257" fmla="*/ 2863896 w 12192000"/>
              <a:gd name="connsiteY257" fmla="*/ 5628264 h 6858000"/>
              <a:gd name="connsiteX258" fmla="*/ 2873776 w 12192000"/>
              <a:gd name="connsiteY258" fmla="*/ 5633365 h 6858000"/>
              <a:gd name="connsiteX259" fmla="*/ 2942154 w 12192000"/>
              <a:gd name="connsiteY259" fmla="*/ 5717769 h 6858000"/>
              <a:gd name="connsiteX260" fmla="*/ 3104151 w 12192000"/>
              <a:gd name="connsiteY260" fmla="*/ 5630330 h 6858000"/>
              <a:gd name="connsiteX261" fmla="*/ 1491530 w 12192000"/>
              <a:gd name="connsiteY261" fmla="*/ 5307623 h 6858000"/>
              <a:gd name="connsiteX262" fmla="*/ 785859 w 12192000"/>
              <a:gd name="connsiteY262" fmla="*/ 5459587 h 6858000"/>
              <a:gd name="connsiteX263" fmla="*/ 802987 w 12192000"/>
              <a:gd name="connsiteY263" fmla="*/ 5538961 h 6858000"/>
              <a:gd name="connsiteX264" fmla="*/ 1581190 w 12192000"/>
              <a:gd name="connsiteY264" fmla="*/ 5450920 h 6858000"/>
              <a:gd name="connsiteX265" fmla="*/ 10628420 w 12192000"/>
              <a:gd name="connsiteY265" fmla="*/ 5292318 h 6858000"/>
              <a:gd name="connsiteX266" fmla="*/ 9943299 w 12192000"/>
              <a:gd name="connsiteY266" fmla="*/ 5422183 h 6858000"/>
              <a:gd name="connsiteX267" fmla="*/ 9687514 w 12192000"/>
              <a:gd name="connsiteY267" fmla="*/ 5960051 h 6858000"/>
              <a:gd name="connsiteX268" fmla="*/ 10441555 w 12192000"/>
              <a:gd name="connsiteY268" fmla="*/ 5531661 h 6858000"/>
              <a:gd name="connsiteX269" fmla="*/ 10446739 w 12192000"/>
              <a:gd name="connsiteY269" fmla="*/ 5532956 h 6858000"/>
              <a:gd name="connsiteX270" fmla="*/ 10445443 w 12192000"/>
              <a:gd name="connsiteY270" fmla="*/ 5538139 h 6858000"/>
              <a:gd name="connsiteX271" fmla="*/ 9681631 w 12192000"/>
              <a:gd name="connsiteY271" fmla="*/ 5972419 h 6858000"/>
              <a:gd name="connsiteX272" fmla="*/ 9635025 w 12192000"/>
              <a:gd name="connsiteY272" fmla="*/ 6070425 h 6858000"/>
              <a:gd name="connsiteX273" fmla="*/ 10024867 w 12192000"/>
              <a:gd name="connsiteY273" fmla="*/ 6409522 h 6858000"/>
              <a:gd name="connsiteX274" fmla="*/ 10604544 w 12192000"/>
              <a:gd name="connsiteY274" fmla="*/ 6197760 h 6858000"/>
              <a:gd name="connsiteX275" fmla="*/ 10633990 w 12192000"/>
              <a:gd name="connsiteY275" fmla="*/ 5785596 h 6858000"/>
              <a:gd name="connsiteX276" fmla="*/ 10637878 w 12192000"/>
              <a:gd name="connsiteY276" fmla="*/ 5782357 h 6858000"/>
              <a:gd name="connsiteX277" fmla="*/ 10641117 w 12192000"/>
              <a:gd name="connsiteY277" fmla="*/ 5786243 h 6858000"/>
              <a:gd name="connsiteX278" fmla="*/ 10611929 w 12192000"/>
              <a:gd name="connsiteY278" fmla="*/ 6195062 h 6858000"/>
              <a:gd name="connsiteX279" fmla="*/ 10911297 w 12192000"/>
              <a:gd name="connsiteY279" fmla="*/ 6085700 h 6858000"/>
              <a:gd name="connsiteX280" fmla="*/ 10970256 w 12192000"/>
              <a:gd name="connsiteY280" fmla="*/ 5973152 h 6858000"/>
              <a:gd name="connsiteX281" fmla="*/ 5702002 w 12192000"/>
              <a:gd name="connsiteY281" fmla="*/ 5278424 h 6858000"/>
              <a:gd name="connsiteX282" fmla="*/ 5014614 w 12192000"/>
              <a:gd name="connsiteY282" fmla="*/ 5792439 h 6858000"/>
              <a:gd name="connsiteX283" fmla="*/ 5063749 w 12192000"/>
              <a:gd name="connsiteY283" fmla="*/ 6047142 h 6858000"/>
              <a:gd name="connsiteX284" fmla="*/ 5170189 w 12192000"/>
              <a:gd name="connsiteY284" fmla="*/ 6187351 h 6858000"/>
              <a:gd name="connsiteX285" fmla="*/ 5464393 w 12192000"/>
              <a:gd name="connsiteY285" fmla="*/ 6052448 h 6858000"/>
              <a:gd name="connsiteX286" fmla="*/ 5377356 w 12192000"/>
              <a:gd name="connsiteY286" fmla="*/ 5643729 h 6858000"/>
              <a:gd name="connsiteX287" fmla="*/ 5379947 w 12192000"/>
              <a:gd name="connsiteY287" fmla="*/ 5639195 h 6858000"/>
              <a:gd name="connsiteX288" fmla="*/ 5384482 w 12192000"/>
              <a:gd name="connsiteY288" fmla="*/ 5641785 h 6858000"/>
              <a:gd name="connsiteX289" fmla="*/ 5471263 w 12192000"/>
              <a:gd name="connsiteY289" fmla="*/ 6049298 h 6858000"/>
              <a:gd name="connsiteX290" fmla="*/ 5828125 w 12192000"/>
              <a:gd name="connsiteY290" fmla="*/ 5885662 h 6858000"/>
              <a:gd name="connsiteX291" fmla="*/ 1649961 w 12192000"/>
              <a:gd name="connsiteY291" fmla="*/ 5273504 h 6858000"/>
              <a:gd name="connsiteX292" fmla="*/ 1499721 w 12192000"/>
              <a:gd name="connsiteY292" fmla="*/ 5305859 h 6858000"/>
              <a:gd name="connsiteX293" fmla="*/ 1589917 w 12192000"/>
              <a:gd name="connsiteY293" fmla="*/ 5449933 h 6858000"/>
              <a:gd name="connsiteX294" fmla="*/ 1679835 w 12192000"/>
              <a:gd name="connsiteY294" fmla="*/ 5439759 h 6858000"/>
              <a:gd name="connsiteX295" fmla="*/ 6081677 w 12192000"/>
              <a:gd name="connsiteY295" fmla="*/ 5268303 h 6858000"/>
              <a:gd name="connsiteX296" fmla="*/ 6210122 w 12192000"/>
              <a:gd name="connsiteY296" fmla="*/ 5710503 h 6858000"/>
              <a:gd name="connsiteX297" fmla="*/ 6616599 w 12192000"/>
              <a:gd name="connsiteY297" fmla="*/ 5524117 h 6858000"/>
              <a:gd name="connsiteX298" fmla="*/ 1967004 w 12192000"/>
              <a:gd name="connsiteY298" fmla="*/ 5205230 h 6858000"/>
              <a:gd name="connsiteX299" fmla="*/ 1657671 w 12192000"/>
              <a:gd name="connsiteY299" fmla="*/ 5271845 h 6858000"/>
              <a:gd name="connsiteX300" fmla="*/ 1687684 w 12192000"/>
              <a:gd name="connsiteY300" fmla="*/ 5438871 h 6858000"/>
              <a:gd name="connsiteX301" fmla="*/ 1879770 w 12192000"/>
              <a:gd name="connsiteY301" fmla="*/ 5417140 h 6858000"/>
              <a:gd name="connsiteX302" fmla="*/ 2890276 w 12192000"/>
              <a:gd name="connsiteY302" fmla="*/ 5191352 h 6858000"/>
              <a:gd name="connsiteX303" fmla="*/ 2709937 w 12192000"/>
              <a:gd name="connsiteY303" fmla="*/ 5364122 h 6858000"/>
              <a:gd name="connsiteX304" fmla="*/ 3111712 w 12192000"/>
              <a:gd name="connsiteY304" fmla="*/ 5626249 h 6858000"/>
              <a:gd name="connsiteX305" fmla="*/ 3295358 w 12192000"/>
              <a:gd name="connsiteY305" fmla="*/ 5527125 h 6858000"/>
              <a:gd name="connsiteX306" fmla="*/ 5858357 w 12192000"/>
              <a:gd name="connsiteY306" fmla="*/ 5161506 h 6858000"/>
              <a:gd name="connsiteX307" fmla="*/ 5708498 w 12192000"/>
              <a:gd name="connsiteY307" fmla="*/ 5273566 h 6858000"/>
              <a:gd name="connsiteX308" fmla="*/ 5834946 w 12192000"/>
              <a:gd name="connsiteY308" fmla="*/ 5882534 h 6858000"/>
              <a:gd name="connsiteX309" fmla="*/ 6183377 w 12192000"/>
              <a:gd name="connsiteY309" fmla="*/ 5722766 h 6858000"/>
              <a:gd name="connsiteX310" fmla="*/ 6051848 w 12192000"/>
              <a:gd name="connsiteY310" fmla="*/ 5269952 h 6858000"/>
              <a:gd name="connsiteX311" fmla="*/ 6058637 w 12192000"/>
              <a:gd name="connsiteY311" fmla="*/ 5257284 h 6858000"/>
              <a:gd name="connsiteX312" fmla="*/ 11403926 w 12192000"/>
              <a:gd name="connsiteY312" fmla="*/ 5145320 h 6858000"/>
              <a:gd name="connsiteX313" fmla="*/ 10636413 w 12192000"/>
              <a:gd name="connsiteY313" fmla="*/ 5290803 h 6858000"/>
              <a:gd name="connsiteX314" fmla="*/ 10974727 w 12192000"/>
              <a:gd name="connsiteY314" fmla="*/ 5964619 h 6858000"/>
              <a:gd name="connsiteX315" fmla="*/ 11417034 w 12192000"/>
              <a:gd name="connsiteY315" fmla="*/ 5142835 h 6858000"/>
              <a:gd name="connsiteX316" fmla="*/ 11413299 w 12192000"/>
              <a:gd name="connsiteY316" fmla="*/ 5143544 h 6858000"/>
              <a:gd name="connsiteX317" fmla="*/ 10978806 w 12192000"/>
              <a:gd name="connsiteY317" fmla="*/ 5972744 h 6858000"/>
              <a:gd name="connsiteX318" fmla="*/ 11016267 w 12192000"/>
              <a:gd name="connsiteY318" fmla="*/ 6047354 h 6858000"/>
              <a:gd name="connsiteX319" fmla="*/ 11472564 w 12192000"/>
              <a:gd name="connsiteY319" fmla="*/ 5880664 h 6858000"/>
              <a:gd name="connsiteX320" fmla="*/ 11425110 w 12192000"/>
              <a:gd name="connsiteY320" fmla="*/ 5495385 h 6858000"/>
              <a:gd name="connsiteX321" fmla="*/ 11438068 w 12192000"/>
              <a:gd name="connsiteY321" fmla="*/ 5479190 h 6858000"/>
              <a:gd name="connsiteX322" fmla="*/ 11454266 w 12192000"/>
              <a:gd name="connsiteY322" fmla="*/ 5492146 h 6858000"/>
              <a:gd name="connsiteX323" fmla="*/ 11500848 w 12192000"/>
              <a:gd name="connsiteY323" fmla="*/ 5870333 h 6858000"/>
              <a:gd name="connsiteX324" fmla="*/ 11894861 w 12192000"/>
              <a:gd name="connsiteY324" fmla="*/ 5726395 h 6858000"/>
              <a:gd name="connsiteX325" fmla="*/ 2332079 w 12192000"/>
              <a:gd name="connsiteY325" fmla="*/ 5126613 h 6858000"/>
              <a:gd name="connsiteX326" fmla="*/ 1975285 w 12192000"/>
              <a:gd name="connsiteY326" fmla="*/ 5203447 h 6858000"/>
              <a:gd name="connsiteX327" fmla="*/ 1887684 w 12192000"/>
              <a:gd name="connsiteY327" fmla="*/ 5416244 h 6858000"/>
              <a:gd name="connsiteX328" fmla="*/ 2224543 w 12192000"/>
              <a:gd name="connsiteY328" fmla="*/ 5378134 h 6858000"/>
              <a:gd name="connsiteX329" fmla="*/ 2228430 w 12192000"/>
              <a:gd name="connsiteY329" fmla="*/ 5381373 h 6858000"/>
              <a:gd name="connsiteX330" fmla="*/ 2225192 w 12192000"/>
              <a:gd name="connsiteY330" fmla="*/ 5385259 h 6858000"/>
              <a:gd name="connsiteX331" fmla="*/ 1884576 w 12192000"/>
              <a:gd name="connsiteY331" fmla="*/ 5423795 h 6858000"/>
              <a:gd name="connsiteX332" fmla="*/ 1840972 w 12192000"/>
              <a:gd name="connsiteY332" fmla="*/ 5529718 h 6858000"/>
              <a:gd name="connsiteX333" fmla="*/ 1837733 w 12192000"/>
              <a:gd name="connsiteY333" fmla="*/ 5531661 h 6858000"/>
              <a:gd name="connsiteX334" fmla="*/ 1836437 w 12192000"/>
              <a:gd name="connsiteY334" fmla="*/ 5531661 h 6858000"/>
              <a:gd name="connsiteX335" fmla="*/ 1834493 w 12192000"/>
              <a:gd name="connsiteY335" fmla="*/ 5527127 h 6858000"/>
              <a:gd name="connsiteX336" fmla="*/ 1876663 w 12192000"/>
              <a:gd name="connsiteY336" fmla="*/ 5424690 h 6858000"/>
              <a:gd name="connsiteX337" fmla="*/ 1688952 w 12192000"/>
              <a:gd name="connsiteY337" fmla="*/ 5445927 h 6858000"/>
              <a:gd name="connsiteX338" fmla="*/ 1729832 w 12192000"/>
              <a:gd name="connsiteY338" fmla="*/ 5673425 h 6858000"/>
              <a:gd name="connsiteX339" fmla="*/ 1791863 w 12192000"/>
              <a:gd name="connsiteY339" fmla="*/ 5772509 h 6858000"/>
              <a:gd name="connsiteX340" fmla="*/ 1825422 w 12192000"/>
              <a:gd name="connsiteY340" fmla="*/ 5754502 h 6858000"/>
              <a:gd name="connsiteX341" fmla="*/ 1830605 w 12192000"/>
              <a:gd name="connsiteY341" fmla="*/ 5755798 h 6858000"/>
              <a:gd name="connsiteX342" fmla="*/ 1829309 w 12192000"/>
              <a:gd name="connsiteY342" fmla="*/ 5760980 h 6858000"/>
              <a:gd name="connsiteX343" fmla="*/ 1795876 w 12192000"/>
              <a:gd name="connsiteY343" fmla="*/ 5778920 h 6858000"/>
              <a:gd name="connsiteX344" fmla="*/ 1977684 w 12192000"/>
              <a:gd name="connsiteY344" fmla="*/ 6069329 h 6858000"/>
              <a:gd name="connsiteX345" fmla="*/ 1976389 w 12192000"/>
              <a:gd name="connsiteY345" fmla="*/ 6074511 h 6858000"/>
              <a:gd name="connsiteX346" fmla="*/ 1973796 w 12192000"/>
              <a:gd name="connsiteY346" fmla="*/ 6075159 h 6858000"/>
              <a:gd name="connsiteX347" fmla="*/ 1970557 w 12192000"/>
              <a:gd name="connsiteY347" fmla="*/ 6073216 h 6858000"/>
              <a:gd name="connsiteX348" fmla="*/ 1788795 w 12192000"/>
              <a:gd name="connsiteY348" fmla="*/ 5782720 h 6858000"/>
              <a:gd name="connsiteX349" fmla="*/ 1752931 w 12192000"/>
              <a:gd name="connsiteY349" fmla="*/ 5801965 h 6858000"/>
              <a:gd name="connsiteX350" fmla="*/ 1810519 w 12192000"/>
              <a:gd name="connsiteY350" fmla="*/ 6122448 h 6858000"/>
              <a:gd name="connsiteX351" fmla="*/ 1807279 w 12192000"/>
              <a:gd name="connsiteY351" fmla="*/ 6126982 h 6858000"/>
              <a:gd name="connsiteX352" fmla="*/ 1806632 w 12192000"/>
              <a:gd name="connsiteY352" fmla="*/ 6126982 h 6858000"/>
              <a:gd name="connsiteX353" fmla="*/ 1802744 w 12192000"/>
              <a:gd name="connsiteY353" fmla="*/ 6123743 h 6858000"/>
              <a:gd name="connsiteX354" fmla="*/ 1745627 w 12192000"/>
              <a:gd name="connsiteY354" fmla="*/ 5805884 h 6858000"/>
              <a:gd name="connsiteX355" fmla="*/ 1275239 w 12192000"/>
              <a:gd name="connsiteY355" fmla="*/ 6058290 h 6858000"/>
              <a:gd name="connsiteX356" fmla="*/ 1218332 w 12192000"/>
              <a:gd name="connsiteY356" fmla="*/ 6202738 h 6858000"/>
              <a:gd name="connsiteX357" fmla="*/ 1790134 w 12192000"/>
              <a:gd name="connsiteY357" fmla="*/ 6339582 h 6858000"/>
              <a:gd name="connsiteX358" fmla="*/ 2493781 w 12192000"/>
              <a:gd name="connsiteY358" fmla="*/ 5959782 h 6858000"/>
              <a:gd name="connsiteX359" fmla="*/ 2404129 w 12192000"/>
              <a:gd name="connsiteY359" fmla="*/ 5657094 h 6858000"/>
              <a:gd name="connsiteX360" fmla="*/ 2143552 w 12192000"/>
              <a:gd name="connsiteY360" fmla="*/ 5906733 h 6858000"/>
              <a:gd name="connsiteX361" fmla="*/ 2140960 w 12192000"/>
              <a:gd name="connsiteY361" fmla="*/ 5908029 h 6858000"/>
              <a:gd name="connsiteX362" fmla="*/ 2138369 w 12192000"/>
              <a:gd name="connsiteY362" fmla="*/ 5906733 h 6858000"/>
              <a:gd name="connsiteX363" fmla="*/ 2138369 w 12192000"/>
              <a:gd name="connsiteY363" fmla="*/ 5901550 h 6858000"/>
              <a:gd name="connsiteX364" fmla="*/ 2401787 w 12192000"/>
              <a:gd name="connsiteY364" fmla="*/ 5649189 h 6858000"/>
              <a:gd name="connsiteX365" fmla="*/ 2283513 w 12192000"/>
              <a:gd name="connsiteY365" fmla="*/ 5249872 h 6858000"/>
              <a:gd name="connsiteX366" fmla="*/ 2293235 w 12192000"/>
              <a:gd name="connsiteY366" fmla="*/ 5231734 h 6858000"/>
              <a:gd name="connsiteX367" fmla="*/ 2311378 w 12192000"/>
              <a:gd name="connsiteY367" fmla="*/ 5241450 h 6858000"/>
              <a:gd name="connsiteX368" fmla="*/ 2425459 w 12192000"/>
              <a:gd name="connsiteY368" fmla="*/ 5626510 h 6858000"/>
              <a:gd name="connsiteX369" fmla="*/ 2698038 w 12192000"/>
              <a:gd name="connsiteY369" fmla="*/ 5365373 h 6858000"/>
              <a:gd name="connsiteX370" fmla="*/ 9153078 w 12192000"/>
              <a:gd name="connsiteY370" fmla="*/ 5118071 h 6858000"/>
              <a:gd name="connsiteX371" fmla="*/ 8983851 w 12192000"/>
              <a:gd name="connsiteY371" fmla="*/ 5352928 h 6858000"/>
              <a:gd name="connsiteX372" fmla="*/ 9068846 w 12192000"/>
              <a:gd name="connsiteY372" fmla="*/ 5692393 h 6858000"/>
              <a:gd name="connsiteX373" fmla="*/ 9479168 w 12192000"/>
              <a:gd name="connsiteY373" fmla="*/ 5242035 h 6858000"/>
              <a:gd name="connsiteX374" fmla="*/ 701949 w 12192000"/>
              <a:gd name="connsiteY374" fmla="*/ 5105697 h 6858000"/>
              <a:gd name="connsiteX375" fmla="*/ 428890 w 12192000"/>
              <a:gd name="connsiteY375" fmla="*/ 5276506 h 6858000"/>
              <a:gd name="connsiteX376" fmla="*/ 484058 w 12192000"/>
              <a:gd name="connsiteY376" fmla="*/ 5358315 h 6858000"/>
              <a:gd name="connsiteX377" fmla="*/ 604085 w 12192000"/>
              <a:gd name="connsiteY377" fmla="*/ 5216185 h 6858000"/>
              <a:gd name="connsiteX378" fmla="*/ 624819 w 12192000"/>
              <a:gd name="connsiteY378" fmla="*/ 5214243 h 6858000"/>
              <a:gd name="connsiteX379" fmla="*/ 626763 w 12192000"/>
              <a:gd name="connsiteY379" fmla="*/ 5234972 h 6858000"/>
              <a:gd name="connsiteX380" fmla="*/ 501171 w 12192000"/>
              <a:gd name="connsiteY380" fmla="*/ 5383691 h 6858000"/>
              <a:gd name="connsiteX381" fmla="*/ 564360 w 12192000"/>
              <a:gd name="connsiteY381" fmla="*/ 5477389 h 6858000"/>
              <a:gd name="connsiteX382" fmla="*/ 772483 w 12192000"/>
              <a:gd name="connsiteY382" fmla="*/ 5432569 h 6858000"/>
              <a:gd name="connsiteX383" fmla="*/ 5666143 w 12192000"/>
              <a:gd name="connsiteY383" fmla="*/ 5069583 h 6858000"/>
              <a:gd name="connsiteX384" fmla="*/ 5701840 w 12192000"/>
              <a:gd name="connsiteY384" fmla="*/ 5241495 h 6858000"/>
              <a:gd name="connsiteX385" fmla="*/ 5828136 w 12192000"/>
              <a:gd name="connsiteY385" fmla="*/ 5147052 h 6858000"/>
              <a:gd name="connsiteX386" fmla="*/ 2713167 w 12192000"/>
              <a:gd name="connsiteY386" fmla="*/ 5044546 h 6858000"/>
              <a:gd name="connsiteX387" fmla="*/ 2342467 w 12192000"/>
              <a:gd name="connsiteY387" fmla="*/ 5124375 h 6858000"/>
              <a:gd name="connsiteX388" fmla="*/ 2703635 w 12192000"/>
              <a:gd name="connsiteY388" fmla="*/ 5360011 h 6858000"/>
              <a:gd name="connsiteX389" fmla="*/ 2884598 w 12192000"/>
              <a:gd name="connsiteY389" fmla="*/ 5186645 h 6858000"/>
              <a:gd name="connsiteX390" fmla="*/ 8901059 w 12192000"/>
              <a:gd name="connsiteY390" fmla="*/ 5022265 h 6858000"/>
              <a:gd name="connsiteX391" fmla="*/ 8981504 w 12192000"/>
              <a:gd name="connsiteY391" fmla="*/ 5343557 h 6858000"/>
              <a:gd name="connsiteX392" fmla="*/ 9145935 w 12192000"/>
              <a:gd name="connsiteY392" fmla="*/ 5115355 h 6858000"/>
              <a:gd name="connsiteX393" fmla="*/ 7086723 w 12192000"/>
              <a:gd name="connsiteY393" fmla="*/ 5008497 h 6858000"/>
              <a:gd name="connsiteX394" fmla="*/ 6531044 w 12192000"/>
              <a:gd name="connsiteY394" fmla="*/ 5071089 h 6858000"/>
              <a:gd name="connsiteX395" fmla="*/ 6697439 w 12192000"/>
              <a:gd name="connsiteY395" fmla="*/ 5487049 h 6858000"/>
              <a:gd name="connsiteX396" fmla="*/ 7214195 w 12192000"/>
              <a:gd name="connsiteY396" fmla="*/ 5250095 h 6858000"/>
              <a:gd name="connsiteX397" fmla="*/ 2075759 w 12192000"/>
              <a:gd name="connsiteY397" fmla="*/ 4959381 h 6858000"/>
              <a:gd name="connsiteX398" fmla="*/ 1988791 w 12192000"/>
              <a:gd name="connsiteY398" fmla="*/ 5170640 h 6858000"/>
              <a:gd name="connsiteX399" fmla="*/ 2297625 w 12192000"/>
              <a:gd name="connsiteY399" fmla="*/ 5104133 h 6858000"/>
              <a:gd name="connsiteX400" fmla="*/ 7569758 w 12192000"/>
              <a:gd name="connsiteY400" fmla="*/ 4954088 h 6858000"/>
              <a:gd name="connsiteX401" fmla="*/ 7147813 w 12192000"/>
              <a:gd name="connsiteY401" fmla="*/ 5001616 h 6858000"/>
              <a:gd name="connsiteX402" fmla="*/ 7548840 w 12192000"/>
              <a:gd name="connsiteY402" fmla="*/ 5127358 h 6858000"/>
              <a:gd name="connsiteX403" fmla="*/ 5407746 w 12192000"/>
              <a:gd name="connsiteY403" fmla="*/ 4946011 h 6858000"/>
              <a:gd name="connsiteX404" fmla="*/ 5404178 w 12192000"/>
              <a:gd name="connsiteY404" fmla="*/ 4949773 h 6858000"/>
              <a:gd name="connsiteX405" fmla="*/ 5582101 w 12192000"/>
              <a:gd name="connsiteY405" fmla="*/ 5118371 h 6858000"/>
              <a:gd name="connsiteX406" fmla="*/ 5582101 w 12192000"/>
              <a:gd name="connsiteY406" fmla="*/ 5123552 h 6858000"/>
              <a:gd name="connsiteX407" fmla="*/ 5579510 w 12192000"/>
              <a:gd name="connsiteY407" fmla="*/ 5124200 h 6858000"/>
              <a:gd name="connsiteX408" fmla="*/ 5576918 w 12192000"/>
              <a:gd name="connsiteY408" fmla="*/ 5122904 h 6858000"/>
              <a:gd name="connsiteX409" fmla="*/ 5399401 w 12192000"/>
              <a:gd name="connsiteY409" fmla="*/ 4954809 h 6858000"/>
              <a:gd name="connsiteX410" fmla="*/ 5383182 w 12192000"/>
              <a:gd name="connsiteY410" fmla="*/ 4971909 h 6858000"/>
              <a:gd name="connsiteX411" fmla="*/ 5259432 w 12192000"/>
              <a:gd name="connsiteY411" fmla="*/ 5444209 h 6858000"/>
              <a:gd name="connsiteX412" fmla="*/ 5256193 w 12192000"/>
              <a:gd name="connsiteY412" fmla="*/ 5447448 h 6858000"/>
              <a:gd name="connsiteX413" fmla="*/ 5255545 w 12192000"/>
              <a:gd name="connsiteY413" fmla="*/ 5447448 h 6858000"/>
              <a:gd name="connsiteX414" fmla="*/ 5252953 w 12192000"/>
              <a:gd name="connsiteY414" fmla="*/ 5442913 h 6858000"/>
              <a:gd name="connsiteX415" fmla="*/ 5373583 w 12192000"/>
              <a:gd name="connsiteY415" fmla="*/ 4982028 h 6858000"/>
              <a:gd name="connsiteX416" fmla="*/ 4945367 w 12192000"/>
              <a:gd name="connsiteY416" fmla="*/ 5433486 h 6858000"/>
              <a:gd name="connsiteX417" fmla="*/ 5008367 w 12192000"/>
              <a:gd name="connsiteY417" fmla="*/ 5760058 h 6858000"/>
              <a:gd name="connsiteX418" fmla="*/ 5695342 w 12192000"/>
              <a:gd name="connsiteY418" fmla="*/ 5246354 h 6858000"/>
              <a:gd name="connsiteX419" fmla="*/ 5657797 w 12192000"/>
              <a:gd name="connsiteY419" fmla="*/ 5065593 h 6858000"/>
              <a:gd name="connsiteX420" fmla="*/ 5389996 w 12192000"/>
              <a:gd name="connsiteY420" fmla="*/ 4945903 h 6858000"/>
              <a:gd name="connsiteX421" fmla="*/ 5387036 w 12192000"/>
              <a:gd name="connsiteY421" fmla="*/ 4957198 h 6858000"/>
              <a:gd name="connsiteX422" fmla="*/ 5394081 w 12192000"/>
              <a:gd name="connsiteY422" fmla="*/ 4949771 h 6858000"/>
              <a:gd name="connsiteX423" fmla="*/ 7632244 w 12192000"/>
              <a:gd name="connsiteY423" fmla="*/ 4945838 h 6858000"/>
              <a:gd name="connsiteX424" fmla="*/ 7629551 w 12192000"/>
              <a:gd name="connsiteY424" fmla="*/ 4947353 h 6858000"/>
              <a:gd name="connsiteX425" fmla="*/ 7577601 w 12192000"/>
              <a:gd name="connsiteY425" fmla="*/ 4953205 h 6858000"/>
              <a:gd name="connsiteX426" fmla="*/ 7556361 w 12192000"/>
              <a:gd name="connsiteY426" fmla="*/ 5129716 h 6858000"/>
              <a:gd name="connsiteX427" fmla="*/ 7737106 w 12192000"/>
              <a:gd name="connsiteY427" fmla="*/ 5186388 h 6858000"/>
              <a:gd name="connsiteX428" fmla="*/ 7739699 w 12192000"/>
              <a:gd name="connsiteY428" fmla="*/ 5190922 h 6858000"/>
              <a:gd name="connsiteX429" fmla="*/ 7736459 w 12192000"/>
              <a:gd name="connsiteY429" fmla="*/ 5193513 h 6858000"/>
              <a:gd name="connsiteX430" fmla="*/ 7735164 w 12192000"/>
              <a:gd name="connsiteY430" fmla="*/ 5193513 h 6858000"/>
              <a:gd name="connsiteX431" fmla="*/ 7555464 w 12192000"/>
              <a:gd name="connsiteY431" fmla="*/ 5137168 h 6858000"/>
              <a:gd name="connsiteX432" fmla="*/ 7541434 w 12192000"/>
              <a:gd name="connsiteY432" fmla="*/ 5253758 h 6858000"/>
              <a:gd name="connsiteX433" fmla="*/ 7537546 w 12192000"/>
              <a:gd name="connsiteY433" fmla="*/ 5256997 h 6858000"/>
              <a:gd name="connsiteX434" fmla="*/ 7533658 w 12192000"/>
              <a:gd name="connsiteY434" fmla="*/ 5253111 h 6858000"/>
              <a:gd name="connsiteX435" fmla="*/ 7547941 w 12192000"/>
              <a:gd name="connsiteY435" fmla="*/ 5134809 h 6858000"/>
              <a:gd name="connsiteX436" fmla="*/ 7129665 w 12192000"/>
              <a:gd name="connsiteY436" fmla="*/ 5003660 h 6858000"/>
              <a:gd name="connsiteX437" fmla="*/ 7094775 w 12192000"/>
              <a:gd name="connsiteY437" fmla="*/ 5007590 h 6858000"/>
              <a:gd name="connsiteX438" fmla="*/ 7221064 w 12192000"/>
              <a:gd name="connsiteY438" fmla="*/ 5246946 h 6858000"/>
              <a:gd name="connsiteX439" fmla="*/ 7365845 w 12192000"/>
              <a:gd name="connsiteY439" fmla="*/ 5180558 h 6858000"/>
              <a:gd name="connsiteX440" fmla="*/ 7370381 w 12192000"/>
              <a:gd name="connsiteY440" fmla="*/ 5182500 h 6858000"/>
              <a:gd name="connsiteX441" fmla="*/ 7368437 w 12192000"/>
              <a:gd name="connsiteY441" fmla="*/ 5187036 h 6858000"/>
              <a:gd name="connsiteX442" fmla="*/ 7224321 w 12192000"/>
              <a:gd name="connsiteY442" fmla="*/ 5253119 h 6858000"/>
              <a:gd name="connsiteX443" fmla="*/ 7453314 w 12192000"/>
              <a:gd name="connsiteY443" fmla="*/ 5687131 h 6858000"/>
              <a:gd name="connsiteX444" fmla="*/ 7452018 w 12192000"/>
              <a:gd name="connsiteY444" fmla="*/ 5692313 h 6858000"/>
              <a:gd name="connsiteX445" fmla="*/ 7450074 w 12192000"/>
              <a:gd name="connsiteY445" fmla="*/ 5692961 h 6858000"/>
              <a:gd name="connsiteX446" fmla="*/ 7446836 w 12192000"/>
              <a:gd name="connsiteY446" fmla="*/ 5691018 h 6858000"/>
              <a:gd name="connsiteX447" fmla="*/ 7217452 w 12192000"/>
              <a:gd name="connsiteY447" fmla="*/ 5256269 h 6858000"/>
              <a:gd name="connsiteX448" fmla="*/ 6700030 w 12192000"/>
              <a:gd name="connsiteY448" fmla="*/ 5493526 h 6858000"/>
              <a:gd name="connsiteX449" fmla="*/ 6730732 w 12192000"/>
              <a:gd name="connsiteY449" fmla="*/ 5570277 h 6858000"/>
              <a:gd name="connsiteX450" fmla="*/ 7218703 w 12192000"/>
              <a:gd name="connsiteY450" fmla="*/ 5803719 h 6858000"/>
              <a:gd name="connsiteX451" fmla="*/ 7224596 w 12192000"/>
              <a:gd name="connsiteY451" fmla="*/ 5792721 h 6858000"/>
              <a:gd name="connsiteX452" fmla="*/ 8013693 w 12192000"/>
              <a:gd name="connsiteY452" fmla="*/ 5566380 h 6858000"/>
              <a:gd name="connsiteX453" fmla="*/ 5392527 w 12192000"/>
              <a:gd name="connsiteY453" fmla="*/ 4938733 h 6858000"/>
              <a:gd name="connsiteX454" fmla="*/ 5398860 w 12192000"/>
              <a:gd name="connsiteY454" fmla="*/ 4944733 h 6858000"/>
              <a:gd name="connsiteX455" fmla="*/ 5400799 w 12192000"/>
              <a:gd name="connsiteY455" fmla="*/ 4942688 h 6858000"/>
              <a:gd name="connsiteX456" fmla="*/ 11521649 w 12192000"/>
              <a:gd name="connsiteY456" fmla="*/ 4936764 h 6858000"/>
              <a:gd name="connsiteX457" fmla="*/ 11429834 w 12192000"/>
              <a:gd name="connsiteY457" fmla="*/ 5111987 h 6858000"/>
              <a:gd name="connsiteX458" fmla="*/ 11444724 w 12192000"/>
              <a:gd name="connsiteY458" fmla="*/ 5130171 h 6858000"/>
              <a:gd name="connsiteX459" fmla="*/ 11691049 w 12192000"/>
              <a:gd name="connsiteY459" fmla="*/ 5083447 h 6858000"/>
              <a:gd name="connsiteX460" fmla="*/ 655369 w 12192000"/>
              <a:gd name="connsiteY460" fmla="*/ 4889836 h 6858000"/>
              <a:gd name="connsiteX461" fmla="*/ 200737 w 12192000"/>
              <a:gd name="connsiteY461" fmla="*/ 4938187 h 6858000"/>
              <a:gd name="connsiteX462" fmla="*/ 424658 w 12192000"/>
              <a:gd name="connsiteY462" fmla="*/ 5270232 h 6858000"/>
              <a:gd name="connsiteX463" fmla="*/ 700251 w 12192000"/>
              <a:gd name="connsiteY463" fmla="*/ 5097827 h 6858000"/>
              <a:gd name="connsiteX464" fmla="*/ 3580660 w 12192000"/>
              <a:gd name="connsiteY464" fmla="*/ 4887754 h 6858000"/>
              <a:gd name="connsiteX465" fmla="*/ 3585842 w 12192000"/>
              <a:gd name="connsiteY465" fmla="*/ 4887754 h 6858000"/>
              <a:gd name="connsiteX466" fmla="*/ 4390562 w 12192000"/>
              <a:gd name="connsiteY466" fmla="*/ 5786243 h 6858000"/>
              <a:gd name="connsiteX467" fmla="*/ 4390562 w 12192000"/>
              <a:gd name="connsiteY467" fmla="*/ 5791426 h 6858000"/>
              <a:gd name="connsiteX468" fmla="*/ 4387970 w 12192000"/>
              <a:gd name="connsiteY468" fmla="*/ 5792721 h 6858000"/>
              <a:gd name="connsiteX469" fmla="*/ 4385378 w 12192000"/>
              <a:gd name="connsiteY469" fmla="*/ 5791426 h 6858000"/>
              <a:gd name="connsiteX470" fmla="*/ 3580660 w 12192000"/>
              <a:gd name="connsiteY470" fmla="*/ 4892937 h 6858000"/>
              <a:gd name="connsiteX471" fmla="*/ 3580660 w 12192000"/>
              <a:gd name="connsiteY471" fmla="*/ 4887754 h 6858000"/>
              <a:gd name="connsiteX472" fmla="*/ 7587289 w 12192000"/>
              <a:gd name="connsiteY472" fmla="*/ 4872704 h 6858000"/>
              <a:gd name="connsiteX473" fmla="*/ 7581202 w 12192000"/>
              <a:gd name="connsiteY473" fmla="*/ 4923283 h 6858000"/>
              <a:gd name="connsiteX474" fmla="*/ 7615973 w 12192000"/>
              <a:gd name="connsiteY474" fmla="*/ 4919366 h 6858000"/>
              <a:gd name="connsiteX475" fmla="*/ 1178621 w 12192000"/>
              <a:gd name="connsiteY475" fmla="*/ 4807523 h 6858000"/>
              <a:gd name="connsiteX476" fmla="*/ 708598 w 12192000"/>
              <a:gd name="connsiteY476" fmla="*/ 5101538 h 6858000"/>
              <a:gd name="connsiteX477" fmla="*/ 779694 w 12192000"/>
              <a:gd name="connsiteY477" fmla="*/ 5431016 h 6858000"/>
              <a:gd name="connsiteX478" fmla="*/ 1475045 w 12192000"/>
              <a:gd name="connsiteY478" fmla="*/ 5281275 h 6858000"/>
              <a:gd name="connsiteX479" fmla="*/ 8361072 w 12192000"/>
              <a:gd name="connsiteY479" fmla="*/ 4773296 h 6858000"/>
              <a:gd name="connsiteX480" fmla="*/ 8295942 w 12192000"/>
              <a:gd name="connsiteY480" fmla="*/ 4784765 h 6858000"/>
              <a:gd name="connsiteX481" fmla="*/ 8322969 w 12192000"/>
              <a:gd name="connsiteY481" fmla="*/ 4795040 h 6858000"/>
              <a:gd name="connsiteX482" fmla="*/ 11614875 w 12192000"/>
              <a:gd name="connsiteY482" fmla="*/ 4742638 h 6858000"/>
              <a:gd name="connsiteX483" fmla="*/ 11470002 w 12192000"/>
              <a:gd name="connsiteY483" fmla="*/ 4882286 h 6858000"/>
              <a:gd name="connsiteX484" fmla="*/ 11519340 w 12192000"/>
              <a:gd name="connsiteY484" fmla="*/ 4925007 h 6858000"/>
              <a:gd name="connsiteX485" fmla="*/ 8790455 w 12192000"/>
              <a:gd name="connsiteY485" fmla="*/ 4697681 h 6858000"/>
              <a:gd name="connsiteX486" fmla="*/ 8383113 w 12192000"/>
              <a:gd name="connsiteY486" fmla="*/ 4769414 h 6858000"/>
              <a:gd name="connsiteX487" fmla="*/ 8332115 w 12192000"/>
              <a:gd name="connsiteY487" fmla="*/ 4798516 h 6858000"/>
              <a:gd name="connsiteX488" fmla="*/ 8866660 w 12192000"/>
              <a:gd name="connsiteY488" fmla="*/ 5001725 h 6858000"/>
              <a:gd name="connsiteX489" fmla="*/ 2211784 w 12192000"/>
              <a:gd name="connsiteY489" fmla="*/ 4628948 h 6858000"/>
              <a:gd name="connsiteX490" fmla="*/ 2078682 w 12192000"/>
              <a:gd name="connsiteY490" fmla="*/ 4952275 h 6858000"/>
              <a:gd name="connsiteX491" fmla="*/ 2308012 w 12192000"/>
              <a:gd name="connsiteY491" fmla="*/ 5101896 h 6858000"/>
              <a:gd name="connsiteX492" fmla="*/ 2684536 w 12192000"/>
              <a:gd name="connsiteY492" fmla="*/ 5020812 h 6858000"/>
              <a:gd name="connsiteX493" fmla="*/ 1527060 w 12192000"/>
              <a:gd name="connsiteY493" fmla="*/ 4589562 h 6858000"/>
              <a:gd name="connsiteX494" fmla="*/ 1185176 w 12192000"/>
              <a:gd name="connsiteY494" fmla="*/ 4803423 h 6858000"/>
              <a:gd name="connsiteX495" fmla="*/ 1483227 w 12192000"/>
              <a:gd name="connsiteY495" fmla="*/ 5279513 h 6858000"/>
              <a:gd name="connsiteX496" fmla="*/ 1644788 w 12192000"/>
              <a:gd name="connsiteY496" fmla="*/ 5244721 h 6858000"/>
              <a:gd name="connsiteX497" fmla="*/ 9505437 w 12192000"/>
              <a:gd name="connsiteY497" fmla="*/ 4571772 h 6858000"/>
              <a:gd name="connsiteX498" fmla="*/ 8818551 w 12192000"/>
              <a:gd name="connsiteY498" fmla="*/ 4692733 h 6858000"/>
              <a:gd name="connsiteX499" fmla="*/ 8898994 w 12192000"/>
              <a:gd name="connsiteY499" fmla="*/ 5014017 h 6858000"/>
              <a:gd name="connsiteX500" fmla="*/ 9150156 w 12192000"/>
              <a:gd name="connsiteY500" fmla="*/ 5109497 h 6858000"/>
              <a:gd name="connsiteX501" fmla="*/ 9273991 w 12192000"/>
              <a:gd name="connsiteY501" fmla="*/ 4937635 h 6858000"/>
              <a:gd name="connsiteX502" fmla="*/ 9279174 w 12192000"/>
              <a:gd name="connsiteY502" fmla="*/ 4936988 h 6858000"/>
              <a:gd name="connsiteX503" fmla="*/ 9279822 w 12192000"/>
              <a:gd name="connsiteY503" fmla="*/ 4942170 h 6858000"/>
              <a:gd name="connsiteX504" fmla="*/ 9157299 w 12192000"/>
              <a:gd name="connsiteY504" fmla="*/ 5112212 h 6858000"/>
              <a:gd name="connsiteX505" fmla="*/ 9484218 w 12192000"/>
              <a:gd name="connsiteY505" fmla="*/ 5236491 h 6858000"/>
              <a:gd name="connsiteX506" fmla="*/ 9747580 w 12192000"/>
              <a:gd name="connsiteY506" fmla="*/ 4947434 h 6858000"/>
              <a:gd name="connsiteX507" fmla="*/ 9448932 w 12192000"/>
              <a:gd name="connsiteY507" fmla="*/ 5005654 h 6858000"/>
              <a:gd name="connsiteX508" fmla="*/ 9448283 w 12192000"/>
              <a:gd name="connsiteY508" fmla="*/ 5005654 h 6858000"/>
              <a:gd name="connsiteX509" fmla="*/ 9444395 w 12192000"/>
              <a:gd name="connsiteY509" fmla="*/ 5002415 h 6858000"/>
              <a:gd name="connsiteX510" fmla="*/ 9446987 w 12192000"/>
              <a:gd name="connsiteY510" fmla="*/ 4997881 h 6858000"/>
              <a:gd name="connsiteX511" fmla="*/ 9752373 w 12192000"/>
              <a:gd name="connsiteY511" fmla="*/ 4938489 h 6858000"/>
              <a:gd name="connsiteX512" fmla="*/ 8755211 w 12192000"/>
              <a:gd name="connsiteY512" fmla="*/ 4557069 h 6858000"/>
              <a:gd name="connsiteX513" fmla="*/ 8403150 w 12192000"/>
              <a:gd name="connsiteY513" fmla="*/ 4757980 h 6858000"/>
              <a:gd name="connsiteX514" fmla="*/ 8788553 w 12192000"/>
              <a:gd name="connsiteY514" fmla="*/ 4690096 h 6858000"/>
              <a:gd name="connsiteX515" fmla="*/ 10242303 w 12192000"/>
              <a:gd name="connsiteY515" fmla="*/ 4523294 h 6858000"/>
              <a:gd name="connsiteX516" fmla="*/ 10133007 w 12192000"/>
              <a:gd name="connsiteY516" fmla="*/ 4599051 h 6858000"/>
              <a:gd name="connsiteX517" fmla="*/ 10082853 w 12192000"/>
              <a:gd name="connsiteY517" fmla="*/ 4874217 h 6858000"/>
              <a:gd name="connsiteX518" fmla="*/ 10388639 w 12192000"/>
              <a:gd name="connsiteY518" fmla="*/ 4814747 h 6858000"/>
              <a:gd name="connsiteX519" fmla="*/ 10128526 w 12192000"/>
              <a:gd name="connsiteY519" fmla="*/ 4462046 h 6858000"/>
              <a:gd name="connsiteX520" fmla="*/ 9513570 w 12192000"/>
              <a:gd name="connsiteY520" fmla="*/ 4570340 h 6858000"/>
              <a:gd name="connsiteX521" fmla="*/ 9759032 w 12192000"/>
              <a:gd name="connsiteY521" fmla="*/ 4934865 h 6858000"/>
              <a:gd name="connsiteX522" fmla="*/ 9880451 w 12192000"/>
              <a:gd name="connsiteY522" fmla="*/ 4801599 h 6858000"/>
              <a:gd name="connsiteX523" fmla="*/ 9885635 w 12192000"/>
              <a:gd name="connsiteY523" fmla="*/ 4801599 h 6858000"/>
              <a:gd name="connsiteX524" fmla="*/ 9885635 w 12192000"/>
              <a:gd name="connsiteY524" fmla="*/ 4806781 h 6858000"/>
              <a:gd name="connsiteX525" fmla="*/ 9768492 w 12192000"/>
              <a:gd name="connsiteY525" fmla="*/ 4935354 h 6858000"/>
              <a:gd name="connsiteX526" fmla="*/ 10052316 w 12192000"/>
              <a:gd name="connsiteY526" fmla="*/ 4880156 h 6858000"/>
              <a:gd name="connsiteX527" fmla="*/ 10099294 w 12192000"/>
              <a:gd name="connsiteY527" fmla="*/ 4622420 h 6858000"/>
              <a:gd name="connsiteX528" fmla="*/ 9999668 w 12192000"/>
              <a:gd name="connsiteY528" fmla="*/ 4691475 h 6858000"/>
              <a:gd name="connsiteX529" fmla="*/ 9997077 w 12192000"/>
              <a:gd name="connsiteY529" fmla="*/ 4692770 h 6858000"/>
              <a:gd name="connsiteX530" fmla="*/ 9993837 w 12192000"/>
              <a:gd name="connsiteY530" fmla="*/ 4691475 h 6858000"/>
              <a:gd name="connsiteX531" fmla="*/ 9994485 w 12192000"/>
              <a:gd name="connsiteY531" fmla="*/ 4686292 h 6858000"/>
              <a:gd name="connsiteX532" fmla="*/ 10101128 w 12192000"/>
              <a:gd name="connsiteY532" fmla="*/ 4612363 h 6858000"/>
              <a:gd name="connsiteX533" fmla="*/ 10204807 w 12192000"/>
              <a:gd name="connsiteY533" fmla="*/ 4448613 h 6858000"/>
              <a:gd name="connsiteX534" fmla="*/ 10158956 w 12192000"/>
              <a:gd name="connsiteY534" fmla="*/ 4456687 h 6858000"/>
              <a:gd name="connsiteX535" fmla="*/ 10134841 w 12192000"/>
              <a:gd name="connsiteY535" fmla="*/ 4588993 h 6858000"/>
              <a:gd name="connsiteX536" fmla="*/ 10239026 w 12192000"/>
              <a:gd name="connsiteY536" fmla="*/ 4516767 h 6858000"/>
              <a:gd name="connsiteX537" fmla="*/ 10382471 w 12192000"/>
              <a:gd name="connsiteY537" fmla="*/ 4417326 h 6858000"/>
              <a:gd name="connsiteX538" fmla="*/ 10212850 w 12192000"/>
              <a:gd name="connsiteY538" fmla="*/ 4447197 h 6858000"/>
              <a:gd name="connsiteX539" fmla="*/ 10245520 w 12192000"/>
              <a:gd name="connsiteY539" fmla="*/ 4512265 h 6858000"/>
              <a:gd name="connsiteX540" fmla="*/ 4722670 w 12192000"/>
              <a:gd name="connsiteY540" fmla="*/ 4396533 h 6858000"/>
              <a:gd name="connsiteX541" fmla="*/ 4054936 w 12192000"/>
              <a:gd name="connsiteY541" fmla="*/ 4718251 h 6858000"/>
              <a:gd name="connsiteX542" fmla="*/ 4412401 w 12192000"/>
              <a:gd name="connsiteY542" fmla="*/ 5189133 h 6858000"/>
              <a:gd name="connsiteX543" fmla="*/ 4808403 w 12192000"/>
              <a:gd name="connsiteY543" fmla="*/ 4385226 h 6858000"/>
              <a:gd name="connsiteX544" fmla="*/ 5374103 w 12192000"/>
              <a:gd name="connsiteY544" fmla="*/ 4921275 h 6858000"/>
              <a:gd name="connsiteX545" fmla="*/ 5387772 w 12192000"/>
              <a:gd name="connsiteY545" fmla="*/ 4927815 h 6858000"/>
              <a:gd name="connsiteX546" fmla="*/ 5485380 w 12192000"/>
              <a:gd name="connsiteY546" fmla="*/ 4554893 h 6858000"/>
              <a:gd name="connsiteX547" fmla="*/ 10172249 w 12192000"/>
              <a:gd name="connsiteY547" fmla="*/ 4383765 h 6858000"/>
              <a:gd name="connsiteX548" fmla="*/ 10160458 w 12192000"/>
              <a:gd name="connsiteY548" fmla="*/ 4448454 h 6858000"/>
              <a:gd name="connsiteX549" fmla="*/ 10201131 w 12192000"/>
              <a:gd name="connsiteY549" fmla="*/ 4441290 h 6858000"/>
              <a:gd name="connsiteX550" fmla="*/ 4767444 w 12192000"/>
              <a:gd name="connsiteY550" fmla="*/ 4374961 h 6858000"/>
              <a:gd name="connsiteX551" fmla="*/ 4731839 w 12192000"/>
              <a:gd name="connsiteY551" fmla="*/ 4392114 h 6858000"/>
              <a:gd name="connsiteX552" fmla="*/ 4417198 w 12192000"/>
              <a:gd name="connsiteY552" fmla="*/ 5195454 h 6858000"/>
              <a:gd name="connsiteX553" fmla="*/ 4616284 w 12192000"/>
              <a:gd name="connsiteY553" fmla="*/ 5457706 h 6858000"/>
              <a:gd name="connsiteX554" fmla="*/ 4885578 w 12192000"/>
              <a:gd name="connsiteY554" fmla="*/ 4773744 h 6858000"/>
              <a:gd name="connsiteX555" fmla="*/ 4890114 w 12192000"/>
              <a:gd name="connsiteY555" fmla="*/ 4771801 h 6858000"/>
              <a:gd name="connsiteX556" fmla="*/ 4892057 w 12192000"/>
              <a:gd name="connsiteY556" fmla="*/ 4776335 h 6858000"/>
              <a:gd name="connsiteX557" fmla="*/ 4621084 w 12192000"/>
              <a:gd name="connsiteY557" fmla="*/ 5464028 h 6858000"/>
              <a:gd name="connsiteX558" fmla="*/ 4904676 w 12192000"/>
              <a:gd name="connsiteY558" fmla="*/ 5837597 h 6858000"/>
              <a:gd name="connsiteX559" fmla="*/ 5001811 w 12192000"/>
              <a:gd name="connsiteY559" fmla="*/ 5764960 h 6858000"/>
              <a:gd name="connsiteX560" fmla="*/ 4939134 w 12192000"/>
              <a:gd name="connsiteY560" fmla="*/ 5440057 h 6858000"/>
              <a:gd name="connsiteX561" fmla="*/ 4799404 w 12192000"/>
              <a:gd name="connsiteY561" fmla="*/ 5587371 h 6858000"/>
              <a:gd name="connsiteX562" fmla="*/ 4796813 w 12192000"/>
              <a:gd name="connsiteY562" fmla="*/ 5588666 h 6858000"/>
              <a:gd name="connsiteX563" fmla="*/ 4794222 w 12192000"/>
              <a:gd name="connsiteY563" fmla="*/ 5587371 h 6858000"/>
              <a:gd name="connsiteX564" fmla="*/ 4794222 w 12192000"/>
              <a:gd name="connsiteY564" fmla="*/ 5582188 h 6858000"/>
              <a:gd name="connsiteX565" fmla="*/ 5377431 w 12192000"/>
              <a:gd name="connsiteY565" fmla="*/ 4967324 h 6858000"/>
              <a:gd name="connsiteX566" fmla="*/ 5384420 w 12192000"/>
              <a:gd name="connsiteY566" fmla="*/ 4940623 h 6858000"/>
              <a:gd name="connsiteX567" fmla="*/ 5372117 w 12192000"/>
              <a:gd name="connsiteY567" fmla="*/ 4928972 h 6858000"/>
              <a:gd name="connsiteX568" fmla="*/ 5212782 w 12192000"/>
              <a:gd name="connsiteY568" fmla="*/ 4852774 h 6858000"/>
              <a:gd name="connsiteX569" fmla="*/ 5210838 w 12192000"/>
              <a:gd name="connsiteY569" fmla="*/ 4847592 h 6858000"/>
              <a:gd name="connsiteX570" fmla="*/ 5216020 w 12192000"/>
              <a:gd name="connsiteY570" fmla="*/ 4845649 h 6858000"/>
              <a:gd name="connsiteX571" fmla="*/ 5353660 w 12192000"/>
              <a:gd name="connsiteY571" fmla="*/ 4911494 h 6858000"/>
              <a:gd name="connsiteX572" fmla="*/ 4794115 w 12192000"/>
              <a:gd name="connsiteY572" fmla="*/ 4381645 h 6858000"/>
              <a:gd name="connsiteX573" fmla="*/ 4780442 w 12192000"/>
              <a:gd name="connsiteY573" fmla="*/ 4368698 h 6858000"/>
              <a:gd name="connsiteX574" fmla="*/ 4777713 w 12192000"/>
              <a:gd name="connsiteY574" fmla="*/ 4370012 h 6858000"/>
              <a:gd name="connsiteX575" fmla="*/ 4783313 w 12192000"/>
              <a:gd name="connsiteY575" fmla="*/ 4371416 h 6858000"/>
              <a:gd name="connsiteX576" fmla="*/ 2321162 w 12192000"/>
              <a:gd name="connsiteY576" fmla="*/ 4363254 h 6858000"/>
              <a:gd name="connsiteX577" fmla="*/ 2214771 w 12192000"/>
              <a:gd name="connsiteY577" fmla="*/ 4621694 h 6858000"/>
              <a:gd name="connsiteX578" fmla="*/ 2693581 w 12192000"/>
              <a:gd name="connsiteY578" fmla="*/ 5018865 h 6858000"/>
              <a:gd name="connsiteX579" fmla="*/ 2869240 w 12192000"/>
              <a:gd name="connsiteY579" fmla="*/ 4981037 h 6858000"/>
              <a:gd name="connsiteX580" fmla="*/ 2886736 w 12192000"/>
              <a:gd name="connsiteY580" fmla="*/ 4992050 h 6858000"/>
              <a:gd name="connsiteX581" fmla="*/ 2875720 w 12192000"/>
              <a:gd name="connsiteY581" fmla="*/ 5009540 h 6858000"/>
              <a:gd name="connsiteX582" fmla="*/ 2722195 w 12192000"/>
              <a:gd name="connsiteY582" fmla="*/ 5042601 h 6858000"/>
              <a:gd name="connsiteX583" fmla="*/ 2889817 w 12192000"/>
              <a:gd name="connsiteY583" fmla="*/ 5181643 h 6858000"/>
              <a:gd name="connsiteX584" fmla="*/ 3130993 w 12192000"/>
              <a:gd name="connsiteY584" fmla="*/ 4950591 h 6858000"/>
              <a:gd name="connsiteX585" fmla="*/ 3136176 w 12192000"/>
              <a:gd name="connsiteY585" fmla="*/ 4950591 h 6858000"/>
              <a:gd name="connsiteX586" fmla="*/ 3136176 w 12192000"/>
              <a:gd name="connsiteY586" fmla="*/ 4955773 h 6858000"/>
              <a:gd name="connsiteX587" fmla="*/ 2895496 w 12192000"/>
              <a:gd name="connsiteY587" fmla="*/ 5186353 h 6858000"/>
              <a:gd name="connsiteX588" fmla="*/ 3301996 w 12192000"/>
              <a:gd name="connsiteY588" fmla="*/ 5523542 h 6858000"/>
              <a:gd name="connsiteX589" fmla="*/ 3508795 w 12192000"/>
              <a:gd name="connsiteY589" fmla="*/ 5411920 h 6858000"/>
              <a:gd name="connsiteX590" fmla="*/ 3073713 w 12192000"/>
              <a:gd name="connsiteY590" fmla="*/ 4669738 h 6858000"/>
              <a:gd name="connsiteX591" fmla="*/ 2816920 w 12192000"/>
              <a:gd name="connsiteY591" fmla="*/ 4565157 h 6858000"/>
              <a:gd name="connsiteX592" fmla="*/ 2748104 w 12192000"/>
              <a:gd name="connsiteY592" fmla="*/ 4637708 h 6858000"/>
              <a:gd name="connsiteX593" fmla="*/ 2745512 w 12192000"/>
              <a:gd name="connsiteY593" fmla="*/ 4639003 h 6858000"/>
              <a:gd name="connsiteX594" fmla="*/ 2742919 w 12192000"/>
              <a:gd name="connsiteY594" fmla="*/ 4637708 h 6858000"/>
              <a:gd name="connsiteX595" fmla="*/ 2742919 w 12192000"/>
              <a:gd name="connsiteY595" fmla="*/ 4632525 h 6858000"/>
              <a:gd name="connsiteX596" fmla="*/ 2809634 w 12192000"/>
              <a:gd name="connsiteY596" fmla="*/ 4562190 h 6858000"/>
              <a:gd name="connsiteX597" fmla="*/ 1890214 w 12192000"/>
              <a:gd name="connsiteY597" fmla="*/ 4362396 h 6858000"/>
              <a:gd name="connsiteX598" fmla="*/ 1534258 w 12192000"/>
              <a:gd name="connsiteY598" fmla="*/ 4585058 h 6858000"/>
              <a:gd name="connsiteX599" fmla="*/ 1652497 w 12192000"/>
              <a:gd name="connsiteY599" fmla="*/ 5243060 h 6858000"/>
              <a:gd name="connsiteX600" fmla="*/ 1980511 w 12192000"/>
              <a:gd name="connsiteY600" fmla="*/ 5172423 h 6858000"/>
              <a:gd name="connsiteX601" fmla="*/ 2069810 w 12192000"/>
              <a:gd name="connsiteY601" fmla="*/ 4955500 h 6858000"/>
              <a:gd name="connsiteX602" fmla="*/ 1815053 w 12192000"/>
              <a:gd name="connsiteY602" fmla="*/ 4789291 h 6858000"/>
              <a:gd name="connsiteX603" fmla="*/ 1813758 w 12192000"/>
              <a:gd name="connsiteY603" fmla="*/ 4784109 h 6858000"/>
              <a:gd name="connsiteX604" fmla="*/ 1818942 w 12192000"/>
              <a:gd name="connsiteY604" fmla="*/ 4782813 h 6858000"/>
              <a:gd name="connsiteX605" fmla="*/ 2072735 w 12192000"/>
              <a:gd name="connsiteY605" fmla="*/ 4948395 h 6858000"/>
              <a:gd name="connsiteX606" fmla="*/ 2206158 w 12192000"/>
              <a:gd name="connsiteY606" fmla="*/ 4624284 h 6858000"/>
              <a:gd name="connsiteX607" fmla="*/ 4751679 w 12192000"/>
              <a:gd name="connsiteY607" fmla="*/ 4341461 h 6858000"/>
              <a:gd name="connsiteX608" fmla="*/ 4747525 w 12192000"/>
              <a:gd name="connsiteY608" fmla="*/ 4352066 h 6858000"/>
              <a:gd name="connsiteX609" fmla="*/ 4757701 w 12192000"/>
              <a:gd name="connsiteY609" fmla="*/ 4347163 h 6858000"/>
              <a:gd name="connsiteX610" fmla="*/ 3046738 w 12192000"/>
              <a:gd name="connsiteY610" fmla="*/ 4322866 h 6858000"/>
              <a:gd name="connsiteX611" fmla="*/ 2822074 w 12192000"/>
              <a:gd name="connsiteY611" fmla="*/ 4559723 h 6858000"/>
              <a:gd name="connsiteX612" fmla="*/ 3067912 w 12192000"/>
              <a:gd name="connsiteY612" fmla="*/ 4659843 h 6858000"/>
              <a:gd name="connsiteX613" fmla="*/ 3027973 w 12192000"/>
              <a:gd name="connsiteY613" fmla="*/ 4591713 h 6858000"/>
              <a:gd name="connsiteX614" fmla="*/ 3029268 w 12192000"/>
              <a:gd name="connsiteY614" fmla="*/ 4586532 h 6858000"/>
              <a:gd name="connsiteX615" fmla="*/ 3034452 w 12192000"/>
              <a:gd name="connsiteY615" fmla="*/ 4587827 h 6858000"/>
              <a:gd name="connsiteX616" fmla="*/ 3079416 w 12192000"/>
              <a:gd name="connsiteY616" fmla="*/ 4664528 h 6858000"/>
              <a:gd name="connsiteX617" fmla="*/ 3362757 w 12192000"/>
              <a:gd name="connsiteY617" fmla="*/ 4779922 h 6858000"/>
              <a:gd name="connsiteX618" fmla="*/ 3312229 w 12192000"/>
              <a:gd name="connsiteY618" fmla="*/ 4619049 h 6858000"/>
              <a:gd name="connsiteX619" fmla="*/ 12192000 w 12192000"/>
              <a:gd name="connsiteY619" fmla="*/ 4298450 h 6858000"/>
              <a:gd name="connsiteX620" fmla="*/ 12192000 w 12192000"/>
              <a:gd name="connsiteY620" fmla="*/ 4324837 h 6858000"/>
              <a:gd name="connsiteX621" fmla="*/ 12036752 w 12192000"/>
              <a:gd name="connsiteY621" fmla="*/ 4857310 h 6858000"/>
              <a:gd name="connsiteX622" fmla="*/ 12033512 w 12192000"/>
              <a:gd name="connsiteY622" fmla="*/ 4859901 h 6858000"/>
              <a:gd name="connsiteX623" fmla="*/ 12032216 w 12192000"/>
              <a:gd name="connsiteY623" fmla="*/ 4859901 h 6858000"/>
              <a:gd name="connsiteX624" fmla="*/ 12029625 w 12192000"/>
              <a:gd name="connsiteY624" fmla="*/ 4855366 h 6858000"/>
              <a:gd name="connsiteX625" fmla="*/ 9290023 w 12192000"/>
              <a:gd name="connsiteY625" fmla="*/ 4251867 h 6858000"/>
              <a:gd name="connsiteX626" fmla="*/ 8780911 w 12192000"/>
              <a:gd name="connsiteY626" fmla="*/ 4542402 h 6858000"/>
              <a:gd name="connsiteX627" fmla="*/ 8816651 w 12192000"/>
              <a:gd name="connsiteY627" fmla="*/ 4685147 h 6858000"/>
              <a:gd name="connsiteX628" fmla="*/ 9500655 w 12192000"/>
              <a:gd name="connsiteY628" fmla="*/ 4564669 h 6858000"/>
              <a:gd name="connsiteX629" fmla="*/ 3176301 w 12192000"/>
              <a:gd name="connsiteY629" fmla="*/ 4186275 h 6858000"/>
              <a:gd name="connsiteX630" fmla="*/ 3051793 w 12192000"/>
              <a:gd name="connsiteY630" fmla="*/ 4317538 h 6858000"/>
              <a:gd name="connsiteX631" fmla="*/ 3306933 w 12192000"/>
              <a:gd name="connsiteY631" fmla="*/ 4602172 h 6858000"/>
              <a:gd name="connsiteX632" fmla="*/ 6138747 w 12192000"/>
              <a:gd name="connsiteY632" fmla="*/ 4132999 h 6858000"/>
              <a:gd name="connsiteX633" fmla="*/ 6108967 w 12192000"/>
              <a:gd name="connsiteY633" fmla="*/ 4272288 h 6858000"/>
              <a:gd name="connsiteX634" fmla="*/ 6244788 w 12192000"/>
              <a:gd name="connsiteY634" fmla="*/ 4171212 h 6858000"/>
              <a:gd name="connsiteX635" fmla="*/ 6557217 w 12192000"/>
              <a:gd name="connsiteY635" fmla="*/ 3975709 h 6858000"/>
              <a:gd name="connsiteX636" fmla="*/ 6284984 w 12192000"/>
              <a:gd name="connsiteY636" fmla="*/ 4178286 h 6858000"/>
              <a:gd name="connsiteX637" fmla="*/ 6346493 w 12192000"/>
              <a:gd name="connsiteY637" fmla="*/ 4200451 h 6858000"/>
              <a:gd name="connsiteX638" fmla="*/ 6558567 w 12192000"/>
              <a:gd name="connsiteY638" fmla="*/ 3976883 h 6858000"/>
              <a:gd name="connsiteX639" fmla="*/ 3139792 w 12192000"/>
              <a:gd name="connsiteY639" fmla="*/ 3972932 h 6858000"/>
              <a:gd name="connsiteX640" fmla="*/ 3196707 w 12192000"/>
              <a:gd name="connsiteY640" fmla="*/ 4154116 h 6858000"/>
              <a:gd name="connsiteX641" fmla="*/ 3281119 w 12192000"/>
              <a:gd name="connsiteY641" fmla="*/ 4065121 h 6858000"/>
              <a:gd name="connsiteX642" fmla="*/ 5649207 w 12192000"/>
              <a:gd name="connsiteY642" fmla="*/ 3956605 h 6858000"/>
              <a:gd name="connsiteX643" fmla="*/ 5493843 w 12192000"/>
              <a:gd name="connsiteY643" fmla="*/ 4549562 h 6858000"/>
              <a:gd name="connsiteX644" fmla="*/ 5506941 w 12192000"/>
              <a:gd name="connsiteY644" fmla="*/ 4552846 h 6858000"/>
              <a:gd name="connsiteX645" fmla="*/ 5509532 w 12192000"/>
              <a:gd name="connsiteY645" fmla="*/ 4557381 h 6858000"/>
              <a:gd name="connsiteX646" fmla="*/ 5506294 w 12192000"/>
              <a:gd name="connsiteY646" fmla="*/ 4559972 h 6858000"/>
              <a:gd name="connsiteX647" fmla="*/ 5505645 w 12192000"/>
              <a:gd name="connsiteY647" fmla="*/ 4559972 h 6858000"/>
              <a:gd name="connsiteX648" fmla="*/ 5492011 w 12192000"/>
              <a:gd name="connsiteY648" fmla="*/ 4556555 h 6858000"/>
              <a:gd name="connsiteX649" fmla="*/ 5393959 w 12192000"/>
              <a:gd name="connsiteY649" fmla="*/ 4930774 h 6858000"/>
              <a:gd name="connsiteX650" fmla="*/ 5406438 w 12192000"/>
              <a:gd name="connsiteY650" fmla="*/ 4936743 h 6858000"/>
              <a:gd name="connsiteX651" fmla="*/ 5743934 w 12192000"/>
              <a:gd name="connsiteY651" fmla="*/ 4580929 h 6858000"/>
              <a:gd name="connsiteX652" fmla="*/ 5723349 w 12192000"/>
              <a:gd name="connsiteY652" fmla="*/ 4596249 h 6858000"/>
              <a:gd name="connsiteX653" fmla="*/ 5714278 w 12192000"/>
              <a:gd name="connsiteY653" fmla="*/ 4598840 h 6858000"/>
              <a:gd name="connsiteX654" fmla="*/ 5702615 w 12192000"/>
              <a:gd name="connsiteY654" fmla="*/ 4593010 h 6858000"/>
              <a:gd name="connsiteX655" fmla="*/ 5705854 w 12192000"/>
              <a:gd name="connsiteY655" fmla="*/ 4572280 h 6858000"/>
              <a:gd name="connsiteX656" fmla="*/ 6073416 w 12192000"/>
              <a:gd name="connsiteY656" fmla="*/ 4298745 h 6858000"/>
              <a:gd name="connsiteX657" fmla="*/ 6110990 w 12192000"/>
              <a:gd name="connsiteY657" fmla="*/ 4122997 h 6858000"/>
              <a:gd name="connsiteX658" fmla="*/ 8576941 w 12192000"/>
              <a:gd name="connsiteY658" fmla="*/ 3845831 h 6858000"/>
              <a:gd name="connsiteX659" fmla="*/ 7690793 w 12192000"/>
              <a:gd name="connsiteY659" fmla="*/ 4012578 h 6858000"/>
              <a:gd name="connsiteX660" fmla="*/ 7666629 w 12192000"/>
              <a:gd name="connsiteY660" fmla="*/ 4213365 h 6858000"/>
              <a:gd name="connsiteX661" fmla="*/ 8191305 w 12192000"/>
              <a:gd name="connsiteY661" fmla="*/ 4403855 h 6858000"/>
              <a:gd name="connsiteX662" fmla="*/ 8193247 w 12192000"/>
              <a:gd name="connsiteY662" fmla="*/ 4408389 h 6858000"/>
              <a:gd name="connsiteX663" fmla="*/ 8190008 w 12192000"/>
              <a:gd name="connsiteY663" fmla="*/ 4410333 h 6858000"/>
              <a:gd name="connsiteX664" fmla="*/ 8188712 w 12192000"/>
              <a:gd name="connsiteY664" fmla="*/ 4410333 h 6858000"/>
              <a:gd name="connsiteX665" fmla="*/ 7665774 w 12192000"/>
              <a:gd name="connsiteY665" fmla="*/ 4220473 h 6858000"/>
              <a:gd name="connsiteX666" fmla="*/ 7588740 w 12192000"/>
              <a:gd name="connsiteY666" fmla="*/ 4860639 h 6858000"/>
              <a:gd name="connsiteX667" fmla="*/ 7624266 w 12192000"/>
              <a:gd name="connsiteY667" fmla="*/ 4918433 h 6858000"/>
              <a:gd name="connsiteX668" fmla="*/ 7626311 w 12192000"/>
              <a:gd name="connsiteY668" fmla="*/ 4918202 h 6858000"/>
              <a:gd name="connsiteX669" fmla="*/ 7642509 w 12192000"/>
              <a:gd name="connsiteY669" fmla="*/ 4931159 h 6858000"/>
              <a:gd name="connsiteX670" fmla="*/ 7639189 w 12192000"/>
              <a:gd name="connsiteY670" fmla="*/ 4941928 h 6858000"/>
              <a:gd name="connsiteX671" fmla="*/ 7638832 w 12192000"/>
              <a:gd name="connsiteY671" fmla="*/ 4942129 h 6858000"/>
              <a:gd name="connsiteX672" fmla="*/ 8021233 w 12192000"/>
              <a:gd name="connsiteY672" fmla="*/ 5564217 h 6858000"/>
              <a:gd name="connsiteX673" fmla="*/ 8345326 w 12192000"/>
              <a:gd name="connsiteY673" fmla="*/ 5471256 h 6858000"/>
              <a:gd name="connsiteX674" fmla="*/ 8084396 w 12192000"/>
              <a:gd name="connsiteY674" fmla="*/ 5235620 h 6858000"/>
              <a:gd name="connsiteX675" fmla="*/ 8084396 w 12192000"/>
              <a:gd name="connsiteY675" fmla="*/ 5230437 h 6858000"/>
              <a:gd name="connsiteX676" fmla="*/ 8089579 w 12192000"/>
              <a:gd name="connsiteY676" fmla="*/ 5230437 h 6858000"/>
              <a:gd name="connsiteX677" fmla="*/ 8353616 w 12192000"/>
              <a:gd name="connsiteY677" fmla="*/ 5468877 h 6858000"/>
              <a:gd name="connsiteX678" fmla="*/ 8791933 w 12192000"/>
              <a:gd name="connsiteY678" fmla="*/ 5343153 h 6858000"/>
              <a:gd name="connsiteX679" fmla="*/ 8810075 w 12192000"/>
              <a:gd name="connsiteY679" fmla="*/ 5352871 h 6858000"/>
              <a:gd name="connsiteX680" fmla="*/ 8800356 w 12192000"/>
              <a:gd name="connsiteY680" fmla="*/ 5371009 h 6858000"/>
              <a:gd name="connsiteX681" fmla="*/ 8379057 w 12192000"/>
              <a:gd name="connsiteY681" fmla="*/ 5491853 h 6858000"/>
              <a:gd name="connsiteX682" fmla="*/ 8679289 w 12192000"/>
              <a:gd name="connsiteY682" fmla="*/ 5762980 h 6858000"/>
              <a:gd name="connsiteX683" fmla="*/ 8959866 w 12192000"/>
              <a:gd name="connsiteY683" fmla="*/ 5373588 h 6858000"/>
              <a:gd name="connsiteX684" fmla="*/ 8868729 w 12192000"/>
              <a:gd name="connsiteY684" fmla="*/ 5009974 h 6858000"/>
              <a:gd name="connsiteX685" fmla="*/ 8324267 w 12192000"/>
              <a:gd name="connsiteY685" fmla="*/ 4802996 h 6858000"/>
              <a:gd name="connsiteX686" fmla="*/ 8042928 w 12192000"/>
              <a:gd name="connsiteY686" fmla="*/ 4963547 h 6858000"/>
              <a:gd name="connsiteX687" fmla="*/ 8040983 w 12192000"/>
              <a:gd name="connsiteY687" fmla="*/ 4964195 h 6858000"/>
              <a:gd name="connsiteX688" fmla="*/ 8037745 w 12192000"/>
              <a:gd name="connsiteY688" fmla="*/ 4962252 h 6858000"/>
              <a:gd name="connsiteX689" fmla="*/ 8039041 w 12192000"/>
              <a:gd name="connsiteY689" fmla="*/ 4957070 h 6858000"/>
              <a:gd name="connsiteX690" fmla="*/ 8315121 w 12192000"/>
              <a:gd name="connsiteY690" fmla="*/ 4799519 h 6858000"/>
              <a:gd name="connsiteX691" fmla="*/ 8282526 w 12192000"/>
              <a:gd name="connsiteY691" fmla="*/ 4787128 h 6858000"/>
              <a:gd name="connsiteX692" fmla="*/ 7869284 w 12192000"/>
              <a:gd name="connsiteY692" fmla="*/ 4859900 h 6858000"/>
              <a:gd name="connsiteX693" fmla="*/ 7865397 w 12192000"/>
              <a:gd name="connsiteY693" fmla="*/ 4856661 h 6858000"/>
              <a:gd name="connsiteX694" fmla="*/ 7868637 w 12192000"/>
              <a:gd name="connsiteY694" fmla="*/ 4852127 h 6858000"/>
              <a:gd name="connsiteX695" fmla="*/ 8268322 w 12192000"/>
              <a:gd name="connsiteY695" fmla="*/ 4781728 h 6858000"/>
              <a:gd name="connsiteX696" fmla="*/ 8005348 w 12192000"/>
              <a:gd name="connsiteY696" fmla="*/ 4681758 h 6858000"/>
              <a:gd name="connsiteX697" fmla="*/ 8003405 w 12192000"/>
              <a:gd name="connsiteY697" fmla="*/ 4677223 h 6858000"/>
              <a:gd name="connsiteX698" fmla="*/ 8007940 w 12192000"/>
              <a:gd name="connsiteY698" fmla="*/ 4675280 h 6858000"/>
              <a:gd name="connsiteX699" fmla="*/ 8281738 w 12192000"/>
              <a:gd name="connsiteY699" fmla="*/ 4779365 h 6858000"/>
              <a:gd name="connsiteX700" fmla="*/ 8381108 w 12192000"/>
              <a:gd name="connsiteY700" fmla="*/ 4761862 h 6858000"/>
              <a:gd name="connsiteX701" fmla="*/ 8753305 w 12192000"/>
              <a:gd name="connsiteY701" fmla="*/ 4549460 h 6858000"/>
              <a:gd name="connsiteX702" fmla="*/ 8967155 w 12192000"/>
              <a:gd name="connsiteY702" fmla="*/ 3772402 h 6858000"/>
              <a:gd name="connsiteX703" fmla="*/ 8605169 w 12192000"/>
              <a:gd name="connsiteY703" fmla="*/ 3840517 h 6858000"/>
              <a:gd name="connsiteX704" fmla="*/ 8779005 w 12192000"/>
              <a:gd name="connsiteY704" fmla="*/ 4534793 h 6858000"/>
              <a:gd name="connsiteX705" fmla="*/ 9285793 w 12192000"/>
              <a:gd name="connsiteY705" fmla="*/ 4245585 h 6858000"/>
              <a:gd name="connsiteX706" fmla="*/ 10295975 w 12192000"/>
              <a:gd name="connsiteY706" fmla="*/ 3704969 h 6858000"/>
              <a:gd name="connsiteX707" fmla="*/ 10174580 w 12192000"/>
              <a:gd name="connsiteY707" fmla="*/ 4370974 h 6858000"/>
              <a:gd name="connsiteX708" fmla="*/ 10209173 w 12192000"/>
              <a:gd name="connsiteY708" fmla="*/ 4439874 h 6858000"/>
              <a:gd name="connsiteX709" fmla="*/ 10397898 w 12192000"/>
              <a:gd name="connsiteY709" fmla="*/ 4406632 h 6858000"/>
              <a:gd name="connsiteX710" fmla="*/ 11029394 w 12192000"/>
              <a:gd name="connsiteY710" fmla="*/ 3968872 h 6858000"/>
              <a:gd name="connsiteX711" fmla="*/ 5730166 w 12192000"/>
              <a:gd name="connsiteY711" fmla="*/ 3619648 h 6858000"/>
              <a:gd name="connsiteX712" fmla="*/ 5425744 w 12192000"/>
              <a:gd name="connsiteY712" fmla="*/ 3868666 h 6858000"/>
              <a:gd name="connsiteX713" fmla="*/ 5644369 w 12192000"/>
              <a:gd name="connsiteY713" fmla="*/ 3947450 h 6858000"/>
              <a:gd name="connsiteX714" fmla="*/ 9962737 w 12192000"/>
              <a:gd name="connsiteY714" fmla="*/ 3585062 h 6858000"/>
              <a:gd name="connsiteX715" fmla="*/ 9214182 w 12192000"/>
              <a:gd name="connsiteY715" fmla="*/ 3725920 h 6858000"/>
              <a:gd name="connsiteX716" fmla="*/ 9245481 w 12192000"/>
              <a:gd name="connsiteY716" fmla="*/ 4018433 h 6858000"/>
              <a:gd name="connsiteX717" fmla="*/ 9232523 w 12192000"/>
              <a:gd name="connsiteY717" fmla="*/ 4034627 h 6858000"/>
              <a:gd name="connsiteX718" fmla="*/ 9230580 w 12192000"/>
              <a:gd name="connsiteY718" fmla="*/ 4034627 h 6858000"/>
              <a:gd name="connsiteX719" fmla="*/ 9216325 w 12192000"/>
              <a:gd name="connsiteY719" fmla="*/ 4021672 h 6858000"/>
              <a:gd name="connsiteX720" fmla="*/ 9185262 w 12192000"/>
              <a:gd name="connsiteY720" fmla="*/ 3731361 h 6858000"/>
              <a:gd name="connsiteX721" fmla="*/ 8975229 w 12192000"/>
              <a:gd name="connsiteY721" fmla="*/ 3770884 h 6858000"/>
              <a:gd name="connsiteX722" fmla="*/ 9292365 w 12192000"/>
              <a:gd name="connsiteY722" fmla="*/ 4241834 h 6858000"/>
              <a:gd name="connsiteX723" fmla="*/ 9778077 w 12192000"/>
              <a:gd name="connsiteY723" fmla="*/ 3964668 h 6858000"/>
              <a:gd name="connsiteX724" fmla="*/ 9783260 w 12192000"/>
              <a:gd name="connsiteY724" fmla="*/ 3965963 h 6858000"/>
              <a:gd name="connsiteX725" fmla="*/ 9781965 w 12192000"/>
              <a:gd name="connsiteY725" fmla="*/ 3971146 h 6858000"/>
              <a:gd name="connsiteX726" fmla="*/ 9296595 w 12192000"/>
              <a:gd name="connsiteY726" fmla="*/ 4248117 h 6858000"/>
              <a:gd name="connsiteX727" fmla="*/ 9508787 w 12192000"/>
              <a:gd name="connsiteY727" fmla="*/ 4563237 h 6858000"/>
              <a:gd name="connsiteX728" fmla="*/ 10130026 w 12192000"/>
              <a:gd name="connsiteY728" fmla="*/ 4453814 h 6858000"/>
              <a:gd name="connsiteX729" fmla="*/ 10150638 w 12192000"/>
              <a:gd name="connsiteY729" fmla="*/ 4340725 h 6858000"/>
              <a:gd name="connsiteX730" fmla="*/ 9948483 w 12192000"/>
              <a:gd name="connsiteY730" fmla="*/ 3938108 h 6858000"/>
              <a:gd name="connsiteX731" fmla="*/ 9950427 w 12192000"/>
              <a:gd name="connsiteY731" fmla="*/ 3932926 h 6858000"/>
              <a:gd name="connsiteX732" fmla="*/ 9955609 w 12192000"/>
              <a:gd name="connsiteY732" fmla="*/ 3934868 h 6858000"/>
              <a:gd name="connsiteX733" fmla="*/ 10152971 w 12192000"/>
              <a:gd name="connsiteY733" fmla="*/ 4327934 h 6858000"/>
              <a:gd name="connsiteX734" fmla="*/ 10268331 w 12192000"/>
              <a:gd name="connsiteY734" fmla="*/ 3695039 h 6858000"/>
              <a:gd name="connsiteX735" fmla="*/ 10091028 w 12192000"/>
              <a:gd name="connsiteY735" fmla="*/ 3815029 h 6858000"/>
              <a:gd name="connsiteX736" fmla="*/ 10089083 w 12192000"/>
              <a:gd name="connsiteY736" fmla="*/ 3815029 h 6858000"/>
              <a:gd name="connsiteX737" fmla="*/ 10085844 w 12192000"/>
              <a:gd name="connsiteY737" fmla="*/ 3813731 h 6858000"/>
              <a:gd name="connsiteX738" fmla="*/ 10087140 w 12192000"/>
              <a:gd name="connsiteY738" fmla="*/ 3808550 h 6858000"/>
              <a:gd name="connsiteX739" fmla="*/ 10259560 w 12192000"/>
              <a:gd name="connsiteY739" fmla="*/ 3691866 h 6858000"/>
              <a:gd name="connsiteX740" fmla="*/ 1736662 w 12192000"/>
              <a:gd name="connsiteY740" fmla="*/ 3566849 h 6858000"/>
              <a:gd name="connsiteX741" fmla="*/ 1503904 w 12192000"/>
              <a:gd name="connsiteY741" fmla="*/ 3670583 h 6858000"/>
              <a:gd name="connsiteX742" fmla="*/ 1590258 w 12192000"/>
              <a:gd name="connsiteY742" fmla="*/ 3780695 h 6858000"/>
              <a:gd name="connsiteX743" fmla="*/ 1589609 w 12192000"/>
              <a:gd name="connsiteY743" fmla="*/ 3785878 h 6858000"/>
              <a:gd name="connsiteX744" fmla="*/ 1587018 w 12192000"/>
              <a:gd name="connsiteY744" fmla="*/ 3787173 h 6858000"/>
              <a:gd name="connsiteX745" fmla="*/ 1584427 w 12192000"/>
              <a:gd name="connsiteY745" fmla="*/ 3785878 h 6858000"/>
              <a:gd name="connsiteX746" fmla="*/ 1496593 w 12192000"/>
              <a:gd name="connsiteY746" fmla="*/ 3673842 h 6858000"/>
              <a:gd name="connsiteX747" fmla="*/ 1247613 w 12192000"/>
              <a:gd name="connsiteY747" fmla="*/ 3784804 h 6858000"/>
              <a:gd name="connsiteX748" fmla="*/ 1805597 w 12192000"/>
              <a:gd name="connsiteY748" fmla="*/ 3893716 h 6858000"/>
              <a:gd name="connsiteX749" fmla="*/ 3535196 w 12192000"/>
              <a:gd name="connsiteY749" fmla="*/ 3339551 h 6858000"/>
              <a:gd name="connsiteX750" fmla="*/ 3504795 w 12192000"/>
              <a:gd name="connsiteY750" fmla="*/ 3370669 h 6858000"/>
              <a:gd name="connsiteX751" fmla="*/ 3613249 w 12192000"/>
              <a:gd name="connsiteY751" fmla="*/ 3376425 h 6858000"/>
              <a:gd name="connsiteX752" fmla="*/ 6348096 w 12192000"/>
              <a:gd name="connsiteY752" fmla="*/ 3153806 h 6858000"/>
              <a:gd name="connsiteX753" fmla="*/ 6140217 w 12192000"/>
              <a:gd name="connsiteY753" fmla="*/ 4126117 h 6858000"/>
              <a:gd name="connsiteX754" fmla="*/ 6251497 w 12192000"/>
              <a:gd name="connsiteY754" fmla="*/ 4166219 h 6858000"/>
              <a:gd name="connsiteX755" fmla="*/ 6534300 w 12192000"/>
              <a:gd name="connsiteY755" fmla="*/ 3955774 h 6858000"/>
              <a:gd name="connsiteX756" fmla="*/ 6347413 w 12192000"/>
              <a:gd name="connsiteY756" fmla="*/ 3793216 h 6858000"/>
              <a:gd name="connsiteX757" fmla="*/ 6239748 w 12192000"/>
              <a:gd name="connsiteY757" fmla="*/ 3913491 h 6858000"/>
              <a:gd name="connsiteX758" fmla="*/ 6237155 w 12192000"/>
              <a:gd name="connsiteY758" fmla="*/ 3914140 h 6858000"/>
              <a:gd name="connsiteX759" fmla="*/ 6234564 w 12192000"/>
              <a:gd name="connsiteY759" fmla="*/ 3913491 h 6858000"/>
              <a:gd name="connsiteX760" fmla="*/ 6234564 w 12192000"/>
              <a:gd name="connsiteY760" fmla="*/ 3908309 h 6858000"/>
              <a:gd name="connsiteX761" fmla="*/ 6341891 w 12192000"/>
              <a:gd name="connsiteY761" fmla="*/ 3788412 h 6858000"/>
              <a:gd name="connsiteX762" fmla="*/ 6273440 w 12192000"/>
              <a:gd name="connsiteY762" fmla="*/ 3728874 h 6858000"/>
              <a:gd name="connsiteX763" fmla="*/ 6272142 w 12192000"/>
              <a:gd name="connsiteY763" fmla="*/ 3708142 h 6858000"/>
              <a:gd name="connsiteX764" fmla="*/ 6292877 w 12192000"/>
              <a:gd name="connsiteY764" fmla="*/ 3706846 h 6858000"/>
              <a:gd name="connsiteX765" fmla="*/ 6361484 w 12192000"/>
              <a:gd name="connsiteY765" fmla="*/ 3766523 h 6858000"/>
              <a:gd name="connsiteX766" fmla="*/ 6699791 w 12192000"/>
              <a:gd name="connsiteY766" fmla="*/ 3388597 h 6858000"/>
              <a:gd name="connsiteX767" fmla="*/ 935058 w 12192000"/>
              <a:gd name="connsiteY767" fmla="*/ 2957567 h 6858000"/>
              <a:gd name="connsiteX768" fmla="*/ 790707 w 12192000"/>
              <a:gd name="connsiteY768" fmla="*/ 3336407 h 6858000"/>
              <a:gd name="connsiteX769" fmla="*/ 983797 w 12192000"/>
              <a:gd name="connsiteY769" fmla="*/ 3519635 h 6858000"/>
              <a:gd name="connsiteX770" fmla="*/ 983797 w 12192000"/>
              <a:gd name="connsiteY770" fmla="*/ 3524817 h 6858000"/>
              <a:gd name="connsiteX771" fmla="*/ 981204 w 12192000"/>
              <a:gd name="connsiteY771" fmla="*/ 3525464 h 6858000"/>
              <a:gd name="connsiteX772" fmla="*/ 978613 w 12192000"/>
              <a:gd name="connsiteY772" fmla="*/ 3524170 h 6858000"/>
              <a:gd name="connsiteX773" fmla="*/ 788019 w 12192000"/>
              <a:gd name="connsiteY773" fmla="*/ 3343462 h 6858000"/>
              <a:gd name="connsiteX774" fmla="*/ 663308 w 12192000"/>
              <a:gd name="connsiteY774" fmla="*/ 3670757 h 6858000"/>
              <a:gd name="connsiteX775" fmla="*/ 1235291 w 12192000"/>
              <a:gd name="connsiteY775" fmla="*/ 3782399 h 6858000"/>
              <a:gd name="connsiteX776" fmla="*/ 1492020 w 12192000"/>
              <a:gd name="connsiteY776" fmla="*/ 3668006 h 6858000"/>
              <a:gd name="connsiteX777" fmla="*/ 8124233 w 12192000"/>
              <a:gd name="connsiteY777" fmla="*/ 2949560 h 6858000"/>
              <a:gd name="connsiteX778" fmla="*/ 8035740 w 12192000"/>
              <a:gd name="connsiteY778" fmla="*/ 3117184 h 6858000"/>
              <a:gd name="connsiteX779" fmla="*/ 8112118 w 12192000"/>
              <a:gd name="connsiteY779" fmla="*/ 3178332 h 6858000"/>
              <a:gd name="connsiteX780" fmla="*/ 8125394 w 12192000"/>
              <a:gd name="connsiteY780" fmla="*/ 2950423 h 6858000"/>
              <a:gd name="connsiteX781" fmla="*/ 11665490 w 12192000"/>
              <a:gd name="connsiteY781" fmla="*/ 2930788 h 6858000"/>
              <a:gd name="connsiteX782" fmla="*/ 11670674 w 12192000"/>
              <a:gd name="connsiteY782" fmla="*/ 2931435 h 6858000"/>
              <a:gd name="connsiteX783" fmla="*/ 11670025 w 12192000"/>
              <a:gd name="connsiteY783" fmla="*/ 2936622 h 6858000"/>
              <a:gd name="connsiteX784" fmla="*/ 10686472 w 12192000"/>
              <a:gd name="connsiteY784" fmla="*/ 3741179 h 6858000"/>
              <a:gd name="connsiteX785" fmla="*/ 10683879 w 12192000"/>
              <a:gd name="connsiteY785" fmla="*/ 3741829 h 6858000"/>
              <a:gd name="connsiteX786" fmla="*/ 10681288 w 12192000"/>
              <a:gd name="connsiteY786" fmla="*/ 3740532 h 6858000"/>
              <a:gd name="connsiteX787" fmla="*/ 10681936 w 12192000"/>
              <a:gd name="connsiteY787" fmla="*/ 3735348 h 6858000"/>
              <a:gd name="connsiteX788" fmla="*/ 5932283 w 12192000"/>
              <a:gd name="connsiteY788" fmla="*/ 2876218 h 6858000"/>
              <a:gd name="connsiteX789" fmla="*/ 5742676 w 12192000"/>
              <a:gd name="connsiteY789" fmla="*/ 3599875 h 6858000"/>
              <a:gd name="connsiteX790" fmla="*/ 6253353 w 12192000"/>
              <a:gd name="connsiteY790" fmla="*/ 3182133 h 6858000"/>
              <a:gd name="connsiteX791" fmla="*/ 6258537 w 12192000"/>
              <a:gd name="connsiteY791" fmla="*/ 3182780 h 6858000"/>
              <a:gd name="connsiteX792" fmla="*/ 6257888 w 12192000"/>
              <a:gd name="connsiteY792" fmla="*/ 3187962 h 6858000"/>
              <a:gd name="connsiteX793" fmla="*/ 5739494 w 12192000"/>
              <a:gd name="connsiteY793" fmla="*/ 3612017 h 6858000"/>
              <a:gd name="connsiteX794" fmla="*/ 5650982 w 12192000"/>
              <a:gd name="connsiteY794" fmla="*/ 3949832 h 6858000"/>
              <a:gd name="connsiteX795" fmla="*/ 6112462 w 12192000"/>
              <a:gd name="connsiteY795" fmla="*/ 4116116 h 6858000"/>
              <a:gd name="connsiteX796" fmla="*/ 6321937 w 12192000"/>
              <a:gd name="connsiteY796" fmla="*/ 3136341 h 6858000"/>
              <a:gd name="connsiteX797" fmla="*/ 5823316 w 12192000"/>
              <a:gd name="connsiteY797" fmla="*/ 2803472 h 6858000"/>
              <a:gd name="connsiteX798" fmla="*/ 5361909 w 12192000"/>
              <a:gd name="connsiteY798" fmla="*/ 3062384 h 6858000"/>
              <a:gd name="connsiteX799" fmla="*/ 5374764 w 12192000"/>
              <a:gd name="connsiteY799" fmla="*/ 3129014 h 6858000"/>
              <a:gd name="connsiteX800" fmla="*/ 5372172 w 12192000"/>
              <a:gd name="connsiteY800" fmla="*/ 3133551 h 6858000"/>
              <a:gd name="connsiteX801" fmla="*/ 5371525 w 12192000"/>
              <a:gd name="connsiteY801" fmla="*/ 3134198 h 6858000"/>
              <a:gd name="connsiteX802" fmla="*/ 5367637 w 12192000"/>
              <a:gd name="connsiteY802" fmla="*/ 3130958 h 6858000"/>
              <a:gd name="connsiteX803" fmla="*/ 5355141 w 12192000"/>
              <a:gd name="connsiteY803" fmla="*/ 3066182 h 6858000"/>
              <a:gd name="connsiteX804" fmla="*/ 5229099 w 12192000"/>
              <a:gd name="connsiteY804" fmla="*/ 3136912 h 6858000"/>
              <a:gd name="connsiteX805" fmla="*/ 5355326 w 12192000"/>
              <a:gd name="connsiteY805" fmla="*/ 3338901 h 6858000"/>
              <a:gd name="connsiteX806" fmla="*/ 5354030 w 12192000"/>
              <a:gd name="connsiteY806" fmla="*/ 3344084 h 6858000"/>
              <a:gd name="connsiteX807" fmla="*/ 5352086 w 12192000"/>
              <a:gd name="connsiteY807" fmla="*/ 3344084 h 6858000"/>
              <a:gd name="connsiteX808" fmla="*/ 5348847 w 12192000"/>
              <a:gd name="connsiteY808" fmla="*/ 3342139 h 6858000"/>
              <a:gd name="connsiteX809" fmla="*/ 5222766 w 12192000"/>
              <a:gd name="connsiteY809" fmla="*/ 3140466 h 6858000"/>
              <a:gd name="connsiteX810" fmla="*/ 4809122 w 12192000"/>
              <a:gd name="connsiteY810" fmla="*/ 3372587 h 6858000"/>
              <a:gd name="connsiteX811" fmla="*/ 4807178 w 12192000"/>
              <a:gd name="connsiteY811" fmla="*/ 3373235 h 6858000"/>
              <a:gd name="connsiteX812" fmla="*/ 4803939 w 12192000"/>
              <a:gd name="connsiteY812" fmla="*/ 3371290 h 6858000"/>
              <a:gd name="connsiteX813" fmla="*/ 4805236 w 12192000"/>
              <a:gd name="connsiteY813" fmla="*/ 3366110 h 6858000"/>
              <a:gd name="connsiteX814" fmla="*/ 5218758 w 12192000"/>
              <a:gd name="connsiteY814" fmla="*/ 3134057 h 6858000"/>
              <a:gd name="connsiteX815" fmla="*/ 5038922 w 12192000"/>
              <a:gd name="connsiteY815" fmla="*/ 2846412 h 6858000"/>
              <a:gd name="connsiteX816" fmla="*/ 4496113 w 12192000"/>
              <a:gd name="connsiteY816" fmla="*/ 2970564 h 6858000"/>
              <a:gd name="connsiteX817" fmla="*/ 4602638 w 12192000"/>
              <a:gd name="connsiteY817" fmla="*/ 3487453 h 6858000"/>
              <a:gd name="connsiteX818" fmla="*/ 4950837 w 12192000"/>
              <a:gd name="connsiteY818" fmla="*/ 3580319 h 6858000"/>
              <a:gd name="connsiteX819" fmla="*/ 5053391 w 12192000"/>
              <a:gd name="connsiteY819" fmla="*/ 3322059 h 6858000"/>
              <a:gd name="connsiteX820" fmla="*/ 5057926 w 12192000"/>
              <a:gd name="connsiteY820" fmla="*/ 3320115 h 6858000"/>
              <a:gd name="connsiteX821" fmla="*/ 5059870 w 12192000"/>
              <a:gd name="connsiteY821" fmla="*/ 3324649 h 6858000"/>
              <a:gd name="connsiteX822" fmla="*/ 4957557 w 12192000"/>
              <a:gd name="connsiteY822" fmla="*/ 3582111 h 6858000"/>
              <a:gd name="connsiteX823" fmla="*/ 5279519 w 12192000"/>
              <a:gd name="connsiteY823" fmla="*/ 3667980 h 6858000"/>
              <a:gd name="connsiteX824" fmla="*/ 5282110 w 12192000"/>
              <a:gd name="connsiteY824" fmla="*/ 3672512 h 6858000"/>
              <a:gd name="connsiteX825" fmla="*/ 5278224 w 12192000"/>
              <a:gd name="connsiteY825" fmla="*/ 3675105 h 6858000"/>
              <a:gd name="connsiteX826" fmla="*/ 5277575 w 12192000"/>
              <a:gd name="connsiteY826" fmla="*/ 3675105 h 6858000"/>
              <a:gd name="connsiteX827" fmla="*/ 4954810 w 12192000"/>
              <a:gd name="connsiteY827" fmla="*/ 3589022 h 6858000"/>
              <a:gd name="connsiteX828" fmla="*/ 4764033 w 12192000"/>
              <a:gd name="connsiteY828" fmla="*/ 4069076 h 6858000"/>
              <a:gd name="connsiteX829" fmla="*/ 5090618 w 12192000"/>
              <a:gd name="connsiteY829" fmla="*/ 4186763 h 6858000"/>
              <a:gd name="connsiteX830" fmla="*/ 5176498 w 12192000"/>
              <a:gd name="connsiteY830" fmla="*/ 4145385 h 6858000"/>
              <a:gd name="connsiteX831" fmla="*/ 5195936 w 12192000"/>
              <a:gd name="connsiteY831" fmla="*/ 4152512 h 6858000"/>
              <a:gd name="connsiteX832" fmla="*/ 5188809 w 12192000"/>
              <a:gd name="connsiteY832" fmla="*/ 4171945 h 6858000"/>
              <a:gd name="connsiteX833" fmla="*/ 5129199 w 12192000"/>
              <a:gd name="connsiteY833" fmla="*/ 4200666 h 6858000"/>
              <a:gd name="connsiteX834" fmla="*/ 5344311 w 12192000"/>
              <a:gd name="connsiteY834" fmla="*/ 4278183 h 6858000"/>
              <a:gd name="connsiteX835" fmla="*/ 5346255 w 12192000"/>
              <a:gd name="connsiteY835" fmla="*/ 4282718 h 6858000"/>
              <a:gd name="connsiteX836" fmla="*/ 5343015 w 12192000"/>
              <a:gd name="connsiteY836" fmla="*/ 4284661 h 6858000"/>
              <a:gd name="connsiteX837" fmla="*/ 5341718 w 12192000"/>
              <a:gd name="connsiteY837" fmla="*/ 4284661 h 6858000"/>
              <a:gd name="connsiteX838" fmla="*/ 5120398 w 12192000"/>
              <a:gd name="connsiteY838" fmla="*/ 4204906 h 6858000"/>
              <a:gd name="connsiteX839" fmla="*/ 4787416 w 12192000"/>
              <a:gd name="connsiteY839" fmla="*/ 4365338 h 6858000"/>
              <a:gd name="connsiteX840" fmla="*/ 4797614 w 12192000"/>
              <a:gd name="connsiteY840" fmla="*/ 4375001 h 6858000"/>
              <a:gd name="connsiteX841" fmla="*/ 5487210 w 12192000"/>
              <a:gd name="connsiteY841" fmla="*/ 4547899 h 6858000"/>
              <a:gd name="connsiteX842" fmla="*/ 5642596 w 12192000"/>
              <a:gd name="connsiteY842" fmla="*/ 3954223 h 6858000"/>
              <a:gd name="connsiteX843" fmla="*/ 5419455 w 12192000"/>
              <a:gd name="connsiteY843" fmla="*/ 3873814 h 6858000"/>
              <a:gd name="connsiteX844" fmla="*/ 5274335 w 12192000"/>
              <a:gd name="connsiteY844" fmla="*/ 3992522 h 6858000"/>
              <a:gd name="connsiteX845" fmla="*/ 5271743 w 12192000"/>
              <a:gd name="connsiteY845" fmla="*/ 3993169 h 6858000"/>
              <a:gd name="connsiteX846" fmla="*/ 5269151 w 12192000"/>
              <a:gd name="connsiteY846" fmla="*/ 3991876 h 6858000"/>
              <a:gd name="connsiteX847" fmla="*/ 5269800 w 12192000"/>
              <a:gd name="connsiteY847" fmla="*/ 3986692 h 6858000"/>
              <a:gd name="connsiteX848" fmla="*/ 5411360 w 12192000"/>
              <a:gd name="connsiteY848" fmla="*/ 3870895 h 6858000"/>
              <a:gd name="connsiteX849" fmla="*/ 5186217 w 12192000"/>
              <a:gd name="connsiteY849" fmla="*/ 3789763 h 6858000"/>
              <a:gd name="connsiteX850" fmla="*/ 5184274 w 12192000"/>
              <a:gd name="connsiteY850" fmla="*/ 3785228 h 6858000"/>
              <a:gd name="connsiteX851" fmla="*/ 5188808 w 12192000"/>
              <a:gd name="connsiteY851" fmla="*/ 3783285 h 6858000"/>
              <a:gd name="connsiteX852" fmla="*/ 5417649 w 12192000"/>
              <a:gd name="connsiteY852" fmla="*/ 3865749 h 6858000"/>
              <a:gd name="connsiteX853" fmla="*/ 5733342 w 12192000"/>
              <a:gd name="connsiteY853" fmla="*/ 3607509 h 6858000"/>
              <a:gd name="connsiteX854" fmla="*/ 5925868 w 12192000"/>
              <a:gd name="connsiteY854" fmla="*/ 2871935 h 6858000"/>
              <a:gd name="connsiteX855" fmla="*/ 5301171 w 12192000"/>
              <a:gd name="connsiteY855" fmla="*/ 2786426 h 6858000"/>
              <a:gd name="connsiteX856" fmla="*/ 5046473 w 12192000"/>
              <a:gd name="connsiteY856" fmla="*/ 2844683 h 6858000"/>
              <a:gd name="connsiteX857" fmla="*/ 5225094 w 12192000"/>
              <a:gd name="connsiteY857" fmla="*/ 3130501 h 6858000"/>
              <a:gd name="connsiteX858" fmla="*/ 5353635 w 12192000"/>
              <a:gd name="connsiteY858" fmla="*/ 3058370 h 6858000"/>
              <a:gd name="connsiteX859" fmla="*/ 5964526 w 12192000"/>
              <a:gd name="connsiteY859" fmla="*/ 2724231 h 6858000"/>
              <a:gd name="connsiteX860" fmla="*/ 5830700 w 12192000"/>
              <a:gd name="connsiteY860" fmla="*/ 2799330 h 6858000"/>
              <a:gd name="connsiteX861" fmla="*/ 5927888 w 12192000"/>
              <a:gd name="connsiteY861" fmla="*/ 2864210 h 6858000"/>
              <a:gd name="connsiteX862" fmla="*/ 5671049 w 12192000"/>
              <a:gd name="connsiteY862" fmla="*/ 2701818 h 6858000"/>
              <a:gd name="connsiteX863" fmla="*/ 5647904 w 12192000"/>
              <a:gd name="connsiteY863" fmla="*/ 2707111 h 6858000"/>
              <a:gd name="connsiteX864" fmla="*/ 5591819 w 12192000"/>
              <a:gd name="connsiteY864" fmla="*/ 2838166 h 6858000"/>
              <a:gd name="connsiteX865" fmla="*/ 5588579 w 12192000"/>
              <a:gd name="connsiteY865" fmla="*/ 2840110 h 6858000"/>
              <a:gd name="connsiteX866" fmla="*/ 5587284 w 12192000"/>
              <a:gd name="connsiteY866" fmla="*/ 2840110 h 6858000"/>
              <a:gd name="connsiteX867" fmla="*/ 5585340 w 12192000"/>
              <a:gd name="connsiteY867" fmla="*/ 2835575 h 6858000"/>
              <a:gd name="connsiteX868" fmla="*/ 5639492 w 12192000"/>
              <a:gd name="connsiteY868" fmla="*/ 2709034 h 6858000"/>
              <a:gd name="connsiteX869" fmla="*/ 5308355 w 12192000"/>
              <a:gd name="connsiteY869" fmla="*/ 2784781 h 6858000"/>
              <a:gd name="connsiteX870" fmla="*/ 5360403 w 12192000"/>
              <a:gd name="connsiteY870" fmla="*/ 3054572 h 6858000"/>
              <a:gd name="connsiteX871" fmla="*/ 5816269 w 12192000"/>
              <a:gd name="connsiteY871" fmla="*/ 2798770 h 6858000"/>
              <a:gd name="connsiteX872" fmla="*/ 2089485 w 12192000"/>
              <a:gd name="connsiteY872" fmla="*/ 2656605 h 6858000"/>
              <a:gd name="connsiteX873" fmla="*/ 2219595 w 12192000"/>
              <a:gd name="connsiteY873" fmla="*/ 3343814 h 6858000"/>
              <a:gd name="connsiteX874" fmla="*/ 2901262 w 12192000"/>
              <a:gd name="connsiteY874" fmla="*/ 3040078 h 6858000"/>
              <a:gd name="connsiteX875" fmla="*/ 2076955 w 12192000"/>
              <a:gd name="connsiteY875" fmla="*/ 2630013 h 6858000"/>
              <a:gd name="connsiteX876" fmla="*/ 2066960 w 12192000"/>
              <a:gd name="connsiteY876" fmla="*/ 2637452 h 6858000"/>
              <a:gd name="connsiteX877" fmla="*/ 2079486 w 12192000"/>
              <a:gd name="connsiteY877" fmla="*/ 2643372 h 6858000"/>
              <a:gd name="connsiteX878" fmla="*/ 5989455 w 12192000"/>
              <a:gd name="connsiteY878" fmla="*/ 2628984 h 6858000"/>
              <a:gd name="connsiteX879" fmla="*/ 5681171 w 12192000"/>
              <a:gd name="connsiteY879" fmla="*/ 2699502 h 6858000"/>
              <a:gd name="connsiteX880" fmla="*/ 5823653 w 12192000"/>
              <a:gd name="connsiteY880" fmla="*/ 2794625 h 6858000"/>
              <a:gd name="connsiteX881" fmla="*/ 5967182 w 12192000"/>
              <a:gd name="connsiteY881" fmla="*/ 2714082 h 6858000"/>
              <a:gd name="connsiteX882" fmla="*/ 6207847 w 12192000"/>
              <a:gd name="connsiteY882" fmla="*/ 2579029 h 6858000"/>
              <a:gd name="connsiteX883" fmla="*/ 5997546 w 12192000"/>
              <a:gd name="connsiteY883" fmla="*/ 2627135 h 6858000"/>
              <a:gd name="connsiteX884" fmla="*/ 5976071 w 12192000"/>
              <a:gd name="connsiteY884" fmla="*/ 2709095 h 6858000"/>
              <a:gd name="connsiteX885" fmla="*/ 6367844 w 12192000"/>
              <a:gd name="connsiteY885" fmla="*/ 2542432 h 6858000"/>
              <a:gd name="connsiteX886" fmla="*/ 6233896 w 12192000"/>
              <a:gd name="connsiteY886" fmla="*/ 2573071 h 6858000"/>
              <a:gd name="connsiteX887" fmla="*/ 5973411 w 12192000"/>
              <a:gd name="connsiteY887" fmla="*/ 2719245 h 6858000"/>
              <a:gd name="connsiteX888" fmla="*/ 5934306 w 12192000"/>
              <a:gd name="connsiteY888" fmla="*/ 2868495 h 6858000"/>
              <a:gd name="connsiteX889" fmla="*/ 6323634 w 12192000"/>
              <a:gd name="connsiteY889" fmla="*/ 3128401 h 6858000"/>
              <a:gd name="connsiteX890" fmla="*/ 6411448 w 12192000"/>
              <a:gd name="connsiteY890" fmla="*/ 2717675 h 6858000"/>
              <a:gd name="connsiteX891" fmla="*/ 6428942 w 12192000"/>
              <a:gd name="connsiteY891" fmla="*/ 2706660 h 6858000"/>
              <a:gd name="connsiteX892" fmla="*/ 6439956 w 12192000"/>
              <a:gd name="connsiteY892" fmla="*/ 2724152 h 6858000"/>
              <a:gd name="connsiteX893" fmla="*/ 6349795 w 12192000"/>
              <a:gd name="connsiteY893" fmla="*/ 3145865 h 6858000"/>
              <a:gd name="connsiteX894" fmla="*/ 6704875 w 12192000"/>
              <a:gd name="connsiteY894" fmla="*/ 3382918 h 6858000"/>
              <a:gd name="connsiteX895" fmla="*/ 6991996 w 12192000"/>
              <a:gd name="connsiteY895" fmla="*/ 3062169 h 6858000"/>
              <a:gd name="connsiteX896" fmla="*/ 6335900 w 12192000"/>
              <a:gd name="connsiteY896" fmla="*/ 2515830 h 6858000"/>
              <a:gd name="connsiteX897" fmla="*/ 6324101 w 12192000"/>
              <a:gd name="connsiteY897" fmla="*/ 2522451 h 6858000"/>
              <a:gd name="connsiteX898" fmla="*/ 6339595 w 12192000"/>
              <a:gd name="connsiteY898" fmla="*/ 2518907 h 6858000"/>
              <a:gd name="connsiteX899" fmla="*/ 7511353 w 12192000"/>
              <a:gd name="connsiteY899" fmla="*/ 2492970 h 6858000"/>
              <a:gd name="connsiteX900" fmla="*/ 7404768 w 12192000"/>
              <a:gd name="connsiteY900" fmla="*/ 2612037 h 6858000"/>
              <a:gd name="connsiteX901" fmla="*/ 8029743 w 12192000"/>
              <a:gd name="connsiteY901" fmla="*/ 3112385 h 6858000"/>
              <a:gd name="connsiteX902" fmla="*/ 8118110 w 12192000"/>
              <a:gd name="connsiteY902" fmla="*/ 2945000 h 6858000"/>
              <a:gd name="connsiteX903" fmla="*/ 4373919 w 12192000"/>
              <a:gd name="connsiteY903" fmla="*/ 2416473 h 6858000"/>
              <a:gd name="connsiteX904" fmla="*/ 3512609 w 12192000"/>
              <a:gd name="connsiteY904" fmla="*/ 2500655 h 6858000"/>
              <a:gd name="connsiteX905" fmla="*/ 3601378 w 12192000"/>
              <a:gd name="connsiteY905" fmla="*/ 2728129 h 6858000"/>
              <a:gd name="connsiteX906" fmla="*/ 4124954 w 12192000"/>
              <a:gd name="connsiteY906" fmla="*/ 2494834 h 6858000"/>
              <a:gd name="connsiteX907" fmla="*/ 4129490 w 12192000"/>
              <a:gd name="connsiteY907" fmla="*/ 2496778 h 6858000"/>
              <a:gd name="connsiteX908" fmla="*/ 4127545 w 12192000"/>
              <a:gd name="connsiteY908" fmla="*/ 2501313 h 6858000"/>
              <a:gd name="connsiteX909" fmla="*/ 3603930 w 12192000"/>
              <a:gd name="connsiteY909" fmla="*/ 2734672 h 6858000"/>
              <a:gd name="connsiteX910" fmla="*/ 3670107 w 12192000"/>
              <a:gd name="connsiteY910" fmla="*/ 2904237 h 6858000"/>
              <a:gd name="connsiteX911" fmla="*/ 3668163 w 12192000"/>
              <a:gd name="connsiteY911" fmla="*/ 2908777 h 6858000"/>
              <a:gd name="connsiteX912" fmla="*/ 3666866 w 12192000"/>
              <a:gd name="connsiteY912" fmla="*/ 2909425 h 6858000"/>
              <a:gd name="connsiteX913" fmla="*/ 3663626 w 12192000"/>
              <a:gd name="connsiteY913" fmla="*/ 2906832 h 6858000"/>
              <a:gd name="connsiteX914" fmla="*/ 3597550 w 12192000"/>
              <a:gd name="connsiteY914" fmla="*/ 2737517 h 6858000"/>
              <a:gd name="connsiteX915" fmla="*/ 2918757 w 12192000"/>
              <a:gd name="connsiteY915" fmla="*/ 3040026 h 6858000"/>
              <a:gd name="connsiteX916" fmla="*/ 3533650 w 12192000"/>
              <a:gd name="connsiteY916" fmla="*/ 3330644 h 6858000"/>
              <a:gd name="connsiteX917" fmla="*/ 4257781 w 12192000"/>
              <a:gd name="connsiteY917" fmla="*/ 2589414 h 6858000"/>
              <a:gd name="connsiteX918" fmla="*/ 4262965 w 12192000"/>
              <a:gd name="connsiteY918" fmla="*/ 2589414 h 6858000"/>
              <a:gd name="connsiteX919" fmla="*/ 4262965 w 12192000"/>
              <a:gd name="connsiteY919" fmla="*/ 2594598 h 6858000"/>
              <a:gd name="connsiteX920" fmla="*/ 3540661 w 12192000"/>
              <a:gd name="connsiteY920" fmla="*/ 3333958 h 6858000"/>
              <a:gd name="connsiteX921" fmla="*/ 3632692 w 12192000"/>
              <a:gd name="connsiteY921" fmla="*/ 3377455 h 6858000"/>
              <a:gd name="connsiteX922" fmla="*/ 4126898 w 12192000"/>
              <a:gd name="connsiteY922" fmla="*/ 3403681 h 6858000"/>
              <a:gd name="connsiteX923" fmla="*/ 4130139 w 12192000"/>
              <a:gd name="connsiteY923" fmla="*/ 3407567 h 6858000"/>
              <a:gd name="connsiteX924" fmla="*/ 4126898 w 12192000"/>
              <a:gd name="connsiteY924" fmla="*/ 3410806 h 6858000"/>
              <a:gd name="connsiteX925" fmla="*/ 3649702 w 12192000"/>
              <a:gd name="connsiteY925" fmla="*/ 3385495 h 6858000"/>
              <a:gd name="connsiteX926" fmla="*/ 4259724 w 12192000"/>
              <a:gd name="connsiteY926" fmla="*/ 3673809 h 6858000"/>
              <a:gd name="connsiteX927" fmla="*/ 4261668 w 12192000"/>
              <a:gd name="connsiteY927" fmla="*/ 3678991 h 6858000"/>
              <a:gd name="connsiteX928" fmla="*/ 4257781 w 12192000"/>
              <a:gd name="connsiteY928" fmla="*/ 3680936 h 6858000"/>
              <a:gd name="connsiteX929" fmla="*/ 4256485 w 12192000"/>
              <a:gd name="connsiteY929" fmla="*/ 3680288 h 6858000"/>
              <a:gd name="connsiteX930" fmla="*/ 3630270 w 12192000"/>
              <a:gd name="connsiteY930" fmla="*/ 3384465 h 6858000"/>
              <a:gd name="connsiteX931" fmla="*/ 3498163 w 12192000"/>
              <a:gd name="connsiteY931" fmla="*/ 3377457 h 6858000"/>
              <a:gd name="connsiteX932" fmla="*/ 3339021 w 12192000"/>
              <a:gd name="connsiteY932" fmla="*/ 3540365 h 6858000"/>
              <a:gd name="connsiteX933" fmla="*/ 3336427 w 12192000"/>
              <a:gd name="connsiteY933" fmla="*/ 3541661 h 6858000"/>
              <a:gd name="connsiteX934" fmla="*/ 3333833 w 12192000"/>
              <a:gd name="connsiteY934" fmla="*/ 3540365 h 6858000"/>
              <a:gd name="connsiteX935" fmla="*/ 3333833 w 12192000"/>
              <a:gd name="connsiteY935" fmla="*/ 3535181 h 6858000"/>
              <a:gd name="connsiteX936" fmla="*/ 3488421 w 12192000"/>
              <a:gd name="connsiteY936" fmla="*/ 3376940 h 6858000"/>
              <a:gd name="connsiteX937" fmla="*/ 2746813 w 12192000"/>
              <a:gd name="connsiteY937" fmla="*/ 3337606 h 6858000"/>
              <a:gd name="connsiteX938" fmla="*/ 2743573 w 12192000"/>
              <a:gd name="connsiteY938" fmla="*/ 3333720 h 6858000"/>
              <a:gd name="connsiteX939" fmla="*/ 2747459 w 12192000"/>
              <a:gd name="connsiteY939" fmla="*/ 3330482 h 6858000"/>
              <a:gd name="connsiteX940" fmla="*/ 3495055 w 12192000"/>
              <a:gd name="connsiteY940" fmla="*/ 3370152 h 6858000"/>
              <a:gd name="connsiteX941" fmla="*/ 3528184 w 12192000"/>
              <a:gd name="connsiteY941" fmla="*/ 3336238 h 6858000"/>
              <a:gd name="connsiteX942" fmla="*/ 2909696 w 12192000"/>
              <a:gd name="connsiteY942" fmla="*/ 3044062 h 6858000"/>
              <a:gd name="connsiteX943" fmla="*/ 2220957 w 12192000"/>
              <a:gd name="connsiteY943" fmla="*/ 3351012 h 6858000"/>
              <a:gd name="connsiteX944" fmla="*/ 2224611 w 12192000"/>
              <a:gd name="connsiteY944" fmla="*/ 3370307 h 6858000"/>
              <a:gd name="connsiteX945" fmla="*/ 2228459 w 12192000"/>
              <a:gd name="connsiteY945" fmla="*/ 3369347 h 6858000"/>
              <a:gd name="connsiteX946" fmla="*/ 3097860 w 12192000"/>
              <a:gd name="connsiteY946" fmla="*/ 3936561 h 6858000"/>
              <a:gd name="connsiteX947" fmla="*/ 2942487 w 12192000"/>
              <a:gd name="connsiteY947" fmla="*/ 3441899 h 6858000"/>
              <a:gd name="connsiteX948" fmla="*/ 2952206 w 12192000"/>
              <a:gd name="connsiteY948" fmla="*/ 3423762 h 6858000"/>
              <a:gd name="connsiteX949" fmla="*/ 2970350 w 12192000"/>
              <a:gd name="connsiteY949" fmla="*/ 3433478 h 6858000"/>
              <a:gd name="connsiteX950" fmla="*/ 3136230 w 12192000"/>
              <a:gd name="connsiteY950" fmla="*/ 3961593 h 6858000"/>
              <a:gd name="connsiteX951" fmla="*/ 3286401 w 12192000"/>
              <a:gd name="connsiteY951" fmla="*/ 4059552 h 6858000"/>
              <a:gd name="connsiteX952" fmla="*/ 3694079 w 12192000"/>
              <a:gd name="connsiteY952" fmla="*/ 3629758 h 6858000"/>
              <a:gd name="connsiteX953" fmla="*/ 3699263 w 12192000"/>
              <a:gd name="connsiteY953" fmla="*/ 3629758 h 6858000"/>
              <a:gd name="connsiteX954" fmla="*/ 3699263 w 12192000"/>
              <a:gd name="connsiteY954" fmla="*/ 3634942 h 6858000"/>
              <a:gd name="connsiteX955" fmla="*/ 3292641 w 12192000"/>
              <a:gd name="connsiteY955" fmla="*/ 4063622 h 6858000"/>
              <a:gd name="connsiteX956" fmla="*/ 3799988 w 12192000"/>
              <a:gd name="connsiteY956" fmla="*/ 4394628 h 6858000"/>
              <a:gd name="connsiteX957" fmla="*/ 3789288 w 12192000"/>
              <a:gd name="connsiteY957" fmla="*/ 4380534 h 6858000"/>
              <a:gd name="connsiteX958" fmla="*/ 3789935 w 12192000"/>
              <a:gd name="connsiteY958" fmla="*/ 4375352 h 6858000"/>
              <a:gd name="connsiteX959" fmla="*/ 3795119 w 12192000"/>
              <a:gd name="connsiteY959" fmla="*/ 4375999 h 6858000"/>
              <a:gd name="connsiteX960" fmla="*/ 3818360 w 12192000"/>
              <a:gd name="connsiteY960" fmla="*/ 4406615 h 6858000"/>
              <a:gd name="connsiteX961" fmla="*/ 3973986 w 12192000"/>
              <a:gd name="connsiteY961" fmla="*/ 4508149 h 6858000"/>
              <a:gd name="connsiteX962" fmla="*/ 3975283 w 12192000"/>
              <a:gd name="connsiteY962" fmla="*/ 4513332 h 6858000"/>
              <a:gd name="connsiteX963" fmla="*/ 3972043 w 12192000"/>
              <a:gd name="connsiteY963" fmla="*/ 4515274 h 6858000"/>
              <a:gd name="connsiteX964" fmla="*/ 3970099 w 12192000"/>
              <a:gd name="connsiteY964" fmla="*/ 4514627 h 6858000"/>
              <a:gd name="connsiteX965" fmla="*/ 3831918 w 12192000"/>
              <a:gd name="connsiteY965" fmla="*/ 4424475 h 6858000"/>
              <a:gd name="connsiteX966" fmla="*/ 4036878 w 12192000"/>
              <a:gd name="connsiteY966" fmla="*/ 4694461 h 6858000"/>
              <a:gd name="connsiteX967" fmla="*/ 4723084 w 12192000"/>
              <a:gd name="connsiteY967" fmla="*/ 4363843 h 6858000"/>
              <a:gd name="connsiteX968" fmla="*/ 3833345 w 12192000"/>
              <a:gd name="connsiteY968" fmla="*/ 4140850 h 6858000"/>
              <a:gd name="connsiteX969" fmla="*/ 3830754 w 12192000"/>
              <a:gd name="connsiteY969" fmla="*/ 4136316 h 6858000"/>
              <a:gd name="connsiteX970" fmla="*/ 3835289 w 12192000"/>
              <a:gd name="connsiteY970" fmla="*/ 4133725 h 6858000"/>
              <a:gd name="connsiteX971" fmla="*/ 4733359 w 12192000"/>
              <a:gd name="connsiteY971" fmla="*/ 4358892 h 6858000"/>
              <a:gd name="connsiteX972" fmla="*/ 4738345 w 12192000"/>
              <a:gd name="connsiteY972" fmla="*/ 4356490 h 6858000"/>
              <a:gd name="connsiteX973" fmla="*/ 4746242 w 12192000"/>
              <a:gd name="connsiteY973" fmla="*/ 4336313 h 6858000"/>
              <a:gd name="connsiteX974" fmla="*/ 4584292 w 12192000"/>
              <a:gd name="connsiteY974" fmla="*/ 4182958 h 6858000"/>
              <a:gd name="connsiteX975" fmla="*/ 4584292 w 12192000"/>
              <a:gd name="connsiteY975" fmla="*/ 4177775 h 6858000"/>
              <a:gd name="connsiteX976" fmla="*/ 4589477 w 12192000"/>
              <a:gd name="connsiteY976" fmla="*/ 4177775 h 6858000"/>
              <a:gd name="connsiteX977" fmla="*/ 4749095 w 12192000"/>
              <a:gd name="connsiteY977" fmla="*/ 4329027 h 6858000"/>
              <a:gd name="connsiteX978" fmla="*/ 4824025 w 12192000"/>
              <a:gd name="connsiteY978" fmla="*/ 4137611 h 6858000"/>
              <a:gd name="connsiteX979" fmla="*/ 4828561 w 12192000"/>
              <a:gd name="connsiteY979" fmla="*/ 4135669 h 6858000"/>
              <a:gd name="connsiteX980" fmla="*/ 4830504 w 12192000"/>
              <a:gd name="connsiteY980" fmla="*/ 4140203 h 6858000"/>
              <a:gd name="connsiteX981" fmla="*/ 4754531 w 12192000"/>
              <a:gd name="connsiteY981" fmla="*/ 4334178 h 6858000"/>
              <a:gd name="connsiteX982" fmla="*/ 4764684 w 12192000"/>
              <a:gd name="connsiteY982" fmla="*/ 4343800 h 6858000"/>
              <a:gd name="connsiteX983" fmla="*/ 5081818 w 12192000"/>
              <a:gd name="connsiteY983" fmla="*/ 4191003 h 6858000"/>
              <a:gd name="connsiteX984" fmla="*/ 4761457 w 12192000"/>
              <a:gd name="connsiteY984" fmla="*/ 4075558 h 6858000"/>
              <a:gd name="connsiteX985" fmla="*/ 4715173 w 12192000"/>
              <a:gd name="connsiteY985" fmla="*/ 4192027 h 6858000"/>
              <a:gd name="connsiteX986" fmla="*/ 4711933 w 12192000"/>
              <a:gd name="connsiteY986" fmla="*/ 4194617 h 6858000"/>
              <a:gd name="connsiteX987" fmla="*/ 4710638 w 12192000"/>
              <a:gd name="connsiteY987" fmla="*/ 4194617 h 6858000"/>
              <a:gd name="connsiteX988" fmla="*/ 4708694 w 12192000"/>
              <a:gd name="connsiteY988" fmla="*/ 4190083 h 6858000"/>
              <a:gd name="connsiteX989" fmla="*/ 4755084 w 12192000"/>
              <a:gd name="connsiteY989" fmla="*/ 4073262 h 6858000"/>
              <a:gd name="connsiteX990" fmla="*/ 3907248 w 12192000"/>
              <a:gd name="connsiteY990" fmla="*/ 3767738 h 6858000"/>
              <a:gd name="connsiteX991" fmla="*/ 3905305 w 12192000"/>
              <a:gd name="connsiteY991" fmla="*/ 3763204 h 6858000"/>
              <a:gd name="connsiteX992" fmla="*/ 3909841 w 12192000"/>
              <a:gd name="connsiteY992" fmla="*/ 3761262 h 6858000"/>
              <a:gd name="connsiteX993" fmla="*/ 4757658 w 12192000"/>
              <a:gd name="connsiteY993" fmla="*/ 4066778 h 6858000"/>
              <a:gd name="connsiteX994" fmla="*/ 4948092 w 12192000"/>
              <a:gd name="connsiteY994" fmla="*/ 3587231 h 6858000"/>
              <a:gd name="connsiteX995" fmla="*/ 4604306 w 12192000"/>
              <a:gd name="connsiteY995" fmla="*/ 3495542 h 6858000"/>
              <a:gd name="connsiteX996" fmla="*/ 4663340 w 12192000"/>
              <a:gd name="connsiteY996" fmla="*/ 3781991 h 6858000"/>
              <a:gd name="connsiteX997" fmla="*/ 4660749 w 12192000"/>
              <a:gd name="connsiteY997" fmla="*/ 3786527 h 6858000"/>
              <a:gd name="connsiteX998" fmla="*/ 4659452 w 12192000"/>
              <a:gd name="connsiteY998" fmla="*/ 3787174 h 6858000"/>
              <a:gd name="connsiteX999" fmla="*/ 4655565 w 12192000"/>
              <a:gd name="connsiteY999" fmla="*/ 3783936 h 6858000"/>
              <a:gd name="connsiteX1000" fmla="*/ 4595694 w 12192000"/>
              <a:gd name="connsiteY1000" fmla="*/ 3493244 h 6858000"/>
              <a:gd name="connsiteX1001" fmla="*/ 3866429 w 12192000"/>
              <a:gd name="connsiteY1001" fmla="*/ 3298740 h 6858000"/>
              <a:gd name="connsiteX1002" fmla="*/ 3863839 w 12192000"/>
              <a:gd name="connsiteY1002" fmla="*/ 3294204 h 6858000"/>
              <a:gd name="connsiteX1003" fmla="*/ 3868373 w 12192000"/>
              <a:gd name="connsiteY1003" fmla="*/ 3291615 h 6858000"/>
              <a:gd name="connsiteX1004" fmla="*/ 4594027 w 12192000"/>
              <a:gd name="connsiteY1004" fmla="*/ 3485156 h 6858000"/>
              <a:gd name="connsiteX1005" fmla="*/ 4488405 w 12192000"/>
              <a:gd name="connsiteY1005" fmla="*/ 2972329 h 6858000"/>
              <a:gd name="connsiteX1006" fmla="*/ 4171605 w 12192000"/>
              <a:gd name="connsiteY1006" fmla="*/ 3044804 h 6858000"/>
              <a:gd name="connsiteX1007" fmla="*/ 4168368 w 12192000"/>
              <a:gd name="connsiteY1007" fmla="*/ 3045450 h 6858000"/>
              <a:gd name="connsiteX1008" fmla="*/ 4154111 w 12192000"/>
              <a:gd name="connsiteY1008" fmla="*/ 3033790 h 6858000"/>
              <a:gd name="connsiteX1009" fmla="*/ 4165128 w 12192000"/>
              <a:gd name="connsiteY1009" fmla="*/ 3016299 h 6858000"/>
              <a:gd name="connsiteX1010" fmla="*/ 4482507 w 12192000"/>
              <a:gd name="connsiteY1010" fmla="*/ 2943694 h 6858000"/>
              <a:gd name="connsiteX1011" fmla="*/ 4415285 w 12192000"/>
              <a:gd name="connsiteY1011" fmla="*/ 2617319 h 6858000"/>
              <a:gd name="connsiteX1012" fmla="*/ 4128841 w 12192000"/>
              <a:gd name="connsiteY1012" fmla="*/ 2793471 h 6858000"/>
              <a:gd name="connsiteX1013" fmla="*/ 4126896 w 12192000"/>
              <a:gd name="connsiteY1013" fmla="*/ 2794118 h 6858000"/>
              <a:gd name="connsiteX1014" fmla="*/ 4123659 w 12192000"/>
              <a:gd name="connsiteY1014" fmla="*/ 2792174 h 6858000"/>
              <a:gd name="connsiteX1015" fmla="*/ 4124955 w 12192000"/>
              <a:gd name="connsiteY1015" fmla="*/ 2786990 h 6858000"/>
              <a:gd name="connsiteX1016" fmla="*/ 4413663 w 12192000"/>
              <a:gd name="connsiteY1016" fmla="*/ 2609447 h 6858000"/>
              <a:gd name="connsiteX1017" fmla="*/ 4762302 w 12192000"/>
              <a:gd name="connsiteY1017" fmla="*/ 2403946 h 6858000"/>
              <a:gd name="connsiteX1018" fmla="*/ 4422407 w 12192000"/>
              <a:gd name="connsiteY1018" fmla="*/ 2612939 h 6858000"/>
              <a:gd name="connsiteX1019" fmla="*/ 4490211 w 12192000"/>
              <a:gd name="connsiteY1019" fmla="*/ 2941928 h 6858000"/>
              <a:gd name="connsiteX1020" fmla="*/ 5022521 w 12192000"/>
              <a:gd name="connsiteY1020" fmla="*/ 2820178 h 6858000"/>
              <a:gd name="connsiteX1021" fmla="*/ 2034027 w 12192000"/>
              <a:gd name="connsiteY1021" fmla="*/ 2403271 h 6858000"/>
              <a:gd name="connsiteX1022" fmla="*/ 1890961 w 12192000"/>
              <a:gd name="connsiteY1022" fmla="*/ 2554267 h 6858000"/>
              <a:gd name="connsiteX1023" fmla="*/ 2036564 w 12192000"/>
              <a:gd name="connsiteY1023" fmla="*/ 2623087 h 6858000"/>
              <a:gd name="connsiteX1024" fmla="*/ 2070817 w 12192000"/>
              <a:gd name="connsiteY1024" fmla="*/ 2597595 h 6858000"/>
              <a:gd name="connsiteX1025" fmla="*/ 8492413 w 12192000"/>
              <a:gd name="connsiteY1025" fmla="*/ 2252150 h 6858000"/>
              <a:gd name="connsiteX1026" fmla="*/ 8138252 w 12192000"/>
              <a:gd name="connsiteY1026" fmla="*/ 2923010 h 6858000"/>
              <a:gd name="connsiteX1027" fmla="*/ 8725196 w 12192000"/>
              <a:gd name="connsiteY1027" fmla="*/ 3360278 h 6858000"/>
              <a:gd name="connsiteX1028" fmla="*/ 8728436 w 12192000"/>
              <a:gd name="connsiteY1028" fmla="*/ 3381006 h 6858000"/>
              <a:gd name="connsiteX1029" fmla="*/ 8716125 w 12192000"/>
              <a:gd name="connsiteY1029" fmla="*/ 3386838 h 6858000"/>
              <a:gd name="connsiteX1030" fmla="*/ 8707703 w 12192000"/>
              <a:gd name="connsiteY1030" fmla="*/ 3384246 h 6858000"/>
              <a:gd name="connsiteX1031" fmla="*/ 8132261 w 12192000"/>
              <a:gd name="connsiteY1031" fmla="*/ 2955540 h 6858000"/>
              <a:gd name="connsiteX1032" fmla="*/ 8118962 w 12192000"/>
              <a:gd name="connsiteY1032" fmla="*/ 3183811 h 6858000"/>
              <a:gd name="connsiteX1033" fmla="*/ 8363651 w 12192000"/>
              <a:gd name="connsiteY1033" fmla="*/ 3379713 h 6858000"/>
              <a:gd name="connsiteX1034" fmla="*/ 8364300 w 12192000"/>
              <a:gd name="connsiteY1034" fmla="*/ 3384894 h 6858000"/>
              <a:gd name="connsiteX1035" fmla="*/ 8361708 w 12192000"/>
              <a:gd name="connsiteY1035" fmla="*/ 3386189 h 6858000"/>
              <a:gd name="connsiteX1036" fmla="*/ 8359116 w 12192000"/>
              <a:gd name="connsiteY1036" fmla="*/ 3385543 h 6858000"/>
              <a:gd name="connsiteX1037" fmla="*/ 8118435 w 12192000"/>
              <a:gd name="connsiteY1037" fmla="*/ 3192852 h 6858000"/>
              <a:gd name="connsiteX1038" fmla="*/ 8101889 w 12192000"/>
              <a:gd name="connsiteY1038" fmla="*/ 3476881 h 6858000"/>
              <a:gd name="connsiteX1039" fmla="*/ 8098650 w 12192000"/>
              <a:gd name="connsiteY1039" fmla="*/ 3480119 h 6858000"/>
              <a:gd name="connsiteX1040" fmla="*/ 8094763 w 12192000"/>
              <a:gd name="connsiteY1040" fmla="*/ 3476232 h 6858000"/>
              <a:gd name="connsiteX1041" fmla="*/ 8111591 w 12192000"/>
              <a:gd name="connsiteY1041" fmla="*/ 3187373 h 6858000"/>
              <a:gd name="connsiteX1042" fmla="*/ 8032228 w 12192000"/>
              <a:gd name="connsiteY1042" fmla="*/ 3123835 h 6858000"/>
              <a:gd name="connsiteX1043" fmla="*/ 7872523 w 12192000"/>
              <a:gd name="connsiteY1043" fmla="*/ 3426352 h 6858000"/>
              <a:gd name="connsiteX1044" fmla="*/ 7869283 w 12192000"/>
              <a:gd name="connsiteY1044" fmla="*/ 3428297 h 6858000"/>
              <a:gd name="connsiteX1045" fmla="*/ 7867340 w 12192000"/>
              <a:gd name="connsiteY1045" fmla="*/ 3427648 h 6858000"/>
              <a:gd name="connsiteX1046" fmla="*/ 7866044 w 12192000"/>
              <a:gd name="connsiteY1046" fmla="*/ 3422467 h 6858000"/>
              <a:gd name="connsiteX1047" fmla="*/ 8026232 w 12192000"/>
              <a:gd name="connsiteY1047" fmla="*/ 3119035 h 6858000"/>
              <a:gd name="connsiteX1048" fmla="*/ 7399835 w 12192000"/>
              <a:gd name="connsiteY1048" fmla="*/ 2617549 h 6858000"/>
              <a:gd name="connsiteX1049" fmla="*/ 7003090 w 12192000"/>
              <a:gd name="connsiteY1049" fmla="*/ 3060750 h 6858000"/>
              <a:gd name="connsiteX1050" fmla="*/ 7201919 w 12192000"/>
              <a:gd name="connsiteY1050" fmla="*/ 3226184 h 6858000"/>
              <a:gd name="connsiteX1051" fmla="*/ 7202566 w 12192000"/>
              <a:gd name="connsiteY1051" fmla="*/ 3231365 h 6858000"/>
              <a:gd name="connsiteX1052" fmla="*/ 7199327 w 12192000"/>
              <a:gd name="connsiteY1052" fmla="*/ 3233310 h 6858000"/>
              <a:gd name="connsiteX1053" fmla="*/ 7196736 w 12192000"/>
              <a:gd name="connsiteY1053" fmla="*/ 3232658 h 6858000"/>
              <a:gd name="connsiteX1054" fmla="*/ 6997624 w 12192000"/>
              <a:gd name="connsiteY1054" fmla="*/ 3066855 h 6858000"/>
              <a:gd name="connsiteX1055" fmla="*/ 6711022 w 12192000"/>
              <a:gd name="connsiteY1055" fmla="*/ 3387024 h 6858000"/>
              <a:gd name="connsiteX1056" fmla="*/ 6884435 w 12192000"/>
              <a:gd name="connsiteY1056" fmla="*/ 3502792 h 6858000"/>
              <a:gd name="connsiteX1057" fmla="*/ 6885731 w 12192000"/>
              <a:gd name="connsiteY1057" fmla="*/ 3507974 h 6858000"/>
              <a:gd name="connsiteX1058" fmla="*/ 6882491 w 12192000"/>
              <a:gd name="connsiteY1058" fmla="*/ 3509919 h 6858000"/>
              <a:gd name="connsiteX1059" fmla="*/ 6880547 w 12192000"/>
              <a:gd name="connsiteY1059" fmla="*/ 3509270 h 6858000"/>
              <a:gd name="connsiteX1060" fmla="*/ 6705939 w 12192000"/>
              <a:gd name="connsiteY1060" fmla="*/ 3392702 h 6858000"/>
              <a:gd name="connsiteX1061" fmla="*/ 6367008 w 12192000"/>
              <a:gd name="connsiteY1061" fmla="*/ 3771327 h 6858000"/>
              <a:gd name="connsiteX1062" fmla="*/ 6558422 w 12192000"/>
              <a:gd name="connsiteY1062" fmla="*/ 3937825 h 6858000"/>
              <a:gd name="connsiteX1063" fmla="*/ 6684877 w 12192000"/>
              <a:gd name="connsiteY1063" fmla="*/ 3843719 h 6858000"/>
              <a:gd name="connsiteX1064" fmla="*/ 7116393 w 12192000"/>
              <a:gd name="connsiteY1064" fmla="*/ 3388780 h 6858000"/>
              <a:gd name="connsiteX1065" fmla="*/ 7121576 w 12192000"/>
              <a:gd name="connsiteY1065" fmla="*/ 3388780 h 6858000"/>
              <a:gd name="connsiteX1066" fmla="*/ 7121576 w 12192000"/>
              <a:gd name="connsiteY1066" fmla="*/ 3393963 h 6858000"/>
              <a:gd name="connsiteX1067" fmla="*/ 6719213 w 12192000"/>
              <a:gd name="connsiteY1067" fmla="*/ 3818165 h 6858000"/>
              <a:gd name="connsiteX1068" fmla="*/ 7137773 w 12192000"/>
              <a:gd name="connsiteY1068" fmla="*/ 3506677 h 6858000"/>
              <a:gd name="connsiteX1069" fmla="*/ 7158507 w 12192000"/>
              <a:gd name="connsiteY1069" fmla="*/ 3509917 h 6858000"/>
              <a:gd name="connsiteX1070" fmla="*/ 7155269 w 12192000"/>
              <a:gd name="connsiteY1070" fmla="*/ 3530646 h 6858000"/>
              <a:gd name="connsiteX1071" fmla="*/ 6599931 w 12192000"/>
              <a:gd name="connsiteY1071" fmla="*/ 3943923 h 6858000"/>
              <a:gd name="connsiteX1072" fmla="*/ 6584335 w 12192000"/>
              <a:gd name="connsiteY1072" fmla="*/ 3960364 h 6858000"/>
              <a:gd name="connsiteX1073" fmla="*/ 7494133 w 12192000"/>
              <a:gd name="connsiteY1073" fmla="*/ 4751719 h 6858000"/>
              <a:gd name="connsiteX1074" fmla="*/ 7495430 w 12192000"/>
              <a:gd name="connsiteY1074" fmla="*/ 4772449 h 6858000"/>
              <a:gd name="connsiteX1075" fmla="*/ 7484414 w 12192000"/>
              <a:gd name="connsiteY1075" fmla="*/ 4777632 h 6858000"/>
              <a:gd name="connsiteX1076" fmla="*/ 7474696 w 12192000"/>
              <a:gd name="connsiteY1076" fmla="*/ 4773744 h 6858000"/>
              <a:gd name="connsiteX1077" fmla="*/ 6564100 w 12192000"/>
              <a:gd name="connsiteY1077" fmla="*/ 3981697 h 6858000"/>
              <a:gd name="connsiteX1078" fmla="*/ 6354021 w 12192000"/>
              <a:gd name="connsiteY1078" fmla="*/ 4203163 h 6858000"/>
              <a:gd name="connsiteX1079" fmla="*/ 6623320 w 12192000"/>
              <a:gd name="connsiteY1079" fmla="*/ 4300207 h 6858000"/>
              <a:gd name="connsiteX1080" fmla="*/ 6625264 w 12192000"/>
              <a:gd name="connsiteY1080" fmla="*/ 4304741 h 6858000"/>
              <a:gd name="connsiteX1081" fmla="*/ 6622024 w 12192000"/>
              <a:gd name="connsiteY1081" fmla="*/ 4306685 h 6858000"/>
              <a:gd name="connsiteX1082" fmla="*/ 6620729 w 12192000"/>
              <a:gd name="connsiteY1082" fmla="*/ 4306685 h 6858000"/>
              <a:gd name="connsiteX1083" fmla="*/ 6348782 w 12192000"/>
              <a:gd name="connsiteY1083" fmla="*/ 4208687 h 6858000"/>
              <a:gd name="connsiteX1084" fmla="*/ 6170419 w 12192000"/>
              <a:gd name="connsiteY1084" fmla="*/ 4396730 h 6858000"/>
              <a:gd name="connsiteX1085" fmla="*/ 6167828 w 12192000"/>
              <a:gd name="connsiteY1085" fmla="*/ 4398025 h 6858000"/>
              <a:gd name="connsiteX1086" fmla="*/ 6165235 w 12192000"/>
              <a:gd name="connsiteY1086" fmla="*/ 4396730 h 6858000"/>
              <a:gd name="connsiteX1087" fmla="*/ 6165235 w 12192000"/>
              <a:gd name="connsiteY1087" fmla="*/ 4391547 h 6858000"/>
              <a:gd name="connsiteX1088" fmla="*/ 6341255 w 12192000"/>
              <a:gd name="connsiteY1088" fmla="*/ 4205975 h 6858000"/>
              <a:gd name="connsiteX1089" fmla="*/ 6278274 w 12192000"/>
              <a:gd name="connsiteY1089" fmla="*/ 4183279 h 6858000"/>
              <a:gd name="connsiteX1090" fmla="*/ 6099563 w 12192000"/>
              <a:gd name="connsiteY1090" fmla="*/ 4316275 h 6858000"/>
              <a:gd name="connsiteX1091" fmla="*/ 6051201 w 12192000"/>
              <a:gd name="connsiteY1091" fmla="*/ 4542482 h 6858000"/>
              <a:gd name="connsiteX1092" fmla="*/ 6036946 w 12192000"/>
              <a:gd name="connsiteY1092" fmla="*/ 4554142 h 6858000"/>
              <a:gd name="connsiteX1093" fmla="*/ 6033706 w 12192000"/>
              <a:gd name="connsiteY1093" fmla="*/ 4553494 h 6858000"/>
              <a:gd name="connsiteX1094" fmla="*/ 6022690 w 12192000"/>
              <a:gd name="connsiteY1094" fmla="*/ 4536004 h 6858000"/>
              <a:gd name="connsiteX1095" fmla="*/ 6064013 w 12192000"/>
              <a:gd name="connsiteY1095" fmla="*/ 4342731 h 6858000"/>
              <a:gd name="connsiteX1096" fmla="*/ 5745981 w 12192000"/>
              <a:gd name="connsiteY1096" fmla="*/ 4579405 h 6858000"/>
              <a:gd name="connsiteX1097" fmla="*/ 5750562 w 12192000"/>
              <a:gd name="connsiteY1097" fmla="*/ 4579405 h 6858000"/>
              <a:gd name="connsiteX1098" fmla="*/ 5750562 w 12192000"/>
              <a:gd name="connsiteY1098" fmla="*/ 4584588 h 6858000"/>
              <a:gd name="connsiteX1099" fmla="*/ 5413384 w 12192000"/>
              <a:gd name="connsiteY1099" fmla="*/ 4940066 h 6858000"/>
              <a:gd name="connsiteX1100" fmla="*/ 5655815 w 12192000"/>
              <a:gd name="connsiteY1100" fmla="*/ 5056044 h 6858000"/>
              <a:gd name="connsiteX1101" fmla="*/ 5609962 w 12192000"/>
              <a:gd name="connsiteY1101" fmla="*/ 4835284 h 6858000"/>
              <a:gd name="connsiteX1102" fmla="*/ 5612553 w 12192000"/>
              <a:gd name="connsiteY1102" fmla="*/ 4830750 h 6858000"/>
              <a:gd name="connsiteX1103" fmla="*/ 5617088 w 12192000"/>
              <a:gd name="connsiteY1103" fmla="*/ 4833341 h 6858000"/>
              <a:gd name="connsiteX1104" fmla="*/ 5664161 w 12192000"/>
              <a:gd name="connsiteY1104" fmla="*/ 5060037 h 6858000"/>
              <a:gd name="connsiteX1105" fmla="*/ 5835127 w 12192000"/>
              <a:gd name="connsiteY1105" fmla="*/ 5141826 h 6858000"/>
              <a:gd name="connsiteX1106" fmla="*/ 6275382 w 12192000"/>
              <a:gd name="connsiteY1106" fmla="*/ 4812612 h 6858000"/>
              <a:gd name="connsiteX1107" fmla="*/ 6296117 w 12192000"/>
              <a:gd name="connsiteY1107" fmla="*/ 4815850 h 6858000"/>
              <a:gd name="connsiteX1108" fmla="*/ 6292877 w 12192000"/>
              <a:gd name="connsiteY1108" fmla="*/ 4836580 h 6858000"/>
              <a:gd name="connsiteX1109" fmla="*/ 5865344 w 12192000"/>
              <a:gd name="connsiteY1109" fmla="*/ 5156280 h 6858000"/>
              <a:gd name="connsiteX1110" fmla="*/ 6625607 w 12192000"/>
              <a:gd name="connsiteY1110" fmla="*/ 5519986 h 6858000"/>
              <a:gd name="connsiteX1111" fmla="*/ 6691087 w 12192000"/>
              <a:gd name="connsiteY1111" fmla="*/ 5489961 h 6858000"/>
              <a:gd name="connsiteX1112" fmla="*/ 6523852 w 12192000"/>
              <a:gd name="connsiteY1112" fmla="*/ 5071899 h 6858000"/>
              <a:gd name="connsiteX1113" fmla="*/ 6145797 w 12192000"/>
              <a:gd name="connsiteY1113" fmla="*/ 5114483 h 6858000"/>
              <a:gd name="connsiteX1114" fmla="*/ 6143854 w 12192000"/>
              <a:gd name="connsiteY1114" fmla="*/ 5114483 h 6858000"/>
              <a:gd name="connsiteX1115" fmla="*/ 6129599 w 12192000"/>
              <a:gd name="connsiteY1115" fmla="*/ 5101527 h 6858000"/>
              <a:gd name="connsiteX1116" fmla="*/ 6142558 w 12192000"/>
              <a:gd name="connsiteY1116" fmla="*/ 5085332 h 6858000"/>
              <a:gd name="connsiteX1117" fmla="*/ 6512554 w 12192000"/>
              <a:gd name="connsiteY1117" fmla="*/ 5043655 h 6858000"/>
              <a:gd name="connsiteX1118" fmla="*/ 6423758 w 12192000"/>
              <a:gd name="connsiteY1118" fmla="*/ 4821681 h 6858000"/>
              <a:gd name="connsiteX1119" fmla="*/ 6425702 w 12192000"/>
              <a:gd name="connsiteY1119" fmla="*/ 4817147 h 6858000"/>
              <a:gd name="connsiteX1120" fmla="*/ 6430237 w 12192000"/>
              <a:gd name="connsiteY1120" fmla="*/ 4819089 h 6858000"/>
              <a:gd name="connsiteX1121" fmla="*/ 6519746 w 12192000"/>
              <a:gd name="connsiteY1121" fmla="*/ 5042845 h 6858000"/>
              <a:gd name="connsiteX1122" fmla="*/ 7060410 w 12192000"/>
              <a:gd name="connsiteY1122" fmla="*/ 4981946 h 6858000"/>
              <a:gd name="connsiteX1123" fmla="*/ 6136078 w 12192000"/>
              <a:gd name="connsiteY1123" fmla="*/ 4692122 h 6858000"/>
              <a:gd name="connsiteX1124" fmla="*/ 6133487 w 12192000"/>
              <a:gd name="connsiteY1124" fmla="*/ 4687588 h 6858000"/>
              <a:gd name="connsiteX1125" fmla="*/ 6138022 w 12192000"/>
              <a:gd name="connsiteY1125" fmla="*/ 4684997 h 6858000"/>
              <a:gd name="connsiteX1126" fmla="*/ 7070262 w 12192000"/>
              <a:gd name="connsiteY1126" fmla="*/ 4977301 h 6858000"/>
              <a:gd name="connsiteX1127" fmla="*/ 6949874 w 12192000"/>
              <a:gd name="connsiteY1127" fmla="*/ 4749128 h 6858000"/>
              <a:gd name="connsiteX1128" fmla="*/ 6951171 w 12192000"/>
              <a:gd name="connsiteY1128" fmla="*/ 4743945 h 6858000"/>
              <a:gd name="connsiteX1129" fmla="*/ 6956353 w 12192000"/>
              <a:gd name="connsiteY1129" fmla="*/ 4745240 h 6858000"/>
              <a:gd name="connsiteX1130" fmla="*/ 7080076 w 12192000"/>
              <a:gd name="connsiteY1130" fmla="*/ 4979729 h 6858000"/>
              <a:gd name="connsiteX1131" fmla="*/ 7573369 w 12192000"/>
              <a:gd name="connsiteY1131" fmla="*/ 4924165 h 6858000"/>
              <a:gd name="connsiteX1132" fmla="*/ 7580847 w 12192000"/>
              <a:gd name="connsiteY1132" fmla="*/ 4862225 h 6858000"/>
              <a:gd name="connsiteX1133" fmla="*/ 7545969 w 12192000"/>
              <a:gd name="connsiteY1133" fmla="*/ 4805485 h 6858000"/>
              <a:gd name="connsiteX1134" fmla="*/ 7547265 w 12192000"/>
              <a:gd name="connsiteY1134" fmla="*/ 4800304 h 6858000"/>
              <a:gd name="connsiteX1135" fmla="*/ 7552448 w 12192000"/>
              <a:gd name="connsiteY1135" fmla="*/ 4801599 h 6858000"/>
              <a:gd name="connsiteX1136" fmla="*/ 7582303 w 12192000"/>
              <a:gd name="connsiteY1136" fmla="*/ 4850166 h 6858000"/>
              <a:gd name="connsiteX1137" fmla="*/ 7658633 w 12192000"/>
              <a:gd name="connsiteY1137" fmla="*/ 4217879 h 6858000"/>
              <a:gd name="connsiteX1138" fmla="*/ 7371153 w 12192000"/>
              <a:gd name="connsiteY1138" fmla="*/ 4113506 h 6858000"/>
              <a:gd name="connsiteX1139" fmla="*/ 7301700 w 12192000"/>
              <a:gd name="connsiteY1139" fmla="*/ 4438835 h 6858000"/>
              <a:gd name="connsiteX1140" fmla="*/ 7297813 w 12192000"/>
              <a:gd name="connsiteY1140" fmla="*/ 4441426 h 6858000"/>
              <a:gd name="connsiteX1141" fmla="*/ 7297164 w 12192000"/>
              <a:gd name="connsiteY1141" fmla="*/ 4441426 h 6858000"/>
              <a:gd name="connsiteX1142" fmla="*/ 7294573 w 12192000"/>
              <a:gd name="connsiteY1142" fmla="*/ 4436893 h 6858000"/>
              <a:gd name="connsiteX1143" fmla="*/ 7364153 w 12192000"/>
              <a:gd name="connsiteY1143" fmla="*/ 4110965 h 6858000"/>
              <a:gd name="connsiteX1144" fmla="*/ 7239499 w 12192000"/>
              <a:gd name="connsiteY1144" fmla="*/ 4065707 h 6858000"/>
              <a:gd name="connsiteX1145" fmla="*/ 7237555 w 12192000"/>
              <a:gd name="connsiteY1145" fmla="*/ 4061172 h 6858000"/>
              <a:gd name="connsiteX1146" fmla="*/ 7242090 w 12192000"/>
              <a:gd name="connsiteY1146" fmla="*/ 4059230 h 6858000"/>
              <a:gd name="connsiteX1147" fmla="*/ 7365623 w 12192000"/>
              <a:gd name="connsiteY1147" fmla="*/ 4104080 h 6858000"/>
              <a:gd name="connsiteX1148" fmla="*/ 7539489 w 12192000"/>
              <a:gd name="connsiteY1148" fmla="*/ 3289670 h 6858000"/>
              <a:gd name="connsiteX1149" fmla="*/ 7544025 w 12192000"/>
              <a:gd name="connsiteY1149" fmla="*/ 3287079 h 6858000"/>
              <a:gd name="connsiteX1150" fmla="*/ 7546616 w 12192000"/>
              <a:gd name="connsiteY1150" fmla="*/ 3291615 h 6858000"/>
              <a:gd name="connsiteX1151" fmla="*/ 7372622 w 12192000"/>
              <a:gd name="connsiteY1151" fmla="*/ 4106622 h 6858000"/>
              <a:gd name="connsiteX1152" fmla="*/ 7659491 w 12192000"/>
              <a:gd name="connsiteY1152" fmla="*/ 4210773 h 6858000"/>
              <a:gd name="connsiteX1153" fmla="*/ 7683588 w 12192000"/>
              <a:gd name="connsiteY1153" fmla="*/ 4011178 h 6858000"/>
              <a:gd name="connsiteX1154" fmla="*/ 7682681 w 12192000"/>
              <a:gd name="connsiteY1154" fmla="*/ 4010660 h 6858000"/>
              <a:gd name="connsiteX1155" fmla="*/ 7683847 w 12192000"/>
              <a:gd name="connsiteY1155" fmla="*/ 4009027 h 6858000"/>
              <a:gd name="connsiteX1156" fmla="*/ 7735811 w 12192000"/>
              <a:gd name="connsiteY1156" fmla="*/ 3578584 h 6858000"/>
              <a:gd name="connsiteX1157" fmla="*/ 7739699 w 12192000"/>
              <a:gd name="connsiteY1157" fmla="*/ 3575345 h 6858000"/>
              <a:gd name="connsiteX1158" fmla="*/ 7742939 w 12192000"/>
              <a:gd name="connsiteY1158" fmla="*/ 3579231 h 6858000"/>
              <a:gd name="connsiteX1159" fmla="*/ 7691700 w 12192000"/>
              <a:gd name="connsiteY1159" fmla="*/ 4005040 h 6858000"/>
              <a:gd name="connsiteX1160" fmla="*/ 8575200 w 12192000"/>
              <a:gd name="connsiteY1160" fmla="*/ 3838881 h 6858000"/>
              <a:gd name="connsiteX1161" fmla="*/ 8495831 w 12192000"/>
              <a:gd name="connsiteY1161" fmla="*/ 3522225 h 6858000"/>
              <a:gd name="connsiteX1162" fmla="*/ 8506197 w 12192000"/>
              <a:gd name="connsiteY1162" fmla="*/ 3504735 h 6858000"/>
              <a:gd name="connsiteX1163" fmla="*/ 8523690 w 12192000"/>
              <a:gd name="connsiteY1163" fmla="*/ 3515100 h 6858000"/>
              <a:gd name="connsiteX1164" fmla="*/ 8603431 w 12192000"/>
              <a:gd name="connsiteY1164" fmla="*/ 3833574 h 6858000"/>
              <a:gd name="connsiteX1165" fmla="*/ 8962832 w 12192000"/>
              <a:gd name="connsiteY1165" fmla="*/ 3765983 h 6858000"/>
              <a:gd name="connsiteX1166" fmla="*/ 8769903 w 12192000"/>
              <a:gd name="connsiteY1166" fmla="*/ 3479471 h 6858000"/>
              <a:gd name="connsiteX1167" fmla="*/ 8771200 w 12192000"/>
              <a:gd name="connsiteY1167" fmla="*/ 3474290 h 6858000"/>
              <a:gd name="connsiteX1168" fmla="*/ 8776382 w 12192000"/>
              <a:gd name="connsiteY1168" fmla="*/ 3475584 h 6858000"/>
              <a:gd name="connsiteX1169" fmla="*/ 8970907 w 12192000"/>
              <a:gd name="connsiteY1169" fmla="*/ 3764464 h 6858000"/>
              <a:gd name="connsiteX1170" fmla="*/ 9184506 w 12192000"/>
              <a:gd name="connsiteY1170" fmla="*/ 3724295 h 6858000"/>
              <a:gd name="connsiteX1171" fmla="*/ 9092257 w 12192000"/>
              <a:gd name="connsiteY1171" fmla="*/ 2862176 h 6858000"/>
              <a:gd name="connsiteX1172" fmla="*/ 8842232 w 12192000"/>
              <a:gd name="connsiteY1172" fmla="*/ 2951249 h 6858000"/>
              <a:gd name="connsiteX1173" fmla="*/ 9097753 w 12192000"/>
              <a:gd name="connsiteY1173" fmla="*/ 3474937 h 6858000"/>
              <a:gd name="connsiteX1174" fmla="*/ 9095810 w 12192000"/>
              <a:gd name="connsiteY1174" fmla="*/ 3480119 h 6858000"/>
              <a:gd name="connsiteX1175" fmla="*/ 9093865 w 12192000"/>
              <a:gd name="connsiteY1175" fmla="*/ 3480119 h 6858000"/>
              <a:gd name="connsiteX1176" fmla="*/ 9090626 w 12192000"/>
              <a:gd name="connsiteY1176" fmla="*/ 3478175 h 6858000"/>
              <a:gd name="connsiteX1177" fmla="*/ 8834815 w 12192000"/>
              <a:gd name="connsiteY1177" fmla="*/ 2953891 h 6858000"/>
              <a:gd name="connsiteX1178" fmla="*/ 8648739 w 12192000"/>
              <a:gd name="connsiteY1178" fmla="*/ 3020187 h 6858000"/>
              <a:gd name="connsiteX1179" fmla="*/ 8647443 w 12192000"/>
              <a:gd name="connsiteY1179" fmla="*/ 3020833 h 6858000"/>
              <a:gd name="connsiteX1180" fmla="*/ 8644204 w 12192000"/>
              <a:gd name="connsiteY1180" fmla="*/ 3018244 h 6858000"/>
              <a:gd name="connsiteX1181" fmla="*/ 8646148 w 12192000"/>
              <a:gd name="connsiteY1181" fmla="*/ 3013709 h 6858000"/>
              <a:gd name="connsiteX1182" fmla="*/ 8831739 w 12192000"/>
              <a:gd name="connsiteY1182" fmla="*/ 2947588 h 6858000"/>
              <a:gd name="connsiteX1183" fmla="*/ 5178071 w 12192000"/>
              <a:gd name="connsiteY1183" fmla="*/ 2148304 h 6858000"/>
              <a:gd name="connsiteX1184" fmla="*/ 4768618 w 12192000"/>
              <a:gd name="connsiteY1184" fmla="*/ 2400063 h 6858000"/>
              <a:gd name="connsiteX1185" fmla="*/ 5030077 w 12192000"/>
              <a:gd name="connsiteY1185" fmla="*/ 2818448 h 6858000"/>
              <a:gd name="connsiteX1186" fmla="*/ 5295630 w 12192000"/>
              <a:gd name="connsiteY1186" fmla="*/ 2757706 h 6858000"/>
              <a:gd name="connsiteX1187" fmla="*/ 5889012 w 12192000"/>
              <a:gd name="connsiteY1187" fmla="*/ 2143696 h 6858000"/>
              <a:gd name="connsiteX1188" fmla="*/ 5662127 w 12192000"/>
              <a:gd name="connsiteY1188" fmla="*/ 2673873 h 6858000"/>
              <a:gd name="connsiteX1189" fmla="*/ 5997804 w 12192000"/>
              <a:gd name="connsiteY1189" fmla="*/ 2597090 h 6858000"/>
              <a:gd name="connsiteX1190" fmla="*/ 6018803 w 12192000"/>
              <a:gd name="connsiteY1190" fmla="*/ 2516854 h 6858000"/>
              <a:gd name="connsiteX1191" fmla="*/ 6023338 w 12192000"/>
              <a:gd name="connsiteY1191" fmla="*/ 2514264 h 6858000"/>
              <a:gd name="connsiteX1192" fmla="*/ 6025931 w 12192000"/>
              <a:gd name="connsiteY1192" fmla="*/ 2518797 h 6858000"/>
              <a:gd name="connsiteX1193" fmla="*/ 6005902 w 12192000"/>
              <a:gd name="connsiteY1193" fmla="*/ 2595237 h 6858000"/>
              <a:gd name="connsiteX1194" fmla="*/ 6298052 w 12192000"/>
              <a:gd name="connsiteY1194" fmla="*/ 2528410 h 6858000"/>
              <a:gd name="connsiteX1195" fmla="*/ 6329688 w 12192000"/>
              <a:gd name="connsiteY1195" fmla="*/ 2510657 h 6858000"/>
              <a:gd name="connsiteX1196" fmla="*/ 11148730 w 12192000"/>
              <a:gd name="connsiteY1196" fmla="*/ 2059947 h 6858000"/>
              <a:gd name="connsiteX1197" fmla="*/ 10861694 w 12192000"/>
              <a:gd name="connsiteY1197" fmla="*/ 2461566 h 6858000"/>
              <a:gd name="connsiteX1198" fmla="*/ 10970760 w 12192000"/>
              <a:gd name="connsiteY1198" fmla="*/ 2646133 h 6858000"/>
              <a:gd name="connsiteX1199" fmla="*/ 11338619 w 12192000"/>
              <a:gd name="connsiteY1199" fmla="*/ 2240935 h 6858000"/>
              <a:gd name="connsiteX1200" fmla="*/ 9834496 w 12192000"/>
              <a:gd name="connsiteY1200" fmla="*/ 2054164 h 6858000"/>
              <a:gd name="connsiteX1201" fmla="*/ 9057787 w 12192000"/>
              <a:gd name="connsiteY1201" fmla="*/ 2264284 h 6858000"/>
              <a:gd name="connsiteX1202" fmla="*/ 9119914 w 12192000"/>
              <a:gd name="connsiteY1202" fmla="*/ 2844921 h 6858000"/>
              <a:gd name="connsiteX1203" fmla="*/ 9679550 w 12192000"/>
              <a:gd name="connsiteY1203" fmla="*/ 2645534 h 6858000"/>
              <a:gd name="connsiteX1204" fmla="*/ 6629858 w 12192000"/>
              <a:gd name="connsiteY1204" fmla="*/ 1971294 h 6858000"/>
              <a:gd name="connsiteX1205" fmla="*/ 6677504 w 12192000"/>
              <a:gd name="connsiteY1205" fmla="*/ 2047907 h 6858000"/>
              <a:gd name="connsiteX1206" fmla="*/ 6715178 w 12192000"/>
              <a:gd name="connsiteY1206" fmla="*/ 2008350 h 6858000"/>
              <a:gd name="connsiteX1207" fmla="*/ 9865592 w 12192000"/>
              <a:gd name="connsiteY1207" fmla="*/ 1963046 h 6858000"/>
              <a:gd name="connsiteX1208" fmla="*/ 9850887 w 12192000"/>
              <a:gd name="connsiteY1208" fmla="*/ 2019124 h 6858000"/>
              <a:gd name="connsiteX1209" fmla="*/ 9911465 w 12192000"/>
              <a:gd name="connsiteY1209" fmla="*/ 2002736 h 6858000"/>
              <a:gd name="connsiteX1210" fmla="*/ 5589340 w 12192000"/>
              <a:gd name="connsiteY1210" fmla="*/ 1895436 h 6858000"/>
              <a:gd name="connsiteX1211" fmla="*/ 5184776 w 12192000"/>
              <a:gd name="connsiteY1211" fmla="*/ 2144181 h 6858000"/>
              <a:gd name="connsiteX1212" fmla="*/ 5302815 w 12192000"/>
              <a:gd name="connsiteY1212" fmla="*/ 2756063 h 6858000"/>
              <a:gd name="connsiteX1213" fmla="*/ 5637594 w 12192000"/>
              <a:gd name="connsiteY1213" fmla="*/ 2679484 h 6858000"/>
              <a:gd name="connsiteX1214" fmla="*/ 5470658 w 12192000"/>
              <a:gd name="connsiteY1214" fmla="*/ 2568038 h 6858000"/>
              <a:gd name="connsiteX1215" fmla="*/ 5469361 w 12192000"/>
              <a:gd name="connsiteY1215" fmla="*/ 2562854 h 6858000"/>
              <a:gd name="connsiteX1216" fmla="*/ 5474546 w 12192000"/>
              <a:gd name="connsiteY1216" fmla="*/ 2561559 h 6858000"/>
              <a:gd name="connsiteX1217" fmla="*/ 5647718 w 12192000"/>
              <a:gd name="connsiteY1217" fmla="*/ 2677168 h 6858000"/>
              <a:gd name="connsiteX1218" fmla="*/ 5653717 w 12192000"/>
              <a:gd name="connsiteY1218" fmla="*/ 2675797 h 6858000"/>
              <a:gd name="connsiteX1219" fmla="*/ 5883418 w 12192000"/>
              <a:gd name="connsiteY1219" fmla="*/ 2139037 h 6858000"/>
              <a:gd name="connsiteX1220" fmla="*/ 5598045 w 12192000"/>
              <a:gd name="connsiteY1220" fmla="*/ 1901408 h 6858000"/>
              <a:gd name="connsiteX1221" fmla="*/ 5655965 w 12192000"/>
              <a:gd name="connsiteY1221" fmla="*/ 2173532 h 6858000"/>
              <a:gd name="connsiteX1222" fmla="*/ 5653372 w 12192000"/>
              <a:gd name="connsiteY1222" fmla="*/ 2178066 h 6858000"/>
              <a:gd name="connsiteX1223" fmla="*/ 5652725 w 12192000"/>
              <a:gd name="connsiteY1223" fmla="*/ 2177419 h 6858000"/>
              <a:gd name="connsiteX1224" fmla="*/ 5648837 w 12192000"/>
              <a:gd name="connsiteY1224" fmla="*/ 2174827 h 6858000"/>
              <a:gd name="connsiteX1225" fmla="*/ 1051432 w 12192000"/>
              <a:gd name="connsiteY1225" fmla="*/ 1863961 h 6858000"/>
              <a:gd name="connsiteX1226" fmla="*/ 348711 w 12192000"/>
              <a:gd name="connsiteY1226" fmla="*/ 2197590 h 6858000"/>
              <a:gd name="connsiteX1227" fmla="*/ 729052 w 12192000"/>
              <a:gd name="connsiteY1227" fmla="*/ 2682571 h 6858000"/>
              <a:gd name="connsiteX1228" fmla="*/ 2703794 w 12192000"/>
              <a:gd name="connsiteY1228" fmla="*/ 1822121 h 6858000"/>
              <a:gd name="connsiteX1229" fmla="*/ 2913448 w 12192000"/>
              <a:gd name="connsiteY1229" fmla="*/ 2529744 h 6858000"/>
              <a:gd name="connsiteX1230" fmla="*/ 3494316 w 12192000"/>
              <a:gd name="connsiteY1230" fmla="*/ 2472975 h 6858000"/>
              <a:gd name="connsiteX1231" fmla="*/ 3295574 w 12192000"/>
              <a:gd name="connsiteY1231" fmla="*/ 1963711 h 6858000"/>
              <a:gd name="connsiteX1232" fmla="*/ 2606696 w 12192000"/>
              <a:gd name="connsiteY1232" fmla="*/ 1798889 h 6858000"/>
              <a:gd name="connsiteX1233" fmla="*/ 2040275 w 12192000"/>
              <a:gd name="connsiteY1233" fmla="*/ 2396679 h 6858000"/>
              <a:gd name="connsiteX1234" fmla="*/ 2077389 w 12192000"/>
              <a:gd name="connsiteY1234" fmla="*/ 2592707 h 6858000"/>
              <a:gd name="connsiteX1235" fmla="*/ 2655455 w 12192000"/>
              <a:gd name="connsiteY1235" fmla="*/ 2162518 h 6858000"/>
              <a:gd name="connsiteX1236" fmla="*/ 2676188 w 12192000"/>
              <a:gd name="connsiteY1236" fmla="*/ 2165758 h 6858000"/>
              <a:gd name="connsiteX1237" fmla="*/ 2672946 w 12192000"/>
              <a:gd name="connsiteY1237" fmla="*/ 2186488 h 6858000"/>
              <a:gd name="connsiteX1238" fmla="*/ 2083524 w 12192000"/>
              <a:gd name="connsiteY1238" fmla="*/ 2625125 h 6858000"/>
              <a:gd name="connsiteX1239" fmla="*/ 2087717 w 12192000"/>
              <a:gd name="connsiteY1239" fmla="*/ 2647263 h 6858000"/>
              <a:gd name="connsiteX1240" fmla="*/ 2910323 w 12192000"/>
              <a:gd name="connsiteY1240" fmla="*/ 3036039 h 6858000"/>
              <a:gd name="connsiteX1241" fmla="*/ 3594997 w 12192000"/>
              <a:gd name="connsiteY1241" fmla="*/ 2730972 h 6858000"/>
              <a:gd name="connsiteX1242" fmla="*/ 3505393 w 12192000"/>
              <a:gd name="connsiteY1242" fmla="*/ 2501360 h 6858000"/>
              <a:gd name="connsiteX1243" fmla="*/ 2921934 w 12192000"/>
              <a:gd name="connsiteY1243" fmla="*/ 2558381 h 6858000"/>
              <a:gd name="connsiteX1244" fmla="*/ 2980072 w 12192000"/>
              <a:gd name="connsiteY1244" fmla="*/ 2754604 h 6858000"/>
              <a:gd name="connsiteX1245" fmla="*/ 2970351 w 12192000"/>
              <a:gd name="connsiteY1245" fmla="*/ 2772741 h 6858000"/>
              <a:gd name="connsiteX1246" fmla="*/ 2966462 w 12192000"/>
              <a:gd name="connsiteY1246" fmla="*/ 2774035 h 6858000"/>
              <a:gd name="connsiteX1247" fmla="*/ 2952208 w 12192000"/>
              <a:gd name="connsiteY1247" fmla="*/ 2763671 h 6858000"/>
              <a:gd name="connsiteX1248" fmla="*/ 2892260 w 12192000"/>
              <a:gd name="connsiteY1248" fmla="*/ 2561282 h 6858000"/>
              <a:gd name="connsiteX1249" fmla="*/ 2425436 w 12192000"/>
              <a:gd name="connsiteY1249" fmla="*/ 2606906 h 6858000"/>
              <a:gd name="connsiteX1250" fmla="*/ 2423492 w 12192000"/>
              <a:gd name="connsiteY1250" fmla="*/ 2606906 h 6858000"/>
              <a:gd name="connsiteX1251" fmla="*/ 2409236 w 12192000"/>
              <a:gd name="connsiteY1251" fmla="*/ 2593948 h 6858000"/>
              <a:gd name="connsiteX1252" fmla="*/ 2422197 w 12192000"/>
              <a:gd name="connsiteY1252" fmla="*/ 2577755 h 6858000"/>
              <a:gd name="connsiteX1253" fmla="*/ 2883779 w 12192000"/>
              <a:gd name="connsiteY1253" fmla="*/ 2532643 h 6858000"/>
              <a:gd name="connsiteX1254" fmla="*/ 2671002 w 12192000"/>
              <a:gd name="connsiteY1254" fmla="*/ 1814276 h 6858000"/>
              <a:gd name="connsiteX1255" fmla="*/ 10853455 w 12192000"/>
              <a:gd name="connsiteY1255" fmla="*/ 1778510 h 6858000"/>
              <a:gd name="connsiteX1256" fmla="*/ 10512554 w 12192000"/>
              <a:gd name="connsiteY1256" fmla="*/ 1870732 h 6858000"/>
              <a:gd name="connsiteX1257" fmla="*/ 10746479 w 12192000"/>
              <a:gd name="connsiteY1257" fmla="*/ 2266593 h 6858000"/>
              <a:gd name="connsiteX1258" fmla="*/ 10835496 w 12192000"/>
              <a:gd name="connsiteY1258" fmla="*/ 2200738 h 6858000"/>
              <a:gd name="connsiteX1259" fmla="*/ 10856229 w 12192000"/>
              <a:gd name="connsiteY1259" fmla="*/ 2203976 h 6858000"/>
              <a:gd name="connsiteX1260" fmla="*/ 10852989 w 12192000"/>
              <a:gd name="connsiteY1260" fmla="*/ 2224707 h 6858000"/>
              <a:gd name="connsiteX1261" fmla="*/ 10761655 w 12192000"/>
              <a:gd name="connsiteY1261" fmla="*/ 2292276 h 6858000"/>
              <a:gd name="connsiteX1262" fmla="*/ 10857650 w 12192000"/>
              <a:gd name="connsiteY1262" fmla="*/ 2454722 h 6858000"/>
              <a:gd name="connsiteX1263" fmla="*/ 11143390 w 12192000"/>
              <a:gd name="connsiteY1263" fmla="*/ 2054857 h 6858000"/>
              <a:gd name="connsiteX1264" fmla="*/ 1252624 w 12192000"/>
              <a:gd name="connsiteY1264" fmla="*/ 1768442 h 6858000"/>
              <a:gd name="connsiteX1265" fmla="*/ 1117066 w 12192000"/>
              <a:gd name="connsiteY1265" fmla="*/ 1832800 h 6858000"/>
              <a:gd name="connsiteX1266" fmla="*/ 1385352 w 12192000"/>
              <a:gd name="connsiteY1266" fmla="*/ 1965338 h 6858000"/>
              <a:gd name="connsiteX1267" fmla="*/ 2652215 w 12192000"/>
              <a:gd name="connsiteY1267" fmla="*/ 1750850 h 6858000"/>
              <a:gd name="connsiteX1268" fmla="*/ 2612483 w 12192000"/>
              <a:gd name="connsiteY1268" fmla="*/ 1792783 h 6858000"/>
              <a:gd name="connsiteX1269" fmla="*/ 2668616 w 12192000"/>
              <a:gd name="connsiteY1269" fmla="*/ 1806216 h 6858000"/>
              <a:gd name="connsiteX1270" fmla="*/ 11412644 w 12192000"/>
              <a:gd name="connsiteY1270" fmla="*/ 1690682 h 6858000"/>
              <a:gd name="connsiteX1271" fmla="*/ 11153033 w 12192000"/>
              <a:gd name="connsiteY1271" fmla="*/ 2053926 h 6858000"/>
              <a:gd name="connsiteX1272" fmla="*/ 11343545 w 12192000"/>
              <a:gd name="connsiteY1272" fmla="*/ 2235508 h 6858000"/>
              <a:gd name="connsiteX1273" fmla="*/ 11500444 w 12192000"/>
              <a:gd name="connsiteY1273" fmla="*/ 2062683 h 6858000"/>
              <a:gd name="connsiteX1274" fmla="*/ 1154106 w 12192000"/>
              <a:gd name="connsiteY1274" fmla="*/ 1622291 h 6858000"/>
              <a:gd name="connsiteX1275" fmla="*/ 1078672 w 12192000"/>
              <a:gd name="connsiteY1275" fmla="*/ 1813835 h 6858000"/>
              <a:gd name="connsiteX1276" fmla="*/ 1083615 w 12192000"/>
              <a:gd name="connsiteY1276" fmla="*/ 1816278 h 6858000"/>
              <a:gd name="connsiteX1277" fmla="*/ 1236077 w 12192000"/>
              <a:gd name="connsiteY1277" fmla="*/ 1743894 h 6858000"/>
              <a:gd name="connsiteX1278" fmla="*/ 5069594 w 12192000"/>
              <a:gd name="connsiteY1278" fmla="*/ 1547111 h 6858000"/>
              <a:gd name="connsiteX1279" fmla="*/ 5183247 w 12192000"/>
              <a:gd name="connsiteY1279" fmla="*/ 2136253 h 6858000"/>
              <a:gd name="connsiteX1280" fmla="*/ 5584097 w 12192000"/>
              <a:gd name="connsiteY1280" fmla="*/ 1889792 h 6858000"/>
              <a:gd name="connsiteX1281" fmla="*/ 5451867 w 12192000"/>
              <a:gd name="connsiteY1281" fmla="*/ 1779682 h 6858000"/>
              <a:gd name="connsiteX1282" fmla="*/ 5451219 w 12192000"/>
              <a:gd name="connsiteY1282" fmla="*/ 1774501 h 6858000"/>
              <a:gd name="connsiteX1283" fmla="*/ 5456403 w 12192000"/>
              <a:gd name="connsiteY1283" fmla="*/ 1773852 h 6858000"/>
              <a:gd name="connsiteX1284" fmla="*/ 5586500 w 12192000"/>
              <a:gd name="connsiteY1284" fmla="*/ 1882098 h 6858000"/>
              <a:gd name="connsiteX1285" fmla="*/ 5531543 w 12192000"/>
              <a:gd name="connsiteY1285" fmla="*/ 1624022 h 6858000"/>
              <a:gd name="connsiteX1286" fmla="*/ 5274127 w 12192000"/>
              <a:gd name="connsiteY1286" fmla="*/ 1581164 h 6858000"/>
              <a:gd name="connsiteX1287" fmla="*/ 5341719 w 12192000"/>
              <a:gd name="connsiteY1287" fmla="*/ 1670203 h 6858000"/>
              <a:gd name="connsiteX1288" fmla="*/ 5341072 w 12192000"/>
              <a:gd name="connsiteY1288" fmla="*/ 1675384 h 6858000"/>
              <a:gd name="connsiteX1289" fmla="*/ 5339127 w 12192000"/>
              <a:gd name="connsiteY1289" fmla="*/ 1676032 h 6858000"/>
              <a:gd name="connsiteX1290" fmla="*/ 5336536 w 12192000"/>
              <a:gd name="connsiteY1290" fmla="*/ 1674737 h 6858000"/>
              <a:gd name="connsiteX1291" fmla="*/ 5264219 w 12192000"/>
              <a:gd name="connsiteY1291" fmla="*/ 1579513 h 6858000"/>
              <a:gd name="connsiteX1292" fmla="*/ 5053796 w 12192000"/>
              <a:gd name="connsiteY1292" fmla="*/ 1504101 h 6858000"/>
              <a:gd name="connsiteX1293" fmla="*/ 5037033 w 12192000"/>
              <a:gd name="connsiteY1293" fmla="*/ 1511782 h 6858000"/>
              <a:gd name="connsiteX1294" fmla="*/ 5055884 w 12192000"/>
              <a:gd name="connsiteY1294" fmla="*/ 1514920 h 6858000"/>
              <a:gd name="connsiteX1295" fmla="*/ 1215633 w 12192000"/>
              <a:gd name="connsiteY1295" fmla="*/ 1466051 h 6858000"/>
              <a:gd name="connsiteX1296" fmla="*/ 1157634 w 12192000"/>
              <a:gd name="connsiteY1296" fmla="*/ 1613329 h 6858000"/>
              <a:gd name="connsiteX1297" fmla="*/ 1243354 w 12192000"/>
              <a:gd name="connsiteY1297" fmla="*/ 1740439 h 6858000"/>
              <a:gd name="connsiteX1298" fmla="*/ 1392646 w 12192000"/>
              <a:gd name="connsiteY1298" fmla="*/ 1669559 h 6858000"/>
              <a:gd name="connsiteX1299" fmla="*/ 1412083 w 12192000"/>
              <a:gd name="connsiteY1299" fmla="*/ 1676687 h 6858000"/>
              <a:gd name="connsiteX1300" fmla="*/ 1404955 w 12192000"/>
              <a:gd name="connsiteY1300" fmla="*/ 1696120 h 6858000"/>
              <a:gd name="connsiteX1301" fmla="*/ 1259906 w 12192000"/>
              <a:gd name="connsiteY1301" fmla="*/ 1764984 h 6858000"/>
              <a:gd name="connsiteX1302" fmla="*/ 1399850 w 12192000"/>
              <a:gd name="connsiteY1302" fmla="*/ 1972498 h 6858000"/>
              <a:gd name="connsiteX1303" fmla="*/ 1631077 w 12192000"/>
              <a:gd name="connsiteY1303" fmla="*/ 2086728 h 6858000"/>
              <a:gd name="connsiteX1304" fmla="*/ 1633019 w 12192000"/>
              <a:gd name="connsiteY1304" fmla="*/ 2091909 h 6858000"/>
              <a:gd name="connsiteX1305" fmla="*/ 1629133 w 12192000"/>
              <a:gd name="connsiteY1305" fmla="*/ 2093854 h 6858000"/>
              <a:gd name="connsiteX1306" fmla="*/ 1627837 w 12192000"/>
              <a:gd name="connsiteY1306" fmla="*/ 2093206 h 6858000"/>
              <a:gd name="connsiteX1307" fmla="*/ 1408098 w 12192000"/>
              <a:gd name="connsiteY1307" fmla="*/ 1984731 h 6858000"/>
              <a:gd name="connsiteX1308" fmla="*/ 1590903 w 12192000"/>
              <a:gd name="connsiteY1308" fmla="*/ 2255803 h 6858000"/>
              <a:gd name="connsiteX1309" fmla="*/ 1589605 w 12192000"/>
              <a:gd name="connsiteY1309" fmla="*/ 2260984 h 6858000"/>
              <a:gd name="connsiteX1310" fmla="*/ 1587015 w 12192000"/>
              <a:gd name="connsiteY1310" fmla="*/ 2260984 h 6858000"/>
              <a:gd name="connsiteX1311" fmla="*/ 1583775 w 12192000"/>
              <a:gd name="connsiteY1311" fmla="*/ 2259691 h 6858000"/>
              <a:gd name="connsiteX1312" fmla="*/ 1393602 w 12192000"/>
              <a:gd name="connsiteY1312" fmla="*/ 1977574 h 6858000"/>
              <a:gd name="connsiteX1313" fmla="*/ 1108536 w 12192000"/>
              <a:gd name="connsiteY1313" fmla="*/ 1836851 h 6858000"/>
              <a:gd name="connsiteX1314" fmla="*/ 1060657 w 12192000"/>
              <a:gd name="connsiteY1314" fmla="*/ 1859583 h 6858000"/>
              <a:gd name="connsiteX1315" fmla="*/ 734044 w 12192000"/>
              <a:gd name="connsiteY1315" fmla="*/ 2688936 h 6858000"/>
              <a:gd name="connsiteX1316" fmla="*/ 933256 w 12192000"/>
              <a:gd name="connsiteY1316" fmla="*/ 2942946 h 6858000"/>
              <a:gd name="connsiteX1317" fmla="*/ 1186597 w 12192000"/>
              <a:gd name="connsiteY1317" fmla="*/ 2277828 h 6858000"/>
              <a:gd name="connsiteX1318" fmla="*/ 1191133 w 12192000"/>
              <a:gd name="connsiteY1318" fmla="*/ 2275884 h 6858000"/>
              <a:gd name="connsiteX1319" fmla="*/ 1193077 w 12192000"/>
              <a:gd name="connsiteY1319" fmla="*/ 2280418 h 6858000"/>
              <a:gd name="connsiteX1320" fmla="*/ 938219 w 12192000"/>
              <a:gd name="connsiteY1320" fmla="*/ 2949271 h 6858000"/>
              <a:gd name="connsiteX1321" fmla="*/ 1499329 w 12192000"/>
              <a:gd name="connsiteY1321" fmla="*/ 3664749 h 6858000"/>
              <a:gd name="connsiteX1322" fmla="*/ 1735152 w 12192000"/>
              <a:gd name="connsiteY1322" fmla="*/ 3559672 h 6858000"/>
              <a:gd name="connsiteX1323" fmla="*/ 1645977 w 12192000"/>
              <a:gd name="connsiteY1323" fmla="*/ 3136789 h 6858000"/>
              <a:gd name="connsiteX1324" fmla="*/ 1648567 w 12192000"/>
              <a:gd name="connsiteY1324" fmla="*/ 3132253 h 6858000"/>
              <a:gd name="connsiteX1325" fmla="*/ 1653103 w 12192000"/>
              <a:gd name="connsiteY1325" fmla="*/ 3134846 h 6858000"/>
              <a:gd name="connsiteX1326" fmla="*/ 1742040 w 12192000"/>
              <a:gd name="connsiteY1326" fmla="*/ 3556602 h 6858000"/>
              <a:gd name="connsiteX1327" fmla="*/ 2212683 w 12192000"/>
              <a:gd name="connsiteY1327" fmla="*/ 3346893 h 6858000"/>
              <a:gd name="connsiteX1328" fmla="*/ 2081254 w 12192000"/>
              <a:gd name="connsiteY1328" fmla="*/ 2652716 h 6858000"/>
              <a:gd name="connsiteX1329" fmla="*/ 2059964 w 12192000"/>
              <a:gd name="connsiteY1329" fmla="*/ 2642659 h 6858000"/>
              <a:gd name="connsiteX1330" fmla="*/ 1241030 w 12192000"/>
              <a:gd name="connsiteY1330" fmla="*/ 3252099 h 6858000"/>
              <a:gd name="connsiteX1331" fmla="*/ 1231960 w 12192000"/>
              <a:gd name="connsiteY1331" fmla="*/ 3254692 h 6858000"/>
              <a:gd name="connsiteX1332" fmla="*/ 1220297 w 12192000"/>
              <a:gd name="connsiteY1332" fmla="*/ 3248860 h 6858000"/>
              <a:gd name="connsiteX1333" fmla="*/ 1223534 w 12192000"/>
              <a:gd name="connsiteY1333" fmla="*/ 3228126 h 6858000"/>
              <a:gd name="connsiteX1334" fmla="*/ 2029561 w 12192000"/>
              <a:gd name="connsiteY1334" fmla="*/ 2628298 h 6858000"/>
              <a:gd name="connsiteX1335" fmla="*/ 1885361 w 12192000"/>
              <a:gd name="connsiteY1335" fmla="*/ 2560175 h 6858000"/>
              <a:gd name="connsiteX1336" fmla="*/ 1516390 w 12192000"/>
              <a:gd name="connsiteY1336" fmla="*/ 2949577 h 6858000"/>
              <a:gd name="connsiteX1337" fmla="*/ 1513800 w 12192000"/>
              <a:gd name="connsiteY1337" fmla="*/ 2950873 h 6858000"/>
              <a:gd name="connsiteX1338" fmla="*/ 1511206 w 12192000"/>
              <a:gd name="connsiteY1338" fmla="*/ 2949577 h 6858000"/>
              <a:gd name="connsiteX1339" fmla="*/ 1511206 w 12192000"/>
              <a:gd name="connsiteY1339" fmla="*/ 2944398 h 6858000"/>
              <a:gd name="connsiteX1340" fmla="*/ 1878388 w 12192000"/>
              <a:gd name="connsiteY1340" fmla="*/ 2556880 h 6858000"/>
              <a:gd name="connsiteX1341" fmla="*/ 1428925 w 12192000"/>
              <a:gd name="connsiteY1341" fmla="*/ 2344549 h 6858000"/>
              <a:gd name="connsiteX1342" fmla="*/ 1426980 w 12192000"/>
              <a:gd name="connsiteY1342" fmla="*/ 2339367 h 6858000"/>
              <a:gd name="connsiteX1343" fmla="*/ 1432164 w 12192000"/>
              <a:gd name="connsiteY1343" fmla="*/ 2337423 h 6858000"/>
              <a:gd name="connsiteX1344" fmla="*/ 1883989 w 12192000"/>
              <a:gd name="connsiteY1344" fmla="*/ 2550973 h 6858000"/>
              <a:gd name="connsiteX1345" fmla="*/ 2032349 w 12192000"/>
              <a:gd name="connsiteY1345" fmla="*/ 2394393 h 6858000"/>
              <a:gd name="connsiteX1346" fmla="*/ 1949202 w 12192000"/>
              <a:gd name="connsiteY1346" fmla="*/ 1955226 h 6858000"/>
              <a:gd name="connsiteX1347" fmla="*/ 1951793 w 12192000"/>
              <a:gd name="connsiteY1347" fmla="*/ 1950694 h 6858000"/>
              <a:gd name="connsiteX1348" fmla="*/ 1956328 w 12192000"/>
              <a:gd name="connsiteY1348" fmla="*/ 1953285 h 6858000"/>
              <a:gd name="connsiteX1349" fmla="*/ 2038596 w 12192000"/>
              <a:gd name="connsiteY1349" fmla="*/ 2387799 h 6858000"/>
              <a:gd name="connsiteX1350" fmla="*/ 2598467 w 12192000"/>
              <a:gd name="connsiteY1350" fmla="*/ 1796921 h 6858000"/>
              <a:gd name="connsiteX1351" fmla="*/ 1792137 w 12192000"/>
              <a:gd name="connsiteY1351" fmla="*/ 1603991 h 6858000"/>
              <a:gd name="connsiteX1352" fmla="*/ 1484647 w 12192000"/>
              <a:gd name="connsiteY1352" fmla="*/ 1769965 h 6858000"/>
              <a:gd name="connsiteX1353" fmla="*/ 1482703 w 12192000"/>
              <a:gd name="connsiteY1353" fmla="*/ 1769965 h 6858000"/>
              <a:gd name="connsiteX1354" fmla="*/ 1479461 w 12192000"/>
              <a:gd name="connsiteY1354" fmla="*/ 1768021 h 6858000"/>
              <a:gd name="connsiteX1355" fmla="*/ 1480759 w 12192000"/>
              <a:gd name="connsiteY1355" fmla="*/ 1762838 h 6858000"/>
              <a:gd name="connsiteX1356" fmla="*/ 1780411 w 12192000"/>
              <a:gd name="connsiteY1356" fmla="*/ 1601185 h 6858000"/>
              <a:gd name="connsiteX1357" fmla="*/ 5167402 w 12192000"/>
              <a:gd name="connsiteY1357" fmla="*/ 1452033 h 6858000"/>
              <a:gd name="connsiteX1358" fmla="*/ 5060688 w 12192000"/>
              <a:gd name="connsiteY1358" fmla="*/ 1500941 h 6858000"/>
              <a:gd name="connsiteX1359" fmla="*/ 5063634 w 12192000"/>
              <a:gd name="connsiteY1359" fmla="*/ 1516211 h 6858000"/>
              <a:gd name="connsiteX1360" fmla="*/ 5238219 w 12192000"/>
              <a:gd name="connsiteY1360" fmla="*/ 1545279 h 6858000"/>
              <a:gd name="connsiteX1361" fmla="*/ 1034071 w 12192000"/>
              <a:gd name="connsiteY1361" fmla="*/ 1444222 h 6858000"/>
              <a:gd name="connsiteX1362" fmla="*/ 952515 w 12192000"/>
              <a:gd name="connsiteY1362" fmla="*/ 1488012 h 6858000"/>
              <a:gd name="connsiteX1363" fmla="*/ 974076 w 12192000"/>
              <a:gd name="connsiteY1363" fmla="*/ 1587933 h 6858000"/>
              <a:gd name="connsiteX1364" fmla="*/ 971485 w 12192000"/>
              <a:gd name="connsiteY1364" fmla="*/ 1592468 h 6858000"/>
              <a:gd name="connsiteX1365" fmla="*/ 970837 w 12192000"/>
              <a:gd name="connsiteY1365" fmla="*/ 1592468 h 6858000"/>
              <a:gd name="connsiteX1366" fmla="*/ 966950 w 12192000"/>
              <a:gd name="connsiteY1366" fmla="*/ 1589876 h 6858000"/>
              <a:gd name="connsiteX1367" fmla="*/ 945752 w 12192000"/>
              <a:gd name="connsiteY1367" fmla="*/ 1491641 h 6858000"/>
              <a:gd name="connsiteX1368" fmla="*/ 696922 w 12192000"/>
              <a:gd name="connsiteY1368" fmla="*/ 1625244 h 6858000"/>
              <a:gd name="connsiteX1369" fmla="*/ 1072395 w 12192000"/>
              <a:gd name="connsiteY1369" fmla="*/ 1810733 h 6858000"/>
              <a:gd name="connsiteX1370" fmla="*/ 1149374 w 12192000"/>
              <a:gd name="connsiteY1370" fmla="*/ 1615267 h 6858000"/>
              <a:gd name="connsiteX1371" fmla="*/ 8912034 w 12192000"/>
              <a:gd name="connsiteY1371" fmla="*/ 1441137 h 6858000"/>
              <a:gd name="connsiteX1372" fmla="*/ 8168149 w 12192000"/>
              <a:gd name="connsiteY1372" fmla="*/ 1569726 h 6858000"/>
              <a:gd name="connsiteX1373" fmla="*/ 8492841 w 12192000"/>
              <a:gd name="connsiteY1373" fmla="*/ 2235180 h 6858000"/>
              <a:gd name="connsiteX1374" fmla="*/ 11599379 w 12192000"/>
              <a:gd name="connsiteY1374" fmla="*/ 1429406 h 6858000"/>
              <a:gd name="connsiteX1375" fmla="*/ 11435226 w 12192000"/>
              <a:gd name="connsiteY1375" fmla="*/ 1659086 h 6858000"/>
              <a:gd name="connsiteX1376" fmla="*/ 11524285 w 12192000"/>
              <a:gd name="connsiteY1376" fmla="*/ 2036423 h 6858000"/>
              <a:gd name="connsiteX1377" fmla="*/ 11954231 w 12192000"/>
              <a:gd name="connsiteY1377" fmla="*/ 1562837 h 6858000"/>
              <a:gd name="connsiteX1378" fmla="*/ 1061916 w 12192000"/>
              <a:gd name="connsiteY1378" fmla="*/ 1429272 h 6858000"/>
              <a:gd name="connsiteX1379" fmla="*/ 1041061 w 12192000"/>
              <a:gd name="connsiteY1379" fmla="*/ 1440469 h 6858000"/>
              <a:gd name="connsiteX1380" fmla="*/ 1152900 w 12192000"/>
              <a:gd name="connsiteY1380" fmla="*/ 1606309 h 6858000"/>
              <a:gd name="connsiteX1381" fmla="*/ 1208781 w 12192000"/>
              <a:gd name="connsiteY1381" fmla="*/ 1464412 h 6858000"/>
              <a:gd name="connsiteX1382" fmla="*/ 4345065 w 12192000"/>
              <a:gd name="connsiteY1382" fmla="*/ 1426479 h 6858000"/>
              <a:gd name="connsiteX1383" fmla="*/ 4463777 w 12192000"/>
              <a:gd name="connsiteY1383" fmla="*/ 1586637 h 6858000"/>
              <a:gd name="connsiteX1384" fmla="*/ 4463130 w 12192000"/>
              <a:gd name="connsiteY1384" fmla="*/ 1591821 h 6858000"/>
              <a:gd name="connsiteX1385" fmla="*/ 4461186 w 12192000"/>
              <a:gd name="connsiteY1385" fmla="*/ 1592469 h 6858000"/>
              <a:gd name="connsiteX1386" fmla="*/ 4457946 w 12192000"/>
              <a:gd name="connsiteY1386" fmla="*/ 1591174 h 6858000"/>
              <a:gd name="connsiteX1387" fmla="*/ 4341352 w 12192000"/>
              <a:gd name="connsiteY1387" fmla="*/ 1433873 h 6858000"/>
              <a:gd name="connsiteX1388" fmla="*/ 4235104 w 12192000"/>
              <a:gd name="connsiteY1388" fmla="*/ 1703893 h 6858000"/>
              <a:gd name="connsiteX1389" fmla="*/ 4375807 w 12192000"/>
              <a:gd name="connsiteY1389" fmla="*/ 2386821 h 6858000"/>
              <a:gd name="connsiteX1390" fmla="*/ 4669171 w 12192000"/>
              <a:gd name="connsiteY1390" fmla="*/ 2358152 h 6858000"/>
              <a:gd name="connsiteX1391" fmla="*/ 4685370 w 12192000"/>
              <a:gd name="connsiteY1391" fmla="*/ 2371107 h 6858000"/>
              <a:gd name="connsiteX1392" fmla="*/ 4672411 w 12192000"/>
              <a:gd name="connsiteY1392" fmla="*/ 2387302 h 6858000"/>
              <a:gd name="connsiteX1393" fmla="*/ 4381761 w 12192000"/>
              <a:gd name="connsiteY1393" fmla="*/ 2415707 h 6858000"/>
              <a:gd name="connsiteX1394" fmla="*/ 4420785 w 12192000"/>
              <a:gd name="connsiteY1394" fmla="*/ 2605068 h 6858000"/>
              <a:gd name="connsiteX1395" fmla="*/ 4758297 w 12192000"/>
              <a:gd name="connsiteY1395" fmla="*/ 2397540 h 6858000"/>
              <a:gd name="connsiteX1396" fmla="*/ 4356222 w 12192000"/>
              <a:gd name="connsiteY1396" fmla="*/ 1754419 h 6858000"/>
              <a:gd name="connsiteX1397" fmla="*/ 4357518 w 12192000"/>
              <a:gd name="connsiteY1397" fmla="*/ 1749237 h 6858000"/>
              <a:gd name="connsiteX1398" fmla="*/ 4362701 w 12192000"/>
              <a:gd name="connsiteY1398" fmla="*/ 1750532 h 6858000"/>
              <a:gd name="connsiteX1399" fmla="*/ 4764614 w 12192000"/>
              <a:gd name="connsiteY1399" fmla="*/ 2393657 h 6858000"/>
              <a:gd name="connsiteX1400" fmla="*/ 5176542 w 12192000"/>
              <a:gd name="connsiteY1400" fmla="*/ 2140375 h 6858000"/>
              <a:gd name="connsiteX1401" fmla="*/ 5061843 w 12192000"/>
              <a:gd name="connsiteY1401" fmla="*/ 1545820 h 6858000"/>
              <a:gd name="connsiteX1402" fmla="*/ 4989167 w 12192000"/>
              <a:gd name="connsiteY1402" fmla="*/ 1533720 h 6858000"/>
              <a:gd name="connsiteX1403" fmla="*/ 4588180 w 12192000"/>
              <a:gd name="connsiteY1403" fmla="*/ 1717495 h 6858000"/>
              <a:gd name="connsiteX1404" fmla="*/ 4586884 w 12192000"/>
              <a:gd name="connsiteY1404" fmla="*/ 1718142 h 6858000"/>
              <a:gd name="connsiteX1405" fmla="*/ 4583645 w 12192000"/>
              <a:gd name="connsiteY1405" fmla="*/ 1716199 h 6858000"/>
              <a:gd name="connsiteX1406" fmla="*/ 4585589 w 12192000"/>
              <a:gd name="connsiteY1406" fmla="*/ 1711665 h 6858000"/>
              <a:gd name="connsiteX1407" fmla="*/ 4977789 w 12192000"/>
              <a:gd name="connsiteY1407" fmla="*/ 1531826 h 6858000"/>
              <a:gd name="connsiteX1408" fmla="*/ 1028045 w 12192000"/>
              <a:gd name="connsiteY1408" fmla="*/ 1421168 h 6858000"/>
              <a:gd name="connsiteX1409" fmla="*/ 1036694 w 12192000"/>
              <a:gd name="connsiteY1409" fmla="*/ 1433991 h 6858000"/>
              <a:gd name="connsiteX1410" fmla="*/ 1050556 w 12192000"/>
              <a:gd name="connsiteY1410" fmla="*/ 1426554 h 6858000"/>
              <a:gd name="connsiteX1411" fmla="*/ 8937164 w 12192000"/>
              <a:gd name="connsiteY1411" fmla="*/ 1409693 h 6858000"/>
              <a:gd name="connsiteX1412" fmla="*/ 8926045 w 12192000"/>
              <a:gd name="connsiteY1412" fmla="*/ 1430755 h 6858000"/>
              <a:gd name="connsiteX1413" fmla="*/ 8950837 w 12192000"/>
              <a:gd name="connsiteY1413" fmla="*/ 1426468 h 6858000"/>
              <a:gd name="connsiteX1414" fmla="*/ 933194 w 12192000"/>
              <a:gd name="connsiteY1414" fmla="*/ 1398468 h 6858000"/>
              <a:gd name="connsiteX1415" fmla="*/ 950804 w 12192000"/>
              <a:gd name="connsiteY1415" fmla="*/ 1480080 h 6858000"/>
              <a:gd name="connsiteX1416" fmla="*/ 1029703 w 12192000"/>
              <a:gd name="connsiteY1416" fmla="*/ 1437742 h 6858000"/>
              <a:gd name="connsiteX1417" fmla="*/ 1016700 w 12192000"/>
              <a:gd name="connsiteY1417" fmla="*/ 1418452 h 6858000"/>
              <a:gd name="connsiteX1418" fmla="*/ 9204055 w 12192000"/>
              <a:gd name="connsiteY1418" fmla="*/ 1390657 h 6858000"/>
              <a:gd name="connsiteX1419" fmla="*/ 8989823 w 12192000"/>
              <a:gd name="connsiteY1419" fmla="*/ 1427692 h 6858000"/>
              <a:gd name="connsiteX1420" fmla="*/ 9459945 w 12192000"/>
              <a:gd name="connsiteY1420" fmla="*/ 2004457 h 6858000"/>
              <a:gd name="connsiteX1421" fmla="*/ 9458002 w 12192000"/>
              <a:gd name="connsiteY1421" fmla="*/ 2025187 h 6858000"/>
              <a:gd name="connsiteX1422" fmla="*/ 9448283 w 12192000"/>
              <a:gd name="connsiteY1422" fmla="*/ 2028425 h 6858000"/>
              <a:gd name="connsiteX1423" fmla="*/ 9437268 w 12192000"/>
              <a:gd name="connsiteY1423" fmla="*/ 2023243 h 6858000"/>
              <a:gd name="connsiteX1424" fmla="*/ 8956525 w 12192000"/>
              <a:gd name="connsiteY1424" fmla="*/ 1433448 h 6858000"/>
              <a:gd name="connsiteX1425" fmla="*/ 8921421 w 12192000"/>
              <a:gd name="connsiteY1425" fmla="*/ 1439516 h 6858000"/>
              <a:gd name="connsiteX1426" fmla="*/ 8496939 w 12192000"/>
              <a:gd name="connsiteY1426" fmla="*/ 2243578 h 6858000"/>
              <a:gd name="connsiteX1427" fmla="*/ 8839156 w 12192000"/>
              <a:gd name="connsiteY1427" fmla="*/ 2944945 h 6858000"/>
              <a:gd name="connsiteX1428" fmla="*/ 9091495 w 12192000"/>
              <a:gd name="connsiteY1428" fmla="*/ 2855047 h 6858000"/>
              <a:gd name="connsiteX1429" fmla="*/ 9029113 w 12192000"/>
              <a:gd name="connsiteY1429" fmla="*/ 2272042 h 6858000"/>
              <a:gd name="connsiteX1430" fmla="*/ 8811371 w 12192000"/>
              <a:gd name="connsiteY1430" fmla="*/ 2330946 h 6858000"/>
              <a:gd name="connsiteX1431" fmla="*/ 8807483 w 12192000"/>
              <a:gd name="connsiteY1431" fmla="*/ 2331593 h 6858000"/>
              <a:gd name="connsiteX1432" fmla="*/ 8793228 w 12192000"/>
              <a:gd name="connsiteY1432" fmla="*/ 2320583 h 6858000"/>
              <a:gd name="connsiteX1433" fmla="*/ 8803596 w 12192000"/>
              <a:gd name="connsiteY1433" fmla="*/ 2302444 h 6858000"/>
              <a:gd name="connsiteX1434" fmla="*/ 9025931 w 12192000"/>
              <a:gd name="connsiteY1434" fmla="*/ 2242296 h 6858000"/>
              <a:gd name="connsiteX1435" fmla="*/ 8975944 w 12192000"/>
              <a:gd name="connsiteY1435" fmla="*/ 1775141 h 6858000"/>
              <a:gd name="connsiteX1436" fmla="*/ 8988903 w 12192000"/>
              <a:gd name="connsiteY1436" fmla="*/ 1758945 h 6858000"/>
              <a:gd name="connsiteX1437" fmla="*/ 9005101 w 12192000"/>
              <a:gd name="connsiteY1437" fmla="*/ 1771902 h 6858000"/>
              <a:gd name="connsiteX1438" fmla="*/ 9054604 w 12192000"/>
              <a:gd name="connsiteY1438" fmla="*/ 2234538 h 6858000"/>
              <a:gd name="connsiteX1439" fmla="*/ 9843127 w 12192000"/>
              <a:gd name="connsiteY1439" fmla="*/ 2021223 h 6858000"/>
              <a:gd name="connsiteX1440" fmla="*/ 9859705 w 12192000"/>
              <a:gd name="connsiteY1440" fmla="*/ 1957952 h 6858000"/>
              <a:gd name="connsiteX1441" fmla="*/ 11359751 w 12192000"/>
              <a:gd name="connsiteY1441" fmla="*/ 1339300 h 6858000"/>
              <a:gd name="connsiteX1442" fmla="*/ 11432986 w 12192000"/>
              <a:gd name="connsiteY1442" fmla="*/ 1649597 h 6858000"/>
              <a:gd name="connsiteX1443" fmla="*/ 11592248 w 12192000"/>
              <a:gd name="connsiteY1443" fmla="*/ 1426726 h 6858000"/>
              <a:gd name="connsiteX1444" fmla="*/ 1265709 w 12192000"/>
              <a:gd name="connsiteY1444" fmla="*/ 1319846 h 6858000"/>
              <a:gd name="connsiteX1445" fmla="*/ 1071673 w 12192000"/>
              <a:gd name="connsiteY1445" fmla="*/ 1424033 h 6858000"/>
              <a:gd name="connsiteX1446" fmla="*/ 1211502 w 12192000"/>
              <a:gd name="connsiteY1446" fmla="*/ 1457498 h 6858000"/>
              <a:gd name="connsiteX1447" fmla="*/ 5465795 w 12192000"/>
              <a:gd name="connsiteY1447" fmla="*/ 1315272 h 6858000"/>
              <a:gd name="connsiteX1448" fmla="*/ 5173854 w 12192000"/>
              <a:gd name="connsiteY1448" fmla="*/ 1449076 h 6858000"/>
              <a:gd name="connsiteX1449" fmla="*/ 5248139 w 12192000"/>
              <a:gd name="connsiteY1449" fmla="*/ 1546930 h 6858000"/>
              <a:gd name="connsiteX1450" fmla="*/ 5524940 w 12192000"/>
              <a:gd name="connsiteY1450" fmla="*/ 1593017 h 6858000"/>
              <a:gd name="connsiteX1451" fmla="*/ 5011705 w 12192000"/>
              <a:gd name="connsiteY1451" fmla="*/ 1247018 h 6858000"/>
              <a:gd name="connsiteX1452" fmla="*/ 5059424 w 12192000"/>
              <a:gd name="connsiteY1452" fmla="*/ 1494393 h 6858000"/>
              <a:gd name="connsiteX1453" fmla="*/ 5163373 w 12192000"/>
              <a:gd name="connsiteY1453" fmla="*/ 1446727 h 6858000"/>
              <a:gd name="connsiteX1454" fmla="*/ 900220 w 12192000"/>
              <a:gd name="connsiteY1454" fmla="*/ 1245653 h 6858000"/>
              <a:gd name="connsiteX1455" fmla="*/ 931469 w 12192000"/>
              <a:gd name="connsiteY1455" fmla="*/ 1390475 h 6858000"/>
              <a:gd name="connsiteX1456" fmla="*/ 1010610 w 12192000"/>
              <a:gd name="connsiteY1456" fmla="*/ 1409418 h 6858000"/>
              <a:gd name="connsiteX1457" fmla="*/ 9027746 w 12192000"/>
              <a:gd name="connsiteY1457" fmla="*/ 1238107 h 6858000"/>
              <a:gd name="connsiteX1458" fmla="*/ 8952096 w 12192000"/>
              <a:gd name="connsiteY1458" fmla="*/ 1381405 h 6858000"/>
              <a:gd name="connsiteX1459" fmla="*/ 8984133 w 12192000"/>
              <a:gd name="connsiteY1459" fmla="*/ 1420711 h 6858000"/>
              <a:gd name="connsiteX1460" fmla="*/ 9196374 w 12192000"/>
              <a:gd name="connsiteY1460" fmla="*/ 1384011 h 6858000"/>
              <a:gd name="connsiteX1461" fmla="*/ 2496164 w 12192000"/>
              <a:gd name="connsiteY1461" fmla="*/ 1223980 h 6858000"/>
              <a:gd name="connsiteX1462" fmla="*/ 1801806 w 12192000"/>
              <a:gd name="connsiteY1462" fmla="*/ 1598771 h 6858000"/>
              <a:gd name="connsiteX1463" fmla="*/ 2604254 w 12192000"/>
              <a:gd name="connsiteY1463" fmla="*/ 1790814 h 6858000"/>
              <a:gd name="connsiteX1464" fmla="*/ 2649811 w 12192000"/>
              <a:gd name="connsiteY1464" fmla="*/ 1742735 h 6858000"/>
              <a:gd name="connsiteX1465" fmla="*/ 7532295 w 12192000"/>
              <a:gd name="connsiteY1465" fmla="*/ 1169290 h 6858000"/>
              <a:gd name="connsiteX1466" fmla="*/ 7523082 w 12192000"/>
              <a:gd name="connsiteY1466" fmla="*/ 1171064 h 6858000"/>
              <a:gd name="connsiteX1467" fmla="*/ 7531975 w 12192000"/>
              <a:gd name="connsiteY1467" fmla="*/ 1170786 h 6858000"/>
              <a:gd name="connsiteX1468" fmla="*/ 10078517 w 12192000"/>
              <a:gd name="connsiteY1468" fmla="*/ 1151077 h 6858000"/>
              <a:gd name="connsiteX1469" fmla="*/ 9867677 w 12192000"/>
              <a:gd name="connsiteY1469" fmla="*/ 1955096 h 6858000"/>
              <a:gd name="connsiteX1470" fmla="*/ 9920053 w 12192000"/>
              <a:gd name="connsiteY1470" fmla="*/ 2000413 h 6858000"/>
              <a:gd name="connsiteX1471" fmla="*/ 10489394 w 12192000"/>
              <a:gd name="connsiteY1471" fmla="*/ 1846391 h 6858000"/>
              <a:gd name="connsiteX1472" fmla="*/ 7926975 w 12192000"/>
              <a:gd name="connsiteY1472" fmla="*/ 1093288 h 6858000"/>
              <a:gd name="connsiteX1473" fmla="*/ 7563474 w 12192000"/>
              <a:gd name="connsiteY1473" fmla="*/ 1163286 h 6858000"/>
              <a:gd name="connsiteX1474" fmla="*/ 7483767 w 12192000"/>
              <a:gd name="connsiteY1474" fmla="*/ 1536104 h 6858000"/>
              <a:gd name="connsiteX1475" fmla="*/ 7469513 w 12192000"/>
              <a:gd name="connsiteY1475" fmla="*/ 1547765 h 6858000"/>
              <a:gd name="connsiteX1476" fmla="*/ 7466272 w 12192000"/>
              <a:gd name="connsiteY1476" fmla="*/ 1547118 h 6858000"/>
              <a:gd name="connsiteX1477" fmla="*/ 7455257 w 12192000"/>
              <a:gd name="connsiteY1477" fmla="*/ 1529627 h 6858000"/>
              <a:gd name="connsiteX1478" fmla="*/ 7525782 w 12192000"/>
              <a:gd name="connsiteY1478" fmla="*/ 1199755 h 6858000"/>
              <a:gd name="connsiteX1479" fmla="*/ 7077340 w 12192000"/>
              <a:gd name="connsiteY1479" fmla="*/ 1670621 h 6858000"/>
              <a:gd name="connsiteX1480" fmla="*/ 7223948 w 12192000"/>
              <a:gd name="connsiteY1480" fmla="*/ 2036848 h 6858000"/>
              <a:gd name="connsiteX1481" fmla="*/ 7222004 w 12192000"/>
              <a:gd name="connsiteY1481" fmla="*/ 2041382 h 6858000"/>
              <a:gd name="connsiteX1482" fmla="*/ 7220062 w 12192000"/>
              <a:gd name="connsiteY1482" fmla="*/ 2042031 h 6858000"/>
              <a:gd name="connsiteX1483" fmla="*/ 7216822 w 12192000"/>
              <a:gd name="connsiteY1483" fmla="*/ 2039440 h 6858000"/>
              <a:gd name="connsiteX1484" fmla="*/ 7071666 w 12192000"/>
              <a:gd name="connsiteY1484" fmla="*/ 1676578 h 6858000"/>
              <a:gd name="connsiteX1485" fmla="*/ 6749678 w 12192000"/>
              <a:gd name="connsiteY1485" fmla="*/ 2014658 h 6858000"/>
              <a:gd name="connsiteX1486" fmla="*/ 7420271 w 12192000"/>
              <a:gd name="connsiteY1486" fmla="*/ 2305682 h 6858000"/>
              <a:gd name="connsiteX1487" fmla="*/ 7422215 w 12192000"/>
              <a:gd name="connsiteY1487" fmla="*/ 2310217 h 6858000"/>
              <a:gd name="connsiteX1488" fmla="*/ 7418975 w 12192000"/>
              <a:gd name="connsiteY1488" fmla="*/ 2313456 h 6858000"/>
              <a:gd name="connsiteX1489" fmla="*/ 7417680 w 12192000"/>
              <a:gd name="connsiteY1489" fmla="*/ 2313456 h 6858000"/>
              <a:gd name="connsiteX1490" fmla="*/ 6743834 w 12192000"/>
              <a:gd name="connsiteY1490" fmla="*/ 2020794 h 6858000"/>
              <a:gd name="connsiteX1491" fmla="*/ 6693506 w 12192000"/>
              <a:gd name="connsiteY1491" fmla="*/ 2073638 h 6858000"/>
              <a:gd name="connsiteX1492" fmla="*/ 7014668 w 12192000"/>
              <a:gd name="connsiteY1492" fmla="*/ 2590063 h 6858000"/>
              <a:gd name="connsiteX1493" fmla="*/ 7013373 w 12192000"/>
              <a:gd name="connsiteY1493" fmla="*/ 2595246 h 6858000"/>
              <a:gd name="connsiteX1494" fmla="*/ 7011428 w 12192000"/>
              <a:gd name="connsiteY1494" fmla="*/ 2595893 h 6858000"/>
              <a:gd name="connsiteX1495" fmla="*/ 7008189 w 12192000"/>
              <a:gd name="connsiteY1495" fmla="*/ 2593949 h 6858000"/>
              <a:gd name="connsiteX1496" fmla="*/ 6688124 w 12192000"/>
              <a:gd name="connsiteY1496" fmla="*/ 2079289 h 6858000"/>
              <a:gd name="connsiteX1497" fmla="*/ 6488551 w 12192000"/>
              <a:gd name="connsiteY1497" fmla="*/ 2288839 h 6858000"/>
              <a:gd name="connsiteX1498" fmla="*/ 6478184 w 12192000"/>
              <a:gd name="connsiteY1498" fmla="*/ 2293374 h 6858000"/>
              <a:gd name="connsiteX1499" fmla="*/ 6467817 w 12192000"/>
              <a:gd name="connsiteY1499" fmla="*/ 2289488 h 6858000"/>
              <a:gd name="connsiteX1500" fmla="*/ 6467169 w 12192000"/>
              <a:gd name="connsiteY1500" fmla="*/ 2268758 h 6858000"/>
              <a:gd name="connsiteX1501" fmla="*/ 6672122 w 12192000"/>
              <a:gd name="connsiteY1501" fmla="*/ 2053558 h 6858000"/>
              <a:gd name="connsiteX1502" fmla="*/ 6617669 w 12192000"/>
              <a:gd name="connsiteY1502" fmla="*/ 1966000 h 6858000"/>
              <a:gd name="connsiteX1503" fmla="*/ 6069342 w 12192000"/>
              <a:gd name="connsiteY1503" fmla="*/ 1727860 h 6858000"/>
              <a:gd name="connsiteX1504" fmla="*/ 6067398 w 12192000"/>
              <a:gd name="connsiteY1504" fmla="*/ 1725269 h 6858000"/>
              <a:gd name="connsiteX1505" fmla="*/ 5937356 w 12192000"/>
              <a:gd name="connsiteY1505" fmla="*/ 1099152 h 6858000"/>
              <a:gd name="connsiteX1506" fmla="*/ 5472624 w 12192000"/>
              <a:gd name="connsiteY1506" fmla="*/ 1312142 h 6858000"/>
              <a:gd name="connsiteX1507" fmla="*/ 5532680 w 12192000"/>
              <a:gd name="connsiteY1507" fmla="*/ 1594305 h 6858000"/>
              <a:gd name="connsiteX1508" fmla="*/ 5727885 w 12192000"/>
              <a:gd name="connsiteY1508" fmla="*/ 1626807 h 6858000"/>
              <a:gd name="connsiteX1509" fmla="*/ 5740195 w 12192000"/>
              <a:gd name="connsiteY1509" fmla="*/ 1643649 h 6858000"/>
              <a:gd name="connsiteX1510" fmla="*/ 5725941 w 12192000"/>
              <a:gd name="connsiteY1510" fmla="*/ 1655957 h 6858000"/>
              <a:gd name="connsiteX1511" fmla="*/ 5723350 w 12192000"/>
              <a:gd name="connsiteY1511" fmla="*/ 1655957 h 6858000"/>
              <a:gd name="connsiteX1512" fmla="*/ 5539279 w 12192000"/>
              <a:gd name="connsiteY1512" fmla="*/ 1625310 h 6858000"/>
              <a:gd name="connsiteX1513" fmla="*/ 5594245 w 12192000"/>
              <a:gd name="connsiteY1513" fmla="*/ 1883552 h 6858000"/>
              <a:gd name="connsiteX1514" fmla="*/ 5671514 w 12192000"/>
              <a:gd name="connsiteY1514" fmla="*/ 1836042 h 6858000"/>
              <a:gd name="connsiteX1515" fmla="*/ 5676698 w 12192000"/>
              <a:gd name="connsiteY1515" fmla="*/ 1837337 h 6858000"/>
              <a:gd name="connsiteX1516" fmla="*/ 5675402 w 12192000"/>
              <a:gd name="connsiteY1516" fmla="*/ 1842520 h 6858000"/>
              <a:gd name="connsiteX1517" fmla="*/ 5596925 w 12192000"/>
              <a:gd name="connsiteY1517" fmla="*/ 1890771 h 6858000"/>
              <a:gd name="connsiteX1518" fmla="*/ 5886540 w 12192000"/>
              <a:gd name="connsiteY1518" fmla="*/ 2131739 h 6858000"/>
              <a:gd name="connsiteX1519" fmla="*/ 6025283 w 12192000"/>
              <a:gd name="connsiteY1519" fmla="*/ 1807537 h 6858000"/>
              <a:gd name="connsiteX1520" fmla="*/ 6029818 w 12192000"/>
              <a:gd name="connsiteY1520" fmla="*/ 1805594 h 6858000"/>
              <a:gd name="connsiteX1521" fmla="*/ 6031762 w 12192000"/>
              <a:gd name="connsiteY1521" fmla="*/ 1810128 h 6858000"/>
              <a:gd name="connsiteX1522" fmla="*/ 5892136 w 12192000"/>
              <a:gd name="connsiteY1522" fmla="*/ 2136393 h 6858000"/>
              <a:gd name="connsiteX1523" fmla="*/ 6337009 w 12192000"/>
              <a:gd name="connsiteY1523" fmla="*/ 2506547 h 6858000"/>
              <a:gd name="connsiteX1524" fmla="*/ 6592219 w 12192000"/>
              <a:gd name="connsiteY1524" fmla="*/ 2363335 h 6858000"/>
              <a:gd name="connsiteX1525" fmla="*/ 6597403 w 12192000"/>
              <a:gd name="connsiteY1525" fmla="*/ 2364631 h 6858000"/>
              <a:gd name="connsiteX1526" fmla="*/ 6596107 w 12192000"/>
              <a:gd name="connsiteY1526" fmla="*/ 2369812 h 6858000"/>
              <a:gd name="connsiteX1527" fmla="*/ 6343225 w 12192000"/>
              <a:gd name="connsiteY1527" fmla="*/ 2511720 h 6858000"/>
              <a:gd name="connsiteX1528" fmla="*/ 6349218 w 12192000"/>
              <a:gd name="connsiteY1528" fmla="*/ 2516705 h 6858000"/>
              <a:gd name="connsiteX1529" fmla="*/ 6631743 w 12192000"/>
              <a:gd name="connsiteY1529" fmla="*/ 2452080 h 6858000"/>
              <a:gd name="connsiteX1530" fmla="*/ 6649237 w 12192000"/>
              <a:gd name="connsiteY1530" fmla="*/ 2463092 h 6858000"/>
              <a:gd name="connsiteX1531" fmla="*/ 6638222 w 12192000"/>
              <a:gd name="connsiteY1531" fmla="*/ 2480583 h 6858000"/>
              <a:gd name="connsiteX1532" fmla="*/ 6377484 w 12192000"/>
              <a:gd name="connsiteY1532" fmla="*/ 2540225 h 6858000"/>
              <a:gd name="connsiteX1533" fmla="*/ 6997461 w 12192000"/>
              <a:gd name="connsiteY1533" fmla="*/ 3056066 h 6858000"/>
              <a:gd name="connsiteX1534" fmla="*/ 7394112 w 12192000"/>
              <a:gd name="connsiteY1534" fmla="*/ 2612968 h 6858000"/>
              <a:gd name="connsiteX1535" fmla="*/ 7341222 w 12192000"/>
              <a:gd name="connsiteY1535" fmla="*/ 2570624 h 6858000"/>
              <a:gd name="connsiteX1536" fmla="*/ 7340575 w 12192000"/>
              <a:gd name="connsiteY1536" fmla="*/ 2565442 h 6858000"/>
              <a:gd name="connsiteX1537" fmla="*/ 7345758 w 12192000"/>
              <a:gd name="connsiteY1537" fmla="*/ 2564794 h 6858000"/>
              <a:gd name="connsiteX1538" fmla="*/ 7399045 w 12192000"/>
              <a:gd name="connsiteY1538" fmla="*/ 2607456 h 6858000"/>
              <a:gd name="connsiteX1539" fmla="*/ 7505459 w 12192000"/>
              <a:gd name="connsiteY1539" fmla="*/ 2488579 h 6858000"/>
              <a:gd name="connsiteX1540" fmla="*/ 7403424 w 12192000"/>
              <a:gd name="connsiteY1540" fmla="*/ 2412562 h 6858000"/>
              <a:gd name="connsiteX1541" fmla="*/ 7400185 w 12192000"/>
              <a:gd name="connsiteY1541" fmla="*/ 2391833 h 6858000"/>
              <a:gd name="connsiteX1542" fmla="*/ 7420918 w 12192000"/>
              <a:gd name="connsiteY1542" fmla="*/ 2388594 h 6858000"/>
              <a:gd name="connsiteX1543" fmla="*/ 7525330 w 12192000"/>
              <a:gd name="connsiteY1543" fmla="*/ 2466381 h 6858000"/>
              <a:gd name="connsiteX1544" fmla="*/ 7642509 w 12192000"/>
              <a:gd name="connsiteY1544" fmla="*/ 2335479 h 6858000"/>
              <a:gd name="connsiteX1545" fmla="*/ 7647693 w 12192000"/>
              <a:gd name="connsiteY1545" fmla="*/ 2335479 h 6858000"/>
              <a:gd name="connsiteX1546" fmla="*/ 7647693 w 12192000"/>
              <a:gd name="connsiteY1546" fmla="*/ 2340662 h 6858000"/>
              <a:gd name="connsiteX1547" fmla="*/ 7531223 w 12192000"/>
              <a:gd name="connsiteY1547" fmla="*/ 2470772 h 6858000"/>
              <a:gd name="connsiteX1548" fmla="*/ 8127459 w 12192000"/>
              <a:gd name="connsiteY1548" fmla="*/ 2914973 h 6858000"/>
              <a:gd name="connsiteX1549" fmla="*/ 8175105 w 12192000"/>
              <a:gd name="connsiteY1549" fmla="*/ 2097090 h 6858000"/>
              <a:gd name="connsiteX1550" fmla="*/ 8178993 w 12192000"/>
              <a:gd name="connsiteY1550" fmla="*/ 2093849 h 6858000"/>
              <a:gd name="connsiteX1551" fmla="*/ 8182233 w 12192000"/>
              <a:gd name="connsiteY1551" fmla="*/ 2097737 h 6858000"/>
              <a:gd name="connsiteX1552" fmla="*/ 8134707 w 12192000"/>
              <a:gd name="connsiteY1552" fmla="*/ 2913565 h 6858000"/>
              <a:gd name="connsiteX1553" fmla="*/ 8488316 w 12192000"/>
              <a:gd name="connsiteY1553" fmla="*/ 2243751 h 6858000"/>
              <a:gd name="connsiteX1554" fmla="*/ 8160119 w 12192000"/>
              <a:gd name="connsiteY1554" fmla="*/ 1571115 h 6858000"/>
              <a:gd name="connsiteX1555" fmla="*/ 7332152 w 12192000"/>
              <a:gd name="connsiteY1555" fmla="*/ 1714238 h 6858000"/>
              <a:gd name="connsiteX1556" fmla="*/ 7328264 w 12192000"/>
              <a:gd name="connsiteY1556" fmla="*/ 1710999 h 6858000"/>
              <a:gd name="connsiteX1557" fmla="*/ 7331504 w 12192000"/>
              <a:gd name="connsiteY1557" fmla="*/ 1706465 h 6858000"/>
              <a:gd name="connsiteX1558" fmla="*/ 8156553 w 12192000"/>
              <a:gd name="connsiteY1558" fmla="*/ 1563807 h 6858000"/>
              <a:gd name="connsiteX1559" fmla="*/ 10787600 w 12192000"/>
              <a:gd name="connsiteY1559" fmla="*/ 1083922 h 6858000"/>
              <a:gd name="connsiteX1560" fmla="*/ 10677964 w 12192000"/>
              <a:gd name="connsiteY1560" fmla="*/ 1101915 h 6858000"/>
              <a:gd name="connsiteX1561" fmla="*/ 10697623 w 12192000"/>
              <a:gd name="connsiteY1561" fmla="*/ 1135364 h 6858000"/>
              <a:gd name="connsiteX1562" fmla="*/ 11251470 w 12192000"/>
              <a:gd name="connsiteY1562" fmla="*/ 1007795 h 6858000"/>
              <a:gd name="connsiteX1563" fmla="*/ 11066332 w 12192000"/>
              <a:gd name="connsiteY1563" fmla="*/ 1038179 h 6858000"/>
              <a:gd name="connsiteX1564" fmla="*/ 11090178 w 12192000"/>
              <a:gd name="connsiteY1564" fmla="*/ 1230485 h 6858000"/>
              <a:gd name="connsiteX1565" fmla="*/ 11324856 w 12192000"/>
              <a:gd name="connsiteY1565" fmla="*/ 1318727 h 6858000"/>
              <a:gd name="connsiteX1566" fmla="*/ 1734402 w 12192000"/>
              <a:gd name="connsiteY1566" fmla="*/ 951983 h 6858000"/>
              <a:gd name="connsiteX1567" fmla="*/ 1752039 w 12192000"/>
              <a:gd name="connsiteY1567" fmla="*/ 1050135 h 6858000"/>
              <a:gd name="connsiteX1568" fmla="*/ 1784815 w 12192000"/>
              <a:gd name="connsiteY1568" fmla="*/ 1032549 h 6858000"/>
              <a:gd name="connsiteX1569" fmla="*/ 11047453 w 12192000"/>
              <a:gd name="connsiteY1569" fmla="*/ 944060 h 6858000"/>
              <a:gd name="connsiteX1570" fmla="*/ 10826684 w 12192000"/>
              <a:gd name="connsiteY1570" fmla="*/ 1070277 h 6858000"/>
              <a:gd name="connsiteX1571" fmla="*/ 11058389 w 12192000"/>
              <a:gd name="connsiteY1571" fmla="*/ 1032251 h 6858000"/>
              <a:gd name="connsiteX1572" fmla="*/ 11213960 w 12192000"/>
              <a:gd name="connsiteY1572" fmla="*/ 848866 h 6858000"/>
              <a:gd name="connsiteX1573" fmla="*/ 11054184 w 12192000"/>
              <a:gd name="connsiteY1573" fmla="*/ 940213 h 6858000"/>
              <a:gd name="connsiteX1574" fmla="*/ 11065453 w 12192000"/>
              <a:gd name="connsiteY1574" fmla="*/ 1031092 h 6858000"/>
              <a:gd name="connsiteX1575" fmla="*/ 11249827 w 12192000"/>
              <a:gd name="connsiteY1575" fmla="*/ 1000834 h 6858000"/>
              <a:gd name="connsiteX1576" fmla="*/ 6745620 w 12192000"/>
              <a:gd name="connsiteY1576" fmla="*/ 841964 h 6858000"/>
              <a:gd name="connsiteX1577" fmla="*/ 6853361 w 12192000"/>
              <a:gd name="connsiteY1577" fmla="*/ 1111103 h 6858000"/>
              <a:gd name="connsiteX1578" fmla="*/ 7380098 w 12192000"/>
              <a:gd name="connsiteY1578" fmla="*/ 1145489 h 6858000"/>
              <a:gd name="connsiteX1579" fmla="*/ 797169 w 12192000"/>
              <a:gd name="connsiteY1579" fmla="*/ 803064 h 6858000"/>
              <a:gd name="connsiteX1580" fmla="*/ 624398 w 12192000"/>
              <a:gd name="connsiteY1580" fmla="*/ 822609 h 6858000"/>
              <a:gd name="connsiteX1581" fmla="*/ 884668 w 12192000"/>
              <a:gd name="connsiteY1581" fmla="*/ 1208553 h 6858000"/>
              <a:gd name="connsiteX1582" fmla="*/ 6624721 w 12192000"/>
              <a:gd name="connsiteY1582" fmla="*/ 784129 h 6858000"/>
              <a:gd name="connsiteX1583" fmla="*/ 5944082 w 12192000"/>
              <a:gd name="connsiteY1583" fmla="*/ 1096071 h 6858000"/>
              <a:gd name="connsiteX1584" fmla="*/ 6073877 w 12192000"/>
              <a:gd name="connsiteY1584" fmla="*/ 1721382 h 6858000"/>
              <a:gd name="connsiteX1585" fmla="*/ 6610318 w 12192000"/>
              <a:gd name="connsiteY1585" fmla="*/ 1954185 h 6858000"/>
              <a:gd name="connsiteX1586" fmla="*/ 6182729 w 12192000"/>
              <a:gd name="connsiteY1586" fmla="*/ 1266624 h 6858000"/>
              <a:gd name="connsiteX1587" fmla="*/ 6184026 w 12192000"/>
              <a:gd name="connsiteY1587" fmla="*/ 1261443 h 6858000"/>
              <a:gd name="connsiteX1588" fmla="*/ 6189208 w 12192000"/>
              <a:gd name="connsiteY1588" fmla="*/ 1262738 h 6858000"/>
              <a:gd name="connsiteX1589" fmla="*/ 6622504 w 12192000"/>
              <a:gd name="connsiteY1589" fmla="*/ 1959473 h 6858000"/>
              <a:gd name="connsiteX1590" fmla="*/ 6721015 w 12192000"/>
              <a:gd name="connsiteY1590" fmla="*/ 2002219 h 6858000"/>
              <a:gd name="connsiteX1591" fmla="*/ 7059684 w 12192000"/>
              <a:gd name="connsiteY1591" fmla="*/ 1646626 h 6858000"/>
              <a:gd name="connsiteX1592" fmla="*/ 6848208 w 12192000"/>
              <a:gd name="connsiteY1592" fmla="*/ 1117966 h 6858000"/>
              <a:gd name="connsiteX1593" fmla="*/ 6436716 w 12192000"/>
              <a:gd name="connsiteY1593" fmla="*/ 1091074 h 6858000"/>
              <a:gd name="connsiteX1594" fmla="*/ 6433478 w 12192000"/>
              <a:gd name="connsiteY1594" fmla="*/ 1087188 h 6858000"/>
              <a:gd name="connsiteX1595" fmla="*/ 6437364 w 12192000"/>
              <a:gd name="connsiteY1595" fmla="*/ 1083947 h 6858000"/>
              <a:gd name="connsiteX1596" fmla="*/ 6845252 w 12192000"/>
              <a:gd name="connsiteY1596" fmla="*/ 1110575 h 6858000"/>
              <a:gd name="connsiteX1597" fmla="*/ 6735951 w 12192000"/>
              <a:gd name="connsiteY1597" fmla="*/ 837339 h 6858000"/>
              <a:gd name="connsiteX1598" fmla="*/ 6700730 w 12192000"/>
              <a:gd name="connsiteY1598" fmla="*/ 749294 h 6858000"/>
              <a:gd name="connsiteX1599" fmla="*/ 6633966 w 12192000"/>
              <a:gd name="connsiteY1599" fmla="*/ 779893 h 6858000"/>
              <a:gd name="connsiteX1600" fmla="*/ 6731668 w 12192000"/>
              <a:gd name="connsiteY1600" fmla="*/ 826632 h 6858000"/>
              <a:gd name="connsiteX1601" fmla="*/ 4618640 w 12192000"/>
              <a:gd name="connsiteY1601" fmla="*/ 729459 h 6858000"/>
              <a:gd name="connsiteX1602" fmla="*/ 4355360 w 12192000"/>
              <a:gd name="connsiteY1602" fmla="*/ 1398282 h 6858000"/>
              <a:gd name="connsiteX1603" fmla="*/ 5025637 w 12192000"/>
              <a:gd name="connsiteY1603" fmla="*/ 1509886 h 6858000"/>
              <a:gd name="connsiteX1604" fmla="*/ 5052533 w 12192000"/>
              <a:gd name="connsiteY1604" fmla="*/ 1497553 h 6858000"/>
              <a:gd name="connsiteX1605" fmla="*/ 5001649 w 12192000"/>
              <a:gd name="connsiteY1605" fmla="*/ 1233776 h 6858000"/>
              <a:gd name="connsiteX1606" fmla="*/ 778663 w 12192000"/>
              <a:gd name="connsiteY1606" fmla="*/ 717302 h 6858000"/>
              <a:gd name="connsiteX1607" fmla="*/ 581980 w 12192000"/>
              <a:gd name="connsiteY1607" fmla="*/ 759711 h 6858000"/>
              <a:gd name="connsiteX1608" fmla="*/ 619887 w 12192000"/>
              <a:gd name="connsiteY1608" fmla="*/ 815921 h 6858000"/>
              <a:gd name="connsiteX1609" fmla="*/ 795652 w 12192000"/>
              <a:gd name="connsiteY1609" fmla="*/ 796036 h 6858000"/>
              <a:gd name="connsiteX1610" fmla="*/ 1585429 w 12192000"/>
              <a:gd name="connsiteY1610" fmla="*/ 713884 h 6858000"/>
              <a:gd name="connsiteX1611" fmla="*/ 804535 w 12192000"/>
              <a:gd name="connsiteY1611" fmla="*/ 802230 h 6858000"/>
              <a:gd name="connsiteX1612" fmla="*/ 895763 w 12192000"/>
              <a:gd name="connsiteY1612" fmla="*/ 1225008 h 6858000"/>
              <a:gd name="connsiteX1613" fmla="*/ 1021953 w 12192000"/>
              <a:gd name="connsiteY1613" fmla="*/ 1412134 h 6858000"/>
              <a:gd name="connsiteX1614" fmla="*/ 1060316 w 12192000"/>
              <a:gd name="connsiteY1614" fmla="*/ 1421316 h 6858000"/>
              <a:gd name="connsiteX1615" fmla="*/ 1270077 w 12192000"/>
              <a:gd name="connsiteY1615" fmla="*/ 1308756 h 6858000"/>
              <a:gd name="connsiteX1616" fmla="*/ 1353764 w 12192000"/>
              <a:gd name="connsiteY1616" fmla="*/ 1096253 h 6858000"/>
              <a:gd name="connsiteX1617" fmla="*/ 1358300 w 12192000"/>
              <a:gd name="connsiteY1617" fmla="*/ 1094309 h 6858000"/>
              <a:gd name="connsiteX1618" fmla="*/ 1360243 w 12192000"/>
              <a:gd name="connsiteY1618" fmla="*/ 1098844 h 6858000"/>
              <a:gd name="connsiteX1619" fmla="*/ 1279586 w 12192000"/>
              <a:gd name="connsiteY1619" fmla="*/ 1303652 h 6858000"/>
              <a:gd name="connsiteX1620" fmla="*/ 1744236 w 12192000"/>
              <a:gd name="connsiteY1620" fmla="*/ 1054324 h 6858000"/>
              <a:gd name="connsiteX1621" fmla="*/ 1722451 w 12192000"/>
              <a:gd name="connsiteY1621" fmla="*/ 932879 h 6858000"/>
              <a:gd name="connsiteX1622" fmla="*/ 1681221 w 12192000"/>
              <a:gd name="connsiteY1622" fmla="*/ 703047 h 6858000"/>
              <a:gd name="connsiteX1623" fmla="*/ 1594158 w 12192000"/>
              <a:gd name="connsiteY1623" fmla="*/ 712897 h 6858000"/>
              <a:gd name="connsiteX1624" fmla="*/ 1718666 w 12192000"/>
              <a:gd name="connsiteY1624" fmla="*/ 911783 h 6858000"/>
              <a:gd name="connsiteX1625" fmla="*/ 496034 w 12192000"/>
              <a:gd name="connsiteY1625" fmla="*/ 646057 h 6858000"/>
              <a:gd name="connsiteX1626" fmla="*/ 324349 w 12192000"/>
              <a:gd name="connsiteY1626" fmla="*/ 849357 h 6858000"/>
              <a:gd name="connsiteX1627" fmla="*/ 611200 w 12192000"/>
              <a:gd name="connsiteY1627" fmla="*/ 816904 h 6858000"/>
              <a:gd name="connsiteX1628" fmla="*/ 573831 w 12192000"/>
              <a:gd name="connsiteY1628" fmla="*/ 761468 h 6858000"/>
              <a:gd name="connsiteX1629" fmla="*/ 451206 w 12192000"/>
              <a:gd name="connsiteY1629" fmla="*/ 787908 h 6858000"/>
              <a:gd name="connsiteX1630" fmla="*/ 447967 w 12192000"/>
              <a:gd name="connsiteY1630" fmla="*/ 788555 h 6858000"/>
              <a:gd name="connsiteX1631" fmla="*/ 433711 w 12192000"/>
              <a:gd name="connsiteY1631" fmla="*/ 776895 h 6858000"/>
              <a:gd name="connsiteX1632" fmla="*/ 444725 w 12192000"/>
              <a:gd name="connsiteY1632" fmla="*/ 759404 h 6858000"/>
              <a:gd name="connsiteX1633" fmla="*/ 556234 w 12192000"/>
              <a:gd name="connsiteY1633" fmla="*/ 735361 h 6858000"/>
              <a:gd name="connsiteX1634" fmla="*/ 2704369 w 12192000"/>
              <a:gd name="connsiteY1634" fmla="*/ 625727 h 6858000"/>
              <a:gd name="connsiteX1635" fmla="*/ 2427825 w 12192000"/>
              <a:gd name="connsiteY1635" fmla="*/ 890661 h 6858000"/>
              <a:gd name="connsiteX1636" fmla="*/ 2520107 w 12192000"/>
              <a:gd name="connsiteY1636" fmla="*/ 1202134 h 6858000"/>
              <a:gd name="connsiteX1637" fmla="*/ 2916054 w 12192000"/>
              <a:gd name="connsiteY1637" fmla="*/ 988536 h 6858000"/>
              <a:gd name="connsiteX1638" fmla="*/ 2851130 w 12192000"/>
              <a:gd name="connsiteY1638" fmla="*/ 908397 h 6858000"/>
              <a:gd name="connsiteX1639" fmla="*/ 2853070 w 12192000"/>
              <a:gd name="connsiteY1639" fmla="*/ 887668 h 6858000"/>
              <a:gd name="connsiteX1640" fmla="*/ 2863924 w 12192000"/>
              <a:gd name="connsiteY1640" fmla="*/ 884511 h 6858000"/>
              <a:gd name="connsiteX1641" fmla="*/ 2873805 w 12192000"/>
              <a:gd name="connsiteY1641" fmla="*/ 889611 h 6858000"/>
              <a:gd name="connsiteX1642" fmla="*/ 2942423 w 12192000"/>
              <a:gd name="connsiteY1642" fmla="*/ 974311 h 6858000"/>
              <a:gd name="connsiteX1643" fmla="*/ 3104582 w 12192000"/>
              <a:gd name="connsiteY1643" fmla="*/ 886832 h 6858000"/>
              <a:gd name="connsiteX1644" fmla="*/ 7684628 w 12192000"/>
              <a:gd name="connsiteY1644" fmla="*/ 596601 h 6858000"/>
              <a:gd name="connsiteX1645" fmla="*/ 7565145 w 12192000"/>
              <a:gd name="connsiteY1645" fmla="*/ 1155463 h 6858000"/>
              <a:gd name="connsiteX1646" fmla="*/ 7923630 w 12192000"/>
              <a:gd name="connsiteY1646" fmla="*/ 1086431 h 6858000"/>
              <a:gd name="connsiteX1647" fmla="*/ 7810242 w 12192000"/>
              <a:gd name="connsiteY1647" fmla="*/ 854045 h 6858000"/>
              <a:gd name="connsiteX1648" fmla="*/ 7689160 w 12192000"/>
              <a:gd name="connsiteY1648" fmla="*/ 940775 h 6858000"/>
              <a:gd name="connsiteX1649" fmla="*/ 7686568 w 12192000"/>
              <a:gd name="connsiteY1649" fmla="*/ 941422 h 6858000"/>
              <a:gd name="connsiteX1650" fmla="*/ 7683328 w 12192000"/>
              <a:gd name="connsiteY1650" fmla="*/ 940127 h 6858000"/>
              <a:gd name="connsiteX1651" fmla="*/ 7683976 w 12192000"/>
              <a:gd name="connsiteY1651" fmla="*/ 934945 h 6858000"/>
              <a:gd name="connsiteX1652" fmla="*/ 7806801 w 12192000"/>
              <a:gd name="connsiteY1652" fmla="*/ 846993 h 6858000"/>
              <a:gd name="connsiteX1653" fmla="*/ 10231046 w 12192000"/>
              <a:gd name="connsiteY1653" fmla="*/ 569424 h 6858000"/>
              <a:gd name="connsiteX1654" fmla="*/ 10081214 w 12192000"/>
              <a:gd name="connsiteY1654" fmla="*/ 1140791 h 6858000"/>
              <a:gd name="connsiteX1655" fmla="*/ 10496961 w 12192000"/>
              <a:gd name="connsiteY1655" fmla="*/ 1844346 h 6858000"/>
              <a:gd name="connsiteX1656" fmla="*/ 10828442 w 12192000"/>
              <a:gd name="connsiteY1656" fmla="*/ 1754670 h 6858000"/>
              <a:gd name="connsiteX1657" fmla="*/ 10554942 w 12192000"/>
              <a:gd name="connsiteY1657" fmla="*/ 1493988 h 6858000"/>
              <a:gd name="connsiteX1658" fmla="*/ 10554942 w 12192000"/>
              <a:gd name="connsiteY1658" fmla="*/ 1488807 h 6858000"/>
              <a:gd name="connsiteX1659" fmla="*/ 10560125 w 12192000"/>
              <a:gd name="connsiteY1659" fmla="*/ 1488807 h 6858000"/>
              <a:gd name="connsiteX1660" fmla="*/ 10836715 w 12192000"/>
              <a:gd name="connsiteY1660" fmla="*/ 1752432 h 6858000"/>
              <a:gd name="connsiteX1661" fmla="*/ 11274790 w 12192000"/>
              <a:gd name="connsiteY1661" fmla="*/ 1633922 h 6858000"/>
              <a:gd name="connsiteX1662" fmla="*/ 11292932 w 12192000"/>
              <a:gd name="connsiteY1662" fmla="*/ 1644287 h 6858000"/>
              <a:gd name="connsiteX1663" fmla="*/ 11282565 w 12192000"/>
              <a:gd name="connsiteY1663" fmla="*/ 1662426 h 6858000"/>
              <a:gd name="connsiteX1664" fmla="*/ 10861728 w 12192000"/>
              <a:gd name="connsiteY1664" fmla="*/ 1776273 h 6858000"/>
              <a:gd name="connsiteX1665" fmla="*/ 11147693 w 12192000"/>
              <a:gd name="connsiteY1665" fmla="*/ 2048836 h 6858000"/>
              <a:gd name="connsiteX1666" fmla="*/ 11410406 w 12192000"/>
              <a:gd name="connsiteY1666" fmla="*/ 1681196 h 6858000"/>
              <a:gd name="connsiteX1667" fmla="*/ 11326787 w 12192000"/>
              <a:gd name="connsiteY1667" fmla="*/ 1326906 h 6858000"/>
              <a:gd name="connsiteX1668" fmla="*/ 11091148 w 12192000"/>
              <a:gd name="connsiteY1668" fmla="*/ 1238302 h 6858000"/>
              <a:gd name="connsiteX1669" fmla="*/ 11132894 w 12192000"/>
              <a:gd name="connsiteY1669" fmla="*/ 1574965 h 6858000"/>
              <a:gd name="connsiteX1670" fmla="*/ 11129655 w 12192000"/>
              <a:gd name="connsiteY1670" fmla="*/ 1578853 h 6858000"/>
              <a:gd name="connsiteX1671" fmla="*/ 11125766 w 12192000"/>
              <a:gd name="connsiteY1671" fmla="*/ 1575614 h 6858000"/>
              <a:gd name="connsiteX1672" fmla="*/ 11083586 w 12192000"/>
              <a:gd name="connsiteY1672" fmla="*/ 1235459 h 6858000"/>
              <a:gd name="connsiteX1673" fmla="*/ 10968320 w 12192000"/>
              <a:gd name="connsiteY1673" fmla="*/ 1192117 h 6858000"/>
              <a:gd name="connsiteX1674" fmla="*/ 10966376 w 12192000"/>
              <a:gd name="connsiteY1674" fmla="*/ 1187583 h 6858000"/>
              <a:gd name="connsiteX1675" fmla="*/ 10970911 w 12192000"/>
              <a:gd name="connsiteY1675" fmla="*/ 1185639 h 6858000"/>
              <a:gd name="connsiteX1676" fmla="*/ 11082618 w 12192000"/>
              <a:gd name="connsiteY1676" fmla="*/ 1227642 h 6858000"/>
              <a:gd name="connsiteX1677" fmla="*/ 11059267 w 12192000"/>
              <a:gd name="connsiteY1677" fmla="*/ 1039339 h 6858000"/>
              <a:gd name="connsiteX1678" fmla="*/ 10808943 w 12192000"/>
              <a:gd name="connsiteY1678" fmla="*/ 1080420 h 6858000"/>
              <a:gd name="connsiteX1679" fmla="*/ 10701450 w 12192000"/>
              <a:gd name="connsiteY1679" fmla="*/ 1141876 h 6858000"/>
              <a:gd name="connsiteX1680" fmla="*/ 10721461 w 12192000"/>
              <a:gd name="connsiteY1680" fmla="*/ 1175922 h 6858000"/>
              <a:gd name="connsiteX1681" fmla="*/ 10720164 w 12192000"/>
              <a:gd name="connsiteY1681" fmla="*/ 1181105 h 6858000"/>
              <a:gd name="connsiteX1682" fmla="*/ 10718221 w 12192000"/>
              <a:gd name="connsiteY1682" fmla="*/ 1181753 h 6858000"/>
              <a:gd name="connsiteX1683" fmla="*/ 10714982 w 12192000"/>
              <a:gd name="connsiteY1683" fmla="*/ 1179810 h 6858000"/>
              <a:gd name="connsiteX1684" fmla="*/ 10694890 w 12192000"/>
              <a:gd name="connsiteY1684" fmla="*/ 1145625 h 6858000"/>
              <a:gd name="connsiteX1685" fmla="*/ 10376762 w 12192000"/>
              <a:gd name="connsiteY1685" fmla="*/ 1327504 h 6858000"/>
              <a:gd name="connsiteX1686" fmla="*/ 10374819 w 12192000"/>
              <a:gd name="connsiteY1686" fmla="*/ 1328152 h 6858000"/>
              <a:gd name="connsiteX1687" fmla="*/ 10371579 w 12192000"/>
              <a:gd name="connsiteY1687" fmla="*/ 1326209 h 6858000"/>
              <a:gd name="connsiteX1688" fmla="*/ 10372876 w 12192000"/>
              <a:gd name="connsiteY1688" fmla="*/ 1321027 h 6858000"/>
              <a:gd name="connsiteX1689" fmla="*/ 10691063 w 12192000"/>
              <a:gd name="connsiteY1689" fmla="*/ 1139114 h 6858000"/>
              <a:gd name="connsiteX1690" fmla="*/ 10669971 w 12192000"/>
              <a:gd name="connsiteY1690" fmla="*/ 1103227 h 6858000"/>
              <a:gd name="connsiteX1691" fmla="*/ 10317801 w 12192000"/>
              <a:gd name="connsiteY1691" fmla="*/ 1161022 h 6858000"/>
              <a:gd name="connsiteX1692" fmla="*/ 10313914 w 12192000"/>
              <a:gd name="connsiteY1692" fmla="*/ 1157783 h 6858000"/>
              <a:gd name="connsiteX1693" fmla="*/ 10317154 w 12192000"/>
              <a:gd name="connsiteY1693" fmla="*/ 1153897 h 6858000"/>
              <a:gd name="connsiteX1694" fmla="*/ 10666096 w 12192000"/>
              <a:gd name="connsiteY1694" fmla="*/ 1096632 h 6858000"/>
              <a:gd name="connsiteX1695" fmla="*/ 10389841 w 12192000"/>
              <a:gd name="connsiteY1695" fmla="*/ 626592 h 6858000"/>
              <a:gd name="connsiteX1696" fmla="*/ 1491410 w 12192000"/>
              <a:gd name="connsiteY1696" fmla="*/ 563624 h 6858000"/>
              <a:gd name="connsiteX1697" fmla="*/ 785872 w 12192000"/>
              <a:gd name="connsiteY1697" fmla="*/ 715748 h 6858000"/>
              <a:gd name="connsiteX1698" fmla="*/ 803018 w 12192000"/>
              <a:gd name="connsiteY1698" fmla="*/ 795203 h 6858000"/>
              <a:gd name="connsiteX1699" fmla="*/ 1581224 w 12192000"/>
              <a:gd name="connsiteY1699" fmla="*/ 707162 h 6858000"/>
              <a:gd name="connsiteX1700" fmla="*/ 11763267 w 12192000"/>
              <a:gd name="connsiteY1700" fmla="*/ 534819 h 6858000"/>
              <a:gd name="connsiteX1701" fmla="*/ 11240427 w 12192000"/>
              <a:gd name="connsiteY1701" fmla="*/ 833735 h 6858000"/>
              <a:gd name="connsiteX1702" fmla="*/ 11278746 w 12192000"/>
              <a:gd name="connsiteY1702" fmla="*/ 996089 h 6858000"/>
              <a:gd name="connsiteX1703" fmla="*/ 11998290 w 12192000"/>
              <a:gd name="connsiteY1703" fmla="*/ 878002 h 6858000"/>
              <a:gd name="connsiteX1704" fmla="*/ 1650074 w 12192000"/>
              <a:gd name="connsiteY1704" fmla="*/ 529415 h 6858000"/>
              <a:gd name="connsiteX1705" fmla="*/ 1499601 w 12192000"/>
              <a:gd name="connsiteY1705" fmla="*/ 561859 h 6858000"/>
              <a:gd name="connsiteX1706" fmla="*/ 1589949 w 12192000"/>
              <a:gd name="connsiteY1706" fmla="*/ 706175 h 6858000"/>
              <a:gd name="connsiteX1707" fmla="*/ 1679955 w 12192000"/>
              <a:gd name="connsiteY1707" fmla="*/ 695991 h 6858000"/>
              <a:gd name="connsiteX1708" fmla="*/ 9821890 w 12192000"/>
              <a:gd name="connsiteY1708" fmla="*/ 465117 h 6858000"/>
              <a:gd name="connsiteX1709" fmla="*/ 9674491 w 12192000"/>
              <a:gd name="connsiteY1709" fmla="*/ 737623 h 6858000"/>
              <a:gd name="connsiteX1710" fmla="*/ 9893448 w 12192000"/>
              <a:gd name="connsiteY1710" fmla="*/ 602845 h 6858000"/>
              <a:gd name="connsiteX1711" fmla="*/ 1967214 w 12192000"/>
              <a:gd name="connsiteY1711" fmla="*/ 461033 h 6858000"/>
              <a:gd name="connsiteX1712" fmla="*/ 1658158 w 12192000"/>
              <a:gd name="connsiteY1712" fmla="*/ 527671 h 6858000"/>
              <a:gd name="connsiteX1713" fmla="*/ 1688238 w 12192000"/>
              <a:gd name="connsiteY1713" fmla="*/ 695054 h 6858000"/>
              <a:gd name="connsiteX1714" fmla="*/ 1879799 w 12192000"/>
              <a:gd name="connsiteY1714" fmla="*/ 673383 h 6858000"/>
              <a:gd name="connsiteX1715" fmla="*/ 2889945 w 12192000"/>
              <a:gd name="connsiteY1715" fmla="*/ 447942 h 6858000"/>
              <a:gd name="connsiteX1716" fmla="*/ 2709967 w 12192000"/>
              <a:gd name="connsiteY1716" fmla="*/ 620363 h 6858000"/>
              <a:gd name="connsiteX1717" fmla="*/ 3112145 w 12192000"/>
              <a:gd name="connsiteY1717" fmla="*/ 882751 h 6858000"/>
              <a:gd name="connsiteX1718" fmla="*/ 3295304 w 12192000"/>
              <a:gd name="connsiteY1718" fmla="*/ 783943 h 6858000"/>
              <a:gd name="connsiteX1719" fmla="*/ 9841357 w 12192000"/>
              <a:gd name="connsiteY1719" fmla="*/ 429128 h 6858000"/>
              <a:gd name="connsiteX1720" fmla="*/ 9838542 w 12192000"/>
              <a:gd name="connsiteY1720" fmla="*/ 434332 h 6858000"/>
              <a:gd name="connsiteX1721" fmla="*/ 9918185 w 12192000"/>
              <a:gd name="connsiteY1721" fmla="*/ 587618 h 6858000"/>
              <a:gd name="connsiteX1722" fmla="*/ 10052292 w 12192000"/>
              <a:gd name="connsiteY1722" fmla="*/ 505069 h 6858000"/>
              <a:gd name="connsiteX1723" fmla="*/ 10269673 w 12192000"/>
              <a:gd name="connsiteY1723" fmla="*/ 422128 h 6858000"/>
              <a:gd name="connsiteX1724" fmla="*/ 10232902 w 12192000"/>
              <a:gd name="connsiteY1724" fmla="*/ 562350 h 6858000"/>
              <a:gd name="connsiteX1725" fmla="*/ 10384046 w 12192000"/>
              <a:gd name="connsiteY1725" fmla="*/ 616731 h 6858000"/>
              <a:gd name="connsiteX1726" fmla="*/ 10251729 w 12192000"/>
              <a:gd name="connsiteY1726" fmla="*/ 391598 h 6858000"/>
              <a:gd name="connsiteX1727" fmla="*/ 10069764 w 12192000"/>
              <a:gd name="connsiteY1727" fmla="*/ 503652 h 6858000"/>
              <a:gd name="connsiteX1728" fmla="*/ 10226019 w 12192000"/>
              <a:gd name="connsiteY1728" fmla="*/ 559873 h 6858000"/>
              <a:gd name="connsiteX1729" fmla="*/ 10264441 w 12192000"/>
              <a:gd name="connsiteY1729" fmla="*/ 413228 h 6858000"/>
              <a:gd name="connsiteX1730" fmla="*/ 5797156 w 12192000"/>
              <a:gd name="connsiteY1730" fmla="*/ 388239 h 6858000"/>
              <a:gd name="connsiteX1731" fmla="*/ 5942693 w 12192000"/>
              <a:gd name="connsiteY1731" fmla="*/ 1089375 h 6858000"/>
              <a:gd name="connsiteX1732" fmla="*/ 6616725 w 12192000"/>
              <a:gd name="connsiteY1732" fmla="*/ 780303 h 6858000"/>
              <a:gd name="connsiteX1733" fmla="*/ 2331532 w 12192000"/>
              <a:gd name="connsiteY1733" fmla="*/ 382482 h 6858000"/>
              <a:gd name="connsiteX1734" fmla="*/ 1975494 w 12192000"/>
              <a:gd name="connsiteY1734" fmla="*/ 459248 h 6858000"/>
              <a:gd name="connsiteX1735" fmla="*/ 1887713 w 12192000"/>
              <a:gd name="connsiteY1735" fmla="*/ 672487 h 6858000"/>
              <a:gd name="connsiteX1736" fmla="*/ 2224572 w 12192000"/>
              <a:gd name="connsiteY1736" fmla="*/ 634376 h 6858000"/>
              <a:gd name="connsiteX1737" fmla="*/ 2228458 w 12192000"/>
              <a:gd name="connsiteY1737" fmla="*/ 637616 h 6858000"/>
              <a:gd name="connsiteX1738" fmla="*/ 2225221 w 12192000"/>
              <a:gd name="connsiteY1738" fmla="*/ 641502 h 6858000"/>
              <a:gd name="connsiteX1739" fmla="*/ 1884604 w 12192000"/>
              <a:gd name="connsiteY1739" fmla="*/ 680038 h 6858000"/>
              <a:gd name="connsiteX1740" fmla="*/ 1841001 w 12192000"/>
              <a:gd name="connsiteY1740" fmla="*/ 785961 h 6858000"/>
              <a:gd name="connsiteX1741" fmla="*/ 1837766 w 12192000"/>
              <a:gd name="connsiteY1741" fmla="*/ 787904 h 6858000"/>
              <a:gd name="connsiteX1742" fmla="*/ 1836468 w 12192000"/>
              <a:gd name="connsiteY1742" fmla="*/ 787904 h 6858000"/>
              <a:gd name="connsiteX1743" fmla="*/ 1834523 w 12192000"/>
              <a:gd name="connsiteY1743" fmla="*/ 783370 h 6858000"/>
              <a:gd name="connsiteX1744" fmla="*/ 1876692 w 12192000"/>
              <a:gd name="connsiteY1744" fmla="*/ 680932 h 6858000"/>
              <a:gd name="connsiteX1745" fmla="*/ 1689505 w 12192000"/>
              <a:gd name="connsiteY1745" fmla="*/ 702110 h 6858000"/>
              <a:gd name="connsiteX1746" fmla="*/ 1730608 w 12192000"/>
              <a:gd name="connsiteY1746" fmla="*/ 930858 h 6858000"/>
              <a:gd name="connsiteX1747" fmla="*/ 1791891 w 12192000"/>
              <a:gd name="connsiteY1747" fmla="*/ 1028751 h 6858000"/>
              <a:gd name="connsiteX1748" fmla="*/ 1825454 w 12192000"/>
              <a:gd name="connsiteY1748" fmla="*/ 1010744 h 6858000"/>
              <a:gd name="connsiteX1749" fmla="*/ 1830637 w 12192000"/>
              <a:gd name="connsiteY1749" fmla="*/ 1012039 h 6858000"/>
              <a:gd name="connsiteX1750" fmla="*/ 1829343 w 12192000"/>
              <a:gd name="connsiteY1750" fmla="*/ 1017221 h 6858000"/>
              <a:gd name="connsiteX1751" fmla="*/ 1795911 w 12192000"/>
              <a:gd name="connsiteY1751" fmla="*/ 1035170 h 6858000"/>
              <a:gd name="connsiteX1752" fmla="*/ 1977712 w 12192000"/>
              <a:gd name="connsiteY1752" fmla="*/ 1325572 h 6858000"/>
              <a:gd name="connsiteX1753" fmla="*/ 1976417 w 12192000"/>
              <a:gd name="connsiteY1753" fmla="*/ 1330755 h 6858000"/>
              <a:gd name="connsiteX1754" fmla="*/ 1973823 w 12192000"/>
              <a:gd name="connsiteY1754" fmla="*/ 1331402 h 6858000"/>
              <a:gd name="connsiteX1755" fmla="*/ 1970585 w 12192000"/>
              <a:gd name="connsiteY1755" fmla="*/ 1329458 h 6858000"/>
              <a:gd name="connsiteX1756" fmla="*/ 1788831 w 12192000"/>
              <a:gd name="connsiteY1756" fmla="*/ 1038971 h 6858000"/>
              <a:gd name="connsiteX1757" fmla="*/ 1753447 w 12192000"/>
              <a:gd name="connsiteY1757" fmla="*/ 1057968 h 6858000"/>
              <a:gd name="connsiteX1758" fmla="*/ 1811196 w 12192000"/>
              <a:gd name="connsiteY1758" fmla="*/ 1379339 h 6858000"/>
              <a:gd name="connsiteX1759" fmla="*/ 1807956 w 12192000"/>
              <a:gd name="connsiteY1759" fmla="*/ 1383872 h 6858000"/>
              <a:gd name="connsiteX1760" fmla="*/ 1806662 w 12192000"/>
              <a:gd name="connsiteY1760" fmla="*/ 1383872 h 6858000"/>
              <a:gd name="connsiteX1761" fmla="*/ 1802774 w 12192000"/>
              <a:gd name="connsiteY1761" fmla="*/ 1380632 h 6858000"/>
              <a:gd name="connsiteX1762" fmla="*/ 1745641 w 12192000"/>
              <a:gd name="connsiteY1762" fmla="*/ 1062160 h 6858000"/>
              <a:gd name="connsiteX1763" fmla="*/ 1275220 w 12192000"/>
              <a:gd name="connsiteY1763" fmla="*/ 1314741 h 6858000"/>
              <a:gd name="connsiteX1764" fmla="*/ 1218357 w 12192000"/>
              <a:gd name="connsiteY1764" fmla="*/ 1459138 h 6858000"/>
              <a:gd name="connsiteX1765" fmla="*/ 1790081 w 12192000"/>
              <a:gd name="connsiteY1765" fmla="*/ 1595966 h 6858000"/>
              <a:gd name="connsiteX1766" fmla="*/ 2493883 w 12192000"/>
              <a:gd name="connsiteY1766" fmla="*/ 1216282 h 6858000"/>
              <a:gd name="connsiteX1767" fmla="*/ 2404152 w 12192000"/>
              <a:gd name="connsiteY1767" fmla="*/ 913339 h 6858000"/>
              <a:gd name="connsiteX1768" fmla="*/ 2143581 w 12192000"/>
              <a:gd name="connsiteY1768" fmla="*/ 1162972 h 6858000"/>
              <a:gd name="connsiteX1769" fmla="*/ 2140988 w 12192000"/>
              <a:gd name="connsiteY1769" fmla="*/ 1164268 h 6858000"/>
              <a:gd name="connsiteX1770" fmla="*/ 2138398 w 12192000"/>
              <a:gd name="connsiteY1770" fmla="*/ 1162972 h 6858000"/>
              <a:gd name="connsiteX1771" fmla="*/ 2138398 w 12192000"/>
              <a:gd name="connsiteY1771" fmla="*/ 1157791 h 6858000"/>
              <a:gd name="connsiteX1772" fmla="*/ 2401812 w 12192000"/>
              <a:gd name="connsiteY1772" fmla="*/ 905434 h 6858000"/>
              <a:gd name="connsiteX1773" fmla="*/ 2283538 w 12192000"/>
              <a:gd name="connsiteY1773" fmla="*/ 506120 h 6858000"/>
              <a:gd name="connsiteX1774" fmla="*/ 2293257 w 12192000"/>
              <a:gd name="connsiteY1774" fmla="*/ 487981 h 6858000"/>
              <a:gd name="connsiteX1775" fmla="*/ 2311400 w 12192000"/>
              <a:gd name="connsiteY1775" fmla="*/ 497698 h 6858000"/>
              <a:gd name="connsiteX1776" fmla="*/ 2425484 w 12192000"/>
              <a:gd name="connsiteY1776" fmla="*/ 882756 h 6858000"/>
              <a:gd name="connsiteX1777" fmla="*/ 2698067 w 12192000"/>
              <a:gd name="connsiteY1777" fmla="*/ 621616 h 6858000"/>
              <a:gd name="connsiteX1778" fmla="*/ 10273645 w 12192000"/>
              <a:gd name="connsiteY1778" fmla="*/ 378102 h 6858000"/>
              <a:gd name="connsiteX1779" fmla="*/ 10258164 w 12192000"/>
              <a:gd name="connsiteY1779" fmla="*/ 387636 h 6858000"/>
              <a:gd name="connsiteX1780" fmla="*/ 10267144 w 12192000"/>
              <a:gd name="connsiteY1780" fmla="*/ 402915 h 6858000"/>
              <a:gd name="connsiteX1781" fmla="*/ 702018 w 12192000"/>
              <a:gd name="connsiteY1781" fmla="*/ 362115 h 6858000"/>
              <a:gd name="connsiteX1782" fmla="*/ 428967 w 12192000"/>
              <a:gd name="connsiteY1782" fmla="*/ 532815 h 6858000"/>
              <a:gd name="connsiteX1783" fmla="*/ 484091 w 12192000"/>
              <a:gd name="connsiteY1783" fmla="*/ 614556 h 6858000"/>
              <a:gd name="connsiteX1784" fmla="*/ 604114 w 12192000"/>
              <a:gd name="connsiteY1784" fmla="*/ 472432 h 6858000"/>
              <a:gd name="connsiteX1785" fmla="*/ 624849 w 12192000"/>
              <a:gd name="connsiteY1785" fmla="*/ 470490 h 6858000"/>
              <a:gd name="connsiteX1786" fmla="*/ 626794 w 12192000"/>
              <a:gd name="connsiteY1786" fmla="*/ 491219 h 6858000"/>
              <a:gd name="connsiteX1787" fmla="*/ 501204 w 12192000"/>
              <a:gd name="connsiteY1787" fmla="*/ 639934 h 6858000"/>
              <a:gd name="connsiteX1788" fmla="*/ 564375 w 12192000"/>
              <a:gd name="connsiteY1788" fmla="*/ 733605 h 6858000"/>
              <a:gd name="connsiteX1789" fmla="*/ 772498 w 12192000"/>
              <a:gd name="connsiteY1789" fmla="*/ 688732 h 6858000"/>
              <a:gd name="connsiteX1790" fmla="*/ 2712004 w 12192000"/>
              <a:gd name="connsiteY1790" fmla="*/ 300447 h 6858000"/>
              <a:gd name="connsiteX1791" fmla="*/ 2341918 w 12192000"/>
              <a:gd name="connsiteY1791" fmla="*/ 380242 h 6858000"/>
              <a:gd name="connsiteX1792" fmla="*/ 2703664 w 12192000"/>
              <a:gd name="connsiteY1792" fmla="*/ 616252 h 6858000"/>
              <a:gd name="connsiteX1793" fmla="*/ 2884264 w 12192000"/>
              <a:gd name="connsiteY1793" fmla="*/ 443235 h 6858000"/>
              <a:gd name="connsiteX1794" fmla="*/ 10298584 w 12192000"/>
              <a:gd name="connsiteY1794" fmla="*/ 282919 h 6858000"/>
              <a:gd name="connsiteX1795" fmla="*/ 10207203 w 12192000"/>
              <a:gd name="connsiteY1795" fmla="*/ 300928 h 6858000"/>
              <a:gd name="connsiteX1796" fmla="*/ 10254154 w 12192000"/>
              <a:gd name="connsiteY1796" fmla="*/ 380813 h 6858000"/>
              <a:gd name="connsiteX1797" fmla="*/ 10276546 w 12192000"/>
              <a:gd name="connsiteY1797" fmla="*/ 367029 h 6858000"/>
              <a:gd name="connsiteX1798" fmla="*/ 10467158 w 12192000"/>
              <a:gd name="connsiteY1798" fmla="*/ 249699 h 6858000"/>
              <a:gd name="connsiteX1799" fmla="*/ 10306592 w 12192000"/>
              <a:gd name="connsiteY1799" fmla="*/ 281342 h 6858000"/>
              <a:gd name="connsiteX1800" fmla="*/ 10285580 w 12192000"/>
              <a:gd name="connsiteY1800" fmla="*/ 361469 h 6858000"/>
              <a:gd name="connsiteX1801" fmla="*/ 7231286 w 12192000"/>
              <a:gd name="connsiteY1801" fmla="*/ 248461 h 6858000"/>
              <a:gd name="connsiteX1802" fmla="*/ 6637546 w 12192000"/>
              <a:gd name="connsiteY1802" fmla="*/ 315340 h 6858000"/>
              <a:gd name="connsiteX1803" fmla="*/ 6690703 w 12192000"/>
              <a:gd name="connsiteY1803" fmla="*/ 498346 h 6858000"/>
              <a:gd name="connsiteX1804" fmla="*/ 6680984 w 12192000"/>
              <a:gd name="connsiteY1804" fmla="*/ 516485 h 6858000"/>
              <a:gd name="connsiteX1805" fmla="*/ 6677098 w 12192000"/>
              <a:gd name="connsiteY1805" fmla="*/ 517131 h 6858000"/>
              <a:gd name="connsiteX1806" fmla="*/ 6662844 w 12192000"/>
              <a:gd name="connsiteY1806" fmla="*/ 506767 h 6858000"/>
              <a:gd name="connsiteX1807" fmla="*/ 6608201 w 12192000"/>
              <a:gd name="connsiteY1807" fmla="*/ 318646 h 6858000"/>
              <a:gd name="connsiteX1808" fmla="*/ 6539238 w 12192000"/>
              <a:gd name="connsiteY1808" fmla="*/ 326414 h 6858000"/>
              <a:gd name="connsiteX1809" fmla="*/ 6704774 w 12192000"/>
              <a:gd name="connsiteY1809" fmla="*/ 739929 h 6858000"/>
              <a:gd name="connsiteX1810" fmla="*/ 7321887 w 12192000"/>
              <a:gd name="connsiteY1810" fmla="*/ 456960 h 6858000"/>
              <a:gd name="connsiteX1811" fmla="*/ 4810392 w 12192000"/>
              <a:gd name="connsiteY1811" fmla="*/ 242341 h 6858000"/>
              <a:gd name="connsiteX1812" fmla="*/ 4621688 w 12192000"/>
              <a:gd name="connsiteY1812" fmla="*/ 721716 h 6858000"/>
              <a:gd name="connsiteX1813" fmla="*/ 4998663 w 12192000"/>
              <a:gd name="connsiteY1813" fmla="*/ 1218295 h 6858000"/>
              <a:gd name="connsiteX1814" fmla="*/ 2075787 w 12192000"/>
              <a:gd name="connsiteY1814" fmla="*/ 215627 h 6858000"/>
              <a:gd name="connsiteX1815" fmla="*/ 1989004 w 12192000"/>
              <a:gd name="connsiteY1815" fmla="*/ 426434 h 6858000"/>
              <a:gd name="connsiteX1816" fmla="*/ 2297087 w 12192000"/>
              <a:gd name="connsiteY1816" fmla="*/ 360007 h 6858000"/>
              <a:gd name="connsiteX1817" fmla="*/ 5392989 w 12192000"/>
              <a:gd name="connsiteY1817" fmla="*/ 194892 h 6858000"/>
              <a:gd name="connsiteX1818" fmla="*/ 5532261 w 12192000"/>
              <a:gd name="connsiteY1818" fmla="*/ 326772 h 6858000"/>
              <a:gd name="connsiteX1819" fmla="*/ 5574838 w 12192000"/>
              <a:gd name="connsiteY1819" fmla="*/ 281885 h 6858000"/>
              <a:gd name="connsiteX1820" fmla="*/ 10949561 w 12192000"/>
              <a:gd name="connsiteY1820" fmla="*/ 154630 h 6858000"/>
              <a:gd name="connsiteX1821" fmla="*/ 10489221 w 12192000"/>
              <a:gd name="connsiteY1821" fmla="*/ 245351 h 6858000"/>
              <a:gd name="connsiteX1822" fmla="*/ 10282676 w 12192000"/>
              <a:gd name="connsiteY1822" fmla="*/ 372540 h 6858000"/>
              <a:gd name="connsiteX1823" fmla="*/ 10272376 w 12192000"/>
              <a:gd name="connsiteY1823" fmla="*/ 411817 h 6858000"/>
              <a:gd name="connsiteX1824" fmla="*/ 10395159 w 12192000"/>
              <a:gd name="connsiteY1824" fmla="*/ 620730 h 6858000"/>
              <a:gd name="connsiteX1825" fmla="*/ 10627511 w 12192000"/>
              <a:gd name="connsiteY1825" fmla="*/ 704331 h 6858000"/>
              <a:gd name="connsiteX1826" fmla="*/ 10629454 w 12192000"/>
              <a:gd name="connsiteY1826" fmla="*/ 708866 h 6858000"/>
              <a:gd name="connsiteX1827" fmla="*/ 10626863 w 12192000"/>
              <a:gd name="connsiteY1827" fmla="*/ 711458 h 6858000"/>
              <a:gd name="connsiteX1828" fmla="*/ 10625568 w 12192000"/>
              <a:gd name="connsiteY1828" fmla="*/ 711458 h 6858000"/>
              <a:gd name="connsiteX1829" fmla="*/ 10400956 w 12192000"/>
              <a:gd name="connsiteY1829" fmla="*/ 630594 h 6858000"/>
              <a:gd name="connsiteX1830" fmla="*/ 10674088 w 12192000"/>
              <a:gd name="connsiteY1830" fmla="*/ 1095320 h 6858000"/>
              <a:gd name="connsiteX1831" fmla="*/ 10805341 w 12192000"/>
              <a:gd name="connsiteY1831" fmla="*/ 1073779 h 6858000"/>
              <a:gd name="connsiteX1832" fmla="*/ 11046445 w 12192000"/>
              <a:gd name="connsiteY1832" fmla="*/ 935937 h 6858000"/>
              <a:gd name="connsiteX1833" fmla="*/ 655402 w 12192000"/>
              <a:gd name="connsiteY1833" fmla="*/ 146085 h 6858000"/>
              <a:gd name="connsiteX1834" fmla="*/ 200774 w 12192000"/>
              <a:gd name="connsiteY1834" fmla="*/ 194436 h 6858000"/>
              <a:gd name="connsiteX1835" fmla="*/ 424692 w 12192000"/>
              <a:gd name="connsiteY1835" fmla="*/ 526475 h 6858000"/>
              <a:gd name="connsiteX1836" fmla="*/ 700282 w 12192000"/>
              <a:gd name="connsiteY1836" fmla="*/ 354071 h 6858000"/>
              <a:gd name="connsiteX1837" fmla="*/ 3580696 w 12192000"/>
              <a:gd name="connsiteY1837" fmla="*/ 144001 h 6858000"/>
              <a:gd name="connsiteX1838" fmla="*/ 3585874 w 12192000"/>
              <a:gd name="connsiteY1838" fmla="*/ 144001 h 6858000"/>
              <a:gd name="connsiteX1839" fmla="*/ 4390562 w 12192000"/>
              <a:gd name="connsiteY1839" fmla="*/ 1042487 h 6858000"/>
              <a:gd name="connsiteX1840" fmla="*/ 4390562 w 12192000"/>
              <a:gd name="connsiteY1840" fmla="*/ 1047670 h 6858000"/>
              <a:gd name="connsiteX1841" fmla="*/ 4387970 w 12192000"/>
              <a:gd name="connsiteY1841" fmla="*/ 1048965 h 6858000"/>
              <a:gd name="connsiteX1842" fmla="*/ 4385378 w 12192000"/>
              <a:gd name="connsiteY1842" fmla="*/ 1047670 h 6858000"/>
              <a:gd name="connsiteX1843" fmla="*/ 3580696 w 12192000"/>
              <a:gd name="connsiteY1843" fmla="*/ 149184 h 6858000"/>
              <a:gd name="connsiteX1844" fmla="*/ 3580696 w 12192000"/>
              <a:gd name="connsiteY1844" fmla="*/ 144001 h 6858000"/>
              <a:gd name="connsiteX1845" fmla="*/ 11045638 w 12192000"/>
              <a:gd name="connsiteY1845" fmla="*/ 135697 h 6858000"/>
              <a:gd name="connsiteX1846" fmla="*/ 10956597 w 12192000"/>
              <a:gd name="connsiteY1846" fmla="*/ 153244 h 6858000"/>
              <a:gd name="connsiteX1847" fmla="*/ 11053176 w 12192000"/>
              <a:gd name="connsiteY1847" fmla="*/ 932088 h 6858000"/>
              <a:gd name="connsiteX1848" fmla="*/ 11212151 w 12192000"/>
              <a:gd name="connsiteY1848" fmla="*/ 841201 h 6858000"/>
              <a:gd name="connsiteX1849" fmla="*/ 5734795 w 12192000"/>
              <a:gd name="connsiteY1849" fmla="*/ 123892 h 6858000"/>
              <a:gd name="connsiteX1850" fmla="*/ 5587442 w 12192000"/>
              <a:gd name="connsiteY1850" fmla="*/ 279243 h 6858000"/>
              <a:gd name="connsiteX1851" fmla="*/ 5763314 w 12192000"/>
              <a:gd name="connsiteY1851" fmla="*/ 363379 h 6858000"/>
              <a:gd name="connsiteX1852" fmla="*/ 5781683 w 12192000"/>
              <a:gd name="connsiteY1852" fmla="*/ 349643 h 6858000"/>
              <a:gd name="connsiteX1853" fmla="*/ 8884421 w 12192000"/>
              <a:gd name="connsiteY1853" fmla="*/ 84614 h 6858000"/>
              <a:gd name="connsiteX1854" fmla="*/ 8606381 w 12192000"/>
              <a:gd name="connsiteY1854" fmla="*/ 283774 h 6858000"/>
              <a:gd name="connsiteX1855" fmla="*/ 9334896 w 12192000"/>
              <a:gd name="connsiteY1855" fmla="*/ 537202 h 6858000"/>
              <a:gd name="connsiteX1856" fmla="*/ 9336839 w 12192000"/>
              <a:gd name="connsiteY1856" fmla="*/ 541737 h 6858000"/>
              <a:gd name="connsiteX1857" fmla="*/ 9333599 w 12192000"/>
              <a:gd name="connsiteY1857" fmla="*/ 544328 h 6858000"/>
              <a:gd name="connsiteX1858" fmla="*/ 9332304 w 12192000"/>
              <a:gd name="connsiteY1858" fmla="*/ 544328 h 6858000"/>
              <a:gd name="connsiteX1859" fmla="*/ 8599070 w 12192000"/>
              <a:gd name="connsiteY1859" fmla="*/ 289010 h 6858000"/>
              <a:gd name="connsiteX1860" fmla="*/ 7816695 w 12192000"/>
              <a:gd name="connsiteY1860" fmla="*/ 849422 h 6858000"/>
              <a:gd name="connsiteX1861" fmla="*/ 7931590 w 12192000"/>
              <a:gd name="connsiteY1861" fmla="*/ 1084899 h 6858000"/>
              <a:gd name="connsiteX1862" fmla="*/ 8394105 w 12192000"/>
              <a:gd name="connsiteY1862" fmla="*/ 995834 h 6858000"/>
              <a:gd name="connsiteX1863" fmla="*/ 8398641 w 12192000"/>
              <a:gd name="connsiteY1863" fmla="*/ 998426 h 6858000"/>
              <a:gd name="connsiteX1864" fmla="*/ 8396049 w 12192000"/>
              <a:gd name="connsiteY1864" fmla="*/ 1002961 h 6858000"/>
              <a:gd name="connsiteX1865" fmla="*/ 7934935 w 12192000"/>
              <a:gd name="connsiteY1865" fmla="*/ 1091755 h 6858000"/>
              <a:gd name="connsiteX1866" fmla="*/ 8164583 w 12192000"/>
              <a:gd name="connsiteY1866" fmla="*/ 1562419 h 6858000"/>
              <a:gd name="connsiteX1867" fmla="*/ 8916658 w 12192000"/>
              <a:gd name="connsiteY1867" fmla="*/ 1432378 h 6858000"/>
              <a:gd name="connsiteX1868" fmla="*/ 8931986 w 12192000"/>
              <a:gd name="connsiteY1868" fmla="*/ 1403342 h 6858000"/>
              <a:gd name="connsiteX1869" fmla="*/ 8270351 w 12192000"/>
              <a:gd name="connsiteY1869" fmla="*/ 591619 h 6858000"/>
              <a:gd name="connsiteX1870" fmla="*/ 8272295 w 12192000"/>
              <a:gd name="connsiteY1870" fmla="*/ 570890 h 6858000"/>
              <a:gd name="connsiteX1871" fmla="*/ 8283148 w 12192000"/>
              <a:gd name="connsiteY1871" fmla="*/ 567733 h 6858000"/>
              <a:gd name="connsiteX1872" fmla="*/ 8293028 w 12192000"/>
              <a:gd name="connsiteY1872" fmla="*/ 572834 h 6858000"/>
              <a:gd name="connsiteX1873" fmla="*/ 8946920 w 12192000"/>
              <a:gd name="connsiteY1873" fmla="*/ 1375053 h 6858000"/>
              <a:gd name="connsiteX1874" fmla="*/ 9021890 w 12192000"/>
              <a:gd name="connsiteY1874" fmla="*/ 1233041 h 6858000"/>
              <a:gd name="connsiteX1875" fmla="*/ 8599498 w 12192000"/>
              <a:gd name="connsiteY1875" fmla="*/ 867572 h 6858000"/>
              <a:gd name="connsiteX1876" fmla="*/ 8598849 w 12192000"/>
              <a:gd name="connsiteY1876" fmla="*/ 862390 h 6858000"/>
              <a:gd name="connsiteX1877" fmla="*/ 8604033 w 12192000"/>
              <a:gd name="connsiteY1877" fmla="*/ 861742 h 6858000"/>
              <a:gd name="connsiteX1878" fmla="*/ 9025425 w 12192000"/>
              <a:gd name="connsiteY1878" fmla="*/ 1226346 h 6858000"/>
              <a:gd name="connsiteX1879" fmla="*/ 9261679 w 12192000"/>
              <a:gd name="connsiteY1879" fmla="*/ 778829 h 6858000"/>
              <a:gd name="connsiteX1880" fmla="*/ 9266863 w 12192000"/>
              <a:gd name="connsiteY1880" fmla="*/ 777534 h 6858000"/>
              <a:gd name="connsiteX1881" fmla="*/ 9268158 w 12192000"/>
              <a:gd name="connsiteY1881" fmla="*/ 782715 h 6858000"/>
              <a:gd name="connsiteX1882" fmla="*/ 9031281 w 12192000"/>
              <a:gd name="connsiteY1882" fmla="*/ 1231412 h 6858000"/>
              <a:gd name="connsiteX1883" fmla="*/ 9205769 w 12192000"/>
              <a:gd name="connsiteY1883" fmla="*/ 1382386 h 6858000"/>
              <a:gd name="connsiteX1884" fmla="*/ 9688016 w 12192000"/>
              <a:gd name="connsiteY1884" fmla="*/ 1299001 h 6858000"/>
              <a:gd name="connsiteX1885" fmla="*/ 9692551 w 12192000"/>
              <a:gd name="connsiteY1885" fmla="*/ 1302240 h 6858000"/>
              <a:gd name="connsiteX1886" fmla="*/ 9689311 w 12192000"/>
              <a:gd name="connsiteY1886" fmla="*/ 1306775 h 6858000"/>
              <a:gd name="connsiteX1887" fmla="*/ 9213452 w 12192000"/>
              <a:gd name="connsiteY1887" fmla="*/ 1389032 h 6858000"/>
              <a:gd name="connsiteX1888" fmla="*/ 9861788 w 12192000"/>
              <a:gd name="connsiteY1888" fmla="*/ 1950000 h 6858000"/>
              <a:gd name="connsiteX1889" fmla="*/ 10073389 w 12192000"/>
              <a:gd name="connsiteY1889" fmla="*/ 1142400 h 6858000"/>
              <a:gd name="connsiteX1890" fmla="*/ 9891465 w 12192000"/>
              <a:gd name="connsiteY1890" fmla="*/ 834537 h 6858000"/>
              <a:gd name="connsiteX1891" fmla="*/ 9892761 w 12192000"/>
              <a:gd name="connsiteY1891" fmla="*/ 829356 h 6858000"/>
              <a:gd name="connsiteX1892" fmla="*/ 9897944 w 12192000"/>
              <a:gd name="connsiteY1892" fmla="*/ 830651 h 6858000"/>
              <a:gd name="connsiteX1893" fmla="*/ 10076084 w 12192000"/>
              <a:gd name="connsiteY1893" fmla="*/ 1132112 h 6858000"/>
              <a:gd name="connsiteX1894" fmla="*/ 10224166 w 12192000"/>
              <a:gd name="connsiteY1894" fmla="*/ 566946 h 6858000"/>
              <a:gd name="connsiteX1895" fmla="*/ 10061866 w 12192000"/>
              <a:gd name="connsiteY1895" fmla="*/ 508515 h 6858000"/>
              <a:gd name="connsiteX1896" fmla="*/ 9921876 w 12192000"/>
              <a:gd name="connsiteY1896" fmla="*/ 594721 h 6858000"/>
              <a:gd name="connsiteX1897" fmla="*/ 9999022 w 12192000"/>
              <a:gd name="connsiteY1897" fmla="*/ 743204 h 6858000"/>
              <a:gd name="connsiteX1898" fmla="*/ 9992542 w 12192000"/>
              <a:gd name="connsiteY1898" fmla="*/ 762637 h 6858000"/>
              <a:gd name="connsiteX1899" fmla="*/ 9986063 w 12192000"/>
              <a:gd name="connsiteY1899" fmla="*/ 763933 h 6858000"/>
              <a:gd name="connsiteX1900" fmla="*/ 9973105 w 12192000"/>
              <a:gd name="connsiteY1900" fmla="*/ 756159 h 6858000"/>
              <a:gd name="connsiteX1901" fmla="*/ 9897141 w 12192000"/>
              <a:gd name="connsiteY1901" fmla="*/ 609953 h 6858000"/>
              <a:gd name="connsiteX1902" fmla="*/ 9666835 w 12192000"/>
              <a:gd name="connsiteY1902" fmla="*/ 751775 h 6858000"/>
              <a:gd name="connsiteX1903" fmla="*/ 9542880 w 12192000"/>
              <a:gd name="connsiteY1903" fmla="*/ 980939 h 6858000"/>
              <a:gd name="connsiteX1904" fmla="*/ 9539641 w 12192000"/>
              <a:gd name="connsiteY1904" fmla="*/ 982883 h 6858000"/>
              <a:gd name="connsiteX1905" fmla="*/ 9537696 w 12192000"/>
              <a:gd name="connsiteY1905" fmla="*/ 982235 h 6858000"/>
              <a:gd name="connsiteX1906" fmla="*/ 9536401 w 12192000"/>
              <a:gd name="connsiteY1906" fmla="*/ 977052 h 6858000"/>
              <a:gd name="connsiteX1907" fmla="*/ 9653968 w 12192000"/>
              <a:gd name="connsiteY1907" fmla="*/ 759699 h 6858000"/>
              <a:gd name="connsiteX1908" fmla="*/ 9358869 w 12192000"/>
              <a:gd name="connsiteY1908" fmla="*/ 941421 h 6858000"/>
              <a:gd name="connsiteX1909" fmla="*/ 9356924 w 12192000"/>
              <a:gd name="connsiteY1909" fmla="*/ 941421 h 6858000"/>
              <a:gd name="connsiteX1910" fmla="*/ 9353685 w 12192000"/>
              <a:gd name="connsiteY1910" fmla="*/ 939477 h 6858000"/>
              <a:gd name="connsiteX1911" fmla="*/ 9354981 w 12192000"/>
              <a:gd name="connsiteY1911" fmla="*/ 934296 h 6858000"/>
              <a:gd name="connsiteX1912" fmla="*/ 9661626 w 12192000"/>
              <a:gd name="connsiteY1912" fmla="*/ 745541 h 6858000"/>
              <a:gd name="connsiteX1913" fmla="*/ 9817686 w 12192000"/>
              <a:gd name="connsiteY1913" fmla="*/ 457026 h 6858000"/>
              <a:gd name="connsiteX1914" fmla="*/ 9794409 w 12192000"/>
              <a:gd name="connsiteY1914" fmla="*/ 412226 h 6858000"/>
              <a:gd name="connsiteX1915" fmla="*/ 1178823 w 12192000"/>
              <a:gd name="connsiteY1915" fmla="*/ 64038 h 6858000"/>
              <a:gd name="connsiteX1916" fmla="*/ 708667 w 12192000"/>
              <a:gd name="connsiteY1916" fmla="*/ 357959 h 6858000"/>
              <a:gd name="connsiteX1917" fmla="*/ 779707 w 12192000"/>
              <a:gd name="connsiteY1917" fmla="*/ 687176 h 6858000"/>
              <a:gd name="connsiteX1918" fmla="*/ 1474926 w 12192000"/>
              <a:gd name="connsiteY1918" fmla="*/ 537278 h 6858000"/>
              <a:gd name="connsiteX1919" fmla="*/ 11437101 w 12192000"/>
              <a:gd name="connsiteY1919" fmla="*/ 58550 h 6858000"/>
              <a:gd name="connsiteX1920" fmla="*/ 11074341 w 12192000"/>
              <a:gd name="connsiteY1920" fmla="*/ 130040 h 6858000"/>
              <a:gd name="connsiteX1921" fmla="*/ 11238617 w 12192000"/>
              <a:gd name="connsiteY1921" fmla="*/ 826069 h 6858000"/>
              <a:gd name="connsiteX1922" fmla="*/ 11758985 w 12192000"/>
              <a:gd name="connsiteY1922" fmla="*/ 528567 h 6858000"/>
              <a:gd name="connsiteX1923" fmla="*/ 10048602 w 12192000"/>
              <a:gd name="connsiteY1923" fmla="*/ 45983 h 6858000"/>
              <a:gd name="connsiteX1924" fmla="*/ 9844824 w 12192000"/>
              <a:gd name="connsiteY1924" fmla="*/ 422718 h 6858000"/>
              <a:gd name="connsiteX1925" fmla="*/ 10060189 w 12192000"/>
              <a:gd name="connsiteY1925" fmla="*/ 500206 h 6858000"/>
              <a:gd name="connsiteX1926" fmla="*/ 10247718 w 12192000"/>
              <a:gd name="connsiteY1926" fmla="*/ 384774 h 6858000"/>
              <a:gd name="connsiteX1927" fmla="*/ 10199350 w 12192000"/>
              <a:gd name="connsiteY1927" fmla="*/ 302476 h 6858000"/>
              <a:gd name="connsiteX1928" fmla="*/ 10089731 w 12192000"/>
              <a:gd name="connsiteY1928" fmla="*/ 324079 h 6858000"/>
              <a:gd name="connsiteX1929" fmla="*/ 10089083 w 12192000"/>
              <a:gd name="connsiteY1929" fmla="*/ 324727 h 6858000"/>
              <a:gd name="connsiteX1930" fmla="*/ 10085195 w 12192000"/>
              <a:gd name="connsiteY1930" fmla="*/ 321488 h 6858000"/>
              <a:gd name="connsiteX1931" fmla="*/ 10087786 w 12192000"/>
              <a:gd name="connsiteY1931" fmla="*/ 316952 h 6858000"/>
              <a:gd name="connsiteX1932" fmla="*/ 10195394 w 12192000"/>
              <a:gd name="connsiteY1932" fmla="*/ 295745 h 6858000"/>
              <a:gd name="connsiteX1933" fmla="*/ 7809193 w 12192000"/>
              <a:gd name="connsiteY1933" fmla="*/ 13970 h 6858000"/>
              <a:gd name="connsiteX1934" fmla="*/ 7687282 w 12192000"/>
              <a:gd name="connsiteY1934" fmla="*/ 584192 h 6858000"/>
              <a:gd name="connsiteX1935" fmla="*/ 7813255 w 12192000"/>
              <a:gd name="connsiteY1935" fmla="*/ 842372 h 6858000"/>
              <a:gd name="connsiteX1936" fmla="*/ 8590302 w 12192000"/>
              <a:gd name="connsiteY1936" fmla="*/ 285957 h 6858000"/>
              <a:gd name="connsiteX1937" fmla="*/ 8174916 w 12192000"/>
              <a:gd name="connsiteY1937" fmla="*/ 141317 h 6858000"/>
              <a:gd name="connsiteX1938" fmla="*/ 7974896 w 12192000"/>
              <a:gd name="connsiteY1938" fmla="*/ 333796 h 6858000"/>
              <a:gd name="connsiteX1939" fmla="*/ 7972305 w 12192000"/>
              <a:gd name="connsiteY1939" fmla="*/ 335091 h 6858000"/>
              <a:gd name="connsiteX1940" fmla="*/ 7969712 w 12192000"/>
              <a:gd name="connsiteY1940" fmla="*/ 333796 h 6858000"/>
              <a:gd name="connsiteX1941" fmla="*/ 7969712 w 12192000"/>
              <a:gd name="connsiteY1941" fmla="*/ 328613 h 6858000"/>
              <a:gd name="connsiteX1942" fmla="*/ 8167154 w 12192000"/>
              <a:gd name="connsiteY1942" fmla="*/ 138614 h 6858000"/>
              <a:gd name="connsiteX1943" fmla="*/ 7773626 w 12192000"/>
              <a:gd name="connsiteY1943" fmla="*/ 1585 h 6858000"/>
              <a:gd name="connsiteX1944" fmla="*/ 7479680 w 12192000"/>
              <a:gd name="connsiteY1944" fmla="*/ 190967 h 6858000"/>
              <a:gd name="connsiteX1945" fmla="*/ 7626311 w 12192000"/>
              <a:gd name="connsiteY1945" fmla="*/ 174451 h 6858000"/>
              <a:gd name="connsiteX1946" fmla="*/ 7642509 w 12192000"/>
              <a:gd name="connsiteY1946" fmla="*/ 187408 h 6858000"/>
              <a:gd name="connsiteX1947" fmla="*/ 7629551 w 12192000"/>
              <a:gd name="connsiteY1947" fmla="*/ 203601 h 6858000"/>
              <a:gd name="connsiteX1948" fmla="*/ 7424161 w 12192000"/>
              <a:gd name="connsiteY1948" fmla="*/ 226736 h 6858000"/>
              <a:gd name="connsiteX1949" fmla="*/ 7402775 w 12192000"/>
              <a:gd name="connsiteY1949" fmla="*/ 240514 h 6858000"/>
              <a:gd name="connsiteX1950" fmla="*/ 7400833 w 12192000"/>
              <a:gd name="connsiteY1950" fmla="*/ 241161 h 6858000"/>
              <a:gd name="connsiteX1951" fmla="*/ 7397593 w 12192000"/>
              <a:gd name="connsiteY1951" fmla="*/ 239219 h 6858000"/>
              <a:gd name="connsiteX1952" fmla="*/ 7398889 w 12192000"/>
              <a:gd name="connsiteY1952" fmla="*/ 234036 h 6858000"/>
              <a:gd name="connsiteX1953" fmla="*/ 7407267 w 12192000"/>
              <a:gd name="connsiteY1953" fmla="*/ 228639 h 6858000"/>
              <a:gd name="connsiteX1954" fmla="*/ 7238536 w 12192000"/>
              <a:gd name="connsiteY1954" fmla="*/ 247645 h 6858000"/>
              <a:gd name="connsiteX1955" fmla="*/ 7328229 w 12192000"/>
              <a:gd name="connsiteY1955" fmla="*/ 454052 h 6858000"/>
              <a:gd name="connsiteX1956" fmla="*/ 7365845 w 12192000"/>
              <a:gd name="connsiteY1956" fmla="*/ 436803 h 6858000"/>
              <a:gd name="connsiteX1957" fmla="*/ 7370381 w 12192000"/>
              <a:gd name="connsiteY1957" fmla="*/ 438746 h 6858000"/>
              <a:gd name="connsiteX1958" fmla="*/ 7368437 w 12192000"/>
              <a:gd name="connsiteY1958" fmla="*/ 443281 h 6858000"/>
              <a:gd name="connsiteX1959" fmla="*/ 7331003 w 12192000"/>
              <a:gd name="connsiteY1959" fmla="*/ 460437 h 6858000"/>
              <a:gd name="connsiteX1960" fmla="*/ 7453314 w 12192000"/>
              <a:gd name="connsiteY1960" fmla="*/ 741909 h 6858000"/>
              <a:gd name="connsiteX1961" fmla="*/ 7451371 w 12192000"/>
              <a:gd name="connsiteY1961" fmla="*/ 746444 h 6858000"/>
              <a:gd name="connsiteX1962" fmla="*/ 7450074 w 12192000"/>
              <a:gd name="connsiteY1962" fmla="*/ 746444 h 6858000"/>
              <a:gd name="connsiteX1963" fmla="*/ 7446836 w 12192000"/>
              <a:gd name="connsiteY1963" fmla="*/ 744500 h 6858000"/>
              <a:gd name="connsiteX1964" fmla="*/ 7324661 w 12192000"/>
              <a:gd name="connsiteY1964" fmla="*/ 463343 h 6858000"/>
              <a:gd name="connsiteX1965" fmla="*/ 6707314 w 12192000"/>
              <a:gd name="connsiteY1965" fmla="*/ 746276 h 6858000"/>
              <a:gd name="connsiteX1966" fmla="*/ 6741333 w 12192000"/>
              <a:gd name="connsiteY1966" fmla="*/ 831257 h 6858000"/>
              <a:gd name="connsiteX1967" fmla="*/ 7399536 w 12192000"/>
              <a:gd name="connsiteY1967" fmla="*/ 1146137 h 6858000"/>
              <a:gd name="connsiteX1968" fmla="*/ 7401480 w 12192000"/>
              <a:gd name="connsiteY1968" fmla="*/ 1150671 h 6858000"/>
              <a:gd name="connsiteX1969" fmla="*/ 7398241 w 12192000"/>
              <a:gd name="connsiteY1969" fmla="*/ 1153910 h 6858000"/>
              <a:gd name="connsiteX1970" fmla="*/ 6856318 w 12192000"/>
              <a:gd name="connsiteY1970" fmla="*/ 1118495 h 6858000"/>
              <a:gd name="connsiteX1971" fmla="*/ 7065352 w 12192000"/>
              <a:gd name="connsiteY1971" fmla="*/ 1640674 h 6858000"/>
              <a:gd name="connsiteX1972" fmla="*/ 7510243 w 12192000"/>
              <a:gd name="connsiteY1972" fmla="*/ 1173536 h 6858000"/>
              <a:gd name="connsiteX1973" fmla="*/ 7309475 w 12192000"/>
              <a:gd name="connsiteY1973" fmla="*/ 1212198 h 6858000"/>
              <a:gd name="connsiteX1974" fmla="*/ 7308827 w 12192000"/>
              <a:gd name="connsiteY1974" fmla="*/ 1212845 h 6858000"/>
              <a:gd name="connsiteX1975" fmla="*/ 7304940 w 12192000"/>
              <a:gd name="connsiteY1975" fmla="*/ 1209606 h 6858000"/>
              <a:gd name="connsiteX1976" fmla="*/ 7307531 w 12192000"/>
              <a:gd name="connsiteY1976" fmla="*/ 1205071 h 6858000"/>
              <a:gd name="connsiteX1977" fmla="*/ 7533967 w 12192000"/>
              <a:gd name="connsiteY1977" fmla="*/ 1161468 h 6858000"/>
              <a:gd name="connsiteX1978" fmla="*/ 7663841 w 12192000"/>
              <a:gd name="connsiteY1978" fmla="*/ 554000 h 6858000"/>
              <a:gd name="connsiteX1979" fmla="*/ 7545968 w 12192000"/>
              <a:gd name="connsiteY1979" fmla="*/ 312419 h 6858000"/>
              <a:gd name="connsiteX1980" fmla="*/ 7547911 w 12192000"/>
              <a:gd name="connsiteY1980" fmla="*/ 307236 h 6858000"/>
              <a:gd name="connsiteX1981" fmla="*/ 7553095 w 12192000"/>
              <a:gd name="connsiteY1981" fmla="*/ 309179 h 6858000"/>
              <a:gd name="connsiteX1982" fmla="*/ 7666495 w 12192000"/>
              <a:gd name="connsiteY1982" fmla="*/ 541590 h 6858000"/>
              <a:gd name="connsiteX1983" fmla="*/ 7781369 w 12192000"/>
              <a:gd name="connsiteY1983" fmla="*/ 4281 h 6858000"/>
              <a:gd name="connsiteX1984" fmla="*/ 7465973 w 12192000"/>
              <a:gd name="connsiteY1984" fmla="*/ 0 h 6858000"/>
              <a:gd name="connsiteX1985" fmla="*/ 7475618 w 12192000"/>
              <a:gd name="connsiteY1985" fmla="*/ 0 h 6858000"/>
              <a:gd name="connsiteX1986" fmla="*/ 7414439 w 12192000"/>
              <a:gd name="connsiteY1986" fmla="*/ 72732 h 6858000"/>
              <a:gd name="connsiteX1987" fmla="*/ 7411848 w 12192000"/>
              <a:gd name="connsiteY1987" fmla="*/ 74029 h 6858000"/>
              <a:gd name="connsiteX1988" fmla="*/ 7409256 w 12192000"/>
              <a:gd name="connsiteY1988" fmla="*/ 73381 h 6858000"/>
              <a:gd name="connsiteX1989" fmla="*/ 7408608 w 12192000"/>
              <a:gd name="connsiteY1989" fmla="*/ 68199 h 6858000"/>
              <a:gd name="connsiteX1990" fmla="*/ 3559877 w 12192000"/>
              <a:gd name="connsiteY1990" fmla="*/ 0 h 6858000"/>
              <a:gd name="connsiteX1991" fmla="*/ 3578851 w 12192000"/>
              <a:gd name="connsiteY1991" fmla="*/ 0 h 6858000"/>
              <a:gd name="connsiteX1992" fmla="*/ 3772363 w 12192000"/>
              <a:gd name="connsiteY1992" fmla="*/ 78809 h 6858000"/>
              <a:gd name="connsiteX1993" fmla="*/ 3935863 w 12192000"/>
              <a:gd name="connsiteY1993" fmla="*/ 0 h 6858000"/>
              <a:gd name="connsiteX1994" fmla="*/ 4002737 w 12192000"/>
              <a:gd name="connsiteY1994" fmla="*/ 0 h 6858000"/>
              <a:gd name="connsiteX1995" fmla="*/ 3808563 w 12192000"/>
              <a:gd name="connsiteY1995" fmla="*/ 93552 h 6858000"/>
              <a:gd name="connsiteX1996" fmla="*/ 4086726 w 12192000"/>
              <a:gd name="connsiteY1996" fmla="*/ 206836 h 6858000"/>
              <a:gd name="connsiteX1997" fmla="*/ 4088670 w 12192000"/>
              <a:gd name="connsiteY1997" fmla="*/ 211372 h 6858000"/>
              <a:gd name="connsiteX1998" fmla="*/ 4084781 w 12192000"/>
              <a:gd name="connsiteY1998" fmla="*/ 213314 h 6858000"/>
              <a:gd name="connsiteX1999" fmla="*/ 4083486 w 12192000"/>
              <a:gd name="connsiteY1999" fmla="*/ 213314 h 6858000"/>
              <a:gd name="connsiteX2000" fmla="*/ 3799835 w 12192000"/>
              <a:gd name="connsiteY2000" fmla="*/ 97758 h 6858000"/>
              <a:gd name="connsiteX2001" fmla="*/ 3756282 w 12192000"/>
              <a:gd name="connsiteY2001" fmla="*/ 118741 h 6858000"/>
              <a:gd name="connsiteX2002" fmla="*/ 3750450 w 12192000"/>
              <a:gd name="connsiteY2002" fmla="*/ 120038 h 6858000"/>
              <a:gd name="connsiteX2003" fmla="*/ 3737493 w 12192000"/>
              <a:gd name="connsiteY2003" fmla="*/ 111616 h 6858000"/>
              <a:gd name="connsiteX2004" fmla="*/ 3744618 w 12192000"/>
              <a:gd name="connsiteY2004" fmla="*/ 92183 h 6858000"/>
              <a:gd name="connsiteX2005" fmla="*/ 3763643 w 12192000"/>
              <a:gd name="connsiteY2005" fmla="*/ 83012 h 6858000"/>
              <a:gd name="connsiteX2006" fmla="*/ 3121345 w 12192000"/>
              <a:gd name="connsiteY2006" fmla="*/ 0 h 6858000"/>
              <a:gd name="connsiteX2007" fmla="*/ 3130103 w 12192000"/>
              <a:gd name="connsiteY2007" fmla="*/ 0 h 6858000"/>
              <a:gd name="connsiteX2008" fmla="*/ 3325408 w 12192000"/>
              <a:gd name="connsiteY2008" fmla="*/ 333156 h 6858000"/>
              <a:gd name="connsiteX2009" fmla="*/ 3324112 w 12192000"/>
              <a:gd name="connsiteY2009" fmla="*/ 338337 h 6858000"/>
              <a:gd name="connsiteX2010" fmla="*/ 3322167 w 12192000"/>
              <a:gd name="connsiteY2010" fmla="*/ 338985 h 6858000"/>
              <a:gd name="connsiteX2011" fmla="*/ 3318928 w 12192000"/>
              <a:gd name="connsiteY2011" fmla="*/ 337042 h 6858000"/>
              <a:gd name="connsiteX2012" fmla="*/ 2726922 w 12192000"/>
              <a:gd name="connsiteY2012" fmla="*/ 0 h 6858000"/>
              <a:gd name="connsiteX2013" fmla="*/ 2768637 w 12192000"/>
              <a:gd name="connsiteY2013" fmla="*/ 0 h 6858000"/>
              <a:gd name="connsiteX2014" fmla="*/ 2746813 w 12192000"/>
              <a:gd name="connsiteY2014" fmla="*/ 21573 h 6858000"/>
              <a:gd name="connsiteX2015" fmla="*/ 2737091 w 12192000"/>
              <a:gd name="connsiteY2015" fmla="*/ 25459 h 6858000"/>
              <a:gd name="connsiteX2016" fmla="*/ 2726725 w 12192000"/>
              <a:gd name="connsiteY2016" fmla="*/ 20925 h 6858000"/>
              <a:gd name="connsiteX2017" fmla="*/ 2726725 w 12192000"/>
              <a:gd name="connsiteY2017" fmla="*/ 196 h 6858000"/>
              <a:gd name="connsiteX2018" fmla="*/ 60529 w 12192000"/>
              <a:gd name="connsiteY2018" fmla="*/ 0 h 6858000"/>
              <a:gd name="connsiteX2019" fmla="*/ 69651 w 12192000"/>
              <a:gd name="connsiteY2019" fmla="*/ 0 h 6858000"/>
              <a:gd name="connsiteX2020" fmla="*/ 182237 w 12192000"/>
              <a:gd name="connsiteY2020" fmla="*/ 166950 h 6858000"/>
              <a:gd name="connsiteX2021" fmla="*/ 649184 w 12192000"/>
              <a:gd name="connsiteY2021" fmla="*/ 117268 h 6858000"/>
              <a:gd name="connsiteX2022" fmla="*/ 623879 w 12192000"/>
              <a:gd name="connsiteY2022" fmla="*/ 0 h 6858000"/>
              <a:gd name="connsiteX2023" fmla="*/ 631425 w 12192000"/>
              <a:gd name="connsiteY2023" fmla="*/ 0 h 6858000"/>
              <a:gd name="connsiteX2024" fmla="*/ 656560 w 12192000"/>
              <a:gd name="connsiteY2024" fmla="*/ 116483 h 6858000"/>
              <a:gd name="connsiteX2025" fmla="*/ 1000650 w 12192000"/>
              <a:gd name="connsiteY2025" fmla="*/ 79873 h 6858000"/>
              <a:gd name="connsiteX2026" fmla="*/ 1016848 w 12192000"/>
              <a:gd name="connsiteY2026" fmla="*/ 92829 h 6858000"/>
              <a:gd name="connsiteX2027" fmla="*/ 1003887 w 12192000"/>
              <a:gd name="connsiteY2027" fmla="*/ 109025 h 6858000"/>
              <a:gd name="connsiteX2028" fmla="*/ 662779 w 12192000"/>
              <a:gd name="connsiteY2028" fmla="*/ 145301 h 6858000"/>
              <a:gd name="connsiteX2029" fmla="*/ 706931 w 12192000"/>
              <a:gd name="connsiteY2029" fmla="*/ 349912 h 6858000"/>
              <a:gd name="connsiteX2030" fmla="*/ 1174626 w 12192000"/>
              <a:gd name="connsiteY2030" fmla="*/ 57331 h 6858000"/>
              <a:gd name="connsiteX2031" fmla="*/ 1138755 w 12192000"/>
              <a:gd name="connsiteY2031" fmla="*/ 0 h 6858000"/>
              <a:gd name="connsiteX2032" fmla="*/ 1147853 w 12192000"/>
              <a:gd name="connsiteY2032" fmla="*/ 0 h 6858000"/>
              <a:gd name="connsiteX2033" fmla="*/ 1181179 w 12192000"/>
              <a:gd name="connsiteY2033" fmla="*/ 53232 h 6858000"/>
              <a:gd name="connsiteX2034" fmla="*/ 1266271 w 12192000"/>
              <a:gd name="connsiteY2034" fmla="*/ 0 h 6858000"/>
              <a:gd name="connsiteX2035" fmla="*/ 1281259 w 12192000"/>
              <a:gd name="connsiteY2035" fmla="*/ 0 h 6858000"/>
              <a:gd name="connsiteX2036" fmla="*/ 1185378 w 12192000"/>
              <a:gd name="connsiteY2036" fmla="*/ 59941 h 6858000"/>
              <a:gd name="connsiteX2037" fmla="*/ 1483108 w 12192000"/>
              <a:gd name="connsiteY2037" fmla="*/ 535514 h 6858000"/>
              <a:gd name="connsiteX2038" fmla="*/ 1644909 w 12192000"/>
              <a:gd name="connsiteY2038" fmla="*/ 500628 h 6858000"/>
              <a:gd name="connsiteX2039" fmla="*/ 1555099 w 12192000"/>
              <a:gd name="connsiteY2039" fmla="*/ 0 h 6858000"/>
              <a:gd name="connsiteX2040" fmla="*/ 1563338 w 12192000"/>
              <a:gd name="connsiteY2040" fmla="*/ 0 h 6858000"/>
              <a:gd name="connsiteX2041" fmla="*/ 1652988 w 12192000"/>
              <a:gd name="connsiteY2041" fmla="*/ 498886 h 6858000"/>
              <a:gd name="connsiteX2042" fmla="*/ 1980722 w 12192000"/>
              <a:gd name="connsiteY2042" fmla="*/ 428220 h 6858000"/>
              <a:gd name="connsiteX2043" fmla="*/ 2069837 w 12192000"/>
              <a:gd name="connsiteY2043" fmla="*/ 211745 h 6858000"/>
              <a:gd name="connsiteX2044" fmla="*/ 1815084 w 12192000"/>
              <a:gd name="connsiteY2044" fmla="*/ 45536 h 6858000"/>
              <a:gd name="connsiteX2045" fmla="*/ 1813787 w 12192000"/>
              <a:gd name="connsiteY2045" fmla="*/ 40355 h 6858000"/>
              <a:gd name="connsiteX2046" fmla="*/ 1818973 w 12192000"/>
              <a:gd name="connsiteY2046" fmla="*/ 39058 h 6858000"/>
              <a:gd name="connsiteX2047" fmla="*/ 2072763 w 12192000"/>
              <a:gd name="connsiteY2047" fmla="*/ 204639 h 6858000"/>
              <a:gd name="connsiteX2048" fmla="*/ 2157005 w 12192000"/>
              <a:gd name="connsiteY2048" fmla="*/ 0 h 6858000"/>
              <a:gd name="connsiteX2049" fmla="*/ 2164552 w 12192000"/>
              <a:gd name="connsiteY2049" fmla="*/ 0 h 6858000"/>
              <a:gd name="connsiteX2050" fmla="*/ 2078712 w 12192000"/>
              <a:gd name="connsiteY2050" fmla="*/ 208521 h 6858000"/>
              <a:gd name="connsiteX2051" fmla="*/ 2307473 w 12192000"/>
              <a:gd name="connsiteY2051" fmla="*/ 357768 h 6858000"/>
              <a:gd name="connsiteX2052" fmla="*/ 2683377 w 12192000"/>
              <a:gd name="connsiteY2052" fmla="*/ 276718 h 6858000"/>
              <a:gd name="connsiteX2053" fmla="*/ 2349537 w 12192000"/>
              <a:gd name="connsiteY2053" fmla="*/ 0 h 6858000"/>
              <a:gd name="connsiteX2054" fmla="*/ 2361952 w 12192000"/>
              <a:gd name="connsiteY2054" fmla="*/ 0 h 6858000"/>
              <a:gd name="connsiteX2055" fmla="*/ 2693041 w 12192000"/>
              <a:gd name="connsiteY2055" fmla="*/ 274635 h 6858000"/>
              <a:gd name="connsiteX2056" fmla="*/ 2869268 w 12192000"/>
              <a:gd name="connsiteY2056" fmla="*/ 236638 h 6858000"/>
              <a:gd name="connsiteX2057" fmla="*/ 2886765 w 12192000"/>
              <a:gd name="connsiteY2057" fmla="*/ 247651 h 6858000"/>
              <a:gd name="connsiteX2058" fmla="*/ 2875750 w 12192000"/>
              <a:gd name="connsiteY2058" fmla="*/ 265142 h 6858000"/>
              <a:gd name="connsiteX2059" fmla="*/ 2721651 w 12192000"/>
              <a:gd name="connsiteY2059" fmla="*/ 298367 h 6858000"/>
              <a:gd name="connsiteX2060" fmla="*/ 2889849 w 12192000"/>
              <a:gd name="connsiteY2060" fmla="*/ 437886 h 6858000"/>
              <a:gd name="connsiteX2061" fmla="*/ 3131028 w 12192000"/>
              <a:gd name="connsiteY2061" fmla="*/ 206833 h 6858000"/>
              <a:gd name="connsiteX2062" fmla="*/ 3136211 w 12192000"/>
              <a:gd name="connsiteY2062" fmla="*/ 206833 h 6858000"/>
              <a:gd name="connsiteX2063" fmla="*/ 3136211 w 12192000"/>
              <a:gd name="connsiteY2063" fmla="*/ 212016 h 6858000"/>
              <a:gd name="connsiteX2064" fmla="*/ 2895526 w 12192000"/>
              <a:gd name="connsiteY2064" fmla="*/ 442596 h 6858000"/>
              <a:gd name="connsiteX2065" fmla="*/ 3302415 w 12192000"/>
              <a:gd name="connsiteY2065" fmla="*/ 780106 h 6858000"/>
              <a:gd name="connsiteX2066" fmla="*/ 3707039 w 12192000"/>
              <a:gd name="connsiteY2066" fmla="*/ 561826 h 6858000"/>
              <a:gd name="connsiteX2067" fmla="*/ 3712220 w 12192000"/>
              <a:gd name="connsiteY2067" fmla="*/ 563122 h 6858000"/>
              <a:gd name="connsiteX2068" fmla="*/ 3710925 w 12192000"/>
              <a:gd name="connsiteY2068" fmla="*/ 568303 h 6858000"/>
              <a:gd name="connsiteX2069" fmla="*/ 3308769 w 12192000"/>
              <a:gd name="connsiteY2069" fmla="*/ 785373 h 6858000"/>
              <a:gd name="connsiteX2070" fmla="*/ 3543760 w 12192000"/>
              <a:gd name="connsiteY2070" fmla="*/ 980299 h 6858000"/>
              <a:gd name="connsiteX2071" fmla="*/ 3544410 w 12192000"/>
              <a:gd name="connsiteY2071" fmla="*/ 985481 h 6858000"/>
              <a:gd name="connsiteX2072" fmla="*/ 3541818 w 12192000"/>
              <a:gd name="connsiteY2072" fmla="*/ 986776 h 6858000"/>
              <a:gd name="connsiteX2073" fmla="*/ 3539225 w 12192000"/>
              <a:gd name="connsiteY2073" fmla="*/ 986129 h 6858000"/>
              <a:gd name="connsiteX2074" fmla="*/ 3301660 w 12192000"/>
              <a:gd name="connsiteY2074" fmla="*/ 789209 h 6858000"/>
              <a:gd name="connsiteX2075" fmla="*/ 3119484 w 12192000"/>
              <a:gd name="connsiteY2075" fmla="*/ 887541 h 6858000"/>
              <a:gd name="connsiteX2076" fmla="*/ 3564496 w 12192000"/>
              <a:gd name="connsiteY2076" fmla="*/ 1177875 h 6858000"/>
              <a:gd name="connsiteX2077" fmla="*/ 3565791 w 12192000"/>
              <a:gd name="connsiteY2077" fmla="*/ 1183057 h 6858000"/>
              <a:gd name="connsiteX2078" fmla="*/ 3562551 w 12192000"/>
              <a:gd name="connsiteY2078" fmla="*/ 1184999 h 6858000"/>
              <a:gd name="connsiteX2079" fmla="*/ 3560604 w 12192000"/>
              <a:gd name="connsiteY2079" fmla="*/ 1184353 h 6858000"/>
              <a:gd name="connsiteX2080" fmla="*/ 3111922 w 12192000"/>
              <a:gd name="connsiteY2080" fmla="*/ 891621 h 6858000"/>
              <a:gd name="connsiteX2081" fmla="*/ 2947383 w 12192000"/>
              <a:gd name="connsiteY2081" fmla="*/ 980432 h 6858000"/>
              <a:gd name="connsiteX2082" fmla="*/ 4033596 w 12192000"/>
              <a:gd name="connsiteY2082" fmla="*/ 2321230 h 6858000"/>
              <a:gd name="connsiteX2083" fmla="*/ 4031653 w 12192000"/>
              <a:gd name="connsiteY2083" fmla="*/ 2341959 h 6858000"/>
              <a:gd name="connsiteX2084" fmla="*/ 4022582 w 12192000"/>
              <a:gd name="connsiteY2084" fmla="*/ 2345197 h 6858000"/>
              <a:gd name="connsiteX2085" fmla="*/ 4010920 w 12192000"/>
              <a:gd name="connsiteY2085" fmla="*/ 2340015 h 6858000"/>
              <a:gd name="connsiteX2086" fmla="*/ 2921017 w 12192000"/>
              <a:gd name="connsiteY2086" fmla="*/ 994663 h 6858000"/>
              <a:gd name="connsiteX2087" fmla="*/ 2522385 w 12192000"/>
              <a:gd name="connsiteY2087" fmla="*/ 1209826 h 6858000"/>
              <a:gd name="connsiteX2088" fmla="*/ 2673019 w 12192000"/>
              <a:gd name="connsiteY2088" fmla="*/ 1718244 h 6858000"/>
              <a:gd name="connsiteX2089" fmla="*/ 2827796 w 12192000"/>
              <a:gd name="connsiteY2089" fmla="*/ 1554893 h 6858000"/>
              <a:gd name="connsiteX2090" fmla="*/ 2832978 w 12192000"/>
              <a:gd name="connsiteY2090" fmla="*/ 1554893 h 6858000"/>
              <a:gd name="connsiteX2091" fmla="*/ 2832978 w 12192000"/>
              <a:gd name="connsiteY2091" fmla="*/ 1560076 h 6858000"/>
              <a:gd name="connsiteX2092" fmla="*/ 2675420 w 12192000"/>
              <a:gd name="connsiteY2092" fmla="*/ 1726359 h 6858000"/>
              <a:gd name="connsiteX2093" fmla="*/ 2701408 w 12192000"/>
              <a:gd name="connsiteY2093" fmla="*/ 1814065 h 6858000"/>
              <a:gd name="connsiteX2094" fmla="*/ 3292366 w 12192000"/>
              <a:gd name="connsiteY2094" fmla="*/ 1955492 h 6858000"/>
              <a:gd name="connsiteX2095" fmla="*/ 2994966 w 12192000"/>
              <a:gd name="connsiteY2095" fmla="*/ 1193423 h 6858000"/>
              <a:gd name="connsiteX2096" fmla="*/ 2996912 w 12192000"/>
              <a:gd name="connsiteY2096" fmla="*/ 1188889 h 6858000"/>
              <a:gd name="connsiteX2097" fmla="*/ 3001448 w 12192000"/>
              <a:gd name="connsiteY2097" fmla="*/ 1190833 h 6858000"/>
              <a:gd name="connsiteX2098" fmla="*/ 3300629 w 12192000"/>
              <a:gd name="connsiteY2098" fmla="*/ 1957469 h 6858000"/>
              <a:gd name="connsiteX2099" fmla="*/ 3667514 w 12192000"/>
              <a:gd name="connsiteY2099" fmla="*/ 2045269 h 6858000"/>
              <a:gd name="connsiteX2100" fmla="*/ 3670105 w 12192000"/>
              <a:gd name="connsiteY2100" fmla="*/ 2049803 h 6858000"/>
              <a:gd name="connsiteX2101" fmla="*/ 3666866 w 12192000"/>
              <a:gd name="connsiteY2101" fmla="*/ 2052394 h 6858000"/>
              <a:gd name="connsiteX2102" fmla="*/ 3666219 w 12192000"/>
              <a:gd name="connsiteY2102" fmla="*/ 2052394 h 6858000"/>
              <a:gd name="connsiteX2103" fmla="*/ 3303835 w 12192000"/>
              <a:gd name="connsiteY2103" fmla="*/ 1965687 h 6858000"/>
              <a:gd name="connsiteX2104" fmla="*/ 3501529 w 12192000"/>
              <a:gd name="connsiteY2104" fmla="*/ 2472268 h 6858000"/>
              <a:gd name="connsiteX2105" fmla="*/ 4367968 w 12192000"/>
              <a:gd name="connsiteY2105" fmla="*/ 2387587 h 6858000"/>
              <a:gd name="connsiteX2106" fmla="*/ 4227496 w 12192000"/>
              <a:gd name="connsiteY2106" fmla="*/ 1705353 h 6858000"/>
              <a:gd name="connsiteX2107" fmla="*/ 3695376 w 12192000"/>
              <a:gd name="connsiteY2107" fmla="*/ 1173342 h 6858000"/>
              <a:gd name="connsiteX2108" fmla="*/ 3695376 w 12192000"/>
              <a:gd name="connsiteY2108" fmla="*/ 1168159 h 6858000"/>
              <a:gd name="connsiteX2109" fmla="*/ 3700560 w 12192000"/>
              <a:gd name="connsiteY2109" fmla="*/ 1168159 h 6858000"/>
              <a:gd name="connsiteX2110" fmla="*/ 4229527 w 12192000"/>
              <a:gd name="connsiteY2110" fmla="*/ 1697019 h 6858000"/>
              <a:gd name="connsiteX2111" fmla="*/ 4336026 w 12192000"/>
              <a:gd name="connsiteY2111" fmla="*/ 1426687 h 6858000"/>
              <a:gd name="connsiteX2112" fmla="*/ 4334578 w 12192000"/>
              <a:gd name="connsiteY2112" fmla="*/ 1424734 h 6858000"/>
              <a:gd name="connsiteX2113" fmla="*/ 4155407 w 12192000"/>
              <a:gd name="connsiteY2113" fmla="*/ 1394890 h 6858000"/>
              <a:gd name="connsiteX2114" fmla="*/ 4143096 w 12192000"/>
              <a:gd name="connsiteY2114" fmla="*/ 1378046 h 6858000"/>
              <a:gd name="connsiteX2115" fmla="*/ 4159944 w 12192000"/>
              <a:gd name="connsiteY2115" fmla="*/ 1365737 h 6858000"/>
              <a:gd name="connsiteX2116" fmla="*/ 4309290 w 12192000"/>
              <a:gd name="connsiteY2116" fmla="*/ 1390611 h 6858000"/>
              <a:gd name="connsiteX2117" fmla="*/ 3799692 w 12192000"/>
              <a:gd name="connsiteY2117" fmla="*/ 703045 h 6858000"/>
              <a:gd name="connsiteX2118" fmla="*/ 3800340 w 12192000"/>
              <a:gd name="connsiteY2118" fmla="*/ 697862 h 6858000"/>
              <a:gd name="connsiteX2119" fmla="*/ 3805524 w 12192000"/>
              <a:gd name="connsiteY2119" fmla="*/ 698509 h 6858000"/>
              <a:gd name="connsiteX2120" fmla="*/ 4319777 w 12192000"/>
              <a:gd name="connsiteY2120" fmla="*/ 1392358 h 6858000"/>
              <a:gd name="connsiteX2121" fmla="*/ 4347719 w 12192000"/>
              <a:gd name="connsiteY2121" fmla="*/ 1397009 h 6858000"/>
              <a:gd name="connsiteX2122" fmla="*/ 4613486 w 12192000"/>
              <a:gd name="connsiteY2122" fmla="*/ 722673 h 6858000"/>
              <a:gd name="connsiteX2123" fmla="*/ 4413963 w 12192000"/>
              <a:gd name="connsiteY2123" fmla="*/ 459957 h 6858000"/>
              <a:gd name="connsiteX2124" fmla="*/ 4360109 w 12192000"/>
              <a:gd name="connsiteY2124" fmla="*/ 597456 h 6858000"/>
              <a:gd name="connsiteX2125" fmla="*/ 4356869 w 12192000"/>
              <a:gd name="connsiteY2125" fmla="*/ 600047 h 6858000"/>
              <a:gd name="connsiteX2126" fmla="*/ 4355574 w 12192000"/>
              <a:gd name="connsiteY2126" fmla="*/ 600047 h 6858000"/>
              <a:gd name="connsiteX2127" fmla="*/ 4353630 w 12192000"/>
              <a:gd name="connsiteY2127" fmla="*/ 595512 h 6858000"/>
              <a:gd name="connsiteX2128" fmla="*/ 4409168 w 12192000"/>
              <a:gd name="connsiteY2128" fmla="*/ 453640 h 6858000"/>
              <a:gd name="connsiteX2129" fmla="*/ 4064684 w 12192000"/>
              <a:gd name="connsiteY2129" fmla="*/ 0 h 6858000"/>
              <a:gd name="connsiteX2130" fmla="*/ 4073843 w 12192000"/>
              <a:gd name="connsiteY2130" fmla="*/ 0 h 6858000"/>
              <a:gd name="connsiteX2131" fmla="*/ 4412234 w 12192000"/>
              <a:gd name="connsiteY2131" fmla="*/ 445806 h 6858000"/>
              <a:gd name="connsiteX2132" fmla="*/ 4586748 w 12192000"/>
              <a:gd name="connsiteY2132" fmla="*/ 0 h 6858000"/>
              <a:gd name="connsiteX2133" fmla="*/ 4594114 w 12192000"/>
              <a:gd name="connsiteY2133" fmla="*/ 0 h 6858000"/>
              <a:gd name="connsiteX2134" fmla="*/ 4417030 w 12192000"/>
              <a:gd name="connsiteY2134" fmla="*/ 452125 h 6858000"/>
              <a:gd name="connsiteX2135" fmla="*/ 4616537 w 12192000"/>
              <a:gd name="connsiteY2135" fmla="*/ 714931 h 6858000"/>
              <a:gd name="connsiteX2136" fmla="*/ 4807895 w 12192000"/>
              <a:gd name="connsiteY2136" fmla="*/ 229398 h 6858000"/>
              <a:gd name="connsiteX2137" fmla="*/ 4803292 w 12192000"/>
              <a:gd name="connsiteY2137" fmla="*/ 205543 h 6858000"/>
              <a:gd name="connsiteX2138" fmla="*/ 4805883 w 12192000"/>
              <a:gd name="connsiteY2138" fmla="*/ 201009 h 6858000"/>
              <a:gd name="connsiteX2139" fmla="*/ 4810418 w 12192000"/>
              <a:gd name="connsiteY2139" fmla="*/ 203601 h 6858000"/>
              <a:gd name="connsiteX2140" fmla="*/ 4812931 w 12192000"/>
              <a:gd name="connsiteY2140" fmla="*/ 216620 h 6858000"/>
              <a:gd name="connsiteX2141" fmla="*/ 4886227 w 12192000"/>
              <a:gd name="connsiteY2141" fmla="*/ 30640 h 6858000"/>
              <a:gd name="connsiteX2142" fmla="*/ 4890762 w 12192000"/>
              <a:gd name="connsiteY2142" fmla="*/ 28698 h 6858000"/>
              <a:gd name="connsiteX2143" fmla="*/ 4892706 w 12192000"/>
              <a:gd name="connsiteY2143" fmla="*/ 33232 h 6858000"/>
              <a:gd name="connsiteX2144" fmla="*/ 4815425 w 12192000"/>
              <a:gd name="connsiteY2144" fmla="*/ 229553 h 6858000"/>
              <a:gd name="connsiteX2145" fmla="*/ 5008719 w 12192000"/>
              <a:gd name="connsiteY2145" fmla="*/ 1231543 h 6858000"/>
              <a:gd name="connsiteX2146" fmla="*/ 5169825 w 12192000"/>
              <a:gd name="connsiteY2146" fmla="*/ 1443769 h 6858000"/>
              <a:gd name="connsiteX2147" fmla="*/ 5464393 w 12192000"/>
              <a:gd name="connsiteY2147" fmla="*/ 1308692 h 6858000"/>
              <a:gd name="connsiteX2148" fmla="*/ 5377356 w 12192000"/>
              <a:gd name="connsiteY2148" fmla="*/ 899971 h 6858000"/>
              <a:gd name="connsiteX2149" fmla="*/ 5379947 w 12192000"/>
              <a:gd name="connsiteY2149" fmla="*/ 895437 h 6858000"/>
              <a:gd name="connsiteX2150" fmla="*/ 5384482 w 12192000"/>
              <a:gd name="connsiteY2150" fmla="*/ 898027 h 6858000"/>
              <a:gd name="connsiteX2151" fmla="*/ 5471224 w 12192000"/>
              <a:gd name="connsiteY2151" fmla="*/ 1305560 h 6858000"/>
              <a:gd name="connsiteX2152" fmla="*/ 5935965 w 12192000"/>
              <a:gd name="connsiteY2152" fmla="*/ 1092458 h 6858000"/>
              <a:gd name="connsiteX2153" fmla="*/ 5788877 w 12192000"/>
              <a:gd name="connsiteY2153" fmla="*/ 384278 h 6858000"/>
              <a:gd name="connsiteX2154" fmla="*/ 5786278 w 12192000"/>
              <a:gd name="connsiteY2154" fmla="*/ 383034 h 6858000"/>
              <a:gd name="connsiteX2155" fmla="*/ 5023587 w 12192000"/>
              <a:gd name="connsiteY2155" fmla="*/ 953095 h 6858000"/>
              <a:gd name="connsiteX2156" fmla="*/ 5015164 w 12192000"/>
              <a:gd name="connsiteY2156" fmla="*/ 955686 h 6858000"/>
              <a:gd name="connsiteX2157" fmla="*/ 5003501 w 12192000"/>
              <a:gd name="connsiteY2157" fmla="*/ 949856 h 6858000"/>
              <a:gd name="connsiteX2158" fmla="*/ 5006740 w 12192000"/>
              <a:gd name="connsiteY2158" fmla="*/ 929128 h 6858000"/>
              <a:gd name="connsiteX2159" fmla="*/ 5756244 w 12192000"/>
              <a:gd name="connsiteY2159" fmla="*/ 368666 h 6858000"/>
              <a:gd name="connsiteX2160" fmla="*/ 5581785 w 12192000"/>
              <a:gd name="connsiteY2160" fmla="*/ 285208 h 6858000"/>
              <a:gd name="connsiteX2161" fmla="*/ 5537581 w 12192000"/>
              <a:gd name="connsiteY2161" fmla="*/ 331811 h 6858000"/>
              <a:gd name="connsiteX2162" fmla="*/ 5582101 w 12192000"/>
              <a:gd name="connsiteY2162" fmla="*/ 373967 h 6858000"/>
              <a:gd name="connsiteX2163" fmla="*/ 5582101 w 12192000"/>
              <a:gd name="connsiteY2163" fmla="*/ 379150 h 6858000"/>
              <a:gd name="connsiteX2164" fmla="*/ 5579510 w 12192000"/>
              <a:gd name="connsiteY2164" fmla="*/ 380446 h 6858000"/>
              <a:gd name="connsiteX2165" fmla="*/ 5576918 w 12192000"/>
              <a:gd name="connsiteY2165" fmla="*/ 379150 h 6858000"/>
              <a:gd name="connsiteX2166" fmla="*/ 5532538 w 12192000"/>
              <a:gd name="connsiteY2166" fmla="*/ 337126 h 6858000"/>
              <a:gd name="connsiteX2167" fmla="*/ 5195287 w 12192000"/>
              <a:gd name="connsiteY2167" fmla="*/ 692680 h 6858000"/>
              <a:gd name="connsiteX2168" fmla="*/ 5192696 w 12192000"/>
              <a:gd name="connsiteY2168" fmla="*/ 693975 h 6858000"/>
              <a:gd name="connsiteX2169" fmla="*/ 5190104 w 12192000"/>
              <a:gd name="connsiteY2169" fmla="*/ 692680 h 6858000"/>
              <a:gd name="connsiteX2170" fmla="*/ 5190104 w 12192000"/>
              <a:gd name="connsiteY2170" fmla="*/ 687498 h 6858000"/>
              <a:gd name="connsiteX2171" fmla="*/ 5527217 w 12192000"/>
              <a:gd name="connsiteY2171" fmla="*/ 332089 h 6858000"/>
              <a:gd name="connsiteX2172" fmla="*/ 5371453 w 12192000"/>
              <a:gd name="connsiteY2172" fmla="*/ 184589 h 6858000"/>
              <a:gd name="connsiteX2173" fmla="*/ 5212134 w 12192000"/>
              <a:gd name="connsiteY2173" fmla="*/ 108375 h 6858000"/>
              <a:gd name="connsiteX2174" fmla="*/ 5210190 w 12192000"/>
              <a:gd name="connsiteY2174" fmla="*/ 103192 h 6858000"/>
              <a:gd name="connsiteX2175" fmla="*/ 5215373 w 12192000"/>
              <a:gd name="connsiteY2175" fmla="*/ 101249 h 6858000"/>
              <a:gd name="connsiteX2176" fmla="*/ 5352941 w 12192000"/>
              <a:gd name="connsiteY2176" fmla="*/ 167061 h 6858000"/>
              <a:gd name="connsiteX2177" fmla="*/ 5176517 w 12192000"/>
              <a:gd name="connsiteY2177" fmla="*/ 0 h 6858000"/>
              <a:gd name="connsiteX2178" fmla="*/ 5187174 w 12192000"/>
              <a:gd name="connsiteY2178" fmla="*/ 0 h 6858000"/>
              <a:gd name="connsiteX2179" fmla="*/ 5374480 w 12192000"/>
              <a:gd name="connsiteY2179" fmla="*/ 177365 h 6858000"/>
              <a:gd name="connsiteX2180" fmla="*/ 5580494 w 12192000"/>
              <a:gd name="connsiteY2180" fmla="*/ 275920 h 6858000"/>
              <a:gd name="connsiteX2181" fmla="*/ 5732980 w 12192000"/>
              <a:gd name="connsiteY2181" fmla="*/ 115158 h 6858000"/>
              <a:gd name="connsiteX2182" fmla="*/ 5709062 w 12192000"/>
              <a:gd name="connsiteY2182" fmla="*/ 0 h 6858000"/>
              <a:gd name="connsiteX2183" fmla="*/ 5716569 w 12192000"/>
              <a:gd name="connsiteY2183" fmla="*/ 0 h 6858000"/>
              <a:gd name="connsiteX2184" fmla="*/ 5739127 w 12192000"/>
              <a:gd name="connsiteY2184" fmla="*/ 108679 h 6858000"/>
              <a:gd name="connsiteX2185" fmla="*/ 5842211 w 12192000"/>
              <a:gd name="connsiteY2185" fmla="*/ 0 h 6858000"/>
              <a:gd name="connsiteX2186" fmla="*/ 5852310 w 12192000"/>
              <a:gd name="connsiteY2186" fmla="*/ 0 h 6858000"/>
              <a:gd name="connsiteX2187" fmla="*/ 5740940 w 12192000"/>
              <a:gd name="connsiteY2187" fmla="*/ 117414 h 6858000"/>
              <a:gd name="connsiteX2188" fmla="*/ 5788143 w 12192000"/>
              <a:gd name="connsiteY2188" fmla="*/ 344814 h 6858000"/>
              <a:gd name="connsiteX2189" fmla="*/ 6249262 w 12192000"/>
              <a:gd name="connsiteY2189" fmla="*/ 0 h 6858000"/>
              <a:gd name="connsiteX2190" fmla="*/ 6298746 w 12192000"/>
              <a:gd name="connsiteY2190" fmla="*/ 0 h 6858000"/>
              <a:gd name="connsiteX2191" fmla="*/ 5794760 w 12192000"/>
              <a:gd name="connsiteY2191" fmla="*/ 376695 h 6858000"/>
              <a:gd name="connsiteX2192" fmla="*/ 5795158 w 12192000"/>
              <a:gd name="connsiteY2192" fmla="*/ 378615 h 6858000"/>
              <a:gd name="connsiteX2193" fmla="*/ 6625966 w 12192000"/>
              <a:gd name="connsiteY2193" fmla="*/ 776065 h 6858000"/>
              <a:gd name="connsiteX2194" fmla="*/ 6698192 w 12192000"/>
              <a:gd name="connsiteY2194" fmla="*/ 742948 h 6858000"/>
              <a:gd name="connsiteX2195" fmla="*/ 6531897 w 12192000"/>
              <a:gd name="connsiteY2195" fmla="*/ 327240 h 6858000"/>
              <a:gd name="connsiteX2196" fmla="*/ 6145797 w 12192000"/>
              <a:gd name="connsiteY2196" fmla="*/ 370731 h 6858000"/>
              <a:gd name="connsiteX2197" fmla="*/ 6143854 w 12192000"/>
              <a:gd name="connsiteY2197" fmla="*/ 370731 h 6858000"/>
              <a:gd name="connsiteX2198" fmla="*/ 6129599 w 12192000"/>
              <a:gd name="connsiteY2198" fmla="*/ 357775 h 6858000"/>
              <a:gd name="connsiteX2199" fmla="*/ 6142558 w 12192000"/>
              <a:gd name="connsiteY2199" fmla="*/ 341581 h 6858000"/>
              <a:gd name="connsiteX2200" fmla="*/ 6520600 w 12192000"/>
              <a:gd name="connsiteY2200" fmla="*/ 298998 h 6858000"/>
              <a:gd name="connsiteX2201" fmla="*/ 6400993 w 12192000"/>
              <a:gd name="connsiteY2201" fmla="*/ 0 h 6858000"/>
              <a:gd name="connsiteX2202" fmla="*/ 6408569 w 12192000"/>
              <a:gd name="connsiteY2202" fmla="*/ 0 h 6858000"/>
              <a:gd name="connsiteX2203" fmla="*/ 6527931 w 12192000"/>
              <a:gd name="connsiteY2203" fmla="*/ 298172 h 6858000"/>
              <a:gd name="connsiteX2204" fmla="*/ 6599899 w 12192000"/>
              <a:gd name="connsiteY2204" fmla="*/ 290066 h 6858000"/>
              <a:gd name="connsiteX2205" fmla="*/ 6515643 w 12192000"/>
              <a:gd name="connsiteY2205" fmla="*/ 0 h 6858000"/>
              <a:gd name="connsiteX2206" fmla="*/ 6545949 w 12192000"/>
              <a:gd name="connsiteY2206" fmla="*/ 0 h 6858000"/>
              <a:gd name="connsiteX2207" fmla="*/ 6629244 w 12192000"/>
              <a:gd name="connsiteY2207" fmla="*/ 286761 h 6858000"/>
              <a:gd name="connsiteX2208" fmla="*/ 7219059 w 12192000"/>
              <a:gd name="connsiteY2208" fmla="*/ 220323 h 6858000"/>
              <a:gd name="connsiteX2209" fmla="*/ 7123318 w 12192000"/>
              <a:gd name="connsiteY2209" fmla="*/ 0 h 6858000"/>
              <a:gd name="connsiteX2210" fmla="*/ 7130924 w 12192000"/>
              <a:gd name="connsiteY2210" fmla="*/ 0 h 6858000"/>
              <a:gd name="connsiteX2211" fmla="*/ 7226309 w 12192000"/>
              <a:gd name="connsiteY2211" fmla="*/ 219507 h 6858000"/>
              <a:gd name="connsiteX2212" fmla="*/ 7462786 w 12192000"/>
              <a:gd name="connsiteY2212" fmla="*/ 192870 h 6858000"/>
              <a:gd name="connsiteX2213" fmla="*/ 7762145 w 12192000"/>
              <a:gd name="connsiteY2213" fmla="*/ 0 h 6858000"/>
              <a:gd name="connsiteX2214" fmla="*/ 7812179 w 12192000"/>
              <a:gd name="connsiteY2214" fmla="*/ 0 h 6858000"/>
              <a:gd name="connsiteX2215" fmla="*/ 7810688 w 12192000"/>
              <a:gd name="connsiteY2215" fmla="*/ 6976 h 6858000"/>
              <a:gd name="connsiteX2216" fmla="*/ 8172981 w 12192000"/>
              <a:gd name="connsiteY2216" fmla="*/ 133007 h 6858000"/>
              <a:gd name="connsiteX2217" fmla="*/ 8311198 w 12192000"/>
              <a:gd name="connsiteY2217" fmla="*/ 0 h 6858000"/>
              <a:gd name="connsiteX2218" fmla="*/ 8321768 w 12192000"/>
              <a:gd name="connsiteY2218" fmla="*/ 0 h 6858000"/>
              <a:gd name="connsiteX2219" fmla="*/ 8180744 w 12192000"/>
              <a:gd name="connsiteY2219" fmla="*/ 135708 h 6858000"/>
              <a:gd name="connsiteX2220" fmla="*/ 8597610 w 12192000"/>
              <a:gd name="connsiteY2220" fmla="*/ 280723 h 6858000"/>
              <a:gd name="connsiteX2221" fmla="*/ 8875810 w 12192000"/>
              <a:gd name="connsiteY2221" fmla="*/ 81514 h 6858000"/>
              <a:gd name="connsiteX2222" fmla="*/ 8680489 w 12192000"/>
              <a:gd name="connsiteY2222" fmla="*/ 11195 h 6858000"/>
              <a:gd name="connsiteX2223" fmla="*/ 8678545 w 12192000"/>
              <a:gd name="connsiteY2223" fmla="*/ 6662 h 6858000"/>
              <a:gd name="connsiteX2224" fmla="*/ 8683081 w 12192000"/>
              <a:gd name="connsiteY2224" fmla="*/ 4718 h 6858000"/>
              <a:gd name="connsiteX2225" fmla="*/ 8882736 w 12192000"/>
              <a:gd name="connsiteY2225" fmla="*/ 76555 h 6858000"/>
              <a:gd name="connsiteX2226" fmla="*/ 8989647 w 12192000"/>
              <a:gd name="connsiteY2226" fmla="*/ 0 h 6858000"/>
              <a:gd name="connsiteX2227" fmla="*/ 9002550 w 12192000"/>
              <a:gd name="connsiteY2227" fmla="*/ 0 h 6858000"/>
              <a:gd name="connsiteX2228" fmla="*/ 8891348 w 12192000"/>
              <a:gd name="connsiteY2228" fmla="*/ 79654 h 6858000"/>
              <a:gd name="connsiteX2229" fmla="*/ 9789522 w 12192000"/>
              <a:gd name="connsiteY2229" fmla="*/ 402820 h 6858000"/>
              <a:gd name="connsiteX2230" fmla="*/ 9580230 w 12192000"/>
              <a:gd name="connsiteY2230" fmla="*/ 0 h 6858000"/>
              <a:gd name="connsiteX2231" fmla="*/ 9612878 w 12192000"/>
              <a:gd name="connsiteY2231" fmla="*/ 0 h 6858000"/>
              <a:gd name="connsiteX2232" fmla="*/ 9829677 w 12192000"/>
              <a:gd name="connsiteY2232" fmla="*/ 417267 h 6858000"/>
              <a:gd name="connsiteX2233" fmla="*/ 9837640 w 12192000"/>
              <a:gd name="connsiteY2233" fmla="*/ 420132 h 6858000"/>
              <a:gd name="connsiteX2234" fmla="*/ 10044133 w 12192000"/>
              <a:gd name="connsiteY2234" fmla="*/ 38379 h 6858000"/>
              <a:gd name="connsiteX2235" fmla="*/ 10021577 w 12192000"/>
              <a:gd name="connsiteY2235" fmla="*/ 0 h 6858000"/>
              <a:gd name="connsiteX2236" fmla="*/ 10030340 w 12192000"/>
              <a:gd name="connsiteY2236" fmla="*/ 0 h 6858000"/>
              <a:gd name="connsiteX2237" fmla="*/ 10048333 w 12192000"/>
              <a:gd name="connsiteY2237" fmla="*/ 30615 h 6858000"/>
              <a:gd name="connsiteX2238" fmla="*/ 10064893 w 12192000"/>
              <a:gd name="connsiteY2238" fmla="*/ 0 h 6858000"/>
              <a:gd name="connsiteX2239" fmla="*/ 10073473 w 12192000"/>
              <a:gd name="connsiteY2239" fmla="*/ 0 h 6858000"/>
              <a:gd name="connsiteX2240" fmla="*/ 10052801 w 12192000"/>
              <a:gd name="connsiteY2240" fmla="*/ 38218 h 6858000"/>
              <a:gd name="connsiteX2241" fmla="*/ 10203247 w 12192000"/>
              <a:gd name="connsiteY2241" fmla="*/ 294198 h 6858000"/>
              <a:gd name="connsiteX2242" fmla="*/ 10300659 w 12192000"/>
              <a:gd name="connsiteY2242" fmla="*/ 275001 h 6858000"/>
              <a:gd name="connsiteX2243" fmla="*/ 10348902 w 12192000"/>
              <a:gd name="connsiteY2243" fmla="*/ 90874 h 6858000"/>
              <a:gd name="connsiteX2244" fmla="*/ 10353437 w 12192000"/>
              <a:gd name="connsiteY2244" fmla="*/ 88283 h 6858000"/>
              <a:gd name="connsiteX2245" fmla="*/ 10356029 w 12192000"/>
              <a:gd name="connsiteY2245" fmla="*/ 92817 h 6858000"/>
              <a:gd name="connsiteX2246" fmla="*/ 10308669 w 12192000"/>
              <a:gd name="connsiteY2246" fmla="*/ 273423 h 6858000"/>
              <a:gd name="connsiteX2247" fmla="*/ 10485104 w 12192000"/>
              <a:gd name="connsiteY2247" fmla="*/ 238653 h 6858000"/>
              <a:gd name="connsiteX2248" fmla="*/ 10872811 w 12192000"/>
              <a:gd name="connsiteY2248" fmla="*/ 0 h 6858000"/>
              <a:gd name="connsiteX2249" fmla="*/ 10887647 w 12192000"/>
              <a:gd name="connsiteY2249" fmla="*/ 0 h 6858000"/>
              <a:gd name="connsiteX2250" fmla="*/ 10507155 w 12192000"/>
              <a:gd name="connsiteY2250" fmla="*/ 234307 h 6858000"/>
              <a:gd name="connsiteX2251" fmla="*/ 10948652 w 12192000"/>
              <a:gd name="connsiteY2251" fmla="*/ 147300 h 6858000"/>
              <a:gd name="connsiteX2252" fmla="*/ 10930387 w 12192000"/>
              <a:gd name="connsiteY2252" fmla="*/ 0 h 6858000"/>
              <a:gd name="connsiteX2253" fmla="*/ 10937594 w 12192000"/>
              <a:gd name="connsiteY2253" fmla="*/ 0 h 6858000"/>
              <a:gd name="connsiteX2254" fmla="*/ 10955688 w 12192000"/>
              <a:gd name="connsiteY2254" fmla="*/ 145914 h 6858000"/>
              <a:gd name="connsiteX2255" fmla="*/ 11043944 w 12192000"/>
              <a:gd name="connsiteY2255" fmla="*/ 128521 h 6858000"/>
              <a:gd name="connsiteX2256" fmla="*/ 11013611 w 12192000"/>
              <a:gd name="connsiteY2256" fmla="*/ 0 h 6858000"/>
              <a:gd name="connsiteX2257" fmla="*/ 11043650 w 12192000"/>
              <a:gd name="connsiteY2257" fmla="*/ 0 h 6858000"/>
              <a:gd name="connsiteX2258" fmla="*/ 11072648 w 12192000"/>
              <a:gd name="connsiteY2258" fmla="*/ 122865 h 6858000"/>
              <a:gd name="connsiteX2259" fmla="*/ 11432570 w 12192000"/>
              <a:gd name="connsiteY2259" fmla="*/ 51934 h 6858000"/>
              <a:gd name="connsiteX2260" fmla="*/ 11397004 w 12192000"/>
              <a:gd name="connsiteY2260" fmla="*/ 0 h 6858000"/>
              <a:gd name="connsiteX2261" fmla="*/ 11406108 w 12192000"/>
              <a:gd name="connsiteY2261" fmla="*/ 0 h 6858000"/>
              <a:gd name="connsiteX2262" fmla="*/ 11440608 w 12192000"/>
              <a:gd name="connsiteY2262" fmla="*/ 50350 h 6858000"/>
              <a:gd name="connsiteX2263" fmla="*/ 11669560 w 12192000"/>
              <a:gd name="connsiteY2263" fmla="*/ 5230 h 6858000"/>
              <a:gd name="connsiteX2264" fmla="*/ 11668950 w 12192000"/>
              <a:gd name="connsiteY2264" fmla="*/ 0 h 6858000"/>
              <a:gd name="connsiteX2265" fmla="*/ 11734201 w 12192000"/>
              <a:gd name="connsiteY2265" fmla="*/ 0 h 6858000"/>
              <a:gd name="connsiteX2266" fmla="*/ 11699285 w 12192000"/>
              <a:gd name="connsiteY2266" fmla="*/ 6881 h 6858000"/>
              <a:gd name="connsiteX2267" fmla="*/ 11739354 w 12192000"/>
              <a:gd name="connsiteY2267" fmla="*/ 350643 h 6858000"/>
              <a:gd name="connsiteX2268" fmla="*/ 11726396 w 12192000"/>
              <a:gd name="connsiteY2268" fmla="*/ 366838 h 6858000"/>
              <a:gd name="connsiteX2269" fmla="*/ 11724452 w 12192000"/>
              <a:gd name="connsiteY2269" fmla="*/ 366838 h 6858000"/>
              <a:gd name="connsiteX2270" fmla="*/ 11710198 w 12192000"/>
              <a:gd name="connsiteY2270" fmla="*/ 353881 h 6858000"/>
              <a:gd name="connsiteX2271" fmla="*/ 11670415 w 12192000"/>
              <a:gd name="connsiteY2271" fmla="*/ 12571 h 6858000"/>
              <a:gd name="connsiteX2272" fmla="*/ 11445141 w 12192000"/>
              <a:gd name="connsiteY2272" fmla="*/ 56966 h 6858000"/>
              <a:gd name="connsiteX2273" fmla="*/ 11765663 w 12192000"/>
              <a:gd name="connsiteY2273" fmla="*/ 524749 h 6858000"/>
              <a:gd name="connsiteX2274" fmla="*/ 12192000 w 12192000"/>
              <a:gd name="connsiteY2274" fmla="*/ 281006 h 6858000"/>
              <a:gd name="connsiteX2275" fmla="*/ 12192000 w 12192000"/>
              <a:gd name="connsiteY2275" fmla="*/ 289706 h 6858000"/>
              <a:gd name="connsiteX2276" fmla="*/ 11769947 w 12192000"/>
              <a:gd name="connsiteY2276" fmla="*/ 530999 h 6858000"/>
              <a:gd name="connsiteX2277" fmla="*/ 12006759 w 12192000"/>
              <a:gd name="connsiteY2277" fmla="*/ 876612 h 6858000"/>
              <a:gd name="connsiteX2278" fmla="*/ 12192000 w 12192000"/>
              <a:gd name="connsiteY2278" fmla="*/ 846212 h 6858000"/>
              <a:gd name="connsiteX2279" fmla="*/ 12192000 w 12192000"/>
              <a:gd name="connsiteY2279" fmla="*/ 853444 h 6858000"/>
              <a:gd name="connsiteX2280" fmla="*/ 12011213 w 12192000"/>
              <a:gd name="connsiteY2280" fmla="*/ 883113 h 6858000"/>
              <a:gd name="connsiteX2281" fmla="*/ 12192000 w 12192000"/>
              <a:gd name="connsiteY2281" fmla="*/ 1146960 h 6858000"/>
              <a:gd name="connsiteX2282" fmla="*/ 12192000 w 12192000"/>
              <a:gd name="connsiteY2282" fmla="*/ 1160857 h 6858000"/>
              <a:gd name="connsiteX2283" fmla="*/ 12002744 w 12192000"/>
              <a:gd name="connsiteY2283" fmla="*/ 884503 h 6858000"/>
              <a:gd name="connsiteX2284" fmla="*/ 11280389 w 12192000"/>
              <a:gd name="connsiteY2284" fmla="*/ 1003050 h 6858000"/>
              <a:gd name="connsiteX2285" fmla="*/ 11357820 w 12192000"/>
              <a:gd name="connsiteY2285" fmla="*/ 1331122 h 6858000"/>
              <a:gd name="connsiteX2286" fmla="*/ 11596446 w 12192000"/>
              <a:gd name="connsiteY2286" fmla="*/ 1420852 h 6858000"/>
              <a:gd name="connsiteX2287" fmla="*/ 11778876 w 12192000"/>
              <a:gd name="connsiteY2287" fmla="*/ 1165557 h 6858000"/>
              <a:gd name="connsiteX2288" fmla="*/ 11784060 w 12192000"/>
              <a:gd name="connsiteY2288" fmla="*/ 1164910 h 6858000"/>
              <a:gd name="connsiteX2289" fmla="*/ 11784709 w 12192000"/>
              <a:gd name="connsiteY2289" fmla="*/ 1170092 h 6858000"/>
              <a:gd name="connsiteX2290" fmla="*/ 11603577 w 12192000"/>
              <a:gd name="connsiteY2290" fmla="*/ 1423532 h 6858000"/>
              <a:gd name="connsiteX2291" fmla="*/ 11959276 w 12192000"/>
              <a:gd name="connsiteY2291" fmla="*/ 1557281 h 6858000"/>
              <a:gd name="connsiteX2292" fmla="*/ 12192000 w 12192000"/>
              <a:gd name="connsiteY2292" fmla="*/ 1300932 h 6858000"/>
              <a:gd name="connsiteX2293" fmla="*/ 12192000 w 12192000"/>
              <a:gd name="connsiteY2293" fmla="*/ 1311429 h 6858000"/>
              <a:gd name="connsiteX2294" fmla="*/ 11966354 w 12192000"/>
              <a:gd name="connsiteY2294" fmla="*/ 1559942 h 6858000"/>
              <a:gd name="connsiteX2295" fmla="*/ 12192000 w 12192000"/>
              <a:gd name="connsiteY2295" fmla="*/ 1644788 h 6858000"/>
              <a:gd name="connsiteX2296" fmla="*/ 12192000 w 12192000"/>
              <a:gd name="connsiteY2296" fmla="*/ 1652241 h 6858000"/>
              <a:gd name="connsiteX2297" fmla="*/ 11961309 w 12192000"/>
              <a:gd name="connsiteY2297" fmla="*/ 1565498 h 6858000"/>
              <a:gd name="connsiteX2298" fmla="*/ 11526230 w 12192000"/>
              <a:gd name="connsiteY2298" fmla="*/ 2044663 h 6858000"/>
              <a:gd name="connsiteX2299" fmla="*/ 11567653 w 12192000"/>
              <a:gd name="connsiteY2299" fmla="*/ 2220174 h 6858000"/>
              <a:gd name="connsiteX2300" fmla="*/ 11556638 w 12192000"/>
              <a:gd name="connsiteY2300" fmla="*/ 2237665 h 6858000"/>
              <a:gd name="connsiteX2301" fmla="*/ 11553399 w 12192000"/>
              <a:gd name="connsiteY2301" fmla="*/ 2237665 h 6858000"/>
              <a:gd name="connsiteX2302" fmla="*/ 11539145 w 12192000"/>
              <a:gd name="connsiteY2302" fmla="*/ 2226652 h 6858000"/>
              <a:gd name="connsiteX2303" fmla="*/ 11502388 w 12192000"/>
              <a:gd name="connsiteY2303" fmla="*/ 2070918 h 6858000"/>
              <a:gd name="connsiteX2304" fmla="*/ 11348583 w 12192000"/>
              <a:gd name="connsiteY2304" fmla="*/ 2240310 h 6858000"/>
              <a:gd name="connsiteX2305" fmla="*/ 11601344 w 12192000"/>
              <a:gd name="connsiteY2305" fmla="*/ 2481225 h 6858000"/>
              <a:gd name="connsiteX2306" fmla="*/ 11601344 w 12192000"/>
              <a:gd name="connsiteY2306" fmla="*/ 2486407 h 6858000"/>
              <a:gd name="connsiteX2307" fmla="*/ 11598753 w 12192000"/>
              <a:gd name="connsiteY2307" fmla="*/ 2487703 h 6858000"/>
              <a:gd name="connsiteX2308" fmla="*/ 11596162 w 12192000"/>
              <a:gd name="connsiteY2308" fmla="*/ 2486407 h 6858000"/>
              <a:gd name="connsiteX2309" fmla="*/ 11343655 w 12192000"/>
              <a:gd name="connsiteY2309" fmla="*/ 2245734 h 6858000"/>
              <a:gd name="connsiteX2310" fmla="*/ 10974441 w 12192000"/>
              <a:gd name="connsiteY2310" fmla="*/ 2652361 h 6858000"/>
              <a:gd name="connsiteX2311" fmla="*/ 11213237 w 12192000"/>
              <a:gd name="connsiteY2311" fmla="*/ 3056462 h 6858000"/>
              <a:gd name="connsiteX2312" fmla="*/ 11211940 w 12192000"/>
              <a:gd name="connsiteY2312" fmla="*/ 3061646 h 6858000"/>
              <a:gd name="connsiteX2313" fmla="*/ 11209997 w 12192000"/>
              <a:gd name="connsiteY2313" fmla="*/ 3062293 h 6858000"/>
              <a:gd name="connsiteX2314" fmla="*/ 11206757 w 12192000"/>
              <a:gd name="connsiteY2314" fmla="*/ 3060349 h 6858000"/>
              <a:gd name="connsiteX2315" fmla="*/ 10969124 w 12192000"/>
              <a:gd name="connsiteY2315" fmla="*/ 2658217 h 6858000"/>
              <a:gd name="connsiteX2316" fmla="*/ 10755152 w 12192000"/>
              <a:gd name="connsiteY2316" fmla="*/ 2893871 h 6858000"/>
              <a:gd name="connsiteX2317" fmla="*/ 10752560 w 12192000"/>
              <a:gd name="connsiteY2317" fmla="*/ 2895166 h 6858000"/>
              <a:gd name="connsiteX2318" fmla="*/ 10749968 w 12192000"/>
              <a:gd name="connsiteY2318" fmla="*/ 2894518 h 6858000"/>
              <a:gd name="connsiteX2319" fmla="*/ 10749968 w 12192000"/>
              <a:gd name="connsiteY2319" fmla="*/ 2889334 h 6858000"/>
              <a:gd name="connsiteX2320" fmla="*/ 10965443 w 12192000"/>
              <a:gd name="connsiteY2320" fmla="*/ 2651989 h 6858000"/>
              <a:gd name="connsiteX2321" fmla="*/ 10856890 w 12192000"/>
              <a:gd name="connsiteY2321" fmla="*/ 2468288 h 6858000"/>
              <a:gd name="connsiteX2322" fmla="*/ 10537448 w 12192000"/>
              <a:gd name="connsiteY2322" fmla="*/ 2915248 h 6858000"/>
              <a:gd name="connsiteX2323" fmla="*/ 10534856 w 12192000"/>
              <a:gd name="connsiteY2323" fmla="*/ 2915894 h 6858000"/>
              <a:gd name="connsiteX2324" fmla="*/ 10532912 w 12192000"/>
              <a:gd name="connsiteY2324" fmla="*/ 2915248 h 6858000"/>
              <a:gd name="connsiteX2325" fmla="*/ 10532265 w 12192000"/>
              <a:gd name="connsiteY2325" fmla="*/ 2910061 h 6858000"/>
              <a:gd name="connsiteX2326" fmla="*/ 10852846 w 12192000"/>
              <a:gd name="connsiteY2326" fmla="*/ 2461444 h 6858000"/>
              <a:gd name="connsiteX2327" fmla="*/ 10755549 w 12192000"/>
              <a:gd name="connsiteY2327" fmla="*/ 2296795 h 6858000"/>
              <a:gd name="connsiteX2328" fmla="*/ 9285653 w 12192000"/>
              <a:gd name="connsiteY2328" fmla="*/ 3384246 h 6858000"/>
              <a:gd name="connsiteX2329" fmla="*/ 9276582 w 12192000"/>
              <a:gd name="connsiteY2329" fmla="*/ 3386838 h 6858000"/>
              <a:gd name="connsiteX2330" fmla="*/ 9264919 w 12192000"/>
              <a:gd name="connsiteY2330" fmla="*/ 3381006 h 6858000"/>
              <a:gd name="connsiteX2331" fmla="*/ 9268158 w 12192000"/>
              <a:gd name="connsiteY2331" fmla="*/ 3360278 h 6858000"/>
              <a:gd name="connsiteX2332" fmla="*/ 10740372 w 12192000"/>
              <a:gd name="connsiteY2332" fmla="*/ 2271112 h 6858000"/>
              <a:gd name="connsiteX2333" fmla="*/ 10504988 w 12192000"/>
              <a:gd name="connsiteY2333" fmla="*/ 1872780 h 6858000"/>
              <a:gd name="connsiteX2334" fmla="*/ 9947001 w 12192000"/>
              <a:gd name="connsiteY2334" fmla="*/ 2023729 h 6858000"/>
              <a:gd name="connsiteX2335" fmla="*/ 10125366 w 12192000"/>
              <a:gd name="connsiteY2335" fmla="*/ 2178057 h 6858000"/>
              <a:gd name="connsiteX2336" fmla="*/ 10126014 w 12192000"/>
              <a:gd name="connsiteY2336" fmla="*/ 2183239 h 6858000"/>
              <a:gd name="connsiteX2337" fmla="*/ 10123422 w 12192000"/>
              <a:gd name="connsiteY2337" fmla="*/ 2184535 h 6858000"/>
              <a:gd name="connsiteX2338" fmla="*/ 10120831 w 12192000"/>
              <a:gd name="connsiteY2338" fmla="*/ 2183888 h 6858000"/>
              <a:gd name="connsiteX2339" fmla="*/ 9938413 w 12192000"/>
              <a:gd name="connsiteY2339" fmla="*/ 2026053 h 6858000"/>
              <a:gd name="connsiteX2340" fmla="*/ 9842248 w 12192000"/>
              <a:gd name="connsiteY2340" fmla="*/ 2052068 h 6858000"/>
              <a:gd name="connsiteX2341" fmla="*/ 9687349 w 12192000"/>
              <a:gd name="connsiteY2341" fmla="*/ 2642756 h 6858000"/>
              <a:gd name="connsiteX2342" fmla="*/ 10522545 w 12192000"/>
              <a:gd name="connsiteY2342" fmla="*/ 2345193 h 6858000"/>
              <a:gd name="connsiteX2343" fmla="*/ 10527082 w 12192000"/>
              <a:gd name="connsiteY2343" fmla="*/ 2347135 h 6858000"/>
              <a:gd name="connsiteX2344" fmla="*/ 10525138 w 12192000"/>
              <a:gd name="connsiteY2344" fmla="*/ 2351670 h 6858000"/>
              <a:gd name="connsiteX2345" fmla="*/ 9685208 w 12192000"/>
              <a:gd name="connsiteY2345" fmla="*/ 2650921 h 6858000"/>
              <a:gd name="connsiteX2346" fmla="*/ 9588883 w 12192000"/>
              <a:gd name="connsiteY2346" fmla="*/ 3018245 h 6858000"/>
              <a:gd name="connsiteX2347" fmla="*/ 9585644 w 12192000"/>
              <a:gd name="connsiteY2347" fmla="*/ 3020836 h 6858000"/>
              <a:gd name="connsiteX2348" fmla="*/ 9584995 w 12192000"/>
              <a:gd name="connsiteY2348" fmla="*/ 3020836 h 6858000"/>
              <a:gd name="connsiteX2349" fmla="*/ 9582404 w 12192000"/>
              <a:gd name="connsiteY2349" fmla="*/ 3016302 h 6858000"/>
              <a:gd name="connsiteX2350" fmla="*/ 9677411 w 12192000"/>
              <a:gd name="connsiteY2350" fmla="*/ 2653698 h 6858000"/>
              <a:gd name="connsiteX2351" fmla="*/ 9120678 w 12192000"/>
              <a:gd name="connsiteY2351" fmla="*/ 2852052 h 6858000"/>
              <a:gd name="connsiteX2352" fmla="*/ 9213426 w 12192000"/>
              <a:gd name="connsiteY2352" fmla="*/ 3718856 h 6858000"/>
              <a:gd name="connsiteX2353" fmla="*/ 9960368 w 12192000"/>
              <a:gd name="connsiteY2353" fmla="*/ 3578382 h 6858000"/>
              <a:gd name="connsiteX2354" fmla="*/ 10543280 w 12192000"/>
              <a:gd name="connsiteY2354" fmla="*/ 3045450 h 6858000"/>
              <a:gd name="connsiteX2355" fmla="*/ 10548464 w 12192000"/>
              <a:gd name="connsiteY2355" fmla="*/ 3045450 h 6858000"/>
              <a:gd name="connsiteX2356" fmla="*/ 10548464 w 12192000"/>
              <a:gd name="connsiteY2356" fmla="*/ 3050633 h 6858000"/>
              <a:gd name="connsiteX2357" fmla="*/ 9969723 w 12192000"/>
              <a:gd name="connsiteY2357" fmla="*/ 3579748 h 6858000"/>
              <a:gd name="connsiteX2358" fmla="*/ 10267184 w 12192000"/>
              <a:gd name="connsiteY2358" fmla="*/ 3686707 h 6858000"/>
              <a:gd name="connsiteX2359" fmla="*/ 10270225 w 12192000"/>
              <a:gd name="connsiteY2359" fmla="*/ 3684648 h 6858000"/>
              <a:gd name="connsiteX2360" fmla="*/ 10302900 w 12192000"/>
              <a:gd name="connsiteY2360" fmla="*/ 3505382 h 6858000"/>
              <a:gd name="connsiteX2361" fmla="*/ 10319746 w 12192000"/>
              <a:gd name="connsiteY2361" fmla="*/ 3493722 h 6858000"/>
              <a:gd name="connsiteX2362" fmla="*/ 10331408 w 12192000"/>
              <a:gd name="connsiteY2362" fmla="*/ 3510566 h 6858000"/>
              <a:gd name="connsiteX2363" fmla="*/ 10303822 w 12192000"/>
              <a:gd name="connsiteY2363" fmla="*/ 3661912 h 6858000"/>
              <a:gd name="connsiteX2364" fmla="*/ 11059678 w 12192000"/>
              <a:gd name="connsiteY2364" fmla="*/ 3150392 h 6858000"/>
              <a:gd name="connsiteX2365" fmla="*/ 11064862 w 12192000"/>
              <a:gd name="connsiteY2365" fmla="*/ 3151687 h 6858000"/>
              <a:gd name="connsiteX2366" fmla="*/ 11063566 w 12192000"/>
              <a:gd name="connsiteY2366" fmla="*/ 3156869 h 6858000"/>
              <a:gd name="connsiteX2367" fmla="*/ 10301928 w 12192000"/>
              <a:gd name="connsiteY2367" fmla="*/ 3672303 h 6858000"/>
              <a:gd name="connsiteX2368" fmla="*/ 10297327 w 12192000"/>
              <a:gd name="connsiteY2368" fmla="*/ 3697545 h 6858000"/>
              <a:gd name="connsiteX2369" fmla="*/ 11037085 w 12192000"/>
              <a:gd name="connsiteY2369" fmla="*/ 3963541 h 6858000"/>
              <a:gd name="connsiteX2370" fmla="*/ 11325000 w 12192000"/>
              <a:gd name="connsiteY2370" fmla="*/ 3763947 h 6858000"/>
              <a:gd name="connsiteX2371" fmla="*/ 11174360 w 12192000"/>
              <a:gd name="connsiteY2371" fmla="*/ 3710085 h 6858000"/>
              <a:gd name="connsiteX2372" fmla="*/ 11172418 w 12192000"/>
              <a:gd name="connsiteY2372" fmla="*/ 3705550 h 6858000"/>
              <a:gd name="connsiteX2373" fmla="*/ 11176953 w 12192000"/>
              <a:gd name="connsiteY2373" fmla="*/ 3703606 h 6858000"/>
              <a:gd name="connsiteX2374" fmla="*/ 11332048 w 12192000"/>
              <a:gd name="connsiteY2374" fmla="*/ 3759063 h 6858000"/>
              <a:gd name="connsiteX2375" fmla="*/ 11853390 w 12192000"/>
              <a:gd name="connsiteY2375" fmla="*/ 3397650 h 6858000"/>
              <a:gd name="connsiteX2376" fmla="*/ 11726607 w 12192000"/>
              <a:gd name="connsiteY2376" fmla="*/ 3157193 h 6858000"/>
              <a:gd name="connsiteX2377" fmla="*/ 11601993 w 12192000"/>
              <a:gd name="connsiteY2377" fmla="*/ 3436717 h 6858000"/>
              <a:gd name="connsiteX2378" fmla="*/ 11598753 w 12192000"/>
              <a:gd name="connsiteY2378" fmla="*/ 3438661 h 6858000"/>
              <a:gd name="connsiteX2379" fmla="*/ 11597458 w 12192000"/>
              <a:gd name="connsiteY2379" fmla="*/ 3438661 h 6858000"/>
              <a:gd name="connsiteX2380" fmla="*/ 11595514 w 12192000"/>
              <a:gd name="connsiteY2380" fmla="*/ 3434126 h 6858000"/>
              <a:gd name="connsiteX2381" fmla="*/ 11722472 w 12192000"/>
              <a:gd name="connsiteY2381" fmla="*/ 3149348 h 6858000"/>
              <a:gd name="connsiteX2382" fmla="*/ 11700479 w 12192000"/>
              <a:gd name="connsiteY2382" fmla="*/ 3107639 h 6858000"/>
              <a:gd name="connsiteX2383" fmla="*/ 11706310 w 12192000"/>
              <a:gd name="connsiteY2383" fmla="*/ 3088207 h 6858000"/>
              <a:gd name="connsiteX2384" fmla="*/ 11717487 w 12192000"/>
              <a:gd name="connsiteY2384" fmla="*/ 3086990 h 6858000"/>
              <a:gd name="connsiteX2385" fmla="*/ 11725748 w 12192000"/>
              <a:gd name="connsiteY2385" fmla="*/ 3094034 h 6858000"/>
              <a:gd name="connsiteX2386" fmla="*/ 11737334 w 12192000"/>
              <a:gd name="connsiteY2386" fmla="*/ 3116009 h 6858000"/>
              <a:gd name="connsiteX2387" fmla="*/ 12079147 w 12192000"/>
              <a:gd name="connsiteY2387" fmla="*/ 2349294 h 6858000"/>
              <a:gd name="connsiteX2388" fmla="*/ 12076365 w 12192000"/>
              <a:gd name="connsiteY2388" fmla="*/ 2346725 h 6858000"/>
              <a:gd name="connsiteX2389" fmla="*/ 11463337 w 12192000"/>
              <a:gd name="connsiteY2389" fmla="*/ 2674915 h 6858000"/>
              <a:gd name="connsiteX2390" fmla="*/ 11461394 w 12192000"/>
              <a:gd name="connsiteY2390" fmla="*/ 2675562 h 6858000"/>
              <a:gd name="connsiteX2391" fmla="*/ 11458153 w 12192000"/>
              <a:gd name="connsiteY2391" fmla="*/ 2673619 h 6858000"/>
              <a:gd name="connsiteX2392" fmla="*/ 11459448 w 12192000"/>
              <a:gd name="connsiteY2392" fmla="*/ 2668436 h 6858000"/>
              <a:gd name="connsiteX2393" fmla="*/ 12070498 w 12192000"/>
              <a:gd name="connsiteY2393" fmla="*/ 2341307 h 6858000"/>
              <a:gd name="connsiteX2394" fmla="*/ 11806739 w 12192000"/>
              <a:gd name="connsiteY2394" fmla="*/ 2097740 h 6858000"/>
              <a:gd name="connsiteX2395" fmla="*/ 11806090 w 12192000"/>
              <a:gd name="connsiteY2395" fmla="*/ 2077010 h 6858000"/>
              <a:gd name="connsiteX2396" fmla="*/ 11816214 w 12192000"/>
              <a:gd name="connsiteY2396" fmla="*/ 2072313 h 6858000"/>
              <a:gd name="connsiteX2397" fmla="*/ 11826824 w 12192000"/>
              <a:gd name="connsiteY2397" fmla="*/ 2076362 h 6858000"/>
              <a:gd name="connsiteX2398" fmla="*/ 12091756 w 12192000"/>
              <a:gd name="connsiteY2398" fmla="*/ 2321012 h 6858000"/>
              <a:gd name="connsiteX2399" fmla="*/ 12192000 w 12192000"/>
              <a:gd name="connsiteY2399" fmla="*/ 2096155 h 6858000"/>
              <a:gd name="connsiteX2400" fmla="*/ 12192000 w 12192000"/>
              <a:gd name="connsiteY2400" fmla="*/ 2113279 h 6858000"/>
              <a:gd name="connsiteX2401" fmla="*/ 12097163 w 12192000"/>
              <a:gd name="connsiteY2401" fmla="*/ 2326006 h 6858000"/>
              <a:gd name="connsiteX2402" fmla="*/ 12097866 w 12192000"/>
              <a:gd name="connsiteY2402" fmla="*/ 2326655 h 6858000"/>
              <a:gd name="connsiteX2403" fmla="*/ 12192000 w 12192000"/>
              <a:gd name="connsiteY2403" fmla="*/ 2276260 h 6858000"/>
              <a:gd name="connsiteX2404" fmla="*/ 12192000 w 12192000"/>
              <a:gd name="connsiteY2404" fmla="*/ 2284819 h 6858000"/>
              <a:gd name="connsiteX2405" fmla="*/ 12103734 w 12192000"/>
              <a:gd name="connsiteY2405" fmla="*/ 2332073 h 6858000"/>
              <a:gd name="connsiteX2406" fmla="*/ 12192000 w 12192000"/>
              <a:gd name="connsiteY2406" fmla="*/ 2413582 h 6858000"/>
              <a:gd name="connsiteX2407" fmla="*/ 12192000 w 12192000"/>
              <a:gd name="connsiteY2407" fmla="*/ 2453507 h 6858000"/>
              <a:gd name="connsiteX2408" fmla="*/ 12084555 w 12192000"/>
              <a:gd name="connsiteY2408" fmla="*/ 2354287 h 6858000"/>
              <a:gd name="connsiteX2409" fmla="*/ 11741471 w 12192000"/>
              <a:gd name="connsiteY2409" fmla="*/ 3123854 h 6858000"/>
              <a:gd name="connsiteX2410" fmla="*/ 11877148 w 12192000"/>
              <a:gd name="connsiteY2410" fmla="*/ 3381181 h 6858000"/>
              <a:gd name="connsiteX2411" fmla="*/ 12192000 w 12192000"/>
              <a:gd name="connsiteY2411" fmla="*/ 3162912 h 6858000"/>
              <a:gd name="connsiteX2412" fmla="*/ 12192000 w 12192000"/>
              <a:gd name="connsiteY2412" fmla="*/ 3171883 h 6858000"/>
              <a:gd name="connsiteX2413" fmla="*/ 11880601 w 12192000"/>
              <a:gd name="connsiteY2413" fmla="*/ 3387730 h 6858000"/>
              <a:gd name="connsiteX2414" fmla="*/ 12192000 w 12192000"/>
              <a:gd name="connsiteY2414" fmla="*/ 3978316 h 6858000"/>
              <a:gd name="connsiteX2415" fmla="*/ 12192000 w 12192000"/>
              <a:gd name="connsiteY2415" fmla="*/ 4039842 h 6858000"/>
              <a:gd name="connsiteX2416" fmla="*/ 11856841 w 12192000"/>
              <a:gd name="connsiteY2416" fmla="*/ 3404198 h 6858000"/>
              <a:gd name="connsiteX2417" fmla="*/ 11340512 w 12192000"/>
              <a:gd name="connsiteY2417" fmla="*/ 3762089 h 6858000"/>
              <a:gd name="connsiteX2418" fmla="*/ 12192000 w 12192000"/>
              <a:gd name="connsiteY2418" fmla="*/ 4066532 h 6858000"/>
              <a:gd name="connsiteX2419" fmla="*/ 12192000 w 12192000"/>
              <a:gd name="connsiteY2419" fmla="*/ 4073937 h 6858000"/>
              <a:gd name="connsiteX2420" fmla="*/ 11333465 w 12192000"/>
              <a:gd name="connsiteY2420" fmla="*/ 3766975 h 6858000"/>
              <a:gd name="connsiteX2421" fmla="*/ 11045509 w 12192000"/>
              <a:gd name="connsiteY2421" fmla="*/ 3966569 h 6858000"/>
              <a:gd name="connsiteX2422" fmla="*/ 11795076 w 12192000"/>
              <a:gd name="connsiteY2422" fmla="*/ 4236076 h 6858000"/>
              <a:gd name="connsiteX2423" fmla="*/ 11797019 w 12192000"/>
              <a:gd name="connsiteY2423" fmla="*/ 4240611 h 6858000"/>
              <a:gd name="connsiteX2424" fmla="*/ 11793132 w 12192000"/>
              <a:gd name="connsiteY2424" fmla="*/ 4243202 h 6858000"/>
              <a:gd name="connsiteX2425" fmla="*/ 11791836 w 12192000"/>
              <a:gd name="connsiteY2425" fmla="*/ 4243202 h 6858000"/>
              <a:gd name="connsiteX2426" fmla="*/ 11037816 w 12192000"/>
              <a:gd name="connsiteY2426" fmla="*/ 3971902 h 6858000"/>
              <a:gd name="connsiteX2427" fmla="*/ 10414942 w 12192000"/>
              <a:gd name="connsiteY2427" fmla="*/ 4403630 h 6858000"/>
              <a:gd name="connsiteX2428" fmla="*/ 11071990 w 12192000"/>
              <a:gd name="connsiteY2428" fmla="*/ 4287899 h 6858000"/>
              <a:gd name="connsiteX2429" fmla="*/ 11076525 w 12192000"/>
              <a:gd name="connsiteY2429" fmla="*/ 4291138 h 6858000"/>
              <a:gd name="connsiteX2430" fmla="*/ 11073285 w 12192000"/>
              <a:gd name="connsiteY2430" fmla="*/ 4295674 h 6858000"/>
              <a:gd name="connsiteX2431" fmla="*/ 10399511 w 12192000"/>
              <a:gd name="connsiteY2431" fmla="*/ 4414325 h 6858000"/>
              <a:gd name="connsiteX2432" fmla="*/ 10248798 w 12192000"/>
              <a:gd name="connsiteY2432" fmla="*/ 4518792 h 6858000"/>
              <a:gd name="connsiteX2433" fmla="*/ 10396614 w 12192000"/>
              <a:gd name="connsiteY2433" fmla="*/ 4813197 h 6858000"/>
              <a:gd name="connsiteX2434" fmla="*/ 10842623 w 12192000"/>
              <a:gd name="connsiteY2434" fmla="*/ 4726456 h 6858000"/>
              <a:gd name="connsiteX2435" fmla="*/ 10847159 w 12192000"/>
              <a:gd name="connsiteY2435" fmla="*/ 4729047 h 6858000"/>
              <a:gd name="connsiteX2436" fmla="*/ 10844567 w 12192000"/>
              <a:gd name="connsiteY2436" fmla="*/ 4733581 h 6858000"/>
              <a:gd name="connsiteX2437" fmla="*/ 10400140 w 12192000"/>
              <a:gd name="connsiteY2437" fmla="*/ 4820221 h 6858000"/>
              <a:gd name="connsiteX2438" fmla="*/ 10633063 w 12192000"/>
              <a:gd name="connsiteY2438" fmla="*/ 5284131 h 6858000"/>
              <a:gd name="connsiteX2439" fmla="*/ 11408236 w 12192000"/>
              <a:gd name="connsiteY2439" fmla="*/ 5137093 h 6858000"/>
              <a:gd name="connsiteX2440" fmla="*/ 11409834 w 12192000"/>
              <a:gd name="connsiteY2440" fmla="*/ 5134042 h 6858000"/>
              <a:gd name="connsiteX2441" fmla="*/ 10787549 w 12192000"/>
              <a:gd name="connsiteY2441" fmla="*/ 4374056 h 6858000"/>
              <a:gd name="connsiteX2442" fmla="*/ 10789493 w 12192000"/>
              <a:gd name="connsiteY2442" fmla="*/ 4353327 h 6858000"/>
              <a:gd name="connsiteX2443" fmla="*/ 10800345 w 12192000"/>
              <a:gd name="connsiteY2443" fmla="*/ 4350170 h 6858000"/>
              <a:gd name="connsiteX2444" fmla="*/ 10810226 w 12192000"/>
              <a:gd name="connsiteY2444" fmla="*/ 4355271 h 6858000"/>
              <a:gd name="connsiteX2445" fmla="*/ 11424683 w 12192000"/>
              <a:gd name="connsiteY2445" fmla="*/ 5105696 h 6858000"/>
              <a:gd name="connsiteX2446" fmla="*/ 11515823 w 12192000"/>
              <a:gd name="connsiteY2446" fmla="*/ 4931719 h 6858000"/>
              <a:gd name="connsiteX2447" fmla="*/ 11464669 w 12192000"/>
              <a:gd name="connsiteY2447" fmla="*/ 4887426 h 6858000"/>
              <a:gd name="connsiteX2448" fmla="*/ 11418630 w 12192000"/>
              <a:gd name="connsiteY2448" fmla="*/ 4931805 h 6858000"/>
              <a:gd name="connsiteX2449" fmla="*/ 11416038 w 12192000"/>
              <a:gd name="connsiteY2449" fmla="*/ 4933101 h 6858000"/>
              <a:gd name="connsiteX2450" fmla="*/ 11413446 w 12192000"/>
              <a:gd name="connsiteY2450" fmla="*/ 4931805 h 6858000"/>
              <a:gd name="connsiteX2451" fmla="*/ 11413446 w 12192000"/>
              <a:gd name="connsiteY2451" fmla="*/ 4926623 h 6858000"/>
              <a:gd name="connsiteX2452" fmla="*/ 11459108 w 12192000"/>
              <a:gd name="connsiteY2452" fmla="*/ 4882610 h 6858000"/>
              <a:gd name="connsiteX2453" fmla="*/ 11070045 w 12192000"/>
              <a:gd name="connsiteY2453" fmla="*/ 4545722 h 6858000"/>
              <a:gd name="connsiteX2454" fmla="*/ 11069397 w 12192000"/>
              <a:gd name="connsiteY2454" fmla="*/ 4540539 h 6858000"/>
              <a:gd name="connsiteX2455" fmla="*/ 11074581 w 12192000"/>
              <a:gd name="connsiteY2455" fmla="*/ 4539891 h 6858000"/>
              <a:gd name="connsiteX2456" fmla="*/ 11464439 w 12192000"/>
              <a:gd name="connsiteY2456" fmla="*/ 4877468 h 6858000"/>
              <a:gd name="connsiteX2457" fmla="*/ 11625648 w 12192000"/>
              <a:gd name="connsiteY2457" fmla="*/ 4722077 h 6858000"/>
              <a:gd name="connsiteX2458" fmla="*/ 11709549 w 12192000"/>
              <a:gd name="connsiteY2458" fmla="*/ 4561916 h 6858000"/>
              <a:gd name="connsiteX2459" fmla="*/ 11714733 w 12192000"/>
              <a:gd name="connsiteY2459" fmla="*/ 4560621 h 6858000"/>
              <a:gd name="connsiteX2460" fmla="*/ 11716029 w 12192000"/>
              <a:gd name="connsiteY2460" fmla="*/ 4565802 h 6858000"/>
              <a:gd name="connsiteX2461" fmla="*/ 11642814 w 12192000"/>
              <a:gd name="connsiteY2461" fmla="*/ 4705530 h 6858000"/>
              <a:gd name="connsiteX2462" fmla="*/ 12192000 w 12192000"/>
              <a:gd name="connsiteY2462" fmla="*/ 4176154 h 6858000"/>
              <a:gd name="connsiteX2463" fmla="*/ 12192000 w 12192000"/>
              <a:gd name="connsiteY2463" fmla="*/ 4186333 h 6858000"/>
              <a:gd name="connsiteX2464" fmla="*/ 11632037 w 12192000"/>
              <a:gd name="connsiteY2464" fmla="*/ 4726095 h 6858000"/>
              <a:gd name="connsiteX2465" fmla="*/ 11525167 w 12192000"/>
              <a:gd name="connsiteY2465" fmla="*/ 4930052 h 6858000"/>
              <a:gd name="connsiteX2466" fmla="*/ 11700293 w 12192000"/>
              <a:gd name="connsiteY2466" fmla="*/ 5081693 h 6858000"/>
              <a:gd name="connsiteX2467" fmla="*/ 12032866 w 12192000"/>
              <a:gd name="connsiteY2467" fmla="*/ 5018609 h 6858000"/>
              <a:gd name="connsiteX2468" fmla="*/ 12037401 w 12192000"/>
              <a:gd name="connsiteY2468" fmla="*/ 5021201 h 6858000"/>
              <a:gd name="connsiteX2469" fmla="*/ 12034810 w 12192000"/>
              <a:gd name="connsiteY2469" fmla="*/ 5025735 h 6858000"/>
              <a:gd name="connsiteX2470" fmla="*/ 11707351 w 12192000"/>
              <a:gd name="connsiteY2470" fmla="*/ 5087805 h 6858000"/>
              <a:gd name="connsiteX2471" fmla="*/ 12172818 w 12192000"/>
              <a:gd name="connsiteY2471" fmla="*/ 5490851 h 6858000"/>
              <a:gd name="connsiteX2472" fmla="*/ 12173465 w 12192000"/>
              <a:gd name="connsiteY2472" fmla="*/ 5496033 h 6858000"/>
              <a:gd name="connsiteX2473" fmla="*/ 12170874 w 12192000"/>
              <a:gd name="connsiteY2473" fmla="*/ 5497328 h 6858000"/>
              <a:gd name="connsiteX2474" fmla="*/ 12168282 w 12192000"/>
              <a:gd name="connsiteY2474" fmla="*/ 5496681 h 6858000"/>
              <a:gd name="connsiteX2475" fmla="*/ 11698106 w 12192000"/>
              <a:gd name="connsiteY2475" fmla="*/ 5089558 h 6858000"/>
              <a:gd name="connsiteX2476" fmla="*/ 11449980 w 12192000"/>
              <a:gd name="connsiteY2476" fmla="*/ 5136591 h 6858000"/>
              <a:gd name="connsiteX2477" fmla="*/ 11924157 w 12192000"/>
              <a:gd name="connsiteY2477" fmla="*/ 5715694 h 6858000"/>
              <a:gd name="connsiteX2478" fmla="*/ 12055542 w 12192000"/>
              <a:gd name="connsiteY2478" fmla="*/ 5667697 h 6858000"/>
              <a:gd name="connsiteX2479" fmla="*/ 12060078 w 12192000"/>
              <a:gd name="connsiteY2479" fmla="*/ 5669641 h 6858000"/>
              <a:gd name="connsiteX2480" fmla="*/ 12058134 w 12192000"/>
              <a:gd name="connsiteY2480" fmla="*/ 5674175 h 6858000"/>
              <a:gd name="connsiteX2481" fmla="*/ 11928851 w 12192000"/>
              <a:gd name="connsiteY2481" fmla="*/ 5721425 h 6858000"/>
              <a:gd name="connsiteX2482" fmla="*/ 11965481 w 12192000"/>
              <a:gd name="connsiteY2482" fmla="*/ 5766162 h 6858000"/>
              <a:gd name="connsiteX2483" fmla="*/ 11963537 w 12192000"/>
              <a:gd name="connsiteY2483" fmla="*/ 5786892 h 6858000"/>
              <a:gd name="connsiteX2484" fmla="*/ 11953818 w 12192000"/>
              <a:gd name="connsiteY2484" fmla="*/ 5790131 h 6858000"/>
              <a:gd name="connsiteX2485" fmla="*/ 11942804 w 12192000"/>
              <a:gd name="connsiteY2485" fmla="*/ 5784948 h 6858000"/>
              <a:gd name="connsiteX2486" fmla="*/ 11899556 w 12192000"/>
              <a:gd name="connsiteY2486" fmla="*/ 5732132 h 6858000"/>
              <a:gd name="connsiteX2487" fmla="*/ 11501733 w 12192000"/>
              <a:gd name="connsiteY2487" fmla="*/ 5877527 h 6858000"/>
              <a:gd name="connsiteX2488" fmla="*/ 11510556 w 12192000"/>
              <a:gd name="connsiteY2488" fmla="*/ 5949152 h 6858000"/>
              <a:gd name="connsiteX2489" fmla="*/ 12192000 w 12192000"/>
              <a:gd name="connsiteY2489" fmla="*/ 5768438 h 6858000"/>
              <a:gd name="connsiteX2490" fmla="*/ 12192000 w 12192000"/>
              <a:gd name="connsiteY2490" fmla="*/ 5799004 h 6858000"/>
              <a:gd name="connsiteX2491" fmla="*/ 11514200 w 12192000"/>
              <a:gd name="connsiteY2491" fmla="*/ 5978750 h 6858000"/>
              <a:gd name="connsiteX2492" fmla="*/ 11586892 w 12192000"/>
              <a:gd name="connsiteY2492" fmla="*/ 6568925 h 6858000"/>
              <a:gd name="connsiteX2493" fmla="*/ 12148062 w 12192000"/>
              <a:gd name="connsiteY2493" fmla="*/ 6346224 h 6858000"/>
              <a:gd name="connsiteX2494" fmla="*/ 12192000 w 12192000"/>
              <a:gd name="connsiteY2494" fmla="*/ 6218224 h 6858000"/>
              <a:gd name="connsiteX2495" fmla="*/ 12192000 w 12192000"/>
              <a:gd name="connsiteY2495" fmla="*/ 6239040 h 6858000"/>
              <a:gd name="connsiteX2496" fmla="*/ 12156334 w 12192000"/>
              <a:gd name="connsiteY2496" fmla="*/ 6342941 h 6858000"/>
              <a:gd name="connsiteX2497" fmla="*/ 12192000 w 12192000"/>
              <a:gd name="connsiteY2497" fmla="*/ 6328787 h 6858000"/>
              <a:gd name="connsiteX2498" fmla="*/ 12192000 w 12192000"/>
              <a:gd name="connsiteY2498" fmla="*/ 6336294 h 6858000"/>
              <a:gd name="connsiteX2499" fmla="*/ 12153352 w 12192000"/>
              <a:gd name="connsiteY2499" fmla="*/ 6351631 h 6858000"/>
              <a:gd name="connsiteX2500" fmla="*/ 12005375 w 12192000"/>
              <a:gd name="connsiteY2500" fmla="*/ 6782718 h 6858000"/>
              <a:gd name="connsiteX2501" fmla="*/ 12192000 w 12192000"/>
              <a:gd name="connsiteY2501" fmla="*/ 6837107 h 6858000"/>
              <a:gd name="connsiteX2502" fmla="*/ 12192000 w 12192000"/>
              <a:gd name="connsiteY2502" fmla="*/ 6844800 h 6858000"/>
              <a:gd name="connsiteX2503" fmla="*/ 12002974 w 12192000"/>
              <a:gd name="connsiteY2503" fmla="*/ 6789710 h 6858000"/>
              <a:gd name="connsiteX2504" fmla="*/ 11979532 w 12192000"/>
              <a:gd name="connsiteY2504" fmla="*/ 6858000 h 6858000"/>
              <a:gd name="connsiteX2505" fmla="*/ 11972386 w 12192000"/>
              <a:gd name="connsiteY2505" fmla="*/ 6858000 h 6858000"/>
              <a:gd name="connsiteX2506" fmla="*/ 11996478 w 12192000"/>
              <a:gd name="connsiteY2506" fmla="*/ 6787816 h 6858000"/>
              <a:gd name="connsiteX2507" fmla="*/ 11720563 w 12192000"/>
              <a:gd name="connsiteY2507" fmla="*/ 6707404 h 6858000"/>
              <a:gd name="connsiteX2508" fmla="*/ 11717972 w 12192000"/>
              <a:gd name="connsiteY2508" fmla="*/ 6702870 h 6858000"/>
              <a:gd name="connsiteX2509" fmla="*/ 11722508 w 12192000"/>
              <a:gd name="connsiteY2509" fmla="*/ 6700279 h 6858000"/>
              <a:gd name="connsiteX2510" fmla="*/ 11998878 w 12192000"/>
              <a:gd name="connsiteY2510" fmla="*/ 6780824 h 6858000"/>
              <a:gd name="connsiteX2511" fmla="*/ 12145078 w 12192000"/>
              <a:gd name="connsiteY2511" fmla="*/ 6354914 h 6858000"/>
              <a:gd name="connsiteX2512" fmla="*/ 11587774 w 12192000"/>
              <a:gd name="connsiteY2512" fmla="*/ 6576082 h 6858000"/>
              <a:gd name="connsiteX2513" fmla="*/ 11622498 w 12192000"/>
              <a:gd name="connsiteY2513" fmla="*/ 6858000 h 6858000"/>
              <a:gd name="connsiteX2514" fmla="*/ 11592943 w 12192000"/>
              <a:gd name="connsiteY2514" fmla="*/ 6858000 h 6858000"/>
              <a:gd name="connsiteX2515" fmla="*/ 11559596 w 12192000"/>
              <a:gd name="connsiteY2515" fmla="*/ 6587264 h 6858000"/>
              <a:gd name="connsiteX2516" fmla="*/ 11332581 w 12192000"/>
              <a:gd name="connsiteY2516" fmla="*/ 6677356 h 6858000"/>
              <a:gd name="connsiteX2517" fmla="*/ 11351246 w 12192000"/>
              <a:gd name="connsiteY2517" fmla="*/ 6714530 h 6858000"/>
              <a:gd name="connsiteX2518" fmla="*/ 11349301 w 12192000"/>
              <a:gd name="connsiteY2518" fmla="*/ 6719712 h 6858000"/>
              <a:gd name="connsiteX2519" fmla="*/ 11347359 w 12192000"/>
              <a:gd name="connsiteY2519" fmla="*/ 6719712 h 6858000"/>
              <a:gd name="connsiteX2520" fmla="*/ 11344118 w 12192000"/>
              <a:gd name="connsiteY2520" fmla="*/ 6717769 h 6858000"/>
              <a:gd name="connsiteX2521" fmla="*/ 11325281 w 12192000"/>
              <a:gd name="connsiteY2521" fmla="*/ 6680253 h 6858000"/>
              <a:gd name="connsiteX2522" fmla="*/ 11016914 w 12192000"/>
              <a:gd name="connsiteY2522" fmla="*/ 6802629 h 6858000"/>
              <a:gd name="connsiteX2523" fmla="*/ 11015618 w 12192000"/>
              <a:gd name="connsiteY2523" fmla="*/ 6803276 h 6858000"/>
              <a:gd name="connsiteX2524" fmla="*/ 11012379 w 12192000"/>
              <a:gd name="connsiteY2524" fmla="*/ 6800685 h 6858000"/>
              <a:gd name="connsiteX2525" fmla="*/ 11014323 w 12192000"/>
              <a:gd name="connsiteY2525" fmla="*/ 6796151 h 6858000"/>
              <a:gd name="connsiteX2526" fmla="*/ 11322139 w 12192000"/>
              <a:gd name="connsiteY2526" fmla="*/ 6673994 h 6858000"/>
              <a:gd name="connsiteX2527" fmla="*/ 11154386 w 12192000"/>
              <a:gd name="connsiteY2527" fmla="*/ 6339880 h 6858000"/>
              <a:gd name="connsiteX2528" fmla="*/ 10675727 w 12192000"/>
              <a:gd name="connsiteY2528" fmla="*/ 6858000 h 6858000"/>
              <a:gd name="connsiteX2529" fmla="*/ 10635791 w 12192000"/>
              <a:gd name="connsiteY2529" fmla="*/ 6858000 h 6858000"/>
              <a:gd name="connsiteX2530" fmla="*/ 11140325 w 12192000"/>
              <a:gd name="connsiteY2530" fmla="*/ 6311874 h 6858000"/>
              <a:gd name="connsiteX2531" fmla="*/ 11012094 w 12192000"/>
              <a:gd name="connsiteY2531" fmla="*/ 6056478 h 6858000"/>
              <a:gd name="connsiteX2532" fmla="*/ 10916653 w 12192000"/>
              <a:gd name="connsiteY2532" fmla="*/ 6091359 h 6858000"/>
              <a:gd name="connsiteX2533" fmla="*/ 10571788 w 12192000"/>
              <a:gd name="connsiteY2533" fmla="*/ 6749510 h 6858000"/>
              <a:gd name="connsiteX2534" fmla="*/ 10569197 w 12192000"/>
              <a:gd name="connsiteY2534" fmla="*/ 6750807 h 6858000"/>
              <a:gd name="connsiteX2535" fmla="*/ 10567901 w 12192000"/>
              <a:gd name="connsiteY2535" fmla="*/ 6750807 h 6858000"/>
              <a:gd name="connsiteX2536" fmla="*/ 10565309 w 12192000"/>
              <a:gd name="connsiteY2536" fmla="*/ 6746920 h 6858000"/>
              <a:gd name="connsiteX2537" fmla="*/ 10603982 w 12192000"/>
              <a:gd name="connsiteY2537" fmla="*/ 6205633 h 6858000"/>
              <a:gd name="connsiteX2538" fmla="*/ 10031153 w 12192000"/>
              <a:gd name="connsiteY2538" fmla="*/ 6414988 h 6858000"/>
              <a:gd name="connsiteX2539" fmla="*/ 10284483 w 12192000"/>
              <a:gd name="connsiteY2539" fmla="*/ 6635342 h 6858000"/>
              <a:gd name="connsiteX2540" fmla="*/ 10223852 w 12192000"/>
              <a:gd name="connsiteY2540" fmla="*/ 6522136 h 6858000"/>
              <a:gd name="connsiteX2541" fmla="*/ 10225147 w 12192000"/>
              <a:gd name="connsiteY2541" fmla="*/ 6516953 h 6858000"/>
              <a:gd name="connsiteX2542" fmla="*/ 10230331 w 12192000"/>
              <a:gd name="connsiteY2542" fmla="*/ 6518248 h 6858000"/>
              <a:gd name="connsiteX2543" fmla="*/ 10300511 w 12192000"/>
              <a:gd name="connsiteY2543" fmla="*/ 6649284 h 6858000"/>
              <a:gd name="connsiteX2544" fmla="*/ 10540462 w 12192000"/>
              <a:gd name="connsiteY2544" fmla="*/ 6858000 h 6858000"/>
              <a:gd name="connsiteX2545" fmla="*/ 10495704 w 12192000"/>
              <a:gd name="connsiteY2545" fmla="*/ 6858000 h 6858000"/>
              <a:gd name="connsiteX2546" fmla="*/ 10339549 w 12192000"/>
              <a:gd name="connsiteY2546" fmla="*/ 6722172 h 6858000"/>
              <a:gd name="connsiteX2547" fmla="*/ 10412295 w 12192000"/>
              <a:gd name="connsiteY2547" fmla="*/ 6858000 h 6858000"/>
              <a:gd name="connsiteX2548" fmla="*/ 10403734 w 12192000"/>
              <a:gd name="connsiteY2548" fmla="*/ 6858000 h 6858000"/>
              <a:gd name="connsiteX2549" fmla="*/ 10323520 w 12192000"/>
              <a:gd name="connsiteY2549" fmla="*/ 6708231 h 6858000"/>
              <a:gd name="connsiteX2550" fmla="*/ 9999637 w 12192000"/>
              <a:gd name="connsiteY2550" fmla="*/ 6426506 h 6858000"/>
              <a:gd name="connsiteX2551" fmla="*/ 9597954 w 12192000"/>
              <a:gd name="connsiteY2551" fmla="*/ 6573311 h 6858000"/>
              <a:gd name="connsiteX2552" fmla="*/ 9597307 w 12192000"/>
              <a:gd name="connsiteY2552" fmla="*/ 6573311 h 6858000"/>
              <a:gd name="connsiteX2553" fmla="*/ 9594066 w 12192000"/>
              <a:gd name="connsiteY2553" fmla="*/ 6570720 h 6858000"/>
              <a:gd name="connsiteX2554" fmla="*/ 9596010 w 12192000"/>
              <a:gd name="connsiteY2554" fmla="*/ 6566186 h 6858000"/>
              <a:gd name="connsiteX2555" fmla="*/ 9993347 w 12192000"/>
              <a:gd name="connsiteY2555" fmla="*/ 6421035 h 6858000"/>
              <a:gd name="connsiteX2556" fmla="*/ 9621927 w 12192000"/>
              <a:gd name="connsiteY2556" fmla="*/ 6097964 h 6858000"/>
              <a:gd name="connsiteX2557" fmla="*/ 9303148 w 12192000"/>
              <a:gd name="connsiteY2557" fmla="*/ 6768296 h 6858000"/>
              <a:gd name="connsiteX2558" fmla="*/ 9299261 w 12192000"/>
              <a:gd name="connsiteY2558" fmla="*/ 6771535 h 6858000"/>
              <a:gd name="connsiteX2559" fmla="*/ 9297964 w 12192000"/>
              <a:gd name="connsiteY2559" fmla="*/ 6770887 h 6858000"/>
              <a:gd name="connsiteX2560" fmla="*/ 9296020 w 12192000"/>
              <a:gd name="connsiteY2560" fmla="*/ 6765705 h 6858000"/>
              <a:gd name="connsiteX2561" fmla="*/ 9615916 w 12192000"/>
              <a:gd name="connsiteY2561" fmla="*/ 6092736 h 6858000"/>
              <a:gd name="connsiteX2562" fmla="*/ 9558246 w 12192000"/>
              <a:gd name="connsiteY2562" fmla="*/ 6042572 h 6858000"/>
              <a:gd name="connsiteX2563" fmla="*/ 8992791 w 12192000"/>
              <a:gd name="connsiteY2563" fmla="*/ 6364073 h 6858000"/>
              <a:gd name="connsiteX2564" fmla="*/ 8990846 w 12192000"/>
              <a:gd name="connsiteY2564" fmla="*/ 6364073 h 6858000"/>
              <a:gd name="connsiteX2565" fmla="*/ 8987607 w 12192000"/>
              <a:gd name="connsiteY2565" fmla="*/ 6362131 h 6858000"/>
              <a:gd name="connsiteX2566" fmla="*/ 8988903 w 12192000"/>
              <a:gd name="connsiteY2566" fmla="*/ 6356948 h 6858000"/>
              <a:gd name="connsiteX2567" fmla="*/ 9551931 w 12192000"/>
              <a:gd name="connsiteY2567" fmla="*/ 6037079 h 6858000"/>
              <a:gd name="connsiteX2568" fmla="*/ 9323880 w 12192000"/>
              <a:gd name="connsiteY2568" fmla="*/ 5838714 h 6858000"/>
              <a:gd name="connsiteX2569" fmla="*/ 9322585 w 12192000"/>
              <a:gd name="connsiteY2569" fmla="*/ 5817985 h 6858000"/>
              <a:gd name="connsiteX2570" fmla="*/ 9343318 w 12192000"/>
              <a:gd name="connsiteY2570" fmla="*/ 5816689 h 6858000"/>
              <a:gd name="connsiteX2571" fmla="*/ 9579005 w 12192000"/>
              <a:gd name="connsiteY2571" fmla="*/ 6021697 h 6858000"/>
              <a:gd name="connsiteX2572" fmla="*/ 9675835 w 12192000"/>
              <a:gd name="connsiteY2572" fmla="*/ 5966685 h 6858000"/>
              <a:gd name="connsiteX2573" fmla="*/ 9936820 w 12192000"/>
              <a:gd name="connsiteY2573" fmla="*/ 5417649 h 6858000"/>
              <a:gd name="connsiteX2574" fmla="*/ 9939411 w 12192000"/>
              <a:gd name="connsiteY2574" fmla="*/ 5415705 h 6858000"/>
              <a:gd name="connsiteX2575" fmla="*/ 10625070 w 12192000"/>
              <a:gd name="connsiteY2575" fmla="*/ 5285647 h 6858000"/>
              <a:gd name="connsiteX2576" fmla="*/ 10392166 w 12192000"/>
              <a:gd name="connsiteY2576" fmla="*/ 4821775 h 6858000"/>
              <a:gd name="connsiteX2577" fmla="*/ 10081368 w 12192000"/>
              <a:gd name="connsiteY2577" fmla="*/ 4882363 h 6858000"/>
              <a:gd name="connsiteX2578" fmla="*/ 10045672 w 12192000"/>
              <a:gd name="connsiteY2578" fmla="*/ 5078207 h 6858000"/>
              <a:gd name="connsiteX2579" fmla="*/ 10031418 w 12192000"/>
              <a:gd name="connsiteY2579" fmla="*/ 5089867 h 6858000"/>
              <a:gd name="connsiteX2580" fmla="*/ 10028826 w 12192000"/>
              <a:gd name="connsiteY2580" fmla="*/ 5089867 h 6858000"/>
              <a:gd name="connsiteX2581" fmla="*/ 10017163 w 12192000"/>
              <a:gd name="connsiteY2581" fmla="*/ 5073024 h 6858000"/>
              <a:gd name="connsiteX2582" fmla="*/ 10050829 w 12192000"/>
              <a:gd name="connsiteY2582" fmla="*/ 4888316 h 6858000"/>
              <a:gd name="connsiteX2583" fmla="*/ 9765183 w 12192000"/>
              <a:gd name="connsiteY2583" fmla="*/ 4944003 h 6858000"/>
              <a:gd name="connsiteX2584" fmla="*/ 9817602 w 12192000"/>
              <a:gd name="connsiteY2584" fmla="*/ 5021848 h 6858000"/>
              <a:gd name="connsiteX2585" fmla="*/ 9816306 w 12192000"/>
              <a:gd name="connsiteY2585" fmla="*/ 5027031 h 6858000"/>
              <a:gd name="connsiteX2586" fmla="*/ 9814362 w 12192000"/>
              <a:gd name="connsiteY2586" fmla="*/ 5027031 h 6858000"/>
              <a:gd name="connsiteX2587" fmla="*/ 9811122 w 12192000"/>
              <a:gd name="connsiteY2587" fmla="*/ 5025735 h 6858000"/>
              <a:gd name="connsiteX2588" fmla="*/ 9758010 w 12192000"/>
              <a:gd name="connsiteY2588" fmla="*/ 4946859 h 6858000"/>
              <a:gd name="connsiteX2589" fmla="*/ 9491577 w 12192000"/>
              <a:gd name="connsiteY2589" fmla="*/ 5239289 h 6858000"/>
              <a:gd name="connsiteX2590" fmla="*/ 9849997 w 12192000"/>
              <a:gd name="connsiteY2590" fmla="*/ 5375543 h 6858000"/>
              <a:gd name="connsiteX2591" fmla="*/ 9851941 w 12192000"/>
              <a:gd name="connsiteY2591" fmla="*/ 5380078 h 6858000"/>
              <a:gd name="connsiteX2592" fmla="*/ 9848701 w 12192000"/>
              <a:gd name="connsiteY2592" fmla="*/ 5382022 h 6858000"/>
              <a:gd name="connsiteX2593" fmla="*/ 9847406 w 12192000"/>
              <a:gd name="connsiteY2593" fmla="*/ 5382022 h 6858000"/>
              <a:gd name="connsiteX2594" fmla="*/ 9486525 w 12192000"/>
              <a:gd name="connsiteY2594" fmla="*/ 5244832 h 6858000"/>
              <a:gd name="connsiteX2595" fmla="*/ 9070982 w 12192000"/>
              <a:gd name="connsiteY2595" fmla="*/ 5700921 h 6858000"/>
              <a:gd name="connsiteX2596" fmla="*/ 9141165 w 12192000"/>
              <a:gd name="connsiteY2596" fmla="*/ 5981229 h 6858000"/>
              <a:gd name="connsiteX2597" fmla="*/ 9130799 w 12192000"/>
              <a:gd name="connsiteY2597" fmla="*/ 5998720 h 6858000"/>
              <a:gd name="connsiteX2598" fmla="*/ 9128208 w 12192000"/>
              <a:gd name="connsiteY2598" fmla="*/ 5999367 h 6858000"/>
              <a:gd name="connsiteX2599" fmla="*/ 9113952 w 12192000"/>
              <a:gd name="connsiteY2599" fmla="*/ 5988354 h 6858000"/>
              <a:gd name="connsiteX2600" fmla="*/ 9048181 w 12192000"/>
              <a:gd name="connsiteY2600" fmla="*/ 5725946 h 6858000"/>
              <a:gd name="connsiteX2601" fmla="*/ 8863156 w 12192000"/>
              <a:gd name="connsiteY2601" fmla="*/ 5929024 h 6858000"/>
              <a:gd name="connsiteX2602" fmla="*/ 9107472 w 12192000"/>
              <a:gd name="connsiteY2602" fmla="*/ 6149654 h 6858000"/>
              <a:gd name="connsiteX2603" fmla="*/ 9107472 w 12192000"/>
              <a:gd name="connsiteY2603" fmla="*/ 6154837 h 6858000"/>
              <a:gd name="connsiteX2604" fmla="*/ 9104882 w 12192000"/>
              <a:gd name="connsiteY2604" fmla="*/ 6155484 h 6858000"/>
              <a:gd name="connsiteX2605" fmla="*/ 9102289 w 12192000"/>
              <a:gd name="connsiteY2605" fmla="*/ 6154837 h 6858000"/>
              <a:gd name="connsiteX2606" fmla="*/ 8858226 w 12192000"/>
              <a:gd name="connsiteY2606" fmla="*/ 5934433 h 6858000"/>
              <a:gd name="connsiteX2607" fmla="*/ 8494324 w 12192000"/>
              <a:gd name="connsiteY2607" fmla="*/ 6333842 h 6858000"/>
              <a:gd name="connsiteX2608" fmla="*/ 8650684 w 12192000"/>
              <a:gd name="connsiteY2608" fmla="*/ 6588211 h 6858000"/>
              <a:gd name="connsiteX2609" fmla="*/ 8649388 w 12192000"/>
              <a:gd name="connsiteY2609" fmla="*/ 6593392 h 6858000"/>
              <a:gd name="connsiteX2610" fmla="*/ 8647444 w 12192000"/>
              <a:gd name="connsiteY2610" fmla="*/ 6594040 h 6858000"/>
              <a:gd name="connsiteX2611" fmla="*/ 8644206 w 12192000"/>
              <a:gd name="connsiteY2611" fmla="*/ 6592097 h 6858000"/>
              <a:gd name="connsiteX2612" fmla="*/ 8489028 w 12192000"/>
              <a:gd name="connsiteY2612" fmla="*/ 6339655 h 6858000"/>
              <a:gd name="connsiteX2613" fmla="*/ 8295620 w 12192000"/>
              <a:gd name="connsiteY2613" fmla="*/ 6551933 h 6858000"/>
              <a:gd name="connsiteX2614" fmla="*/ 8293029 w 12192000"/>
              <a:gd name="connsiteY2614" fmla="*/ 6552582 h 6858000"/>
              <a:gd name="connsiteX2615" fmla="*/ 8290437 w 12192000"/>
              <a:gd name="connsiteY2615" fmla="*/ 6551933 h 6858000"/>
              <a:gd name="connsiteX2616" fmla="*/ 8290437 w 12192000"/>
              <a:gd name="connsiteY2616" fmla="*/ 6546752 h 6858000"/>
              <a:gd name="connsiteX2617" fmla="*/ 8485038 w 12192000"/>
              <a:gd name="connsiteY2617" fmla="*/ 6333163 h 6858000"/>
              <a:gd name="connsiteX2618" fmla="*/ 8389514 w 12192000"/>
              <a:gd name="connsiteY2618" fmla="*/ 6177764 h 6858000"/>
              <a:gd name="connsiteX2619" fmla="*/ 8112904 w 12192000"/>
              <a:gd name="connsiteY2619" fmla="*/ 6561650 h 6858000"/>
              <a:gd name="connsiteX2620" fmla="*/ 8109664 w 12192000"/>
              <a:gd name="connsiteY2620" fmla="*/ 6562946 h 6858000"/>
              <a:gd name="connsiteX2621" fmla="*/ 8107722 w 12192000"/>
              <a:gd name="connsiteY2621" fmla="*/ 6562298 h 6858000"/>
              <a:gd name="connsiteX2622" fmla="*/ 8107074 w 12192000"/>
              <a:gd name="connsiteY2622" fmla="*/ 6557116 h 6858000"/>
              <a:gd name="connsiteX2623" fmla="*/ 8385325 w 12192000"/>
              <a:gd name="connsiteY2623" fmla="*/ 6170951 h 6858000"/>
              <a:gd name="connsiteX2624" fmla="*/ 8275799 w 12192000"/>
              <a:gd name="connsiteY2624" fmla="*/ 5992772 h 6858000"/>
              <a:gd name="connsiteX2625" fmla="*/ 7221473 w 12192000"/>
              <a:gd name="connsiteY2625" fmla="*/ 6797049 h 6858000"/>
              <a:gd name="connsiteX2626" fmla="*/ 7245855 w 12192000"/>
              <a:gd name="connsiteY2626" fmla="*/ 6858000 h 6858000"/>
              <a:gd name="connsiteX2627" fmla="*/ 7238338 w 12192000"/>
              <a:gd name="connsiteY2627" fmla="*/ 6858000 h 6858000"/>
              <a:gd name="connsiteX2628" fmla="*/ 7215714 w 12192000"/>
              <a:gd name="connsiteY2628" fmla="*/ 6801442 h 6858000"/>
              <a:gd name="connsiteX2629" fmla="*/ 7141572 w 12192000"/>
              <a:gd name="connsiteY2629" fmla="*/ 6858000 h 6858000"/>
              <a:gd name="connsiteX2630" fmla="*/ 7114734 w 12192000"/>
              <a:gd name="connsiteY2630" fmla="*/ 6858000 h 6858000"/>
              <a:gd name="connsiteX2631" fmla="*/ 7117040 w 12192000"/>
              <a:gd name="connsiteY2631" fmla="*/ 6839554 h 6858000"/>
              <a:gd name="connsiteX2632" fmla="*/ 7204324 w 12192000"/>
              <a:gd name="connsiteY2632" fmla="*/ 6772971 h 6858000"/>
              <a:gd name="connsiteX2633" fmla="*/ 7065744 w 12192000"/>
              <a:gd name="connsiteY2633" fmla="*/ 6426544 h 6858000"/>
              <a:gd name="connsiteX2634" fmla="*/ 6693505 w 12192000"/>
              <a:gd name="connsiteY2634" fmla="*/ 6817395 h 6858000"/>
              <a:gd name="connsiteX2635" fmla="*/ 6718757 w 12192000"/>
              <a:gd name="connsiteY2635" fmla="*/ 6858000 h 6858000"/>
              <a:gd name="connsiteX2636" fmla="*/ 6709862 w 12192000"/>
              <a:gd name="connsiteY2636" fmla="*/ 6858000 h 6858000"/>
              <a:gd name="connsiteX2637" fmla="*/ 6688124 w 12192000"/>
              <a:gd name="connsiteY2637" fmla="*/ 6823045 h 6858000"/>
              <a:gd name="connsiteX2638" fmla="*/ 6654834 w 12192000"/>
              <a:gd name="connsiteY2638" fmla="*/ 6858000 h 6858000"/>
              <a:gd name="connsiteX2639" fmla="*/ 6614327 w 12192000"/>
              <a:gd name="connsiteY2639" fmla="*/ 6858000 h 6858000"/>
              <a:gd name="connsiteX2640" fmla="*/ 6672122 w 12192000"/>
              <a:gd name="connsiteY2640" fmla="*/ 6797315 h 6858000"/>
              <a:gd name="connsiteX2641" fmla="*/ 6397571 w 12192000"/>
              <a:gd name="connsiteY2641" fmla="*/ 6355842 h 6858000"/>
              <a:gd name="connsiteX2642" fmla="*/ 6434773 w 12192000"/>
              <a:gd name="connsiteY2642" fmla="*/ 6483915 h 6858000"/>
              <a:gd name="connsiteX2643" fmla="*/ 6425054 w 12192000"/>
              <a:gd name="connsiteY2643" fmla="*/ 6502054 h 6858000"/>
              <a:gd name="connsiteX2644" fmla="*/ 6421167 w 12192000"/>
              <a:gd name="connsiteY2644" fmla="*/ 6502701 h 6858000"/>
              <a:gd name="connsiteX2645" fmla="*/ 6406913 w 12192000"/>
              <a:gd name="connsiteY2645" fmla="*/ 6492337 h 6858000"/>
              <a:gd name="connsiteX2646" fmla="*/ 6340705 w 12192000"/>
              <a:gd name="connsiteY2646" fmla="*/ 6264400 h 6858000"/>
              <a:gd name="connsiteX2647" fmla="*/ 6182729 w 12192000"/>
              <a:gd name="connsiteY2647" fmla="*/ 6010379 h 6858000"/>
              <a:gd name="connsiteX2648" fmla="*/ 6184026 w 12192000"/>
              <a:gd name="connsiteY2648" fmla="*/ 6005198 h 6858000"/>
              <a:gd name="connsiteX2649" fmla="*/ 6189208 w 12192000"/>
              <a:gd name="connsiteY2649" fmla="*/ 6006493 h 6858000"/>
              <a:gd name="connsiteX2650" fmla="*/ 6332908 w 12192000"/>
              <a:gd name="connsiteY2650" fmla="*/ 6237559 h 6858000"/>
              <a:gd name="connsiteX2651" fmla="*/ 6185342 w 12192000"/>
              <a:gd name="connsiteY2651" fmla="*/ 5729532 h 6858000"/>
              <a:gd name="connsiteX2652" fmla="*/ 5836398 w 12192000"/>
              <a:gd name="connsiteY2652" fmla="*/ 5889535 h 6858000"/>
              <a:gd name="connsiteX2653" fmla="*/ 5991153 w 12192000"/>
              <a:gd name="connsiteY2653" fmla="*/ 6634823 h 6858000"/>
              <a:gd name="connsiteX2654" fmla="*/ 6025931 w 12192000"/>
              <a:gd name="connsiteY2654" fmla="*/ 6551285 h 6858000"/>
              <a:gd name="connsiteX2655" fmla="*/ 6030466 w 12192000"/>
              <a:gd name="connsiteY2655" fmla="*/ 6549343 h 6858000"/>
              <a:gd name="connsiteX2656" fmla="*/ 6032409 w 12192000"/>
              <a:gd name="connsiteY2656" fmla="*/ 6553877 h 6858000"/>
              <a:gd name="connsiteX2657" fmla="*/ 5993662 w 12192000"/>
              <a:gd name="connsiteY2657" fmla="*/ 6646911 h 6858000"/>
              <a:gd name="connsiteX2658" fmla="*/ 6013621 w 12192000"/>
              <a:gd name="connsiteY2658" fmla="*/ 6743033 h 6858000"/>
              <a:gd name="connsiteX2659" fmla="*/ 6541173 w 12192000"/>
              <a:gd name="connsiteY2659" fmla="*/ 6858000 h 6858000"/>
              <a:gd name="connsiteX2660" fmla="*/ 6504453 w 12192000"/>
              <a:gd name="connsiteY2660" fmla="*/ 6858000 h 6858000"/>
              <a:gd name="connsiteX2661" fmla="*/ 6009732 w 12192000"/>
              <a:gd name="connsiteY2661" fmla="*/ 6750158 h 6858000"/>
              <a:gd name="connsiteX2662" fmla="*/ 6007142 w 12192000"/>
              <a:gd name="connsiteY2662" fmla="*/ 6747567 h 6858000"/>
              <a:gd name="connsiteX2663" fmla="*/ 5988706 w 12192000"/>
              <a:gd name="connsiteY2663" fmla="*/ 6658808 h 6858000"/>
              <a:gd name="connsiteX2664" fmla="*/ 5905744 w 12192000"/>
              <a:gd name="connsiteY2664" fmla="*/ 6858000 h 6858000"/>
              <a:gd name="connsiteX2665" fmla="*/ 5898235 w 12192000"/>
              <a:gd name="connsiteY2665" fmla="*/ 6858000 h 6858000"/>
              <a:gd name="connsiteX2666" fmla="*/ 5986197 w 12192000"/>
              <a:gd name="connsiteY2666" fmla="*/ 6646724 h 6858000"/>
              <a:gd name="connsiteX2667" fmla="*/ 5829579 w 12192000"/>
              <a:gd name="connsiteY2667" fmla="*/ 5892662 h 6858000"/>
              <a:gd name="connsiteX2668" fmla="*/ 5472750 w 12192000"/>
              <a:gd name="connsiteY2668" fmla="*/ 6056282 h 6858000"/>
              <a:gd name="connsiteX2669" fmla="*/ 5532756 w 12192000"/>
              <a:gd name="connsiteY2669" fmla="*/ 6338064 h 6858000"/>
              <a:gd name="connsiteX2670" fmla="*/ 5727885 w 12192000"/>
              <a:gd name="connsiteY2670" fmla="*/ 6370551 h 6858000"/>
              <a:gd name="connsiteX2671" fmla="*/ 5740195 w 12192000"/>
              <a:gd name="connsiteY2671" fmla="*/ 6387394 h 6858000"/>
              <a:gd name="connsiteX2672" fmla="*/ 5725941 w 12192000"/>
              <a:gd name="connsiteY2672" fmla="*/ 6399702 h 6858000"/>
              <a:gd name="connsiteX2673" fmla="*/ 5723350 w 12192000"/>
              <a:gd name="connsiteY2673" fmla="*/ 6399702 h 6858000"/>
              <a:gd name="connsiteX2674" fmla="*/ 5539359 w 12192000"/>
              <a:gd name="connsiteY2674" fmla="*/ 6369069 h 6858000"/>
              <a:gd name="connsiteX2675" fmla="*/ 5594337 w 12192000"/>
              <a:gd name="connsiteY2675" fmla="*/ 6627243 h 6858000"/>
              <a:gd name="connsiteX2676" fmla="*/ 5671514 w 12192000"/>
              <a:gd name="connsiteY2676" fmla="*/ 6579789 h 6858000"/>
              <a:gd name="connsiteX2677" fmla="*/ 5676698 w 12192000"/>
              <a:gd name="connsiteY2677" fmla="*/ 6581084 h 6858000"/>
              <a:gd name="connsiteX2678" fmla="*/ 5675402 w 12192000"/>
              <a:gd name="connsiteY2678" fmla="*/ 6586267 h 6858000"/>
              <a:gd name="connsiteX2679" fmla="*/ 5596551 w 12192000"/>
              <a:gd name="connsiteY2679" fmla="*/ 6634750 h 6858000"/>
              <a:gd name="connsiteX2680" fmla="*/ 5864866 w 12192000"/>
              <a:gd name="connsiteY2680" fmla="*/ 6858000 h 6858000"/>
              <a:gd name="connsiteX2681" fmla="*/ 5853324 w 12192000"/>
              <a:gd name="connsiteY2681" fmla="*/ 6858000 h 6858000"/>
              <a:gd name="connsiteX2682" fmla="*/ 5598289 w 12192000"/>
              <a:gd name="connsiteY2682" fmla="*/ 6645799 h 6858000"/>
              <a:gd name="connsiteX2683" fmla="*/ 5643477 w 12192000"/>
              <a:gd name="connsiteY2683" fmla="*/ 6858000 h 6858000"/>
              <a:gd name="connsiteX2684" fmla="*/ 5635935 w 12192000"/>
              <a:gd name="connsiteY2684" fmla="*/ 6858000 h 6858000"/>
              <a:gd name="connsiteX2685" fmla="*/ 5589339 w 12192000"/>
              <a:gd name="connsiteY2685" fmla="*/ 6639185 h 6858000"/>
              <a:gd name="connsiteX2686" fmla="*/ 5233466 w 12192000"/>
              <a:gd name="connsiteY2686" fmla="*/ 6858000 h 6858000"/>
              <a:gd name="connsiteX2687" fmla="*/ 5212670 w 12192000"/>
              <a:gd name="connsiteY2687" fmla="*/ 6858000 h 6858000"/>
              <a:gd name="connsiteX2688" fmla="*/ 5104379 w 12192000"/>
              <a:gd name="connsiteY2688" fmla="*/ 6296647 h 6858000"/>
              <a:gd name="connsiteX2689" fmla="*/ 4990059 w 12192000"/>
              <a:gd name="connsiteY2689" fmla="*/ 6277614 h 6858000"/>
              <a:gd name="connsiteX2690" fmla="*/ 4588180 w 12192000"/>
              <a:gd name="connsiteY2690" fmla="*/ 6461891 h 6858000"/>
              <a:gd name="connsiteX2691" fmla="*/ 4586884 w 12192000"/>
              <a:gd name="connsiteY2691" fmla="*/ 6461891 h 6858000"/>
              <a:gd name="connsiteX2692" fmla="*/ 4583645 w 12192000"/>
              <a:gd name="connsiteY2692" fmla="*/ 6459947 h 6858000"/>
              <a:gd name="connsiteX2693" fmla="*/ 4585589 w 12192000"/>
              <a:gd name="connsiteY2693" fmla="*/ 6455413 h 6858000"/>
              <a:gd name="connsiteX2694" fmla="*/ 4977795 w 12192000"/>
              <a:gd name="connsiteY2694" fmla="*/ 6275572 h 6858000"/>
              <a:gd name="connsiteX2695" fmla="*/ 4345062 w 12192000"/>
              <a:gd name="connsiteY2695" fmla="*/ 6170225 h 6858000"/>
              <a:gd name="connsiteX2696" fmla="*/ 4463777 w 12192000"/>
              <a:gd name="connsiteY2696" fmla="*/ 6330388 h 6858000"/>
              <a:gd name="connsiteX2697" fmla="*/ 4463130 w 12192000"/>
              <a:gd name="connsiteY2697" fmla="*/ 6335571 h 6858000"/>
              <a:gd name="connsiteX2698" fmla="*/ 4461186 w 12192000"/>
              <a:gd name="connsiteY2698" fmla="*/ 6336219 h 6858000"/>
              <a:gd name="connsiteX2699" fmla="*/ 4457946 w 12192000"/>
              <a:gd name="connsiteY2699" fmla="*/ 6334922 h 6858000"/>
              <a:gd name="connsiteX2700" fmla="*/ 4340407 w 12192000"/>
              <a:gd name="connsiteY2700" fmla="*/ 6176347 h 6858000"/>
              <a:gd name="connsiteX2701" fmla="*/ 4233777 w 12192000"/>
              <a:gd name="connsiteY2701" fmla="*/ 6446992 h 6858000"/>
              <a:gd name="connsiteX2702" fmla="*/ 4318474 w 12192000"/>
              <a:gd name="connsiteY2702" fmla="*/ 6858000 h 6858000"/>
              <a:gd name="connsiteX2703" fmla="*/ 4311809 w 12192000"/>
              <a:gd name="connsiteY2703" fmla="*/ 6858000 h 6858000"/>
              <a:gd name="connsiteX2704" fmla="*/ 4227466 w 12192000"/>
              <a:gd name="connsiteY2704" fmla="*/ 6448461 h 6858000"/>
              <a:gd name="connsiteX2705" fmla="*/ 3695345 w 12192000"/>
              <a:gd name="connsiteY2705" fmla="*/ 5916449 h 6858000"/>
              <a:gd name="connsiteX2706" fmla="*/ 3695345 w 12192000"/>
              <a:gd name="connsiteY2706" fmla="*/ 5911268 h 6858000"/>
              <a:gd name="connsiteX2707" fmla="*/ 3700527 w 12192000"/>
              <a:gd name="connsiteY2707" fmla="*/ 5911268 h 6858000"/>
              <a:gd name="connsiteX2708" fmla="*/ 4229493 w 12192000"/>
              <a:gd name="connsiteY2708" fmla="*/ 6440122 h 6858000"/>
              <a:gd name="connsiteX2709" fmla="*/ 4335789 w 12192000"/>
              <a:gd name="connsiteY2709" fmla="*/ 6170116 h 6858000"/>
              <a:gd name="connsiteX2710" fmla="*/ 4334576 w 12192000"/>
              <a:gd name="connsiteY2710" fmla="*/ 6168480 h 6858000"/>
              <a:gd name="connsiteX2711" fmla="*/ 4155380 w 12192000"/>
              <a:gd name="connsiteY2711" fmla="*/ 6138643 h 6858000"/>
              <a:gd name="connsiteX2712" fmla="*/ 4143071 w 12192000"/>
              <a:gd name="connsiteY2712" fmla="*/ 6121799 h 6858000"/>
              <a:gd name="connsiteX2713" fmla="*/ 4159916 w 12192000"/>
              <a:gd name="connsiteY2713" fmla="*/ 6109491 h 6858000"/>
              <a:gd name="connsiteX2714" fmla="*/ 4309287 w 12192000"/>
              <a:gd name="connsiteY2714" fmla="*/ 6134364 h 6858000"/>
              <a:gd name="connsiteX2715" fmla="*/ 3799659 w 12192000"/>
              <a:gd name="connsiteY2715" fmla="*/ 5446800 h 6858000"/>
              <a:gd name="connsiteX2716" fmla="*/ 3800307 w 12192000"/>
              <a:gd name="connsiteY2716" fmla="*/ 5441618 h 6858000"/>
              <a:gd name="connsiteX2717" fmla="*/ 3805491 w 12192000"/>
              <a:gd name="connsiteY2717" fmla="*/ 5442265 h 6858000"/>
              <a:gd name="connsiteX2718" fmla="*/ 4319774 w 12192000"/>
              <a:gd name="connsiteY2718" fmla="*/ 6136110 h 6858000"/>
              <a:gd name="connsiteX2719" fmla="*/ 4347370 w 12192000"/>
              <a:gd name="connsiteY2719" fmla="*/ 6140704 h 6858000"/>
              <a:gd name="connsiteX2720" fmla="*/ 4613145 w 12192000"/>
              <a:gd name="connsiteY2720" fmla="*/ 5465678 h 6858000"/>
              <a:gd name="connsiteX2721" fmla="*/ 4414063 w 12192000"/>
              <a:gd name="connsiteY2721" fmla="*/ 5203457 h 6858000"/>
              <a:gd name="connsiteX2722" fmla="*/ 4360109 w 12192000"/>
              <a:gd name="connsiteY2722" fmla="*/ 5341210 h 6858000"/>
              <a:gd name="connsiteX2723" fmla="*/ 4356869 w 12192000"/>
              <a:gd name="connsiteY2723" fmla="*/ 5343801 h 6858000"/>
              <a:gd name="connsiteX2724" fmla="*/ 4355574 w 12192000"/>
              <a:gd name="connsiteY2724" fmla="*/ 5343801 h 6858000"/>
              <a:gd name="connsiteX2725" fmla="*/ 4353630 w 12192000"/>
              <a:gd name="connsiteY2725" fmla="*/ 5339266 h 6858000"/>
              <a:gd name="connsiteX2726" fmla="*/ 4409267 w 12192000"/>
              <a:gd name="connsiteY2726" fmla="*/ 5197140 h 6858000"/>
              <a:gd name="connsiteX2727" fmla="*/ 4048164 w 12192000"/>
              <a:gd name="connsiteY2727" fmla="*/ 4721513 h 6858000"/>
              <a:gd name="connsiteX2728" fmla="*/ 3756903 w 12192000"/>
              <a:gd name="connsiteY2728" fmla="*/ 4861843 h 6858000"/>
              <a:gd name="connsiteX2729" fmla="*/ 3750424 w 12192000"/>
              <a:gd name="connsiteY2729" fmla="*/ 4863140 h 6858000"/>
              <a:gd name="connsiteX2730" fmla="*/ 3737466 w 12192000"/>
              <a:gd name="connsiteY2730" fmla="*/ 4854718 h 6858000"/>
              <a:gd name="connsiteX2731" fmla="*/ 3744592 w 12192000"/>
              <a:gd name="connsiteY2731" fmla="*/ 4835285 h 6858000"/>
              <a:gd name="connsiteX2732" fmla="*/ 4030104 w 12192000"/>
              <a:gd name="connsiteY2732" fmla="*/ 4697724 h 6858000"/>
              <a:gd name="connsiteX2733" fmla="*/ 3813548 w 12192000"/>
              <a:gd name="connsiteY2733" fmla="*/ 4412489 h 6858000"/>
              <a:gd name="connsiteX2734" fmla="*/ 3287359 w 12192000"/>
              <a:gd name="connsiteY2734" fmla="*/ 4069191 h 6858000"/>
              <a:gd name="connsiteX2735" fmla="*/ 3199220 w 12192000"/>
              <a:gd name="connsiteY2735" fmla="*/ 4162114 h 6858000"/>
              <a:gd name="connsiteX2736" fmla="*/ 3353893 w 12192000"/>
              <a:gd name="connsiteY2736" fmla="*/ 4654562 h 6858000"/>
              <a:gd name="connsiteX2737" fmla="*/ 3420657 w 12192000"/>
              <a:gd name="connsiteY2737" fmla="*/ 4729047 h 6858000"/>
              <a:gd name="connsiteX2738" fmla="*/ 3420657 w 12192000"/>
              <a:gd name="connsiteY2738" fmla="*/ 4734229 h 6858000"/>
              <a:gd name="connsiteX2739" fmla="*/ 3418063 w 12192000"/>
              <a:gd name="connsiteY2739" fmla="*/ 4735525 h 6858000"/>
              <a:gd name="connsiteX2740" fmla="*/ 3415468 w 12192000"/>
              <a:gd name="connsiteY2740" fmla="*/ 4734229 h 6858000"/>
              <a:gd name="connsiteX2741" fmla="*/ 3359188 w 12192000"/>
              <a:gd name="connsiteY2741" fmla="*/ 4671439 h 6858000"/>
              <a:gd name="connsiteX2742" fmla="*/ 3397736 w 12192000"/>
              <a:gd name="connsiteY2742" fmla="*/ 4794167 h 6858000"/>
              <a:gd name="connsiteX2743" fmla="*/ 4063362 w 12192000"/>
              <a:gd name="connsiteY2743" fmla="*/ 5065251 h 6858000"/>
              <a:gd name="connsiteX2744" fmla="*/ 4065307 w 12192000"/>
              <a:gd name="connsiteY2744" fmla="*/ 5069786 h 6858000"/>
              <a:gd name="connsiteX2745" fmla="*/ 4062066 w 12192000"/>
              <a:gd name="connsiteY2745" fmla="*/ 5071729 h 6858000"/>
              <a:gd name="connsiteX2746" fmla="*/ 4060771 w 12192000"/>
              <a:gd name="connsiteY2746" fmla="*/ 5071729 h 6858000"/>
              <a:gd name="connsiteX2747" fmla="*/ 3400449 w 12192000"/>
              <a:gd name="connsiteY2747" fmla="*/ 4802806 h 6858000"/>
              <a:gd name="connsiteX2748" fmla="*/ 3420009 w 12192000"/>
              <a:gd name="connsiteY2748" fmla="*/ 4865082 h 6858000"/>
              <a:gd name="connsiteX2749" fmla="*/ 3410288 w 12192000"/>
              <a:gd name="connsiteY2749" fmla="*/ 4883221 h 6858000"/>
              <a:gd name="connsiteX2750" fmla="*/ 3406404 w 12192000"/>
              <a:gd name="connsiteY2750" fmla="*/ 4883868 h 6858000"/>
              <a:gd name="connsiteX2751" fmla="*/ 3392151 w 12192000"/>
              <a:gd name="connsiteY2751" fmla="*/ 4873504 h 6858000"/>
              <a:gd name="connsiteX2752" fmla="*/ 3365471 w 12192000"/>
              <a:gd name="connsiteY2752" fmla="*/ 4788560 h 6858000"/>
              <a:gd name="connsiteX2753" fmla="*/ 3085217 w 12192000"/>
              <a:gd name="connsiteY2753" fmla="*/ 4674424 h 6858000"/>
              <a:gd name="connsiteX2754" fmla="*/ 3515448 w 12192000"/>
              <a:gd name="connsiteY2754" fmla="*/ 5408330 h 6858000"/>
              <a:gd name="connsiteX2755" fmla="*/ 3707006 w 12192000"/>
              <a:gd name="connsiteY2755" fmla="*/ 5304934 h 6858000"/>
              <a:gd name="connsiteX2756" fmla="*/ 3712189 w 12192000"/>
              <a:gd name="connsiteY2756" fmla="*/ 5306230 h 6858000"/>
              <a:gd name="connsiteX2757" fmla="*/ 3710892 w 12192000"/>
              <a:gd name="connsiteY2757" fmla="*/ 5311412 h 6858000"/>
              <a:gd name="connsiteX2758" fmla="*/ 3519266 w 12192000"/>
              <a:gd name="connsiteY2758" fmla="*/ 5414844 h 6858000"/>
              <a:gd name="connsiteX2759" fmla="*/ 3640912 w 12192000"/>
              <a:gd name="connsiteY2759" fmla="*/ 5622351 h 6858000"/>
              <a:gd name="connsiteX2760" fmla="*/ 3639617 w 12192000"/>
              <a:gd name="connsiteY2760" fmla="*/ 5627533 h 6858000"/>
              <a:gd name="connsiteX2761" fmla="*/ 3637673 w 12192000"/>
              <a:gd name="connsiteY2761" fmla="*/ 5628181 h 6858000"/>
              <a:gd name="connsiteX2762" fmla="*/ 3634433 w 12192000"/>
              <a:gd name="connsiteY2762" fmla="*/ 5626238 h 6858000"/>
              <a:gd name="connsiteX2763" fmla="*/ 3512614 w 12192000"/>
              <a:gd name="connsiteY2763" fmla="*/ 5418435 h 6858000"/>
              <a:gd name="connsiteX2764" fmla="*/ 3308258 w 12192000"/>
              <a:gd name="connsiteY2764" fmla="*/ 5528737 h 6858000"/>
              <a:gd name="connsiteX2765" fmla="*/ 3543723 w 12192000"/>
              <a:gd name="connsiteY2765" fmla="*/ 5724056 h 6858000"/>
              <a:gd name="connsiteX2766" fmla="*/ 3544372 w 12192000"/>
              <a:gd name="connsiteY2766" fmla="*/ 5729237 h 6858000"/>
              <a:gd name="connsiteX2767" fmla="*/ 3541781 w 12192000"/>
              <a:gd name="connsiteY2767" fmla="*/ 5729886 h 6858000"/>
              <a:gd name="connsiteX2768" fmla="*/ 3539188 w 12192000"/>
              <a:gd name="connsiteY2768" fmla="*/ 5729237 h 6858000"/>
              <a:gd name="connsiteX2769" fmla="*/ 3301623 w 12192000"/>
              <a:gd name="connsiteY2769" fmla="*/ 5532318 h 6858000"/>
              <a:gd name="connsiteX2770" fmla="*/ 3118905 w 12192000"/>
              <a:gd name="connsiteY2770" fmla="*/ 5630942 h 6858000"/>
              <a:gd name="connsiteX2771" fmla="*/ 3564457 w 12192000"/>
              <a:gd name="connsiteY2771" fmla="*/ 5921632 h 6858000"/>
              <a:gd name="connsiteX2772" fmla="*/ 3565754 w 12192000"/>
              <a:gd name="connsiteY2772" fmla="*/ 5926815 h 6858000"/>
              <a:gd name="connsiteX2773" fmla="*/ 3562515 w 12192000"/>
              <a:gd name="connsiteY2773" fmla="*/ 5928757 h 6858000"/>
              <a:gd name="connsiteX2774" fmla="*/ 3560570 w 12192000"/>
              <a:gd name="connsiteY2774" fmla="*/ 5928110 h 6858000"/>
              <a:gd name="connsiteX2775" fmla="*/ 3111344 w 12192000"/>
              <a:gd name="connsiteY2775" fmla="*/ 5635024 h 6858000"/>
              <a:gd name="connsiteX2776" fmla="*/ 2946989 w 12192000"/>
              <a:gd name="connsiteY2776" fmla="*/ 5723736 h 6858000"/>
              <a:gd name="connsiteX2777" fmla="*/ 3865886 w 12192000"/>
              <a:gd name="connsiteY2777" fmla="*/ 6858000 h 6858000"/>
              <a:gd name="connsiteX2778" fmla="*/ 3827990 w 12192000"/>
              <a:gd name="connsiteY2778" fmla="*/ 6858000 h 6858000"/>
              <a:gd name="connsiteX2779" fmla="*/ 2920622 w 12192000"/>
              <a:gd name="connsiteY2779" fmla="*/ 5737968 h 6858000"/>
              <a:gd name="connsiteX2780" fmla="*/ 2522196 w 12192000"/>
              <a:gd name="connsiteY2780" fmla="*/ 5953021 h 6858000"/>
              <a:gd name="connsiteX2781" fmla="*/ 2672991 w 12192000"/>
              <a:gd name="connsiteY2781" fmla="*/ 6461993 h 6858000"/>
              <a:gd name="connsiteX2782" fmla="*/ 2827764 w 12192000"/>
              <a:gd name="connsiteY2782" fmla="*/ 6298647 h 6858000"/>
              <a:gd name="connsiteX2783" fmla="*/ 2832946 w 12192000"/>
              <a:gd name="connsiteY2783" fmla="*/ 6298647 h 6858000"/>
              <a:gd name="connsiteX2784" fmla="*/ 2832946 w 12192000"/>
              <a:gd name="connsiteY2784" fmla="*/ 6303830 h 6858000"/>
              <a:gd name="connsiteX2785" fmla="*/ 2675395 w 12192000"/>
              <a:gd name="connsiteY2785" fmla="*/ 6470108 h 6858000"/>
              <a:gd name="connsiteX2786" fmla="*/ 2701332 w 12192000"/>
              <a:gd name="connsiteY2786" fmla="*/ 6557652 h 6858000"/>
              <a:gd name="connsiteX2787" fmla="*/ 3292543 w 12192000"/>
              <a:gd name="connsiteY2787" fmla="*/ 6699141 h 6858000"/>
              <a:gd name="connsiteX2788" fmla="*/ 2994933 w 12192000"/>
              <a:gd name="connsiteY2788" fmla="*/ 5936531 h 6858000"/>
              <a:gd name="connsiteX2789" fmla="*/ 2996878 w 12192000"/>
              <a:gd name="connsiteY2789" fmla="*/ 5931997 h 6858000"/>
              <a:gd name="connsiteX2790" fmla="*/ 3001412 w 12192000"/>
              <a:gd name="connsiteY2790" fmla="*/ 5933941 h 6858000"/>
              <a:gd name="connsiteX2791" fmla="*/ 3300804 w 12192000"/>
              <a:gd name="connsiteY2791" fmla="*/ 6701118 h 6858000"/>
              <a:gd name="connsiteX2792" fmla="*/ 3668127 w 12192000"/>
              <a:gd name="connsiteY2792" fmla="*/ 6789026 h 6858000"/>
              <a:gd name="connsiteX2793" fmla="*/ 3670719 w 12192000"/>
              <a:gd name="connsiteY2793" fmla="*/ 6793560 h 6858000"/>
              <a:gd name="connsiteX2794" fmla="*/ 3666831 w 12192000"/>
              <a:gd name="connsiteY2794" fmla="*/ 6796151 h 6858000"/>
              <a:gd name="connsiteX2795" fmla="*/ 3666184 w 12192000"/>
              <a:gd name="connsiteY2795" fmla="*/ 6796151 h 6858000"/>
              <a:gd name="connsiteX2796" fmla="*/ 3304073 w 12192000"/>
              <a:gd name="connsiteY2796" fmla="*/ 6709491 h 6858000"/>
              <a:gd name="connsiteX2797" fmla="*/ 3362029 w 12192000"/>
              <a:gd name="connsiteY2797" fmla="*/ 6858000 h 6858000"/>
              <a:gd name="connsiteX2798" fmla="*/ 3354539 w 12192000"/>
              <a:gd name="connsiteY2798" fmla="*/ 6858000 h 6858000"/>
              <a:gd name="connsiteX2799" fmla="*/ 3295811 w 12192000"/>
              <a:gd name="connsiteY2799" fmla="*/ 6707514 h 6858000"/>
              <a:gd name="connsiteX2800" fmla="*/ 2703753 w 12192000"/>
              <a:gd name="connsiteY2800" fmla="*/ 6565822 h 6858000"/>
              <a:gd name="connsiteX2801" fmla="*/ 2790318 w 12192000"/>
              <a:gd name="connsiteY2801" fmla="*/ 6858000 h 6858000"/>
              <a:gd name="connsiteX2802" fmla="*/ 2759824 w 12192000"/>
              <a:gd name="connsiteY2802" fmla="*/ 6858000 h 6858000"/>
              <a:gd name="connsiteX2803" fmla="*/ 2670959 w 12192000"/>
              <a:gd name="connsiteY2803" fmla="*/ 6557973 h 6858000"/>
              <a:gd name="connsiteX2804" fmla="*/ 2606710 w 12192000"/>
              <a:gd name="connsiteY2804" fmla="*/ 6542598 h 6858000"/>
              <a:gd name="connsiteX2805" fmla="*/ 2307861 w 12192000"/>
              <a:gd name="connsiteY2805" fmla="*/ 6858000 h 6858000"/>
              <a:gd name="connsiteX2806" fmla="*/ 2297766 w 12192000"/>
              <a:gd name="connsiteY2806" fmla="*/ 6858000 h 6858000"/>
              <a:gd name="connsiteX2807" fmla="*/ 2598482 w 12192000"/>
              <a:gd name="connsiteY2807" fmla="*/ 6540628 h 6858000"/>
              <a:gd name="connsiteX2808" fmla="*/ 1791400 w 12192000"/>
              <a:gd name="connsiteY2808" fmla="*/ 6347476 h 6858000"/>
              <a:gd name="connsiteX2809" fmla="*/ 1484614 w 12192000"/>
              <a:gd name="connsiteY2809" fmla="*/ 6513067 h 6858000"/>
              <a:gd name="connsiteX2810" fmla="*/ 1482671 w 12192000"/>
              <a:gd name="connsiteY2810" fmla="*/ 6513714 h 6858000"/>
              <a:gd name="connsiteX2811" fmla="*/ 1479430 w 12192000"/>
              <a:gd name="connsiteY2811" fmla="*/ 6511770 h 6858000"/>
              <a:gd name="connsiteX2812" fmla="*/ 1480726 w 12192000"/>
              <a:gd name="connsiteY2812" fmla="*/ 6506588 h 6858000"/>
              <a:gd name="connsiteX2813" fmla="*/ 1780390 w 12192000"/>
              <a:gd name="connsiteY2813" fmla="*/ 6344842 h 6858000"/>
              <a:gd name="connsiteX2814" fmla="*/ 1215599 w 12192000"/>
              <a:gd name="connsiteY2814" fmla="*/ 6209675 h 6858000"/>
              <a:gd name="connsiteX2815" fmla="*/ 1157555 w 12192000"/>
              <a:gd name="connsiteY2815" fmla="*/ 6357014 h 6858000"/>
              <a:gd name="connsiteX2816" fmla="*/ 1243754 w 12192000"/>
              <a:gd name="connsiteY2816" fmla="*/ 6484837 h 6858000"/>
              <a:gd name="connsiteX2817" fmla="*/ 1393261 w 12192000"/>
              <a:gd name="connsiteY2817" fmla="*/ 6413954 h 6858000"/>
              <a:gd name="connsiteX2818" fmla="*/ 1412700 w 12192000"/>
              <a:gd name="connsiteY2818" fmla="*/ 6421079 h 6858000"/>
              <a:gd name="connsiteX2819" fmla="*/ 1405572 w 12192000"/>
              <a:gd name="connsiteY2819" fmla="*/ 6440514 h 6858000"/>
              <a:gd name="connsiteX2820" fmla="*/ 1260275 w 12192000"/>
              <a:gd name="connsiteY2820" fmla="*/ 6509334 h 6858000"/>
              <a:gd name="connsiteX2821" fmla="*/ 1399817 w 12192000"/>
              <a:gd name="connsiteY2821" fmla="*/ 6716254 h 6858000"/>
              <a:gd name="connsiteX2822" fmla="*/ 1631045 w 12192000"/>
              <a:gd name="connsiteY2822" fmla="*/ 6830485 h 6858000"/>
              <a:gd name="connsiteX2823" fmla="*/ 1632987 w 12192000"/>
              <a:gd name="connsiteY2823" fmla="*/ 6835667 h 6858000"/>
              <a:gd name="connsiteX2824" fmla="*/ 1629101 w 12192000"/>
              <a:gd name="connsiteY2824" fmla="*/ 6837611 h 6858000"/>
              <a:gd name="connsiteX2825" fmla="*/ 1627804 w 12192000"/>
              <a:gd name="connsiteY2825" fmla="*/ 6836962 h 6858000"/>
              <a:gd name="connsiteX2826" fmla="*/ 1408065 w 12192000"/>
              <a:gd name="connsiteY2826" fmla="*/ 6728485 h 6858000"/>
              <a:gd name="connsiteX2827" fmla="*/ 1495406 w 12192000"/>
              <a:gd name="connsiteY2827" fmla="*/ 6858000 h 6858000"/>
              <a:gd name="connsiteX2828" fmla="*/ 1485697 w 12192000"/>
              <a:gd name="connsiteY2828" fmla="*/ 6858000 h 6858000"/>
              <a:gd name="connsiteX2829" fmla="*/ 1393568 w 12192000"/>
              <a:gd name="connsiteY2829" fmla="*/ 6721329 h 6858000"/>
              <a:gd name="connsiteX2830" fmla="*/ 1109144 w 12192000"/>
              <a:gd name="connsiteY2830" fmla="*/ 6580919 h 6858000"/>
              <a:gd name="connsiteX2831" fmla="*/ 1060216 w 12192000"/>
              <a:gd name="connsiteY2831" fmla="*/ 6604093 h 6858000"/>
              <a:gd name="connsiteX2832" fmla="*/ 960188 w 12192000"/>
              <a:gd name="connsiteY2832" fmla="*/ 6858000 h 6858000"/>
              <a:gd name="connsiteX2833" fmla="*/ 952836 w 12192000"/>
              <a:gd name="connsiteY2833" fmla="*/ 6858000 h 6858000"/>
              <a:gd name="connsiteX2834" fmla="*/ 1051133 w 12192000"/>
              <a:gd name="connsiteY2834" fmla="*/ 6608396 h 6858000"/>
              <a:gd name="connsiteX2835" fmla="*/ 524159 w 12192000"/>
              <a:gd name="connsiteY2835" fmla="*/ 6858000 h 6858000"/>
              <a:gd name="connsiteX2836" fmla="*/ 456671 w 12192000"/>
              <a:gd name="connsiteY2836" fmla="*/ 6858000 h 6858000"/>
              <a:gd name="connsiteX2837" fmla="*/ 1066742 w 12192000"/>
              <a:gd name="connsiteY2837" fmla="*/ 6568760 h 6858000"/>
              <a:gd name="connsiteX2838" fmla="*/ 1069635 w 12192000"/>
              <a:gd name="connsiteY2838" fmla="*/ 6561415 h 6858000"/>
              <a:gd name="connsiteX2839" fmla="*/ 688370 w 12192000"/>
              <a:gd name="connsiteY2839" fmla="*/ 6373200 h 6858000"/>
              <a:gd name="connsiteX2840" fmla="*/ 0 w 12192000"/>
              <a:gd name="connsiteY2840" fmla="*/ 6742574 h 6858000"/>
              <a:gd name="connsiteX2841" fmla="*/ 0 w 12192000"/>
              <a:gd name="connsiteY2841" fmla="*/ 6734010 h 6858000"/>
              <a:gd name="connsiteX2842" fmla="*/ 680058 w 12192000"/>
              <a:gd name="connsiteY2842" fmla="*/ 6369096 h 6858000"/>
              <a:gd name="connsiteX2843" fmla="*/ 0 w 12192000"/>
              <a:gd name="connsiteY2843" fmla="*/ 6033377 h 6858000"/>
              <a:gd name="connsiteX2844" fmla="*/ 0 w 12192000"/>
              <a:gd name="connsiteY2844" fmla="*/ 6024720 h 6858000"/>
              <a:gd name="connsiteX2845" fmla="*/ 688223 w 12192000"/>
              <a:gd name="connsiteY2845" fmla="*/ 6364715 h 6858000"/>
              <a:gd name="connsiteX2846" fmla="*/ 944009 w 12192000"/>
              <a:gd name="connsiteY2846" fmla="*/ 6227462 h 6858000"/>
              <a:gd name="connsiteX2847" fmla="*/ 925173 w 12192000"/>
              <a:gd name="connsiteY2847" fmla="*/ 6140171 h 6858000"/>
              <a:gd name="connsiteX2848" fmla="*/ 740142 w 12192000"/>
              <a:gd name="connsiteY2848" fmla="*/ 6095888 h 6858000"/>
              <a:gd name="connsiteX2849" fmla="*/ 737551 w 12192000"/>
              <a:gd name="connsiteY2849" fmla="*/ 6091353 h 6858000"/>
              <a:gd name="connsiteX2850" fmla="*/ 742086 w 12192000"/>
              <a:gd name="connsiteY2850" fmla="*/ 6088762 h 6858000"/>
              <a:gd name="connsiteX2851" fmla="*/ 923446 w 12192000"/>
              <a:gd name="connsiteY2851" fmla="*/ 6132166 h 6858000"/>
              <a:gd name="connsiteX2852" fmla="*/ 889090 w 12192000"/>
              <a:gd name="connsiteY2852" fmla="*/ 5972950 h 6858000"/>
              <a:gd name="connsiteX2853" fmla="*/ 615677 w 12192000"/>
              <a:gd name="connsiteY2853" fmla="*/ 5567352 h 6858000"/>
              <a:gd name="connsiteX2854" fmla="*/ 317592 w 12192000"/>
              <a:gd name="connsiteY2854" fmla="*/ 5601075 h 6858000"/>
              <a:gd name="connsiteX2855" fmla="*/ 0 w 12192000"/>
              <a:gd name="connsiteY2855" fmla="*/ 5977150 h 6858000"/>
              <a:gd name="connsiteX2856" fmla="*/ 0 w 12192000"/>
              <a:gd name="connsiteY2856" fmla="*/ 5931511 h 6858000"/>
              <a:gd name="connsiteX2857" fmla="*/ 274978 w 12192000"/>
              <a:gd name="connsiteY2857" fmla="*/ 5605896 h 6858000"/>
              <a:gd name="connsiteX2858" fmla="*/ 9281 w 12192000"/>
              <a:gd name="connsiteY2858" fmla="*/ 5635956 h 6858000"/>
              <a:gd name="connsiteX2859" fmla="*/ 5393 w 12192000"/>
              <a:gd name="connsiteY2859" fmla="*/ 5632717 h 6858000"/>
              <a:gd name="connsiteX2860" fmla="*/ 8632 w 12192000"/>
              <a:gd name="connsiteY2860" fmla="*/ 5628830 h 6858000"/>
              <a:gd name="connsiteX2861" fmla="*/ 281700 w 12192000"/>
              <a:gd name="connsiteY2861" fmla="*/ 5597936 h 6858000"/>
              <a:gd name="connsiteX2862" fmla="*/ 478892 w 12192000"/>
              <a:gd name="connsiteY2862" fmla="*/ 5364433 h 6858000"/>
              <a:gd name="connsiteX2863" fmla="*/ 422370 w 12192000"/>
              <a:gd name="connsiteY2863" fmla="*/ 5280585 h 6858000"/>
              <a:gd name="connsiteX2864" fmla="*/ 188755 w 12192000"/>
              <a:gd name="connsiteY2864" fmla="*/ 5426718 h 6858000"/>
              <a:gd name="connsiteX2865" fmla="*/ 183573 w 12192000"/>
              <a:gd name="connsiteY2865" fmla="*/ 5425423 h 6858000"/>
              <a:gd name="connsiteX2866" fmla="*/ 184868 w 12192000"/>
              <a:gd name="connsiteY2866" fmla="*/ 5420241 h 6858000"/>
              <a:gd name="connsiteX2867" fmla="*/ 418140 w 12192000"/>
              <a:gd name="connsiteY2867" fmla="*/ 5274310 h 6858000"/>
              <a:gd name="connsiteX2868" fmla="*/ 192175 w 12192000"/>
              <a:gd name="connsiteY2868" fmla="*/ 4939099 h 6858000"/>
              <a:gd name="connsiteX2869" fmla="*/ 0 w 12192000"/>
              <a:gd name="connsiteY2869" fmla="*/ 4959537 h 6858000"/>
              <a:gd name="connsiteX2870" fmla="*/ 0 w 12192000"/>
              <a:gd name="connsiteY2870" fmla="*/ 4930087 h 6858000"/>
              <a:gd name="connsiteX2871" fmla="*/ 173646 w 12192000"/>
              <a:gd name="connsiteY2871" fmla="*/ 4911612 h 6858000"/>
              <a:gd name="connsiteX2872" fmla="*/ 6038 w 12192000"/>
              <a:gd name="connsiteY2872" fmla="*/ 4662971 h 6858000"/>
              <a:gd name="connsiteX2873" fmla="*/ 7333 w 12192000"/>
              <a:gd name="connsiteY2873" fmla="*/ 4657790 h 6858000"/>
              <a:gd name="connsiteX2874" fmla="*/ 12517 w 12192000"/>
              <a:gd name="connsiteY2874" fmla="*/ 4659085 h 6858000"/>
              <a:gd name="connsiteX2875" fmla="*/ 182200 w 12192000"/>
              <a:gd name="connsiteY2875" fmla="*/ 4910701 h 6858000"/>
              <a:gd name="connsiteX2876" fmla="*/ 649152 w 12192000"/>
              <a:gd name="connsiteY2876" fmla="*/ 4861019 h 6858000"/>
              <a:gd name="connsiteX2877" fmla="*/ 506889 w 12192000"/>
              <a:gd name="connsiteY2877" fmla="*/ 4201744 h 6858000"/>
              <a:gd name="connsiteX2878" fmla="*/ 509481 w 12192000"/>
              <a:gd name="connsiteY2878" fmla="*/ 4197209 h 6858000"/>
              <a:gd name="connsiteX2879" fmla="*/ 514016 w 12192000"/>
              <a:gd name="connsiteY2879" fmla="*/ 4199800 h 6858000"/>
              <a:gd name="connsiteX2880" fmla="*/ 656527 w 12192000"/>
              <a:gd name="connsiteY2880" fmla="*/ 4860234 h 6858000"/>
              <a:gd name="connsiteX2881" fmla="*/ 1000618 w 12192000"/>
              <a:gd name="connsiteY2881" fmla="*/ 4823623 h 6858000"/>
              <a:gd name="connsiteX2882" fmla="*/ 1016816 w 12192000"/>
              <a:gd name="connsiteY2882" fmla="*/ 4836580 h 6858000"/>
              <a:gd name="connsiteX2883" fmla="*/ 1003857 w 12192000"/>
              <a:gd name="connsiteY2883" fmla="*/ 4852774 h 6858000"/>
              <a:gd name="connsiteX2884" fmla="*/ 662746 w 12192000"/>
              <a:gd name="connsiteY2884" fmla="*/ 4889052 h 6858000"/>
              <a:gd name="connsiteX2885" fmla="*/ 706899 w 12192000"/>
              <a:gd name="connsiteY2885" fmla="*/ 5093668 h 6858000"/>
              <a:gd name="connsiteX2886" fmla="*/ 1174593 w 12192000"/>
              <a:gd name="connsiteY2886" fmla="*/ 4801086 h 6858000"/>
              <a:gd name="connsiteX2887" fmla="*/ 800400 w 12192000"/>
              <a:gd name="connsiteY2887" fmla="*/ 4203039 h 6858000"/>
              <a:gd name="connsiteX2888" fmla="*/ 801695 w 12192000"/>
              <a:gd name="connsiteY2888" fmla="*/ 4197857 h 6858000"/>
              <a:gd name="connsiteX2889" fmla="*/ 806879 w 12192000"/>
              <a:gd name="connsiteY2889" fmla="*/ 4199152 h 6858000"/>
              <a:gd name="connsiteX2890" fmla="*/ 1181147 w 12192000"/>
              <a:gd name="connsiteY2890" fmla="*/ 4796987 h 6858000"/>
              <a:gd name="connsiteX2891" fmla="*/ 1525611 w 12192000"/>
              <a:gd name="connsiteY2891" fmla="*/ 4581496 h 6858000"/>
              <a:gd name="connsiteX2892" fmla="*/ 1415931 w 12192000"/>
              <a:gd name="connsiteY2892" fmla="*/ 3971133 h 6858000"/>
              <a:gd name="connsiteX2893" fmla="*/ 1419172 w 12192000"/>
              <a:gd name="connsiteY2893" fmla="*/ 3966599 h 6858000"/>
              <a:gd name="connsiteX2894" fmla="*/ 1423707 w 12192000"/>
              <a:gd name="connsiteY2894" fmla="*/ 3969837 h 6858000"/>
              <a:gd name="connsiteX2895" fmla="*/ 1532810 w 12192000"/>
              <a:gd name="connsiteY2895" fmla="*/ 4576992 h 6858000"/>
              <a:gd name="connsiteX2896" fmla="*/ 1888270 w 12192000"/>
              <a:gd name="connsiteY2896" fmla="*/ 4354623 h 6858000"/>
              <a:gd name="connsiteX2897" fmla="*/ 1892806 w 12192000"/>
              <a:gd name="connsiteY2897" fmla="*/ 4354623 h 6858000"/>
              <a:gd name="connsiteX2898" fmla="*/ 2209146 w 12192000"/>
              <a:gd name="connsiteY2898" fmla="*/ 4617027 h 6858000"/>
              <a:gd name="connsiteX2899" fmla="*/ 2314699 w 12192000"/>
              <a:gd name="connsiteY2899" fmla="*/ 4360621 h 6858000"/>
              <a:gd name="connsiteX2900" fmla="*/ 2085239 w 12192000"/>
              <a:gd name="connsiteY2900" fmla="*/ 4267171 h 6858000"/>
              <a:gd name="connsiteX2901" fmla="*/ 2083296 w 12192000"/>
              <a:gd name="connsiteY2901" fmla="*/ 4262636 h 6858000"/>
              <a:gd name="connsiteX2902" fmla="*/ 2087831 w 12192000"/>
              <a:gd name="connsiteY2902" fmla="*/ 4260693 h 6858000"/>
              <a:gd name="connsiteX2903" fmla="*/ 2317355 w 12192000"/>
              <a:gd name="connsiteY2903" fmla="*/ 4354170 h 6858000"/>
              <a:gd name="connsiteX2904" fmla="*/ 2419569 w 12192000"/>
              <a:gd name="connsiteY2904" fmla="*/ 4105870 h 6858000"/>
              <a:gd name="connsiteX2905" fmla="*/ 2424106 w 12192000"/>
              <a:gd name="connsiteY2905" fmla="*/ 4103928 h 6858000"/>
              <a:gd name="connsiteX2906" fmla="*/ 2426051 w 12192000"/>
              <a:gd name="connsiteY2906" fmla="*/ 4108462 h 6858000"/>
              <a:gd name="connsiteX2907" fmla="*/ 2323818 w 12192000"/>
              <a:gd name="connsiteY2907" fmla="*/ 4356802 h 6858000"/>
              <a:gd name="connsiteX2908" fmla="*/ 2814789 w 12192000"/>
              <a:gd name="connsiteY2908" fmla="*/ 4556755 h 6858000"/>
              <a:gd name="connsiteX2909" fmla="*/ 3041833 w 12192000"/>
              <a:gd name="connsiteY2909" fmla="*/ 4317391 h 6858000"/>
              <a:gd name="connsiteX2910" fmla="*/ 2610092 w 12192000"/>
              <a:gd name="connsiteY2910" fmla="*/ 3835758 h 6858000"/>
              <a:gd name="connsiteX2911" fmla="*/ 2610092 w 12192000"/>
              <a:gd name="connsiteY2911" fmla="*/ 3830573 h 6858000"/>
              <a:gd name="connsiteX2912" fmla="*/ 2615277 w 12192000"/>
              <a:gd name="connsiteY2912" fmla="*/ 3830573 h 6858000"/>
              <a:gd name="connsiteX2913" fmla="*/ 3046886 w 12192000"/>
              <a:gd name="connsiteY2913" fmla="*/ 4312063 h 6858000"/>
              <a:gd name="connsiteX2914" fmla="*/ 3173787 w 12192000"/>
              <a:gd name="connsiteY2914" fmla="*/ 4178276 h 6858000"/>
              <a:gd name="connsiteX2915" fmla="*/ 3101420 w 12192000"/>
              <a:gd name="connsiteY2915" fmla="*/ 3947896 h 6858000"/>
              <a:gd name="connsiteX2916" fmla="*/ 2225808 w 12192000"/>
              <a:gd name="connsiteY2916" fmla="*/ 3376630 h 6858000"/>
              <a:gd name="connsiteX2917" fmla="*/ 2363877 w 12192000"/>
              <a:gd name="connsiteY2917" fmla="*/ 4105870 h 6858000"/>
              <a:gd name="connsiteX2918" fmla="*/ 2361286 w 12192000"/>
              <a:gd name="connsiteY2918" fmla="*/ 4110405 h 6858000"/>
              <a:gd name="connsiteX2919" fmla="*/ 2360636 w 12192000"/>
              <a:gd name="connsiteY2919" fmla="*/ 4111053 h 6858000"/>
              <a:gd name="connsiteX2920" fmla="*/ 2356749 w 12192000"/>
              <a:gd name="connsiteY2920" fmla="*/ 4107814 h 6858000"/>
              <a:gd name="connsiteX2921" fmla="*/ 2214047 w 12192000"/>
              <a:gd name="connsiteY2921" fmla="*/ 3354092 h 6858000"/>
              <a:gd name="connsiteX2922" fmla="*/ 1743553 w 12192000"/>
              <a:gd name="connsiteY2922" fmla="*/ 3563776 h 6858000"/>
              <a:gd name="connsiteX2923" fmla="*/ 1813454 w 12192000"/>
              <a:gd name="connsiteY2923" fmla="*/ 3895251 h 6858000"/>
              <a:gd name="connsiteX2924" fmla="*/ 2185699 w 12192000"/>
              <a:gd name="connsiteY2924" fmla="*/ 3967907 h 6858000"/>
              <a:gd name="connsiteX2925" fmla="*/ 2197360 w 12192000"/>
              <a:gd name="connsiteY2925" fmla="*/ 3984750 h 6858000"/>
              <a:gd name="connsiteX2926" fmla="*/ 2183108 w 12192000"/>
              <a:gd name="connsiteY2926" fmla="*/ 3996408 h 6858000"/>
              <a:gd name="connsiteX2927" fmla="*/ 2180520 w 12192000"/>
              <a:gd name="connsiteY2927" fmla="*/ 3996408 h 6858000"/>
              <a:gd name="connsiteX2928" fmla="*/ 1819948 w 12192000"/>
              <a:gd name="connsiteY2928" fmla="*/ 3926030 h 6858000"/>
              <a:gd name="connsiteX2929" fmla="*/ 1862382 w 12192000"/>
              <a:gd name="connsiteY2929" fmla="*/ 4127247 h 6858000"/>
              <a:gd name="connsiteX2930" fmla="*/ 1859790 w 12192000"/>
              <a:gd name="connsiteY2930" fmla="*/ 4131782 h 6858000"/>
              <a:gd name="connsiteX2931" fmla="*/ 1859145 w 12192000"/>
              <a:gd name="connsiteY2931" fmla="*/ 4131782 h 6858000"/>
              <a:gd name="connsiteX2932" fmla="*/ 1855255 w 12192000"/>
              <a:gd name="connsiteY2932" fmla="*/ 4129191 h 6858000"/>
              <a:gd name="connsiteX2933" fmla="*/ 1812086 w 12192000"/>
              <a:gd name="connsiteY2933" fmla="*/ 3924497 h 6858000"/>
              <a:gd name="connsiteX2934" fmla="*/ 1201556 w 12192000"/>
              <a:gd name="connsiteY2934" fmla="*/ 3805329 h 6858000"/>
              <a:gd name="connsiteX2935" fmla="*/ 961767 w 12192000"/>
              <a:gd name="connsiteY2935" fmla="*/ 3912196 h 6858000"/>
              <a:gd name="connsiteX2936" fmla="*/ 959825 w 12192000"/>
              <a:gd name="connsiteY2936" fmla="*/ 3912196 h 6858000"/>
              <a:gd name="connsiteX2937" fmla="*/ 956586 w 12192000"/>
              <a:gd name="connsiteY2937" fmla="*/ 3910251 h 6858000"/>
              <a:gd name="connsiteX2938" fmla="*/ 958530 w 12192000"/>
              <a:gd name="connsiteY2938" fmla="*/ 3905720 h 6858000"/>
              <a:gd name="connsiteX2939" fmla="*/ 1189230 w 12192000"/>
              <a:gd name="connsiteY2939" fmla="*/ 3802924 h 6858000"/>
              <a:gd name="connsiteX2940" fmla="*/ 652841 w 12192000"/>
              <a:gd name="connsiteY2940" fmla="*/ 3698229 h 6858000"/>
              <a:gd name="connsiteX2941" fmla="*/ 650843 w 12192000"/>
              <a:gd name="connsiteY2941" fmla="*/ 3703476 h 6858000"/>
              <a:gd name="connsiteX2942" fmla="*/ 889847 w 12192000"/>
              <a:gd name="connsiteY2942" fmla="*/ 4042401 h 6858000"/>
              <a:gd name="connsiteX2943" fmla="*/ 889200 w 12192000"/>
              <a:gd name="connsiteY2943" fmla="*/ 4047568 h 6858000"/>
              <a:gd name="connsiteX2944" fmla="*/ 886607 w 12192000"/>
              <a:gd name="connsiteY2944" fmla="*/ 4048217 h 6858000"/>
              <a:gd name="connsiteX2945" fmla="*/ 883368 w 12192000"/>
              <a:gd name="connsiteY2945" fmla="*/ 4046920 h 6858000"/>
              <a:gd name="connsiteX2946" fmla="*/ 647512 w 12192000"/>
              <a:gd name="connsiteY2946" fmla="*/ 3712214 h 6858000"/>
              <a:gd name="connsiteX2947" fmla="*/ 570300 w 12192000"/>
              <a:gd name="connsiteY2947" fmla="*/ 3914855 h 6858000"/>
              <a:gd name="connsiteX2948" fmla="*/ 722031 w 12192000"/>
              <a:gd name="connsiteY2948" fmla="*/ 4031388 h 6858000"/>
              <a:gd name="connsiteX2949" fmla="*/ 722677 w 12192000"/>
              <a:gd name="connsiteY2949" fmla="*/ 4036571 h 6858000"/>
              <a:gd name="connsiteX2950" fmla="*/ 719438 w 12192000"/>
              <a:gd name="connsiteY2950" fmla="*/ 4037867 h 6858000"/>
              <a:gd name="connsiteX2951" fmla="*/ 717494 w 12192000"/>
              <a:gd name="connsiteY2951" fmla="*/ 4037219 h 6858000"/>
              <a:gd name="connsiteX2952" fmla="*/ 567554 w 12192000"/>
              <a:gd name="connsiteY2952" fmla="*/ 3922062 h 6858000"/>
              <a:gd name="connsiteX2953" fmla="*/ 524416 w 12192000"/>
              <a:gd name="connsiteY2953" fmla="*/ 4035276 h 6858000"/>
              <a:gd name="connsiteX2954" fmla="*/ 521177 w 12192000"/>
              <a:gd name="connsiteY2954" fmla="*/ 4037868 h 6858000"/>
              <a:gd name="connsiteX2955" fmla="*/ 519880 w 12192000"/>
              <a:gd name="connsiteY2955" fmla="*/ 4037868 h 6858000"/>
              <a:gd name="connsiteX2956" fmla="*/ 517937 w 12192000"/>
              <a:gd name="connsiteY2956" fmla="*/ 4033333 h 6858000"/>
              <a:gd name="connsiteX2957" fmla="*/ 561956 w 12192000"/>
              <a:gd name="connsiteY2957" fmla="*/ 3917764 h 6858000"/>
              <a:gd name="connsiteX2958" fmla="*/ 0 w 12192000"/>
              <a:gd name="connsiteY2958" fmla="*/ 3486160 h 6858000"/>
              <a:gd name="connsiteX2959" fmla="*/ 0 w 12192000"/>
              <a:gd name="connsiteY2959" fmla="*/ 3477639 h 6858000"/>
              <a:gd name="connsiteX2960" fmla="*/ 888 w 12192000"/>
              <a:gd name="connsiteY2960" fmla="*/ 3477528 h 6858000"/>
              <a:gd name="connsiteX2961" fmla="*/ 564702 w 12192000"/>
              <a:gd name="connsiteY2961" fmla="*/ 3910555 h 6858000"/>
              <a:gd name="connsiteX2962" fmla="*/ 642797 w 12192000"/>
              <a:gd name="connsiteY2962" fmla="*/ 3705520 h 6858000"/>
              <a:gd name="connsiteX2963" fmla="*/ 635236 w 12192000"/>
              <a:gd name="connsiteY2963" fmla="*/ 3694792 h 6858000"/>
              <a:gd name="connsiteX2964" fmla="*/ 361789 w 12192000"/>
              <a:gd name="connsiteY2964" fmla="*/ 3641420 h 6858000"/>
              <a:gd name="connsiteX2965" fmla="*/ 350127 w 12192000"/>
              <a:gd name="connsiteY2965" fmla="*/ 3624577 h 6858000"/>
              <a:gd name="connsiteX2966" fmla="*/ 366974 w 12192000"/>
              <a:gd name="connsiteY2966" fmla="*/ 3612918 h 6858000"/>
              <a:gd name="connsiteX2967" fmla="*/ 611124 w 12192000"/>
              <a:gd name="connsiteY2967" fmla="*/ 3660571 h 6858000"/>
              <a:gd name="connsiteX2968" fmla="*/ 58558 w 12192000"/>
              <a:gd name="connsiteY2968" fmla="*/ 2876388 h 6858000"/>
              <a:gd name="connsiteX2969" fmla="*/ 59204 w 12192000"/>
              <a:gd name="connsiteY2969" fmla="*/ 2871203 h 6858000"/>
              <a:gd name="connsiteX2970" fmla="*/ 64389 w 12192000"/>
              <a:gd name="connsiteY2970" fmla="*/ 2871851 h 6858000"/>
              <a:gd name="connsiteX2971" fmla="*/ 622097 w 12192000"/>
              <a:gd name="connsiteY2971" fmla="*/ 3662713 h 6858000"/>
              <a:gd name="connsiteX2972" fmla="*/ 656542 w 12192000"/>
              <a:gd name="connsiteY2972" fmla="*/ 3669436 h 6858000"/>
              <a:gd name="connsiteX2973" fmla="*/ 782644 w 12192000"/>
              <a:gd name="connsiteY2973" fmla="*/ 3338367 h 6858000"/>
              <a:gd name="connsiteX2974" fmla="*/ 163521 w 12192000"/>
              <a:gd name="connsiteY2974" fmla="*/ 2751361 h 6858000"/>
              <a:gd name="connsiteX2975" fmla="*/ 163521 w 12192000"/>
              <a:gd name="connsiteY2975" fmla="*/ 2746180 h 6858000"/>
              <a:gd name="connsiteX2976" fmla="*/ 168704 w 12192000"/>
              <a:gd name="connsiteY2976" fmla="*/ 2746180 h 6858000"/>
              <a:gd name="connsiteX2977" fmla="*/ 785332 w 12192000"/>
              <a:gd name="connsiteY2977" fmla="*/ 3331308 h 6858000"/>
              <a:gd name="connsiteX2978" fmla="*/ 930097 w 12192000"/>
              <a:gd name="connsiteY2978" fmla="*/ 2951240 h 6858000"/>
              <a:gd name="connsiteX2979" fmla="*/ 730837 w 12192000"/>
              <a:gd name="connsiteY2979" fmla="*/ 2697080 h 6858000"/>
              <a:gd name="connsiteX2980" fmla="*/ 660480 w 12192000"/>
              <a:gd name="connsiteY2980" fmla="*/ 2875737 h 6858000"/>
              <a:gd name="connsiteX2981" fmla="*/ 657242 w 12192000"/>
              <a:gd name="connsiteY2981" fmla="*/ 2877684 h 6858000"/>
              <a:gd name="connsiteX2982" fmla="*/ 655946 w 12192000"/>
              <a:gd name="connsiteY2982" fmla="*/ 2877684 h 6858000"/>
              <a:gd name="connsiteX2983" fmla="*/ 654002 w 12192000"/>
              <a:gd name="connsiteY2983" fmla="*/ 2873146 h 6858000"/>
              <a:gd name="connsiteX2984" fmla="*/ 725845 w 12192000"/>
              <a:gd name="connsiteY2984" fmla="*/ 2690713 h 6858000"/>
              <a:gd name="connsiteX2985" fmla="*/ 341819 w 12192000"/>
              <a:gd name="connsiteY2985" fmla="*/ 2200862 h 6858000"/>
              <a:gd name="connsiteX2986" fmla="*/ 0 w 12192000"/>
              <a:gd name="connsiteY2986" fmla="*/ 2363147 h 6858000"/>
              <a:gd name="connsiteX2987" fmla="*/ 0 w 12192000"/>
              <a:gd name="connsiteY2987" fmla="*/ 2330743 h 6858000"/>
              <a:gd name="connsiteX2988" fmla="*/ 323306 w 12192000"/>
              <a:gd name="connsiteY2988" fmla="*/ 2177246 h 6858000"/>
              <a:gd name="connsiteX2989" fmla="*/ 142139 w 12192000"/>
              <a:gd name="connsiteY2989" fmla="*/ 1946162 h 6858000"/>
              <a:gd name="connsiteX2990" fmla="*/ 142787 w 12192000"/>
              <a:gd name="connsiteY2990" fmla="*/ 1940980 h 6858000"/>
              <a:gd name="connsiteX2991" fmla="*/ 147971 w 12192000"/>
              <a:gd name="connsiteY2991" fmla="*/ 1941627 h 6858000"/>
              <a:gd name="connsiteX2992" fmla="*/ 330193 w 12192000"/>
              <a:gd name="connsiteY2992" fmla="*/ 2173977 h 6858000"/>
              <a:gd name="connsiteX2993" fmla="*/ 1067129 w 12192000"/>
              <a:gd name="connsiteY2993" fmla="*/ 1824106 h 6858000"/>
              <a:gd name="connsiteX2994" fmla="*/ 1069665 w 12192000"/>
              <a:gd name="connsiteY2994" fmla="*/ 1817663 h 6858000"/>
              <a:gd name="connsiteX2995" fmla="*/ 688763 w 12192000"/>
              <a:gd name="connsiteY2995" fmla="*/ 1629626 h 6858000"/>
              <a:gd name="connsiteX2996" fmla="*/ 0 w 12192000"/>
              <a:gd name="connsiteY2996" fmla="*/ 1999433 h 6858000"/>
              <a:gd name="connsiteX2997" fmla="*/ 0 w 12192000"/>
              <a:gd name="connsiteY2997" fmla="*/ 1990272 h 6858000"/>
              <a:gd name="connsiteX2998" fmla="*/ 680090 w 12192000"/>
              <a:gd name="connsiteY2998" fmla="*/ 1625344 h 6858000"/>
              <a:gd name="connsiteX2999" fmla="*/ 0 w 12192000"/>
              <a:gd name="connsiteY2999" fmla="*/ 1289603 h 6858000"/>
              <a:gd name="connsiteX3000" fmla="*/ 0 w 12192000"/>
              <a:gd name="connsiteY3000" fmla="*/ 1280946 h 6858000"/>
              <a:gd name="connsiteX3001" fmla="*/ 688255 w 12192000"/>
              <a:gd name="connsiteY3001" fmla="*/ 1620963 h 6858000"/>
              <a:gd name="connsiteX3002" fmla="*/ 944041 w 12192000"/>
              <a:gd name="connsiteY3002" fmla="*/ 1483708 h 6858000"/>
              <a:gd name="connsiteX3003" fmla="*/ 925237 w 12192000"/>
              <a:gd name="connsiteY3003" fmla="*/ 1396563 h 6858000"/>
              <a:gd name="connsiteX3004" fmla="*/ 739526 w 12192000"/>
              <a:gd name="connsiteY3004" fmla="*/ 1352129 h 6858000"/>
              <a:gd name="connsiteX3005" fmla="*/ 736935 w 12192000"/>
              <a:gd name="connsiteY3005" fmla="*/ 1347595 h 6858000"/>
              <a:gd name="connsiteX3006" fmla="*/ 741470 w 12192000"/>
              <a:gd name="connsiteY3006" fmla="*/ 1345004 h 6858000"/>
              <a:gd name="connsiteX3007" fmla="*/ 923512 w 12192000"/>
              <a:gd name="connsiteY3007" fmla="*/ 1388570 h 6858000"/>
              <a:gd name="connsiteX3008" fmla="*/ 889119 w 12192000"/>
              <a:gd name="connsiteY3008" fmla="*/ 1229189 h 6858000"/>
              <a:gd name="connsiteX3009" fmla="*/ 615710 w 12192000"/>
              <a:gd name="connsiteY3009" fmla="*/ 823593 h 6858000"/>
              <a:gd name="connsiteX3010" fmla="*/ 317627 w 12192000"/>
              <a:gd name="connsiteY3010" fmla="*/ 857317 h 6858000"/>
              <a:gd name="connsiteX3011" fmla="*/ 0 w 12192000"/>
              <a:gd name="connsiteY3011" fmla="*/ 1233434 h 6858000"/>
              <a:gd name="connsiteX3012" fmla="*/ 0 w 12192000"/>
              <a:gd name="connsiteY3012" fmla="*/ 1187793 h 6858000"/>
              <a:gd name="connsiteX3013" fmla="*/ 275012 w 12192000"/>
              <a:gd name="connsiteY3013" fmla="*/ 862137 h 6858000"/>
              <a:gd name="connsiteX3014" fmla="*/ 9314 w 12192000"/>
              <a:gd name="connsiteY3014" fmla="*/ 892197 h 6858000"/>
              <a:gd name="connsiteX3015" fmla="*/ 5426 w 12192000"/>
              <a:gd name="connsiteY3015" fmla="*/ 888958 h 6858000"/>
              <a:gd name="connsiteX3016" fmla="*/ 8665 w 12192000"/>
              <a:gd name="connsiteY3016" fmla="*/ 885071 h 6858000"/>
              <a:gd name="connsiteX3017" fmla="*/ 281733 w 12192000"/>
              <a:gd name="connsiteY3017" fmla="*/ 854178 h 6858000"/>
              <a:gd name="connsiteX3018" fmla="*/ 478923 w 12192000"/>
              <a:gd name="connsiteY3018" fmla="*/ 620676 h 6858000"/>
              <a:gd name="connsiteX3019" fmla="*/ 422445 w 12192000"/>
              <a:gd name="connsiteY3019" fmla="*/ 536891 h 6858000"/>
              <a:gd name="connsiteX3020" fmla="*/ 188788 w 12192000"/>
              <a:gd name="connsiteY3020" fmla="*/ 682963 h 6858000"/>
              <a:gd name="connsiteX3021" fmla="*/ 183605 w 12192000"/>
              <a:gd name="connsiteY3021" fmla="*/ 681666 h 6858000"/>
              <a:gd name="connsiteX3022" fmla="*/ 184901 w 12192000"/>
              <a:gd name="connsiteY3022" fmla="*/ 676484 h 6858000"/>
              <a:gd name="connsiteX3023" fmla="*/ 418173 w 12192000"/>
              <a:gd name="connsiteY3023" fmla="*/ 530554 h 6858000"/>
              <a:gd name="connsiteX3024" fmla="*/ 192212 w 12192000"/>
              <a:gd name="connsiteY3024" fmla="*/ 195347 h 6858000"/>
              <a:gd name="connsiteX3025" fmla="*/ 0 w 12192000"/>
              <a:gd name="connsiteY3025" fmla="*/ 215789 h 6858000"/>
              <a:gd name="connsiteX3026" fmla="*/ 0 w 12192000"/>
              <a:gd name="connsiteY3026" fmla="*/ 186340 h 6858000"/>
              <a:gd name="connsiteX3027" fmla="*/ 173682 w 12192000"/>
              <a:gd name="connsiteY3027" fmla="*/ 16786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</a:cxnLst>
            <a:rect l="l" t="t" r="r" b="b"/>
            <a:pathLst>
              <a:path w="12192000" h="6858000">
                <a:moveTo>
                  <a:pt x="1951765" y="6693801"/>
                </a:moveTo>
                <a:cubicBezTo>
                  <a:pt x="1953708" y="6693153"/>
                  <a:pt x="1955652" y="6694448"/>
                  <a:pt x="1956301" y="6696392"/>
                </a:cubicBezTo>
                <a:lnTo>
                  <a:pt x="1986897" y="6858000"/>
                </a:lnTo>
                <a:lnTo>
                  <a:pt x="1979403" y="6858000"/>
                </a:lnTo>
                <a:lnTo>
                  <a:pt x="1949174" y="6698336"/>
                </a:lnTo>
                <a:cubicBezTo>
                  <a:pt x="1948525" y="6696392"/>
                  <a:pt x="1949822" y="6694448"/>
                  <a:pt x="1951765" y="6693801"/>
                </a:cubicBezTo>
                <a:close/>
                <a:moveTo>
                  <a:pt x="8312466" y="6689266"/>
                </a:moveTo>
                <a:cubicBezTo>
                  <a:pt x="8314410" y="6687969"/>
                  <a:pt x="8316352" y="6688618"/>
                  <a:pt x="8317649" y="6690561"/>
                </a:cubicBezTo>
                <a:lnTo>
                  <a:pt x="8413417" y="6858000"/>
                </a:lnTo>
                <a:lnTo>
                  <a:pt x="8404715" y="6858000"/>
                </a:lnTo>
                <a:lnTo>
                  <a:pt x="8311170" y="6694447"/>
                </a:lnTo>
                <a:cubicBezTo>
                  <a:pt x="8309873" y="6692505"/>
                  <a:pt x="8310521" y="6690561"/>
                  <a:pt x="8312466" y="6689266"/>
                </a:cubicBezTo>
                <a:close/>
                <a:moveTo>
                  <a:pt x="8020898" y="6687971"/>
                </a:moveTo>
                <a:cubicBezTo>
                  <a:pt x="8022843" y="6687323"/>
                  <a:pt x="8024785" y="6688619"/>
                  <a:pt x="8025433" y="6690562"/>
                </a:cubicBezTo>
                <a:lnTo>
                  <a:pt x="8058445" y="6858000"/>
                </a:lnTo>
                <a:lnTo>
                  <a:pt x="8050934" y="6858000"/>
                </a:lnTo>
                <a:lnTo>
                  <a:pt x="8018306" y="6692506"/>
                </a:lnTo>
                <a:cubicBezTo>
                  <a:pt x="8017659" y="6690562"/>
                  <a:pt x="8018954" y="6688619"/>
                  <a:pt x="8020898" y="6687971"/>
                </a:cubicBezTo>
                <a:close/>
                <a:moveTo>
                  <a:pt x="142755" y="6684730"/>
                </a:moveTo>
                <a:cubicBezTo>
                  <a:pt x="144051" y="6683435"/>
                  <a:pt x="146642" y="6684083"/>
                  <a:pt x="147939" y="6685379"/>
                </a:cubicBezTo>
                <a:lnTo>
                  <a:pt x="283315" y="6858000"/>
                </a:lnTo>
                <a:lnTo>
                  <a:pt x="273928" y="6858000"/>
                </a:lnTo>
                <a:lnTo>
                  <a:pt x="142107" y="6689913"/>
                </a:lnTo>
                <a:cubicBezTo>
                  <a:pt x="140812" y="6688618"/>
                  <a:pt x="141460" y="6686027"/>
                  <a:pt x="142755" y="6684730"/>
                </a:cubicBezTo>
                <a:close/>
                <a:moveTo>
                  <a:pt x="12095714" y="6666594"/>
                </a:moveTo>
                <a:cubicBezTo>
                  <a:pt x="12097009" y="6665297"/>
                  <a:pt x="12099602" y="6665297"/>
                  <a:pt x="12100897" y="6666594"/>
                </a:cubicBezTo>
                <a:lnTo>
                  <a:pt x="12192000" y="6761067"/>
                </a:lnTo>
                <a:lnTo>
                  <a:pt x="12192000" y="6771622"/>
                </a:lnTo>
                <a:lnTo>
                  <a:pt x="12095714" y="6671775"/>
                </a:lnTo>
                <a:cubicBezTo>
                  <a:pt x="12094418" y="6670480"/>
                  <a:pt x="12094418" y="6667889"/>
                  <a:pt x="12095714" y="6666594"/>
                </a:cubicBezTo>
                <a:close/>
                <a:moveTo>
                  <a:pt x="4616041" y="6610883"/>
                </a:moveTo>
                <a:cubicBezTo>
                  <a:pt x="4617983" y="6609586"/>
                  <a:pt x="4619928" y="6610234"/>
                  <a:pt x="4621224" y="6612178"/>
                </a:cubicBezTo>
                <a:lnTo>
                  <a:pt x="4774844" y="6858000"/>
                </a:lnTo>
                <a:lnTo>
                  <a:pt x="4765937" y="6858000"/>
                </a:lnTo>
                <a:lnTo>
                  <a:pt x="4614745" y="6616064"/>
                </a:lnTo>
                <a:cubicBezTo>
                  <a:pt x="4613449" y="6614122"/>
                  <a:pt x="4614097" y="6612178"/>
                  <a:pt x="4616041" y="6610883"/>
                </a:cubicBezTo>
                <a:close/>
                <a:moveTo>
                  <a:pt x="9936173" y="6586914"/>
                </a:moveTo>
                <a:cubicBezTo>
                  <a:pt x="9938116" y="6587562"/>
                  <a:pt x="9938764" y="6589506"/>
                  <a:pt x="9938116" y="6591449"/>
                </a:cubicBezTo>
                <a:lnTo>
                  <a:pt x="9879459" y="6747382"/>
                </a:lnTo>
                <a:lnTo>
                  <a:pt x="10127689" y="6858000"/>
                </a:lnTo>
                <a:lnTo>
                  <a:pt x="10110562" y="6858000"/>
                </a:lnTo>
                <a:lnTo>
                  <a:pt x="9876999" y="6753918"/>
                </a:lnTo>
                <a:lnTo>
                  <a:pt x="9837846" y="6858000"/>
                </a:lnTo>
                <a:lnTo>
                  <a:pt x="9830394" y="6858000"/>
                </a:lnTo>
                <a:lnTo>
                  <a:pt x="9870617" y="6751074"/>
                </a:lnTo>
                <a:lnTo>
                  <a:pt x="9619984" y="6639385"/>
                </a:lnTo>
                <a:cubicBezTo>
                  <a:pt x="9618040" y="6638737"/>
                  <a:pt x="9617392" y="6636146"/>
                  <a:pt x="9618040" y="6634851"/>
                </a:cubicBezTo>
                <a:cubicBezTo>
                  <a:pt x="9618687" y="6632907"/>
                  <a:pt x="9621279" y="6632260"/>
                  <a:pt x="9622575" y="6632907"/>
                </a:cubicBezTo>
                <a:lnTo>
                  <a:pt x="9873075" y="6744538"/>
                </a:lnTo>
                <a:lnTo>
                  <a:pt x="9931637" y="6588858"/>
                </a:lnTo>
                <a:cubicBezTo>
                  <a:pt x="9932285" y="6586914"/>
                  <a:pt x="9934229" y="6586267"/>
                  <a:pt x="9936173" y="6586914"/>
                </a:cubicBezTo>
                <a:close/>
                <a:moveTo>
                  <a:pt x="1252990" y="6512786"/>
                </a:moveTo>
                <a:lnTo>
                  <a:pt x="1117683" y="6576875"/>
                </a:lnTo>
                <a:lnTo>
                  <a:pt x="1385319" y="6709092"/>
                </a:lnTo>
                <a:close/>
                <a:moveTo>
                  <a:pt x="2652189" y="6494600"/>
                </a:moveTo>
                <a:lnTo>
                  <a:pt x="2612574" y="6536409"/>
                </a:lnTo>
                <a:lnTo>
                  <a:pt x="2668539" y="6549803"/>
                </a:lnTo>
                <a:close/>
                <a:moveTo>
                  <a:pt x="8930590" y="6437275"/>
                </a:moveTo>
                <a:cubicBezTo>
                  <a:pt x="8932532" y="6437275"/>
                  <a:pt x="8934476" y="6438570"/>
                  <a:pt x="8934476" y="6440514"/>
                </a:cubicBezTo>
                <a:lnTo>
                  <a:pt x="9003019" y="6858000"/>
                </a:lnTo>
                <a:lnTo>
                  <a:pt x="8995787" y="6858000"/>
                </a:lnTo>
                <a:lnTo>
                  <a:pt x="8927350" y="6441161"/>
                </a:lnTo>
                <a:cubicBezTo>
                  <a:pt x="8926702" y="6439219"/>
                  <a:pt x="8928645" y="6437275"/>
                  <a:pt x="8930590" y="6437275"/>
                </a:cubicBezTo>
                <a:close/>
                <a:moveTo>
                  <a:pt x="1154025" y="6365975"/>
                </a:moveTo>
                <a:lnTo>
                  <a:pt x="1078555" y="6557545"/>
                </a:lnTo>
                <a:lnTo>
                  <a:pt x="1084353" y="6560410"/>
                </a:lnTo>
                <a:lnTo>
                  <a:pt x="1236475" y="6488287"/>
                </a:lnTo>
                <a:close/>
                <a:moveTo>
                  <a:pt x="5112130" y="6297937"/>
                </a:moveTo>
                <a:lnTo>
                  <a:pt x="5220052" y="6857380"/>
                </a:lnTo>
                <a:lnTo>
                  <a:pt x="5583785" y="6633732"/>
                </a:lnTo>
                <a:lnTo>
                  <a:pt x="5451219" y="6523431"/>
                </a:lnTo>
                <a:cubicBezTo>
                  <a:pt x="5449923" y="6522134"/>
                  <a:pt x="5449274" y="6519543"/>
                  <a:pt x="5450571" y="6518248"/>
                </a:cubicBezTo>
                <a:cubicBezTo>
                  <a:pt x="5451867" y="6516953"/>
                  <a:pt x="5454458" y="6516304"/>
                  <a:pt x="5455754" y="6517600"/>
                </a:cubicBezTo>
                <a:lnTo>
                  <a:pt x="5586637" y="6626502"/>
                </a:lnTo>
                <a:lnTo>
                  <a:pt x="5531540" y="6367767"/>
                </a:lnTo>
                <a:lnTo>
                  <a:pt x="5274685" y="6325002"/>
                </a:lnTo>
                <a:lnTo>
                  <a:pt x="5341719" y="6413307"/>
                </a:lnTo>
                <a:cubicBezTo>
                  <a:pt x="5343016" y="6414602"/>
                  <a:pt x="5342367" y="6417193"/>
                  <a:pt x="5341072" y="6418488"/>
                </a:cubicBezTo>
                <a:cubicBezTo>
                  <a:pt x="5340423" y="6419784"/>
                  <a:pt x="5339776" y="6419784"/>
                  <a:pt x="5339127" y="6419784"/>
                </a:cubicBezTo>
                <a:cubicBezTo>
                  <a:pt x="5337832" y="6419784"/>
                  <a:pt x="5337184" y="6419136"/>
                  <a:pt x="5336536" y="6418488"/>
                </a:cubicBezTo>
                <a:lnTo>
                  <a:pt x="5264239" y="6323263"/>
                </a:lnTo>
                <a:close/>
                <a:moveTo>
                  <a:pt x="5091715" y="6231001"/>
                </a:moveTo>
                <a:lnTo>
                  <a:pt x="5037907" y="6255674"/>
                </a:lnTo>
                <a:lnTo>
                  <a:pt x="5098418" y="6265749"/>
                </a:lnTo>
                <a:close/>
                <a:moveTo>
                  <a:pt x="5167729" y="6196146"/>
                </a:moveTo>
                <a:lnTo>
                  <a:pt x="5098607" y="6227840"/>
                </a:lnTo>
                <a:lnTo>
                  <a:pt x="5106169" y="6267039"/>
                </a:lnTo>
                <a:lnTo>
                  <a:pt x="5238249" y="6289030"/>
                </a:lnTo>
                <a:close/>
                <a:moveTo>
                  <a:pt x="1033909" y="6187786"/>
                </a:moveTo>
                <a:lnTo>
                  <a:pt x="952428" y="6231508"/>
                </a:lnTo>
                <a:lnTo>
                  <a:pt x="974045" y="6331684"/>
                </a:lnTo>
                <a:cubicBezTo>
                  <a:pt x="974693" y="6333627"/>
                  <a:pt x="973397" y="6335571"/>
                  <a:pt x="971453" y="6336219"/>
                </a:cubicBezTo>
                <a:cubicBezTo>
                  <a:pt x="970806" y="6336219"/>
                  <a:pt x="970806" y="6336219"/>
                  <a:pt x="970806" y="6336219"/>
                </a:cubicBezTo>
                <a:cubicBezTo>
                  <a:pt x="968862" y="6336219"/>
                  <a:pt x="967566" y="6334922"/>
                  <a:pt x="966918" y="6333627"/>
                </a:cubicBezTo>
                <a:lnTo>
                  <a:pt x="945666" y="6235137"/>
                </a:lnTo>
                <a:lnTo>
                  <a:pt x="696534" y="6368820"/>
                </a:lnTo>
                <a:lnTo>
                  <a:pt x="1072363" y="6554486"/>
                </a:lnTo>
                <a:lnTo>
                  <a:pt x="1149338" y="6359023"/>
                </a:lnTo>
                <a:close/>
                <a:moveTo>
                  <a:pt x="1061739" y="6172853"/>
                </a:moveTo>
                <a:lnTo>
                  <a:pt x="1040902" y="6184034"/>
                </a:lnTo>
                <a:lnTo>
                  <a:pt x="1152867" y="6350064"/>
                </a:lnTo>
                <a:lnTo>
                  <a:pt x="1208795" y="6208047"/>
                </a:lnTo>
                <a:close/>
                <a:moveTo>
                  <a:pt x="1027901" y="6164755"/>
                </a:moveTo>
                <a:lnTo>
                  <a:pt x="1036661" y="6177746"/>
                </a:lnTo>
                <a:lnTo>
                  <a:pt x="1050700" y="6170211"/>
                </a:lnTo>
                <a:close/>
                <a:moveTo>
                  <a:pt x="933129" y="6142074"/>
                </a:moveTo>
                <a:lnTo>
                  <a:pt x="950771" y="6223833"/>
                </a:lnTo>
                <a:lnTo>
                  <a:pt x="1029670" y="6181497"/>
                </a:lnTo>
                <a:lnTo>
                  <a:pt x="1016553" y="6162039"/>
                </a:lnTo>
                <a:close/>
                <a:moveTo>
                  <a:pt x="10906362" y="6095120"/>
                </a:moveTo>
                <a:lnTo>
                  <a:pt x="10611367" y="6202934"/>
                </a:lnTo>
                <a:lnTo>
                  <a:pt x="10573732" y="6730077"/>
                </a:lnTo>
                <a:close/>
                <a:moveTo>
                  <a:pt x="1265770" y="6063371"/>
                </a:moveTo>
                <a:lnTo>
                  <a:pt x="1071522" y="6167603"/>
                </a:lnTo>
                <a:lnTo>
                  <a:pt x="1211527" y="6201110"/>
                </a:lnTo>
                <a:close/>
                <a:moveTo>
                  <a:pt x="5066865" y="6063292"/>
                </a:moveTo>
                <a:lnTo>
                  <a:pt x="5097249" y="6220797"/>
                </a:lnTo>
                <a:lnTo>
                  <a:pt x="5163412" y="6190460"/>
                </a:lnTo>
                <a:close/>
                <a:moveTo>
                  <a:pt x="5465880" y="6059431"/>
                </a:moveTo>
                <a:lnTo>
                  <a:pt x="5174506" y="6193039"/>
                </a:lnTo>
                <a:lnTo>
                  <a:pt x="5248696" y="6290769"/>
                </a:lnTo>
                <a:lnTo>
                  <a:pt x="5524938" y="6336762"/>
                </a:lnTo>
                <a:close/>
                <a:moveTo>
                  <a:pt x="900188" y="5989415"/>
                </a:moveTo>
                <a:lnTo>
                  <a:pt x="931403" y="6134069"/>
                </a:lnTo>
                <a:lnTo>
                  <a:pt x="1010452" y="6152988"/>
                </a:lnTo>
                <a:close/>
                <a:moveTo>
                  <a:pt x="10974336" y="5981276"/>
                </a:moveTo>
                <a:lnTo>
                  <a:pt x="10921589" y="6081941"/>
                </a:lnTo>
                <a:lnTo>
                  <a:pt x="11008870" y="6050057"/>
                </a:lnTo>
                <a:close/>
                <a:moveTo>
                  <a:pt x="9669953" y="5979059"/>
                </a:moveTo>
                <a:lnTo>
                  <a:pt x="9585313" y="6027183"/>
                </a:lnTo>
                <a:lnTo>
                  <a:pt x="9629010" y="6065193"/>
                </a:lnTo>
                <a:close/>
                <a:moveTo>
                  <a:pt x="2495971" y="5967176"/>
                </a:moveTo>
                <a:lnTo>
                  <a:pt x="1801143" y="6342217"/>
                </a:lnTo>
                <a:lnTo>
                  <a:pt x="2604345" y="6534440"/>
                </a:lnTo>
                <a:lnTo>
                  <a:pt x="2649785" y="6486484"/>
                </a:lnTo>
                <a:close/>
                <a:moveTo>
                  <a:pt x="11473451" y="5887863"/>
                </a:moveTo>
                <a:lnTo>
                  <a:pt x="11019491" y="6053774"/>
                </a:lnTo>
                <a:lnTo>
                  <a:pt x="11145996" y="6305736"/>
                </a:lnTo>
                <a:lnTo>
                  <a:pt x="11209997" y="6236459"/>
                </a:lnTo>
                <a:cubicBezTo>
                  <a:pt x="11215181" y="6230628"/>
                  <a:pt x="11224898" y="6229981"/>
                  <a:pt x="11230730" y="6235811"/>
                </a:cubicBezTo>
                <a:cubicBezTo>
                  <a:pt x="11236562" y="6240993"/>
                  <a:pt x="11237210" y="6250710"/>
                  <a:pt x="11231379" y="6256541"/>
                </a:cubicBezTo>
                <a:lnTo>
                  <a:pt x="11160057" y="6333741"/>
                </a:lnTo>
                <a:lnTo>
                  <a:pt x="11329439" y="6671097"/>
                </a:lnTo>
                <a:lnTo>
                  <a:pt x="11558715" y="6580108"/>
                </a:lnTo>
                <a:lnTo>
                  <a:pt x="11485581" y="5986340"/>
                </a:lnTo>
                <a:lnTo>
                  <a:pt x="11282565" y="6040178"/>
                </a:lnTo>
                <a:cubicBezTo>
                  <a:pt x="11281269" y="6040826"/>
                  <a:pt x="11279973" y="6040826"/>
                  <a:pt x="11278678" y="6040826"/>
                </a:cubicBezTo>
                <a:cubicBezTo>
                  <a:pt x="11272199" y="6040826"/>
                  <a:pt x="11266367" y="6036291"/>
                  <a:pt x="11264422" y="6029813"/>
                </a:cubicBezTo>
                <a:cubicBezTo>
                  <a:pt x="11262480" y="6022041"/>
                  <a:pt x="11267015" y="6014267"/>
                  <a:pt x="11274789" y="6011675"/>
                </a:cubicBezTo>
                <a:lnTo>
                  <a:pt x="11481935" y="5956743"/>
                </a:lnTo>
                <a:close/>
                <a:moveTo>
                  <a:pt x="5008058" y="5797340"/>
                </a:moveTo>
                <a:lnTo>
                  <a:pt x="4922617" y="5861232"/>
                </a:lnTo>
                <a:lnTo>
                  <a:pt x="5053691" y="6033893"/>
                </a:lnTo>
                <a:close/>
                <a:moveTo>
                  <a:pt x="8680495" y="5773933"/>
                </a:moveTo>
                <a:lnTo>
                  <a:pt x="8394299" y="6171123"/>
                </a:lnTo>
                <a:lnTo>
                  <a:pt x="8490334" y="6327351"/>
                </a:lnTo>
                <a:lnTo>
                  <a:pt x="8852792" y="5929527"/>
                </a:lnTo>
                <a:close/>
                <a:moveTo>
                  <a:pt x="1733630" y="5694550"/>
                </a:moveTo>
                <a:lnTo>
                  <a:pt x="1751527" y="5794154"/>
                </a:lnTo>
                <a:lnTo>
                  <a:pt x="1784783" y="5776308"/>
                </a:lnTo>
                <a:close/>
                <a:moveTo>
                  <a:pt x="8029512" y="5592115"/>
                </a:moveTo>
                <a:lnTo>
                  <a:pt x="7246100" y="5816825"/>
                </a:lnTo>
                <a:lnTo>
                  <a:pt x="7400184" y="5890538"/>
                </a:lnTo>
                <a:cubicBezTo>
                  <a:pt x="7401480" y="5891186"/>
                  <a:pt x="7402775" y="5893130"/>
                  <a:pt x="7402128" y="5895072"/>
                </a:cubicBezTo>
                <a:cubicBezTo>
                  <a:pt x="7400833" y="5896368"/>
                  <a:pt x="7399536" y="5897663"/>
                  <a:pt x="7398240" y="5897663"/>
                </a:cubicBezTo>
                <a:lnTo>
                  <a:pt x="6847292" y="5861660"/>
                </a:lnTo>
                <a:lnTo>
                  <a:pt x="7059057" y="6391035"/>
                </a:lnTo>
                <a:lnTo>
                  <a:pt x="7512276" y="5915154"/>
                </a:lnTo>
                <a:cubicBezTo>
                  <a:pt x="7518108" y="5909324"/>
                  <a:pt x="7527178" y="5909324"/>
                  <a:pt x="7533010" y="5914507"/>
                </a:cubicBezTo>
                <a:cubicBezTo>
                  <a:pt x="7538841" y="5920337"/>
                  <a:pt x="7538841" y="5929406"/>
                  <a:pt x="7533658" y="5935236"/>
                </a:cubicBezTo>
                <a:lnTo>
                  <a:pt x="7071038" y="6420986"/>
                </a:lnTo>
                <a:lnTo>
                  <a:pt x="7210084" y="6768577"/>
                </a:lnTo>
                <a:lnTo>
                  <a:pt x="8260249" y="5967476"/>
                </a:lnTo>
                <a:close/>
                <a:moveTo>
                  <a:pt x="6734898" y="5580690"/>
                </a:moveTo>
                <a:lnTo>
                  <a:pt x="6844337" y="5854269"/>
                </a:lnTo>
                <a:lnTo>
                  <a:pt x="7380098" y="5889242"/>
                </a:lnTo>
                <a:lnTo>
                  <a:pt x="7235206" y="5819950"/>
                </a:lnTo>
                <a:lnTo>
                  <a:pt x="7233020" y="5820577"/>
                </a:lnTo>
                <a:cubicBezTo>
                  <a:pt x="7231724" y="5821224"/>
                  <a:pt x="7230427" y="5821224"/>
                  <a:pt x="7229132" y="5821224"/>
                </a:cubicBezTo>
                <a:cubicBezTo>
                  <a:pt x="7222653" y="5821224"/>
                  <a:pt x="7216822" y="5817338"/>
                  <a:pt x="7214877" y="5810859"/>
                </a:cubicBezTo>
                <a:lnTo>
                  <a:pt x="7215146" y="5810358"/>
                </a:lnTo>
                <a:close/>
                <a:moveTo>
                  <a:pt x="797138" y="5546822"/>
                </a:moveTo>
                <a:lnTo>
                  <a:pt x="624365" y="5566369"/>
                </a:lnTo>
                <a:lnTo>
                  <a:pt x="884637" y="5952315"/>
                </a:lnTo>
                <a:close/>
                <a:moveTo>
                  <a:pt x="6624782" y="5528030"/>
                </a:moveTo>
                <a:lnTo>
                  <a:pt x="6212087" y="5717268"/>
                </a:lnTo>
                <a:lnTo>
                  <a:pt x="6389775" y="6329002"/>
                </a:lnTo>
                <a:lnTo>
                  <a:pt x="6677504" y="6791665"/>
                </a:lnTo>
                <a:lnTo>
                  <a:pt x="7053763" y="6396593"/>
                </a:lnTo>
                <a:lnTo>
                  <a:pt x="6839574" y="5861155"/>
                </a:lnTo>
                <a:lnTo>
                  <a:pt x="6436716" y="5834827"/>
                </a:lnTo>
                <a:cubicBezTo>
                  <a:pt x="6434773" y="5834827"/>
                  <a:pt x="6433476" y="5832884"/>
                  <a:pt x="6433476" y="5830941"/>
                </a:cubicBezTo>
                <a:cubicBezTo>
                  <a:pt x="6433476" y="5828997"/>
                  <a:pt x="6435420" y="5827702"/>
                  <a:pt x="6437364" y="5827702"/>
                </a:cubicBezTo>
                <a:lnTo>
                  <a:pt x="6836619" y="5853765"/>
                </a:lnTo>
                <a:lnTo>
                  <a:pt x="6725604" y="5576245"/>
                </a:lnTo>
                <a:close/>
                <a:moveTo>
                  <a:pt x="6693678" y="5496439"/>
                </a:moveTo>
                <a:lnTo>
                  <a:pt x="6633789" y="5523900"/>
                </a:lnTo>
                <a:lnTo>
                  <a:pt x="6721437" y="5565830"/>
                </a:lnTo>
                <a:close/>
                <a:moveTo>
                  <a:pt x="8370768" y="5494230"/>
                </a:moveTo>
                <a:lnTo>
                  <a:pt x="8037052" y="5589952"/>
                </a:lnTo>
                <a:lnTo>
                  <a:pt x="8266286" y="5962871"/>
                </a:lnTo>
                <a:lnTo>
                  <a:pt x="8363653" y="5888596"/>
                </a:lnTo>
                <a:cubicBezTo>
                  <a:pt x="8366893" y="5886004"/>
                  <a:pt x="8370779" y="5885033"/>
                  <a:pt x="8374505" y="5885518"/>
                </a:cubicBezTo>
                <a:cubicBezTo>
                  <a:pt x="8378231" y="5886004"/>
                  <a:pt x="8381794" y="5887947"/>
                  <a:pt x="8384386" y="5891186"/>
                </a:cubicBezTo>
                <a:cubicBezTo>
                  <a:pt x="8389570" y="5897663"/>
                  <a:pt x="8388273" y="5906733"/>
                  <a:pt x="8381793" y="5911915"/>
                </a:cubicBezTo>
                <a:lnTo>
                  <a:pt x="8281835" y="5988167"/>
                </a:lnTo>
                <a:lnTo>
                  <a:pt x="8390111" y="6164309"/>
                </a:lnTo>
                <a:lnTo>
                  <a:pt x="8674984" y="5768955"/>
                </a:lnTo>
                <a:close/>
                <a:moveTo>
                  <a:pt x="4617944" y="5471998"/>
                </a:moveTo>
                <a:lnTo>
                  <a:pt x="4354016" y="6141811"/>
                </a:lnTo>
                <a:lnTo>
                  <a:pt x="5025643" y="6253632"/>
                </a:lnTo>
                <a:lnTo>
                  <a:pt x="5090357" y="6223958"/>
                </a:lnTo>
                <a:lnTo>
                  <a:pt x="5056807" y="6050044"/>
                </a:lnTo>
                <a:lnTo>
                  <a:pt x="4916773" y="5865601"/>
                </a:lnTo>
                <a:lnTo>
                  <a:pt x="4881691" y="5891834"/>
                </a:lnTo>
                <a:cubicBezTo>
                  <a:pt x="4878452" y="5893777"/>
                  <a:pt x="4875212" y="5894425"/>
                  <a:pt x="4872620" y="5894425"/>
                </a:cubicBezTo>
                <a:cubicBezTo>
                  <a:pt x="4868085" y="5894425"/>
                  <a:pt x="4863549" y="5892482"/>
                  <a:pt x="4860958" y="5888596"/>
                </a:cubicBezTo>
                <a:cubicBezTo>
                  <a:pt x="4856421" y="5882117"/>
                  <a:pt x="4857717" y="5873048"/>
                  <a:pt x="4864196" y="5867865"/>
                </a:cubicBezTo>
                <a:lnTo>
                  <a:pt x="4898831" y="5841967"/>
                </a:lnTo>
                <a:close/>
                <a:moveTo>
                  <a:pt x="778648" y="5461140"/>
                </a:moveTo>
                <a:lnTo>
                  <a:pt x="581965" y="5503495"/>
                </a:lnTo>
                <a:lnTo>
                  <a:pt x="619854" y="5559680"/>
                </a:lnTo>
                <a:lnTo>
                  <a:pt x="795621" y="5539794"/>
                </a:lnTo>
                <a:close/>
                <a:moveTo>
                  <a:pt x="1585397" y="5457642"/>
                </a:moveTo>
                <a:lnTo>
                  <a:pt x="804504" y="5545989"/>
                </a:lnTo>
                <a:lnTo>
                  <a:pt x="895734" y="5968770"/>
                </a:lnTo>
                <a:lnTo>
                  <a:pt x="1021796" y="6155703"/>
                </a:lnTo>
                <a:lnTo>
                  <a:pt x="1060485" y="6164962"/>
                </a:lnTo>
                <a:lnTo>
                  <a:pt x="1270045" y="6052512"/>
                </a:lnTo>
                <a:lnTo>
                  <a:pt x="1353732" y="5840011"/>
                </a:lnTo>
                <a:cubicBezTo>
                  <a:pt x="1354379" y="5838067"/>
                  <a:pt x="1356323" y="5837420"/>
                  <a:pt x="1358267" y="5838067"/>
                </a:cubicBezTo>
                <a:cubicBezTo>
                  <a:pt x="1360211" y="5838715"/>
                  <a:pt x="1360860" y="5840659"/>
                  <a:pt x="1360211" y="5842601"/>
                </a:cubicBezTo>
                <a:lnTo>
                  <a:pt x="1279516" y="6047431"/>
                </a:lnTo>
                <a:lnTo>
                  <a:pt x="1744223" y="5798073"/>
                </a:lnTo>
                <a:lnTo>
                  <a:pt x="1722394" y="5676595"/>
                </a:lnTo>
                <a:close/>
                <a:moveTo>
                  <a:pt x="1681104" y="5446815"/>
                </a:moveTo>
                <a:lnTo>
                  <a:pt x="1594126" y="5456655"/>
                </a:lnTo>
                <a:lnTo>
                  <a:pt x="1718601" y="5655483"/>
                </a:lnTo>
                <a:close/>
                <a:moveTo>
                  <a:pt x="496000" y="5389815"/>
                </a:moveTo>
                <a:lnTo>
                  <a:pt x="324314" y="5593115"/>
                </a:lnTo>
                <a:lnTo>
                  <a:pt x="611169" y="5560663"/>
                </a:lnTo>
                <a:lnTo>
                  <a:pt x="573815" y="5505250"/>
                </a:lnTo>
                <a:lnTo>
                  <a:pt x="451176" y="5531660"/>
                </a:lnTo>
                <a:cubicBezTo>
                  <a:pt x="449881" y="5532309"/>
                  <a:pt x="449232" y="5532309"/>
                  <a:pt x="447937" y="5532309"/>
                </a:cubicBezTo>
                <a:cubicBezTo>
                  <a:pt x="441457" y="5532309"/>
                  <a:pt x="434978" y="5527773"/>
                  <a:pt x="433683" y="5520648"/>
                </a:cubicBezTo>
                <a:cubicBezTo>
                  <a:pt x="431739" y="5512875"/>
                  <a:pt x="436922" y="5505101"/>
                  <a:pt x="444697" y="5503157"/>
                </a:cubicBezTo>
                <a:lnTo>
                  <a:pt x="556215" y="5479143"/>
                </a:lnTo>
                <a:close/>
                <a:moveTo>
                  <a:pt x="8962214" y="5382956"/>
                </a:moveTo>
                <a:lnTo>
                  <a:pt x="8684801" y="5767957"/>
                </a:lnTo>
                <a:lnTo>
                  <a:pt x="8857722" y="5924116"/>
                </a:lnTo>
                <a:lnTo>
                  <a:pt x="9046044" y="5717419"/>
                </a:lnTo>
                <a:close/>
                <a:moveTo>
                  <a:pt x="2704339" y="5369484"/>
                </a:moveTo>
                <a:lnTo>
                  <a:pt x="2427802" y="5634414"/>
                </a:lnTo>
                <a:lnTo>
                  <a:pt x="2520005" y="5945627"/>
                </a:lnTo>
                <a:lnTo>
                  <a:pt x="2915788" y="5732001"/>
                </a:lnTo>
                <a:lnTo>
                  <a:pt x="2851099" y="5652151"/>
                </a:lnTo>
                <a:cubicBezTo>
                  <a:pt x="2845916" y="5645673"/>
                  <a:pt x="2847212" y="5636604"/>
                  <a:pt x="2853043" y="5631421"/>
                </a:cubicBezTo>
                <a:cubicBezTo>
                  <a:pt x="2856283" y="5628831"/>
                  <a:pt x="2860171" y="5627860"/>
                  <a:pt x="2863896" y="5628264"/>
                </a:cubicBezTo>
                <a:cubicBezTo>
                  <a:pt x="2867622" y="5628668"/>
                  <a:pt x="2871185" y="5630450"/>
                  <a:pt x="2873776" y="5633365"/>
                </a:cubicBezTo>
                <a:lnTo>
                  <a:pt x="2942154" y="5717769"/>
                </a:lnTo>
                <a:lnTo>
                  <a:pt x="3104151" y="5630330"/>
                </a:lnTo>
                <a:close/>
                <a:moveTo>
                  <a:pt x="1491530" y="5307623"/>
                </a:moveTo>
                <a:lnTo>
                  <a:pt x="785859" y="5459587"/>
                </a:lnTo>
                <a:lnTo>
                  <a:pt x="802987" y="5538961"/>
                </a:lnTo>
                <a:lnTo>
                  <a:pt x="1581190" y="5450920"/>
                </a:lnTo>
                <a:close/>
                <a:moveTo>
                  <a:pt x="10628420" y="5292318"/>
                </a:moveTo>
                <a:lnTo>
                  <a:pt x="9943299" y="5422183"/>
                </a:lnTo>
                <a:lnTo>
                  <a:pt x="9687514" y="5960051"/>
                </a:lnTo>
                <a:lnTo>
                  <a:pt x="10441555" y="5531661"/>
                </a:lnTo>
                <a:cubicBezTo>
                  <a:pt x="10443499" y="5530365"/>
                  <a:pt x="10445443" y="5531012"/>
                  <a:pt x="10446739" y="5532956"/>
                </a:cubicBezTo>
                <a:cubicBezTo>
                  <a:pt x="10448034" y="5534900"/>
                  <a:pt x="10447387" y="5536844"/>
                  <a:pt x="10445443" y="5538139"/>
                </a:cubicBezTo>
                <a:lnTo>
                  <a:pt x="9681631" y="5972419"/>
                </a:lnTo>
                <a:lnTo>
                  <a:pt x="9635025" y="6070425"/>
                </a:lnTo>
                <a:lnTo>
                  <a:pt x="10024867" y="6409522"/>
                </a:lnTo>
                <a:lnTo>
                  <a:pt x="10604544" y="6197760"/>
                </a:lnTo>
                <a:lnTo>
                  <a:pt x="10633990" y="5785596"/>
                </a:lnTo>
                <a:cubicBezTo>
                  <a:pt x="10633990" y="5783652"/>
                  <a:pt x="10635934" y="5782357"/>
                  <a:pt x="10637878" y="5782357"/>
                </a:cubicBezTo>
                <a:cubicBezTo>
                  <a:pt x="10639821" y="5782357"/>
                  <a:pt x="10641117" y="5784300"/>
                  <a:pt x="10641117" y="5786243"/>
                </a:cubicBezTo>
                <a:lnTo>
                  <a:pt x="10611929" y="6195062"/>
                </a:lnTo>
                <a:lnTo>
                  <a:pt x="10911297" y="6085700"/>
                </a:lnTo>
                <a:lnTo>
                  <a:pt x="10970256" y="5973152"/>
                </a:lnTo>
                <a:close/>
                <a:moveTo>
                  <a:pt x="5702002" y="5278424"/>
                </a:moveTo>
                <a:lnTo>
                  <a:pt x="5014614" y="5792439"/>
                </a:lnTo>
                <a:lnTo>
                  <a:pt x="5063749" y="6047142"/>
                </a:lnTo>
                <a:lnTo>
                  <a:pt x="5170189" y="6187351"/>
                </a:lnTo>
                <a:lnTo>
                  <a:pt x="5464393" y="6052448"/>
                </a:lnTo>
                <a:lnTo>
                  <a:pt x="5377356" y="5643729"/>
                </a:lnTo>
                <a:cubicBezTo>
                  <a:pt x="5376708" y="5641785"/>
                  <a:pt x="5378003" y="5639843"/>
                  <a:pt x="5379947" y="5639195"/>
                </a:cubicBezTo>
                <a:cubicBezTo>
                  <a:pt x="5381891" y="5638546"/>
                  <a:pt x="5383835" y="5639843"/>
                  <a:pt x="5384482" y="5641785"/>
                </a:cubicBezTo>
                <a:lnTo>
                  <a:pt x="5471263" y="6049298"/>
                </a:lnTo>
                <a:lnTo>
                  <a:pt x="5828125" y="5885662"/>
                </a:lnTo>
                <a:close/>
                <a:moveTo>
                  <a:pt x="1649961" y="5273504"/>
                </a:moveTo>
                <a:lnTo>
                  <a:pt x="1499721" y="5305859"/>
                </a:lnTo>
                <a:lnTo>
                  <a:pt x="1589917" y="5449933"/>
                </a:lnTo>
                <a:lnTo>
                  <a:pt x="1679835" y="5439759"/>
                </a:lnTo>
                <a:close/>
                <a:moveTo>
                  <a:pt x="6081677" y="5268303"/>
                </a:moveTo>
                <a:lnTo>
                  <a:pt x="6210122" y="5710503"/>
                </a:lnTo>
                <a:lnTo>
                  <a:pt x="6616599" y="5524117"/>
                </a:lnTo>
                <a:close/>
                <a:moveTo>
                  <a:pt x="1967004" y="5205230"/>
                </a:moveTo>
                <a:lnTo>
                  <a:pt x="1657671" y="5271845"/>
                </a:lnTo>
                <a:lnTo>
                  <a:pt x="1687684" y="5438871"/>
                </a:lnTo>
                <a:lnTo>
                  <a:pt x="1879770" y="5417140"/>
                </a:lnTo>
                <a:close/>
                <a:moveTo>
                  <a:pt x="2890276" y="5191352"/>
                </a:moveTo>
                <a:lnTo>
                  <a:pt x="2709937" y="5364122"/>
                </a:lnTo>
                <a:lnTo>
                  <a:pt x="3111712" y="5626249"/>
                </a:lnTo>
                <a:lnTo>
                  <a:pt x="3295358" y="5527125"/>
                </a:lnTo>
                <a:close/>
                <a:moveTo>
                  <a:pt x="5858357" y="5161506"/>
                </a:moveTo>
                <a:lnTo>
                  <a:pt x="5708498" y="5273566"/>
                </a:lnTo>
                <a:lnTo>
                  <a:pt x="5834946" y="5882534"/>
                </a:lnTo>
                <a:lnTo>
                  <a:pt x="6183377" y="5722766"/>
                </a:lnTo>
                <a:lnTo>
                  <a:pt x="6051848" y="5269952"/>
                </a:lnTo>
                <a:lnTo>
                  <a:pt x="6058637" y="5257284"/>
                </a:lnTo>
                <a:close/>
                <a:moveTo>
                  <a:pt x="11403926" y="5145320"/>
                </a:moveTo>
                <a:lnTo>
                  <a:pt x="10636413" y="5290803"/>
                </a:lnTo>
                <a:lnTo>
                  <a:pt x="10974727" y="5964619"/>
                </a:lnTo>
                <a:close/>
                <a:moveTo>
                  <a:pt x="11417034" y="5142835"/>
                </a:moveTo>
                <a:lnTo>
                  <a:pt x="11413299" y="5143544"/>
                </a:lnTo>
                <a:lnTo>
                  <a:pt x="10978806" y="5972744"/>
                </a:lnTo>
                <a:lnTo>
                  <a:pt x="11016267" y="6047354"/>
                </a:lnTo>
                <a:lnTo>
                  <a:pt x="11472564" y="5880664"/>
                </a:lnTo>
                <a:lnTo>
                  <a:pt x="11425110" y="5495385"/>
                </a:lnTo>
                <a:cubicBezTo>
                  <a:pt x="11423814" y="5487612"/>
                  <a:pt x="11429645" y="5479838"/>
                  <a:pt x="11438068" y="5479190"/>
                </a:cubicBezTo>
                <a:cubicBezTo>
                  <a:pt x="11445843" y="5478542"/>
                  <a:pt x="11453618" y="5483724"/>
                  <a:pt x="11454266" y="5492146"/>
                </a:cubicBezTo>
                <a:lnTo>
                  <a:pt x="11500848" y="5870333"/>
                </a:lnTo>
                <a:lnTo>
                  <a:pt x="11894861" y="5726395"/>
                </a:lnTo>
                <a:close/>
                <a:moveTo>
                  <a:pt x="2332079" y="5126613"/>
                </a:moveTo>
                <a:lnTo>
                  <a:pt x="1975285" y="5203447"/>
                </a:lnTo>
                <a:lnTo>
                  <a:pt x="1887684" y="5416244"/>
                </a:lnTo>
                <a:lnTo>
                  <a:pt x="2224543" y="5378134"/>
                </a:lnTo>
                <a:cubicBezTo>
                  <a:pt x="2226487" y="5378134"/>
                  <a:pt x="2228430" y="5379429"/>
                  <a:pt x="2228430" y="5381373"/>
                </a:cubicBezTo>
                <a:cubicBezTo>
                  <a:pt x="2228430" y="5383317"/>
                  <a:pt x="2227134" y="5385259"/>
                  <a:pt x="2225192" y="5385259"/>
                </a:cubicBezTo>
                <a:lnTo>
                  <a:pt x="1884576" y="5423795"/>
                </a:lnTo>
                <a:lnTo>
                  <a:pt x="1840972" y="5529718"/>
                </a:lnTo>
                <a:cubicBezTo>
                  <a:pt x="1840972" y="5531014"/>
                  <a:pt x="1839674" y="5531661"/>
                  <a:pt x="1837733" y="5531661"/>
                </a:cubicBezTo>
                <a:cubicBezTo>
                  <a:pt x="1837085" y="5531661"/>
                  <a:pt x="1837085" y="5531661"/>
                  <a:pt x="1836437" y="5531661"/>
                </a:cubicBezTo>
                <a:cubicBezTo>
                  <a:pt x="1834493" y="5531014"/>
                  <a:pt x="1833845" y="5529071"/>
                  <a:pt x="1834493" y="5527127"/>
                </a:cubicBezTo>
                <a:lnTo>
                  <a:pt x="1876663" y="5424690"/>
                </a:lnTo>
                <a:lnTo>
                  <a:pt x="1688952" y="5445927"/>
                </a:lnTo>
                <a:lnTo>
                  <a:pt x="1729832" y="5673425"/>
                </a:lnTo>
                <a:lnTo>
                  <a:pt x="1791863" y="5772509"/>
                </a:lnTo>
                <a:lnTo>
                  <a:pt x="1825422" y="5754502"/>
                </a:lnTo>
                <a:cubicBezTo>
                  <a:pt x="1827365" y="5753854"/>
                  <a:pt x="1829309" y="5754502"/>
                  <a:pt x="1830605" y="5755798"/>
                </a:cubicBezTo>
                <a:cubicBezTo>
                  <a:pt x="1831254" y="5757741"/>
                  <a:pt x="1830605" y="5759685"/>
                  <a:pt x="1829309" y="5760980"/>
                </a:cubicBezTo>
                <a:lnTo>
                  <a:pt x="1795876" y="5778920"/>
                </a:lnTo>
                <a:lnTo>
                  <a:pt x="1977684" y="6069329"/>
                </a:lnTo>
                <a:cubicBezTo>
                  <a:pt x="1978980" y="6071272"/>
                  <a:pt x="1978332" y="6073216"/>
                  <a:pt x="1976389" y="6074511"/>
                </a:cubicBezTo>
                <a:cubicBezTo>
                  <a:pt x="1975092" y="6075159"/>
                  <a:pt x="1974445" y="6075159"/>
                  <a:pt x="1973796" y="6075159"/>
                </a:cubicBezTo>
                <a:cubicBezTo>
                  <a:pt x="1972501" y="6075159"/>
                  <a:pt x="1971204" y="6074511"/>
                  <a:pt x="1970557" y="6073216"/>
                </a:cubicBezTo>
                <a:lnTo>
                  <a:pt x="1788795" y="5782720"/>
                </a:lnTo>
                <a:lnTo>
                  <a:pt x="1752931" y="5801965"/>
                </a:lnTo>
                <a:lnTo>
                  <a:pt x="1810519" y="6122448"/>
                </a:lnTo>
                <a:cubicBezTo>
                  <a:pt x="1811167" y="6124391"/>
                  <a:pt x="1809872" y="6126335"/>
                  <a:pt x="1807279" y="6126982"/>
                </a:cubicBezTo>
                <a:cubicBezTo>
                  <a:pt x="1807279" y="6126982"/>
                  <a:pt x="1806632" y="6126982"/>
                  <a:pt x="1806632" y="6126982"/>
                </a:cubicBezTo>
                <a:cubicBezTo>
                  <a:pt x="1804689" y="6126982"/>
                  <a:pt x="1803392" y="6125687"/>
                  <a:pt x="1802744" y="6123743"/>
                </a:cubicBezTo>
                <a:lnTo>
                  <a:pt x="1745627" y="5805884"/>
                </a:lnTo>
                <a:lnTo>
                  <a:pt x="1275239" y="6058290"/>
                </a:lnTo>
                <a:lnTo>
                  <a:pt x="1218332" y="6202738"/>
                </a:lnTo>
                <a:lnTo>
                  <a:pt x="1790134" y="6339582"/>
                </a:lnTo>
                <a:lnTo>
                  <a:pt x="2493781" y="5959782"/>
                </a:lnTo>
                <a:lnTo>
                  <a:pt x="2404129" y="5657094"/>
                </a:lnTo>
                <a:lnTo>
                  <a:pt x="2143552" y="5906733"/>
                </a:lnTo>
                <a:cubicBezTo>
                  <a:pt x="2142904" y="5907380"/>
                  <a:pt x="2141609" y="5908029"/>
                  <a:pt x="2140960" y="5908029"/>
                </a:cubicBezTo>
                <a:cubicBezTo>
                  <a:pt x="2140312" y="5908029"/>
                  <a:pt x="2139016" y="5907380"/>
                  <a:pt x="2138369" y="5906733"/>
                </a:cubicBezTo>
                <a:cubicBezTo>
                  <a:pt x="2137073" y="5905438"/>
                  <a:pt x="2137073" y="5902846"/>
                  <a:pt x="2138369" y="5901550"/>
                </a:cubicBezTo>
                <a:lnTo>
                  <a:pt x="2401787" y="5649189"/>
                </a:lnTo>
                <a:lnTo>
                  <a:pt x="2283513" y="5249872"/>
                </a:lnTo>
                <a:cubicBezTo>
                  <a:pt x="2280922" y="5242098"/>
                  <a:pt x="2285460" y="5234325"/>
                  <a:pt x="2293235" y="5231734"/>
                </a:cubicBezTo>
                <a:cubicBezTo>
                  <a:pt x="2301009" y="5229142"/>
                  <a:pt x="2308784" y="5233677"/>
                  <a:pt x="2311378" y="5241450"/>
                </a:cubicBezTo>
                <a:lnTo>
                  <a:pt x="2425459" y="5626510"/>
                </a:lnTo>
                <a:lnTo>
                  <a:pt x="2698038" y="5365373"/>
                </a:lnTo>
                <a:close/>
                <a:moveTo>
                  <a:pt x="9153078" y="5118071"/>
                </a:moveTo>
                <a:lnTo>
                  <a:pt x="8983851" y="5352928"/>
                </a:lnTo>
                <a:lnTo>
                  <a:pt x="9068846" y="5692393"/>
                </a:lnTo>
                <a:lnTo>
                  <a:pt x="9479168" y="5242035"/>
                </a:lnTo>
                <a:close/>
                <a:moveTo>
                  <a:pt x="701949" y="5105697"/>
                </a:moveTo>
                <a:lnTo>
                  <a:pt x="428890" y="5276506"/>
                </a:lnTo>
                <a:lnTo>
                  <a:pt x="484058" y="5358315"/>
                </a:lnTo>
                <a:lnTo>
                  <a:pt x="604085" y="5216185"/>
                </a:lnTo>
                <a:cubicBezTo>
                  <a:pt x="609269" y="5209708"/>
                  <a:pt x="618339" y="5209060"/>
                  <a:pt x="624819" y="5214243"/>
                </a:cubicBezTo>
                <a:cubicBezTo>
                  <a:pt x="631298" y="5219424"/>
                  <a:pt x="631946" y="5228495"/>
                  <a:pt x="626763" y="5234972"/>
                </a:cubicBezTo>
                <a:lnTo>
                  <a:pt x="501171" y="5383691"/>
                </a:lnTo>
                <a:lnTo>
                  <a:pt x="564360" y="5477389"/>
                </a:lnTo>
                <a:lnTo>
                  <a:pt x="772483" y="5432569"/>
                </a:lnTo>
                <a:close/>
                <a:moveTo>
                  <a:pt x="5666143" y="5069583"/>
                </a:moveTo>
                <a:lnTo>
                  <a:pt x="5701840" y="5241495"/>
                </a:lnTo>
                <a:lnTo>
                  <a:pt x="5828136" y="5147052"/>
                </a:lnTo>
                <a:close/>
                <a:moveTo>
                  <a:pt x="2713167" y="5044546"/>
                </a:moveTo>
                <a:lnTo>
                  <a:pt x="2342467" y="5124375"/>
                </a:lnTo>
                <a:lnTo>
                  <a:pt x="2703635" y="5360011"/>
                </a:lnTo>
                <a:lnTo>
                  <a:pt x="2884598" y="5186645"/>
                </a:lnTo>
                <a:close/>
                <a:moveTo>
                  <a:pt x="8901059" y="5022265"/>
                </a:moveTo>
                <a:lnTo>
                  <a:pt x="8981504" y="5343557"/>
                </a:lnTo>
                <a:lnTo>
                  <a:pt x="9145935" y="5115355"/>
                </a:lnTo>
                <a:close/>
                <a:moveTo>
                  <a:pt x="7086723" y="5008497"/>
                </a:moveTo>
                <a:lnTo>
                  <a:pt x="6531044" y="5071089"/>
                </a:lnTo>
                <a:lnTo>
                  <a:pt x="6697439" y="5487049"/>
                </a:lnTo>
                <a:lnTo>
                  <a:pt x="7214195" y="5250095"/>
                </a:lnTo>
                <a:close/>
                <a:moveTo>
                  <a:pt x="2075759" y="4959381"/>
                </a:moveTo>
                <a:lnTo>
                  <a:pt x="1988791" y="5170640"/>
                </a:lnTo>
                <a:lnTo>
                  <a:pt x="2297625" y="5104133"/>
                </a:lnTo>
                <a:close/>
                <a:moveTo>
                  <a:pt x="7569758" y="4954088"/>
                </a:moveTo>
                <a:lnTo>
                  <a:pt x="7147813" y="5001616"/>
                </a:lnTo>
                <a:lnTo>
                  <a:pt x="7548840" y="5127358"/>
                </a:lnTo>
                <a:close/>
                <a:moveTo>
                  <a:pt x="5407746" y="4946011"/>
                </a:moveTo>
                <a:lnTo>
                  <a:pt x="5404178" y="4949773"/>
                </a:lnTo>
                <a:lnTo>
                  <a:pt x="5582101" y="5118371"/>
                </a:lnTo>
                <a:cubicBezTo>
                  <a:pt x="5583398" y="5119666"/>
                  <a:pt x="5583398" y="5122257"/>
                  <a:pt x="5582101" y="5123552"/>
                </a:cubicBezTo>
                <a:cubicBezTo>
                  <a:pt x="5581453" y="5123552"/>
                  <a:pt x="5580158" y="5124200"/>
                  <a:pt x="5579510" y="5124200"/>
                </a:cubicBezTo>
                <a:cubicBezTo>
                  <a:pt x="5578861" y="5124200"/>
                  <a:pt x="5577566" y="5123552"/>
                  <a:pt x="5576918" y="5122904"/>
                </a:cubicBezTo>
                <a:lnTo>
                  <a:pt x="5399401" y="4954809"/>
                </a:lnTo>
                <a:lnTo>
                  <a:pt x="5383182" y="4971909"/>
                </a:lnTo>
                <a:lnTo>
                  <a:pt x="5259432" y="5444209"/>
                </a:lnTo>
                <a:cubicBezTo>
                  <a:pt x="5259432" y="5446152"/>
                  <a:pt x="5257488" y="5447448"/>
                  <a:pt x="5256193" y="5447448"/>
                </a:cubicBezTo>
                <a:cubicBezTo>
                  <a:pt x="5256193" y="5447448"/>
                  <a:pt x="5255545" y="5447448"/>
                  <a:pt x="5255545" y="5447448"/>
                </a:cubicBezTo>
                <a:cubicBezTo>
                  <a:pt x="5253600" y="5446799"/>
                  <a:pt x="5252306" y="5444857"/>
                  <a:pt x="5252953" y="5442913"/>
                </a:cubicBezTo>
                <a:lnTo>
                  <a:pt x="5373583" y="4982028"/>
                </a:lnTo>
                <a:lnTo>
                  <a:pt x="4945367" y="5433486"/>
                </a:lnTo>
                <a:lnTo>
                  <a:pt x="5008367" y="5760058"/>
                </a:lnTo>
                <a:lnTo>
                  <a:pt x="5695342" y="5246354"/>
                </a:lnTo>
                <a:lnTo>
                  <a:pt x="5657797" y="5065593"/>
                </a:lnTo>
                <a:close/>
                <a:moveTo>
                  <a:pt x="5389996" y="4945903"/>
                </a:moveTo>
                <a:lnTo>
                  <a:pt x="5387036" y="4957198"/>
                </a:lnTo>
                <a:lnTo>
                  <a:pt x="5394081" y="4949771"/>
                </a:lnTo>
                <a:close/>
                <a:moveTo>
                  <a:pt x="7632244" y="4945838"/>
                </a:moveTo>
                <a:lnTo>
                  <a:pt x="7629551" y="4947353"/>
                </a:lnTo>
                <a:lnTo>
                  <a:pt x="7577601" y="4953205"/>
                </a:lnTo>
                <a:lnTo>
                  <a:pt x="7556361" y="5129716"/>
                </a:lnTo>
                <a:lnTo>
                  <a:pt x="7737106" y="5186388"/>
                </a:lnTo>
                <a:cubicBezTo>
                  <a:pt x="7739050" y="5187036"/>
                  <a:pt x="7740346" y="5188979"/>
                  <a:pt x="7739699" y="5190922"/>
                </a:cubicBezTo>
                <a:cubicBezTo>
                  <a:pt x="7739050" y="5192218"/>
                  <a:pt x="7737755" y="5193513"/>
                  <a:pt x="7736459" y="5193513"/>
                </a:cubicBezTo>
                <a:cubicBezTo>
                  <a:pt x="7735811" y="5193513"/>
                  <a:pt x="7735811" y="5193513"/>
                  <a:pt x="7735164" y="5193513"/>
                </a:cubicBezTo>
                <a:lnTo>
                  <a:pt x="7555464" y="5137168"/>
                </a:lnTo>
                <a:lnTo>
                  <a:pt x="7541434" y="5253758"/>
                </a:lnTo>
                <a:cubicBezTo>
                  <a:pt x="7541434" y="5255054"/>
                  <a:pt x="7539489" y="5256997"/>
                  <a:pt x="7537546" y="5256997"/>
                </a:cubicBezTo>
                <a:cubicBezTo>
                  <a:pt x="7534953" y="5256997"/>
                  <a:pt x="7533658" y="5255054"/>
                  <a:pt x="7533658" y="5253111"/>
                </a:cubicBezTo>
                <a:lnTo>
                  <a:pt x="7547941" y="5134809"/>
                </a:lnTo>
                <a:lnTo>
                  <a:pt x="7129665" y="5003660"/>
                </a:lnTo>
                <a:lnTo>
                  <a:pt x="7094775" y="5007590"/>
                </a:lnTo>
                <a:lnTo>
                  <a:pt x="7221064" y="5246946"/>
                </a:lnTo>
                <a:lnTo>
                  <a:pt x="7365845" y="5180558"/>
                </a:lnTo>
                <a:cubicBezTo>
                  <a:pt x="7367788" y="5179910"/>
                  <a:pt x="7369732" y="5180558"/>
                  <a:pt x="7370381" y="5182500"/>
                </a:cubicBezTo>
                <a:cubicBezTo>
                  <a:pt x="7371028" y="5184444"/>
                  <a:pt x="7370381" y="5186388"/>
                  <a:pt x="7368437" y="5187036"/>
                </a:cubicBezTo>
                <a:lnTo>
                  <a:pt x="7224321" y="5253119"/>
                </a:lnTo>
                <a:lnTo>
                  <a:pt x="7453314" y="5687131"/>
                </a:lnTo>
                <a:cubicBezTo>
                  <a:pt x="7453962" y="5689074"/>
                  <a:pt x="7453314" y="5691018"/>
                  <a:pt x="7452018" y="5692313"/>
                </a:cubicBezTo>
                <a:cubicBezTo>
                  <a:pt x="7451371" y="5692313"/>
                  <a:pt x="7450722" y="5692961"/>
                  <a:pt x="7450074" y="5692961"/>
                </a:cubicBezTo>
                <a:cubicBezTo>
                  <a:pt x="7448778" y="5692961"/>
                  <a:pt x="7447483" y="5692313"/>
                  <a:pt x="7446836" y="5691018"/>
                </a:cubicBezTo>
                <a:lnTo>
                  <a:pt x="7217452" y="5256269"/>
                </a:lnTo>
                <a:lnTo>
                  <a:pt x="6700030" y="5493526"/>
                </a:lnTo>
                <a:lnTo>
                  <a:pt x="6730732" y="5570277"/>
                </a:lnTo>
                <a:lnTo>
                  <a:pt x="7218703" y="5803719"/>
                </a:lnTo>
                <a:lnTo>
                  <a:pt x="7224596" y="5792721"/>
                </a:lnTo>
                <a:lnTo>
                  <a:pt x="8013693" y="5566380"/>
                </a:lnTo>
                <a:close/>
                <a:moveTo>
                  <a:pt x="5392527" y="4938733"/>
                </a:moveTo>
                <a:lnTo>
                  <a:pt x="5398860" y="4944733"/>
                </a:lnTo>
                <a:lnTo>
                  <a:pt x="5400799" y="4942688"/>
                </a:lnTo>
                <a:close/>
                <a:moveTo>
                  <a:pt x="11521649" y="4936764"/>
                </a:moveTo>
                <a:lnTo>
                  <a:pt x="11429834" y="5111987"/>
                </a:lnTo>
                <a:lnTo>
                  <a:pt x="11444724" y="5130171"/>
                </a:lnTo>
                <a:lnTo>
                  <a:pt x="11691049" y="5083447"/>
                </a:lnTo>
                <a:close/>
                <a:moveTo>
                  <a:pt x="655369" y="4889836"/>
                </a:moveTo>
                <a:lnTo>
                  <a:pt x="200737" y="4938187"/>
                </a:lnTo>
                <a:lnTo>
                  <a:pt x="424658" y="5270232"/>
                </a:lnTo>
                <a:lnTo>
                  <a:pt x="700251" y="5097827"/>
                </a:lnTo>
                <a:close/>
                <a:moveTo>
                  <a:pt x="3580660" y="4887754"/>
                </a:moveTo>
                <a:cubicBezTo>
                  <a:pt x="3581955" y="4886459"/>
                  <a:pt x="3584547" y="4886459"/>
                  <a:pt x="3585842" y="4887754"/>
                </a:cubicBezTo>
                <a:lnTo>
                  <a:pt x="4390562" y="5786243"/>
                </a:lnTo>
                <a:cubicBezTo>
                  <a:pt x="4391859" y="5787538"/>
                  <a:pt x="4391859" y="5790129"/>
                  <a:pt x="4390562" y="5791426"/>
                </a:cubicBezTo>
                <a:cubicBezTo>
                  <a:pt x="4389913" y="5792721"/>
                  <a:pt x="4388618" y="5792721"/>
                  <a:pt x="4387970" y="5792721"/>
                </a:cubicBezTo>
                <a:cubicBezTo>
                  <a:pt x="4386675" y="5792721"/>
                  <a:pt x="4386026" y="5792073"/>
                  <a:pt x="4385378" y="5791426"/>
                </a:cubicBezTo>
                <a:lnTo>
                  <a:pt x="3580660" y="4892937"/>
                </a:lnTo>
                <a:cubicBezTo>
                  <a:pt x="3579365" y="4891642"/>
                  <a:pt x="3579365" y="4889051"/>
                  <a:pt x="3580660" y="4887754"/>
                </a:cubicBezTo>
                <a:close/>
                <a:moveTo>
                  <a:pt x="7587289" y="4872704"/>
                </a:moveTo>
                <a:lnTo>
                  <a:pt x="7581202" y="4923283"/>
                </a:lnTo>
                <a:lnTo>
                  <a:pt x="7615973" y="4919366"/>
                </a:lnTo>
                <a:close/>
                <a:moveTo>
                  <a:pt x="1178621" y="4807523"/>
                </a:moveTo>
                <a:lnTo>
                  <a:pt x="708598" y="5101538"/>
                </a:lnTo>
                <a:lnTo>
                  <a:pt x="779694" y="5431016"/>
                </a:lnTo>
                <a:lnTo>
                  <a:pt x="1475045" y="5281275"/>
                </a:lnTo>
                <a:close/>
                <a:moveTo>
                  <a:pt x="8361072" y="4773296"/>
                </a:moveTo>
                <a:lnTo>
                  <a:pt x="8295942" y="4784765"/>
                </a:lnTo>
                <a:lnTo>
                  <a:pt x="8322969" y="4795040"/>
                </a:lnTo>
                <a:close/>
                <a:moveTo>
                  <a:pt x="11614875" y="4742638"/>
                </a:moveTo>
                <a:lnTo>
                  <a:pt x="11470002" y="4882286"/>
                </a:lnTo>
                <a:lnTo>
                  <a:pt x="11519340" y="4925007"/>
                </a:lnTo>
                <a:close/>
                <a:moveTo>
                  <a:pt x="8790455" y="4697681"/>
                </a:moveTo>
                <a:lnTo>
                  <a:pt x="8383113" y="4769414"/>
                </a:lnTo>
                <a:lnTo>
                  <a:pt x="8332115" y="4798516"/>
                </a:lnTo>
                <a:lnTo>
                  <a:pt x="8866660" y="5001725"/>
                </a:lnTo>
                <a:close/>
                <a:moveTo>
                  <a:pt x="2211784" y="4628948"/>
                </a:moveTo>
                <a:lnTo>
                  <a:pt x="2078682" y="4952275"/>
                </a:lnTo>
                <a:lnTo>
                  <a:pt x="2308012" y="5101896"/>
                </a:lnTo>
                <a:lnTo>
                  <a:pt x="2684536" y="5020812"/>
                </a:lnTo>
                <a:close/>
                <a:moveTo>
                  <a:pt x="1527060" y="4589562"/>
                </a:moveTo>
                <a:lnTo>
                  <a:pt x="1185176" y="4803423"/>
                </a:lnTo>
                <a:lnTo>
                  <a:pt x="1483227" y="5279513"/>
                </a:lnTo>
                <a:lnTo>
                  <a:pt x="1644788" y="5244721"/>
                </a:lnTo>
                <a:close/>
                <a:moveTo>
                  <a:pt x="9505437" y="4571772"/>
                </a:moveTo>
                <a:lnTo>
                  <a:pt x="8818551" y="4692733"/>
                </a:lnTo>
                <a:lnTo>
                  <a:pt x="8898994" y="5014017"/>
                </a:lnTo>
                <a:lnTo>
                  <a:pt x="9150156" y="5109497"/>
                </a:lnTo>
                <a:lnTo>
                  <a:pt x="9273991" y="4937635"/>
                </a:lnTo>
                <a:cubicBezTo>
                  <a:pt x="9275286" y="4935692"/>
                  <a:pt x="9277230" y="4935692"/>
                  <a:pt x="9279174" y="4936988"/>
                </a:cubicBezTo>
                <a:cubicBezTo>
                  <a:pt x="9281118" y="4938283"/>
                  <a:pt x="9281118" y="4940226"/>
                  <a:pt x="9279822" y="4942170"/>
                </a:cubicBezTo>
                <a:lnTo>
                  <a:pt x="9157299" y="5112212"/>
                </a:lnTo>
                <a:lnTo>
                  <a:pt x="9484218" y="5236491"/>
                </a:lnTo>
                <a:lnTo>
                  <a:pt x="9747580" y="4947434"/>
                </a:lnTo>
                <a:lnTo>
                  <a:pt x="9448932" y="5005654"/>
                </a:lnTo>
                <a:cubicBezTo>
                  <a:pt x="9448932" y="5005654"/>
                  <a:pt x="9448283" y="5005654"/>
                  <a:pt x="9448283" y="5005654"/>
                </a:cubicBezTo>
                <a:cubicBezTo>
                  <a:pt x="9446339" y="5005654"/>
                  <a:pt x="9445044" y="5004359"/>
                  <a:pt x="9444395" y="5002415"/>
                </a:cubicBezTo>
                <a:cubicBezTo>
                  <a:pt x="9443748" y="5000472"/>
                  <a:pt x="9445044" y="4998529"/>
                  <a:pt x="9446987" y="4997881"/>
                </a:cubicBezTo>
                <a:lnTo>
                  <a:pt x="9752373" y="4938489"/>
                </a:lnTo>
                <a:close/>
                <a:moveTo>
                  <a:pt x="8755211" y="4557069"/>
                </a:moveTo>
                <a:lnTo>
                  <a:pt x="8403150" y="4757980"/>
                </a:lnTo>
                <a:lnTo>
                  <a:pt x="8788553" y="4690096"/>
                </a:lnTo>
                <a:close/>
                <a:moveTo>
                  <a:pt x="10242303" y="4523294"/>
                </a:moveTo>
                <a:lnTo>
                  <a:pt x="10133007" y="4599051"/>
                </a:lnTo>
                <a:lnTo>
                  <a:pt x="10082853" y="4874217"/>
                </a:lnTo>
                <a:lnTo>
                  <a:pt x="10388639" y="4814747"/>
                </a:lnTo>
                <a:close/>
                <a:moveTo>
                  <a:pt x="10128526" y="4462046"/>
                </a:moveTo>
                <a:lnTo>
                  <a:pt x="9513570" y="4570340"/>
                </a:lnTo>
                <a:lnTo>
                  <a:pt x="9759032" y="4934865"/>
                </a:lnTo>
                <a:lnTo>
                  <a:pt x="9880451" y="4801599"/>
                </a:lnTo>
                <a:cubicBezTo>
                  <a:pt x="9881746" y="4800304"/>
                  <a:pt x="9884338" y="4800304"/>
                  <a:pt x="9885635" y="4801599"/>
                </a:cubicBezTo>
                <a:cubicBezTo>
                  <a:pt x="9886930" y="4802895"/>
                  <a:pt x="9886930" y="4805486"/>
                  <a:pt x="9885635" y="4806781"/>
                </a:cubicBezTo>
                <a:lnTo>
                  <a:pt x="9768492" y="4935354"/>
                </a:lnTo>
                <a:lnTo>
                  <a:pt x="10052316" y="4880156"/>
                </a:lnTo>
                <a:lnTo>
                  <a:pt x="10099294" y="4622420"/>
                </a:lnTo>
                <a:lnTo>
                  <a:pt x="9999668" y="4691475"/>
                </a:lnTo>
                <a:cubicBezTo>
                  <a:pt x="9999021" y="4692122"/>
                  <a:pt x="9998372" y="4692770"/>
                  <a:pt x="9997077" y="4692770"/>
                </a:cubicBezTo>
                <a:cubicBezTo>
                  <a:pt x="9995781" y="4692770"/>
                  <a:pt x="9994485" y="4692122"/>
                  <a:pt x="9993837" y="4691475"/>
                </a:cubicBezTo>
                <a:cubicBezTo>
                  <a:pt x="9992542" y="4689531"/>
                  <a:pt x="9993189" y="4687588"/>
                  <a:pt x="9994485" y="4686292"/>
                </a:cubicBezTo>
                <a:lnTo>
                  <a:pt x="10101128" y="4612363"/>
                </a:lnTo>
                <a:close/>
                <a:moveTo>
                  <a:pt x="10204807" y="4448613"/>
                </a:moveTo>
                <a:lnTo>
                  <a:pt x="10158956" y="4456687"/>
                </a:lnTo>
                <a:lnTo>
                  <a:pt x="10134841" y="4588993"/>
                </a:lnTo>
                <a:lnTo>
                  <a:pt x="10239026" y="4516767"/>
                </a:lnTo>
                <a:close/>
                <a:moveTo>
                  <a:pt x="10382471" y="4417326"/>
                </a:moveTo>
                <a:lnTo>
                  <a:pt x="10212850" y="4447197"/>
                </a:lnTo>
                <a:lnTo>
                  <a:pt x="10245520" y="4512265"/>
                </a:lnTo>
                <a:close/>
                <a:moveTo>
                  <a:pt x="4722670" y="4396533"/>
                </a:moveTo>
                <a:lnTo>
                  <a:pt x="4054936" y="4718251"/>
                </a:lnTo>
                <a:lnTo>
                  <a:pt x="4412401" y="5189133"/>
                </a:lnTo>
                <a:close/>
                <a:moveTo>
                  <a:pt x="4808403" y="4385226"/>
                </a:moveTo>
                <a:lnTo>
                  <a:pt x="5374103" y="4921275"/>
                </a:lnTo>
                <a:lnTo>
                  <a:pt x="5387772" y="4927815"/>
                </a:lnTo>
                <a:lnTo>
                  <a:pt x="5485380" y="4554893"/>
                </a:lnTo>
                <a:close/>
                <a:moveTo>
                  <a:pt x="10172249" y="4383765"/>
                </a:moveTo>
                <a:lnTo>
                  <a:pt x="10160458" y="4448454"/>
                </a:lnTo>
                <a:lnTo>
                  <a:pt x="10201131" y="4441290"/>
                </a:lnTo>
                <a:close/>
                <a:moveTo>
                  <a:pt x="4767444" y="4374961"/>
                </a:moveTo>
                <a:lnTo>
                  <a:pt x="4731839" y="4392114"/>
                </a:lnTo>
                <a:lnTo>
                  <a:pt x="4417198" y="5195454"/>
                </a:lnTo>
                <a:lnTo>
                  <a:pt x="4616284" y="5457706"/>
                </a:lnTo>
                <a:lnTo>
                  <a:pt x="4885578" y="4773744"/>
                </a:lnTo>
                <a:cubicBezTo>
                  <a:pt x="4886227" y="4771801"/>
                  <a:pt x="4888171" y="4771154"/>
                  <a:pt x="4890114" y="4771801"/>
                </a:cubicBezTo>
                <a:cubicBezTo>
                  <a:pt x="4892057" y="4772449"/>
                  <a:pt x="4892706" y="4774393"/>
                  <a:pt x="4892057" y="4776335"/>
                </a:cubicBezTo>
                <a:lnTo>
                  <a:pt x="4621084" y="5464028"/>
                </a:lnTo>
                <a:lnTo>
                  <a:pt x="4904676" y="5837597"/>
                </a:lnTo>
                <a:lnTo>
                  <a:pt x="5001811" y="5764960"/>
                </a:lnTo>
                <a:lnTo>
                  <a:pt x="4939134" y="5440057"/>
                </a:lnTo>
                <a:lnTo>
                  <a:pt x="4799404" y="5587371"/>
                </a:lnTo>
                <a:cubicBezTo>
                  <a:pt x="4798757" y="5588666"/>
                  <a:pt x="4797460" y="5588666"/>
                  <a:pt x="4796813" y="5588666"/>
                </a:cubicBezTo>
                <a:cubicBezTo>
                  <a:pt x="4796164" y="5588666"/>
                  <a:pt x="4794870" y="5588018"/>
                  <a:pt x="4794222" y="5587371"/>
                </a:cubicBezTo>
                <a:cubicBezTo>
                  <a:pt x="4792925" y="5586074"/>
                  <a:pt x="4792925" y="5583483"/>
                  <a:pt x="4794222" y="5582188"/>
                </a:cubicBezTo>
                <a:lnTo>
                  <a:pt x="5377431" y="4967324"/>
                </a:lnTo>
                <a:lnTo>
                  <a:pt x="5384420" y="4940623"/>
                </a:lnTo>
                <a:lnTo>
                  <a:pt x="5372117" y="4928972"/>
                </a:lnTo>
                <a:lnTo>
                  <a:pt x="5212782" y="4852774"/>
                </a:lnTo>
                <a:cubicBezTo>
                  <a:pt x="5210838" y="4852127"/>
                  <a:pt x="5210190" y="4849536"/>
                  <a:pt x="5210838" y="4847592"/>
                </a:cubicBezTo>
                <a:cubicBezTo>
                  <a:pt x="5211486" y="4845649"/>
                  <a:pt x="5214077" y="4845002"/>
                  <a:pt x="5216020" y="4845649"/>
                </a:cubicBezTo>
                <a:lnTo>
                  <a:pt x="5353660" y="4911494"/>
                </a:lnTo>
                <a:lnTo>
                  <a:pt x="4794115" y="4381645"/>
                </a:lnTo>
                <a:close/>
                <a:moveTo>
                  <a:pt x="4780442" y="4368698"/>
                </a:moveTo>
                <a:lnTo>
                  <a:pt x="4777713" y="4370012"/>
                </a:lnTo>
                <a:lnTo>
                  <a:pt x="4783313" y="4371416"/>
                </a:lnTo>
                <a:close/>
                <a:moveTo>
                  <a:pt x="2321162" y="4363254"/>
                </a:moveTo>
                <a:lnTo>
                  <a:pt x="2214771" y="4621694"/>
                </a:lnTo>
                <a:lnTo>
                  <a:pt x="2693581" y="5018865"/>
                </a:lnTo>
                <a:lnTo>
                  <a:pt x="2869240" y="4981037"/>
                </a:lnTo>
                <a:cubicBezTo>
                  <a:pt x="2877017" y="4979094"/>
                  <a:pt x="2884791" y="4984276"/>
                  <a:pt x="2886736" y="4992050"/>
                </a:cubicBezTo>
                <a:cubicBezTo>
                  <a:pt x="2888679" y="4999822"/>
                  <a:pt x="2883495" y="5007596"/>
                  <a:pt x="2875720" y="5009540"/>
                </a:cubicBezTo>
                <a:lnTo>
                  <a:pt x="2722195" y="5042601"/>
                </a:lnTo>
                <a:lnTo>
                  <a:pt x="2889817" y="5181643"/>
                </a:lnTo>
                <a:lnTo>
                  <a:pt x="3130993" y="4950591"/>
                </a:lnTo>
                <a:cubicBezTo>
                  <a:pt x="3132289" y="4949295"/>
                  <a:pt x="3134881" y="4949295"/>
                  <a:pt x="3136176" y="4950591"/>
                </a:cubicBezTo>
                <a:cubicBezTo>
                  <a:pt x="3137473" y="4951887"/>
                  <a:pt x="3137473" y="4954478"/>
                  <a:pt x="3136176" y="4955773"/>
                </a:cubicBezTo>
                <a:lnTo>
                  <a:pt x="2895496" y="5186353"/>
                </a:lnTo>
                <a:lnTo>
                  <a:pt x="3301996" y="5523542"/>
                </a:lnTo>
                <a:lnTo>
                  <a:pt x="3508795" y="5411920"/>
                </a:lnTo>
                <a:lnTo>
                  <a:pt x="3073713" y="4669738"/>
                </a:lnTo>
                <a:lnTo>
                  <a:pt x="2816920" y="4565157"/>
                </a:lnTo>
                <a:lnTo>
                  <a:pt x="2748104" y="4637708"/>
                </a:lnTo>
                <a:cubicBezTo>
                  <a:pt x="2747455" y="4638355"/>
                  <a:pt x="2746807" y="4639003"/>
                  <a:pt x="2745512" y="4639003"/>
                </a:cubicBezTo>
                <a:cubicBezTo>
                  <a:pt x="2744864" y="4639003"/>
                  <a:pt x="2743568" y="4638355"/>
                  <a:pt x="2742919" y="4637708"/>
                </a:cubicBezTo>
                <a:cubicBezTo>
                  <a:pt x="2741624" y="4636411"/>
                  <a:pt x="2741624" y="4633820"/>
                  <a:pt x="2742919" y="4632525"/>
                </a:cubicBezTo>
                <a:lnTo>
                  <a:pt x="2809634" y="4562190"/>
                </a:lnTo>
                <a:close/>
                <a:moveTo>
                  <a:pt x="1890214" y="4362396"/>
                </a:moveTo>
                <a:lnTo>
                  <a:pt x="1534258" y="4585058"/>
                </a:lnTo>
                <a:lnTo>
                  <a:pt x="1652497" y="5243060"/>
                </a:lnTo>
                <a:lnTo>
                  <a:pt x="1980511" y="5172423"/>
                </a:lnTo>
                <a:lnTo>
                  <a:pt x="2069810" y="4955500"/>
                </a:lnTo>
                <a:lnTo>
                  <a:pt x="1815053" y="4789291"/>
                </a:lnTo>
                <a:cubicBezTo>
                  <a:pt x="1813110" y="4787996"/>
                  <a:pt x="1813110" y="4786052"/>
                  <a:pt x="1813758" y="4784109"/>
                </a:cubicBezTo>
                <a:cubicBezTo>
                  <a:pt x="1815053" y="4782165"/>
                  <a:pt x="1816997" y="4782165"/>
                  <a:pt x="1818942" y="4782813"/>
                </a:cubicBezTo>
                <a:lnTo>
                  <a:pt x="2072735" y="4948395"/>
                </a:lnTo>
                <a:lnTo>
                  <a:pt x="2206158" y="4624284"/>
                </a:lnTo>
                <a:close/>
                <a:moveTo>
                  <a:pt x="4751679" y="4341461"/>
                </a:moveTo>
                <a:lnTo>
                  <a:pt x="4747525" y="4352066"/>
                </a:lnTo>
                <a:lnTo>
                  <a:pt x="4757701" y="4347163"/>
                </a:lnTo>
                <a:close/>
                <a:moveTo>
                  <a:pt x="3046738" y="4322866"/>
                </a:moveTo>
                <a:lnTo>
                  <a:pt x="2822074" y="4559723"/>
                </a:lnTo>
                <a:lnTo>
                  <a:pt x="3067912" y="4659843"/>
                </a:lnTo>
                <a:lnTo>
                  <a:pt x="3027973" y="4591713"/>
                </a:lnTo>
                <a:cubicBezTo>
                  <a:pt x="3026677" y="4589771"/>
                  <a:pt x="3027324" y="4587827"/>
                  <a:pt x="3029268" y="4586532"/>
                </a:cubicBezTo>
                <a:cubicBezTo>
                  <a:pt x="3031213" y="4585236"/>
                  <a:pt x="3033156" y="4585884"/>
                  <a:pt x="3034452" y="4587827"/>
                </a:cubicBezTo>
                <a:lnTo>
                  <a:pt x="3079416" y="4664528"/>
                </a:lnTo>
                <a:lnTo>
                  <a:pt x="3362757" y="4779922"/>
                </a:lnTo>
                <a:lnTo>
                  <a:pt x="3312229" y="4619049"/>
                </a:lnTo>
                <a:close/>
                <a:moveTo>
                  <a:pt x="12192000" y="4298450"/>
                </a:moveTo>
                <a:lnTo>
                  <a:pt x="12192000" y="4324837"/>
                </a:lnTo>
                <a:lnTo>
                  <a:pt x="12036752" y="4857310"/>
                </a:lnTo>
                <a:cubicBezTo>
                  <a:pt x="12036752" y="4858606"/>
                  <a:pt x="12035456" y="4859901"/>
                  <a:pt x="12033512" y="4859901"/>
                </a:cubicBezTo>
                <a:cubicBezTo>
                  <a:pt x="12032863" y="4859901"/>
                  <a:pt x="12032863" y="4859901"/>
                  <a:pt x="12032216" y="4859901"/>
                </a:cubicBezTo>
                <a:cubicBezTo>
                  <a:pt x="12030273" y="4859253"/>
                  <a:pt x="12028977" y="4857310"/>
                  <a:pt x="12029625" y="4855366"/>
                </a:cubicBezTo>
                <a:close/>
                <a:moveTo>
                  <a:pt x="9290023" y="4251867"/>
                </a:moveTo>
                <a:lnTo>
                  <a:pt x="8780911" y="4542402"/>
                </a:lnTo>
                <a:lnTo>
                  <a:pt x="8816651" y="4685147"/>
                </a:lnTo>
                <a:lnTo>
                  <a:pt x="9500655" y="4564669"/>
                </a:lnTo>
                <a:close/>
                <a:moveTo>
                  <a:pt x="3176301" y="4186275"/>
                </a:moveTo>
                <a:lnTo>
                  <a:pt x="3051793" y="4317538"/>
                </a:lnTo>
                <a:lnTo>
                  <a:pt x="3306933" y="4602172"/>
                </a:lnTo>
                <a:close/>
                <a:moveTo>
                  <a:pt x="6138747" y="4132999"/>
                </a:moveTo>
                <a:lnTo>
                  <a:pt x="6108967" y="4272288"/>
                </a:lnTo>
                <a:lnTo>
                  <a:pt x="6244788" y="4171212"/>
                </a:lnTo>
                <a:close/>
                <a:moveTo>
                  <a:pt x="6557217" y="3975709"/>
                </a:moveTo>
                <a:lnTo>
                  <a:pt x="6284984" y="4178286"/>
                </a:lnTo>
                <a:lnTo>
                  <a:pt x="6346493" y="4200451"/>
                </a:lnTo>
                <a:lnTo>
                  <a:pt x="6558567" y="3976883"/>
                </a:lnTo>
                <a:close/>
                <a:moveTo>
                  <a:pt x="3139792" y="3972932"/>
                </a:moveTo>
                <a:lnTo>
                  <a:pt x="3196707" y="4154116"/>
                </a:lnTo>
                <a:lnTo>
                  <a:pt x="3281119" y="4065121"/>
                </a:lnTo>
                <a:close/>
                <a:moveTo>
                  <a:pt x="5649207" y="3956605"/>
                </a:moveTo>
                <a:lnTo>
                  <a:pt x="5493843" y="4549562"/>
                </a:lnTo>
                <a:lnTo>
                  <a:pt x="5506941" y="4552846"/>
                </a:lnTo>
                <a:cubicBezTo>
                  <a:pt x="5508885" y="4553494"/>
                  <a:pt x="5510180" y="4555437"/>
                  <a:pt x="5509532" y="4557381"/>
                </a:cubicBezTo>
                <a:cubicBezTo>
                  <a:pt x="5509532" y="4558677"/>
                  <a:pt x="5508238" y="4559972"/>
                  <a:pt x="5506294" y="4559972"/>
                </a:cubicBezTo>
                <a:cubicBezTo>
                  <a:pt x="5506294" y="4559972"/>
                  <a:pt x="5505645" y="4559972"/>
                  <a:pt x="5505645" y="4559972"/>
                </a:cubicBezTo>
                <a:lnTo>
                  <a:pt x="5492011" y="4556555"/>
                </a:lnTo>
                <a:lnTo>
                  <a:pt x="5393959" y="4930774"/>
                </a:lnTo>
                <a:lnTo>
                  <a:pt x="5406438" y="4936743"/>
                </a:lnTo>
                <a:lnTo>
                  <a:pt x="5743934" y="4580929"/>
                </a:lnTo>
                <a:lnTo>
                  <a:pt x="5723349" y="4596249"/>
                </a:lnTo>
                <a:cubicBezTo>
                  <a:pt x="5720757" y="4598191"/>
                  <a:pt x="5717517" y="4598840"/>
                  <a:pt x="5714278" y="4598840"/>
                </a:cubicBezTo>
                <a:cubicBezTo>
                  <a:pt x="5709742" y="4598840"/>
                  <a:pt x="5705206" y="4596896"/>
                  <a:pt x="5702615" y="4593010"/>
                </a:cubicBezTo>
                <a:cubicBezTo>
                  <a:pt x="5698079" y="4586532"/>
                  <a:pt x="5699375" y="4577463"/>
                  <a:pt x="5705854" y="4572280"/>
                </a:cubicBezTo>
                <a:lnTo>
                  <a:pt x="6073416" y="4298745"/>
                </a:lnTo>
                <a:lnTo>
                  <a:pt x="6110990" y="4122997"/>
                </a:lnTo>
                <a:close/>
                <a:moveTo>
                  <a:pt x="8576941" y="3845831"/>
                </a:moveTo>
                <a:lnTo>
                  <a:pt x="7690793" y="4012578"/>
                </a:lnTo>
                <a:lnTo>
                  <a:pt x="7666629" y="4213365"/>
                </a:lnTo>
                <a:lnTo>
                  <a:pt x="8191305" y="4403855"/>
                </a:lnTo>
                <a:cubicBezTo>
                  <a:pt x="8193247" y="4404503"/>
                  <a:pt x="8193895" y="4406446"/>
                  <a:pt x="8193247" y="4408389"/>
                </a:cubicBezTo>
                <a:cubicBezTo>
                  <a:pt x="8192600" y="4409685"/>
                  <a:pt x="8191305" y="4410333"/>
                  <a:pt x="8190008" y="4410333"/>
                </a:cubicBezTo>
                <a:cubicBezTo>
                  <a:pt x="8189359" y="4410333"/>
                  <a:pt x="8189359" y="4410333"/>
                  <a:pt x="8188712" y="4410333"/>
                </a:cubicBezTo>
                <a:lnTo>
                  <a:pt x="7665774" y="4220473"/>
                </a:lnTo>
                <a:lnTo>
                  <a:pt x="7588740" y="4860639"/>
                </a:lnTo>
                <a:lnTo>
                  <a:pt x="7624266" y="4918433"/>
                </a:lnTo>
                <a:lnTo>
                  <a:pt x="7626311" y="4918202"/>
                </a:lnTo>
                <a:cubicBezTo>
                  <a:pt x="7634087" y="4917554"/>
                  <a:pt x="7641862" y="4923385"/>
                  <a:pt x="7642509" y="4931159"/>
                </a:cubicBezTo>
                <a:cubicBezTo>
                  <a:pt x="7642833" y="4935045"/>
                  <a:pt x="7641538" y="4938931"/>
                  <a:pt x="7639189" y="4941928"/>
                </a:cubicBezTo>
                <a:lnTo>
                  <a:pt x="7638832" y="4942129"/>
                </a:lnTo>
                <a:lnTo>
                  <a:pt x="8021233" y="5564217"/>
                </a:lnTo>
                <a:lnTo>
                  <a:pt x="8345326" y="5471256"/>
                </a:lnTo>
                <a:lnTo>
                  <a:pt x="8084396" y="5235620"/>
                </a:lnTo>
                <a:cubicBezTo>
                  <a:pt x="8083100" y="5234325"/>
                  <a:pt x="8083100" y="5231734"/>
                  <a:pt x="8084396" y="5230437"/>
                </a:cubicBezTo>
                <a:cubicBezTo>
                  <a:pt x="8085691" y="5229142"/>
                  <a:pt x="8088284" y="5229142"/>
                  <a:pt x="8089579" y="5230437"/>
                </a:cubicBezTo>
                <a:lnTo>
                  <a:pt x="8353616" y="5468877"/>
                </a:lnTo>
                <a:lnTo>
                  <a:pt x="8791933" y="5343153"/>
                </a:lnTo>
                <a:cubicBezTo>
                  <a:pt x="8799707" y="5341210"/>
                  <a:pt x="8807482" y="5345097"/>
                  <a:pt x="8810075" y="5352871"/>
                </a:cubicBezTo>
                <a:cubicBezTo>
                  <a:pt x="8812017" y="5360643"/>
                  <a:pt x="8808131" y="5368417"/>
                  <a:pt x="8800356" y="5371009"/>
                </a:cubicBezTo>
                <a:lnTo>
                  <a:pt x="8379057" y="5491853"/>
                </a:lnTo>
                <a:lnTo>
                  <a:pt x="8679289" y="5762980"/>
                </a:lnTo>
                <a:lnTo>
                  <a:pt x="8959866" y="5373588"/>
                </a:lnTo>
                <a:lnTo>
                  <a:pt x="8868729" y="5009974"/>
                </a:lnTo>
                <a:lnTo>
                  <a:pt x="8324267" y="4802996"/>
                </a:lnTo>
                <a:lnTo>
                  <a:pt x="8042928" y="4963547"/>
                </a:lnTo>
                <a:cubicBezTo>
                  <a:pt x="8042280" y="4964195"/>
                  <a:pt x="8041631" y="4964195"/>
                  <a:pt x="8040983" y="4964195"/>
                </a:cubicBezTo>
                <a:cubicBezTo>
                  <a:pt x="8039688" y="4964195"/>
                  <a:pt x="8038392" y="4963547"/>
                  <a:pt x="8037745" y="4962252"/>
                </a:cubicBezTo>
                <a:cubicBezTo>
                  <a:pt x="8036448" y="4960308"/>
                  <a:pt x="8037096" y="4958366"/>
                  <a:pt x="8039041" y="4957070"/>
                </a:cubicBezTo>
                <a:lnTo>
                  <a:pt x="8315121" y="4799519"/>
                </a:lnTo>
                <a:lnTo>
                  <a:pt x="8282526" y="4787128"/>
                </a:lnTo>
                <a:lnTo>
                  <a:pt x="7869284" y="4859900"/>
                </a:lnTo>
                <a:cubicBezTo>
                  <a:pt x="7867340" y="4859900"/>
                  <a:pt x="7866044" y="4858605"/>
                  <a:pt x="7865397" y="4856661"/>
                </a:cubicBezTo>
                <a:cubicBezTo>
                  <a:pt x="7864749" y="4854718"/>
                  <a:pt x="7866692" y="4852774"/>
                  <a:pt x="7868637" y="4852127"/>
                </a:cubicBezTo>
                <a:lnTo>
                  <a:pt x="8268322" y="4781728"/>
                </a:lnTo>
                <a:lnTo>
                  <a:pt x="8005348" y="4681758"/>
                </a:lnTo>
                <a:cubicBezTo>
                  <a:pt x="8003405" y="4681110"/>
                  <a:pt x="8002756" y="4679167"/>
                  <a:pt x="8003405" y="4677223"/>
                </a:cubicBezTo>
                <a:cubicBezTo>
                  <a:pt x="8004052" y="4675280"/>
                  <a:pt x="8005996" y="4674633"/>
                  <a:pt x="8007940" y="4675280"/>
                </a:cubicBezTo>
                <a:lnTo>
                  <a:pt x="8281738" y="4779365"/>
                </a:lnTo>
                <a:lnTo>
                  <a:pt x="8381108" y="4761862"/>
                </a:lnTo>
                <a:lnTo>
                  <a:pt x="8753305" y="4549460"/>
                </a:lnTo>
                <a:close/>
                <a:moveTo>
                  <a:pt x="8967155" y="3772402"/>
                </a:moveTo>
                <a:lnTo>
                  <a:pt x="8605169" y="3840517"/>
                </a:lnTo>
                <a:lnTo>
                  <a:pt x="8779005" y="4534793"/>
                </a:lnTo>
                <a:lnTo>
                  <a:pt x="9285793" y="4245585"/>
                </a:lnTo>
                <a:close/>
                <a:moveTo>
                  <a:pt x="10295975" y="3704969"/>
                </a:moveTo>
                <a:lnTo>
                  <a:pt x="10174580" y="4370974"/>
                </a:lnTo>
                <a:lnTo>
                  <a:pt x="10209173" y="4439874"/>
                </a:lnTo>
                <a:lnTo>
                  <a:pt x="10397898" y="4406632"/>
                </a:lnTo>
                <a:lnTo>
                  <a:pt x="11029394" y="3968872"/>
                </a:lnTo>
                <a:close/>
                <a:moveTo>
                  <a:pt x="5730166" y="3619648"/>
                </a:moveTo>
                <a:lnTo>
                  <a:pt x="5425744" y="3868666"/>
                </a:lnTo>
                <a:lnTo>
                  <a:pt x="5644369" y="3947450"/>
                </a:lnTo>
                <a:close/>
                <a:moveTo>
                  <a:pt x="9962737" y="3585062"/>
                </a:moveTo>
                <a:lnTo>
                  <a:pt x="9214182" y="3725920"/>
                </a:lnTo>
                <a:lnTo>
                  <a:pt x="9245481" y="4018433"/>
                </a:lnTo>
                <a:cubicBezTo>
                  <a:pt x="9246130" y="4026207"/>
                  <a:pt x="9240297" y="4033980"/>
                  <a:pt x="9232523" y="4034627"/>
                </a:cubicBezTo>
                <a:cubicBezTo>
                  <a:pt x="9231876" y="4034627"/>
                  <a:pt x="9231227" y="4034627"/>
                  <a:pt x="9230580" y="4034627"/>
                </a:cubicBezTo>
                <a:cubicBezTo>
                  <a:pt x="9223452" y="4034627"/>
                  <a:pt x="9216973" y="4028798"/>
                  <a:pt x="9216325" y="4021672"/>
                </a:cubicBezTo>
                <a:lnTo>
                  <a:pt x="9185262" y="3731361"/>
                </a:lnTo>
                <a:lnTo>
                  <a:pt x="8975229" y="3770884"/>
                </a:lnTo>
                <a:lnTo>
                  <a:pt x="9292365" y="4241834"/>
                </a:lnTo>
                <a:lnTo>
                  <a:pt x="9778077" y="3964668"/>
                </a:lnTo>
                <a:cubicBezTo>
                  <a:pt x="9780021" y="3963372"/>
                  <a:pt x="9781965" y="3964019"/>
                  <a:pt x="9783260" y="3965963"/>
                </a:cubicBezTo>
                <a:cubicBezTo>
                  <a:pt x="9784556" y="3967907"/>
                  <a:pt x="9783909" y="3969848"/>
                  <a:pt x="9781965" y="3971146"/>
                </a:cubicBezTo>
                <a:lnTo>
                  <a:pt x="9296595" y="4248117"/>
                </a:lnTo>
                <a:lnTo>
                  <a:pt x="9508787" y="4563237"/>
                </a:lnTo>
                <a:lnTo>
                  <a:pt x="10130026" y="4453814"/>
                </a:lnTo>
                <a:lnTo>
                  <a:pt x="10150638" y="4340725"/>
                </a:lnTo>
                <a:lnTo>
                  <a:pt x="9948483" y="3938108"/>
                </a:lnTo>
                <a:cubicBezTo>
                  <a:pt x="9947835" y="3936165"/>
                  <a:pt x="9948483" y="3934221"/>
                  <a:pt x="9950427" y="3932926"/>
                </a:cubicBezTo>
                <a:cubicBezTo>
                  <a:pt x="9952371" y="3932278"/>
                  <a:pt x="9954314" y="3932926"/>
                  <a:pt x="9955609" y="3934868"/>
                </a:cubicBezTo>
                <a:lnTo>
                  <a:pt x="10152971" y="4327934"/>
                </a:lnTo>
                <a:lnTo>
                  <a:pt x="10268331" y="3695039"/>
                </a:lnTo>
                <a:lnTo>
                  <a:pt x="10091028" y="3815029"/>
                </a:lnTo>
                <a:cubicBezTo>
                  <a:pt x="10090379" y="3814380"/>
                  <a:pt x="10089731" y="3815029"/>
                  <a:pt x="10089083" y="3815029"/>
                </a:cubicBezTo>
                <a:cubicBezTo>
                  <a:pt x="10087788" y="3815029"/>
                  <a:pt x="10086491" y="3814380"/>
                  <a:pt x="10085844" y="3813731"/>
                </a:cubicBezTo>
                <a:cubicBezTo>
                  <a:pt x="10084547" y="3811788"/>
                  <a:pt x="10085195" y="3809844"/>
                  <a:pt x="10087140" y="3808550"/>
                </a:cubicBezTo>
                <a:lnTo>
                  <a:pt x="10259560" y="3691866"/>
                </a:lnTo>
                <a:close/>
                <a:moveTo>
                  <a:pt x="1736662" y="3566849"/>
                </a:moveTo>
                <a:lnTo>
                  <a:pt x="1503904" y="3670583"/>
                </a:lnTo>
                <a:lnTo>
                  <a:pt x="1590258" y="3780695"/>
                </a:lnTo>
                <a:cubicBezTo>
                  <a:pt x="1591554" y="3781990"/>
                  <a:pt x="1590905" y="3784583"/>
                  <a:pt x="1589609" y="3785878"/>
                </a:cubicBezTo>
                <a:cubicBezTo>
                  <a:pt x="1588961" y="3786525"/>
                  <a:pt x="1587666" y="3787173"/>
                  <a:pt x="1587018" y="3787173"/>
                </a:cubicBezTo>
                <a:cubicBezTo>
                  <a:pt x="1585721" y="3787173"/>
                  <a:pt x="1585075" y="3786525"/>
                  <a:pt x="1584427" y="3785878"/>
                </a:cubicBezTo>
                <a:lnTo>
                  <a:pt x="1496593" y="3673842"/>
                </a:lnTo>
                <a:lnTo>
                  <a:pt x="1247613" y="3784804"/>
                </a:lnTo>
                <a:lnTo>
                  <a:pt x="1805597" y="3893716"/>
                </a:lnTo>
                <a:close/>
                <a:moveTo>
                  <a:pt x="3535196" y="3339551"/>
                </a:moveTo>
                <a:lnTo>
                  <a:pt x="3504795" y="3370669"/>
                </a:lnTo>
                <a:lnTo>
                  <a:pt x="3613249" y="3376425"/>
                </a:lnTo>
                <a:close/>
                <a:moveTo>
                  <a:pt x="6348096" y="3153806"/>
                </a:moveTo>
                <a:lnTo>
                  <a:pt x="6140217" y="4126117"/>
                </a:lnTo>
                <a:lnTo>
                  <a:pt x="6251497" y="4166219"/>
                </a:lnTo>
                <a:lnTo>
                  <a:pt x="6534300" y="3955774"/>
                </a:lnTo>
                <a:lnTo>
                  <a:pt x="6347413" y="3793216"/>
                </a:lnTo>
                <a:lnTo>
                  <a:pt x="6239748" y="3913491"/>
                </a:lnTo>
                <a:cubicBezTo>
                  <a:pt x="6239099" y="3913491"/>
                  <a:pt x="6238451" y="3914140"/>
                  <a:pt x="6237155" y="3914140"/>
                </a:cubicBezTo>
                <a:cubicBezTo>
                  <a:pt x="6236507" y="3914140"/>
                  <a:pt x="6235212" y="3914140"/>
                  <a:pt x="6234564" y="3913491"/>
                </a:cubicBezTo>
                <a:cubicBezTo>
                  <a:pt x="6233267" y="3912196"/>
                  <a:pt x="6232620" y="3909604"/>
                  <a:pt x="6234564" y="3908309"/>
                </a:cubicBezTo>
                <a:lnTo>
                  <a:pt x="6341891" y="3788412"/>
                </a:lnTo>
                <a:lnTo>
                  <a:pt x="6273440" y="3728874"/>
                </a:lnTo>
                <a:cubicBezTo>
                  <a:pt x="6267607" y="3723689"/>
                  <a:pt x="6266960" y="3714620"/>
                  <a:pt x="6272142" y="3708142"/>
                </a:cubicBezTo>
                <a:cubicBezTo>
                  <a:pt x="6277326" y="3702312"/>
                  <a:pt x="6286398" y="3701665"/>
                  <a:pt x="6292877" y="3706846"/>
                </a:cubicBezTo>
                <a:lnTo>
                  <a:pt x="6361484" y="3766523"/>
                </a:lnTo>
                <a:lnTo>
                  <a:pt x="6699791" y="3388597"/>
                </a:lnTo>
                <a:close/>
                <a:moveTo>
                  <a:pt x="935058" y="2957567"/>
                </a:moveTo>
                <a:lnTo>
                  <a:pt x="790707" y="3336407"/>
                </a:lnTo>
                <a:lnTo>
                  <a:pt x="983797" y="3519635"/>
                </a:lnTo>
                <a:cubicBezTo>
                  <a:pt x="985093" y="3520930"/>
                  <a:pt x="985093" y="3523522"/>
                  <a:pt x="983797" y="3524817"/>
                </a:cubicBezTo>
                <a:cubicBezTo>
                  <a:pt x="983149" y="3525464"/>
                  <a:pt x="981853" y="3525464"/>
                  <a:pt x="981204" y="3525464"/>
                </a:cubicBezTo>
                <a:cubicBezTo>
                  <a:pt x="980555" y="3525464"/>
                  <a:pt x="979262" y="3524817"/>
                  <a:pt x="978613" y="3524170"/>
                </a:cubicBezTo>
                <a:lnTo>
                  <a:pt x="788019" y="3343462"/>
                </a:lnTo>
                <a:lnTo>
                  <a:pt x="663308" y="3670757"/>
                </a:lnTo>
                <a:lnTo>
                  <a:pt x="1235291" y="3782399"/>
                </a:lnTo>
                <a:lnTo>
                  <a:pt x="1492020" y="3668006"/>
                </a:lnTo>
                <a:close/>
                <a:moveTo>
                  <a:pt x="8124233" y="2949560"/>
                </a:moveTo>
                <a:lnTo>
                  <a:pt x="8035740" y="3117184"/>
                </a:lnTo>
                <a:lnTo>
                  <a:pt x="8112118" y="3178332"/>
                </a:lnTo>
                <a:lnTo>
                  <a:pt x="8125394" y="2950423"/>
                </a:lnTo>
                <a:close/>
                <a:moveTo>
                  <a:pt x="11665490" y="2930788"/>
                </a:moveTo>
                <a:cubicBezTo>
                  <a:pt x="11666785" y="2929493"/>
                  <a:pt x="11669378" y="2929493"/>
                  <a:pt x="11670674" y="2931435"/>
                </a:cubicBezTo>
                <a:cubicBezTo>
                  <a:pt x="11671969" y="2932731"/>
                  <a:pt x="11671969" y="2935327"/>
                  <a:pt x="11670025" y="2936622"/>
                </a:cubicBezTo>
                <a:lnTo>
                  <a:pt x="10686472" y="3741179"/>
                </a:lnTo>
                <a:cubicBezTo>
                  <a:pt x="10685176" y="3741179"/>
                  <a:pt x="10684528" y="3741829"/>
                  <a:pt x="10683879" y="3741829"/>
                </a:cubicBezTo>
                <a:cubicBezTo>
                  <a:pt x="10682584" y="3741829"/>
                  <a:pt x="10681936" y="3741179"/>
                  <a:pt x="10681288" y="3740532"/>
                </a:cubicBezTo>
                <a:cubicBezTo>
                  <a:pt x="10679993" y="3739236"/>
                  <a:pt x="10679993" y="3736645"/>
                  <a:pt x="10681936" y="3735348"/>
                </a:cubicBezTo>
                <a:close/>
                <a:moveTo>
                  <a:pt x="5932283" y="2876218"/>
                </a:moveTo>
                <a:lnTo>
                  <a:pt x="5742676" y="3599875"/>
                </a:lnTo>
                <a:lnTo>
                  <a:pt x="6253353" y="3182133"/>
                </a:lnTo>
                <a:cubicBezTo>
                  <a:pt x="6254649" y="3180838"/>
                  <a:pt x="6257241" y="3180838"/>
                  <a:pt x="6258537" y="3182780"/>
                </a:cubicBezTo>
                <a:cubicBezTo>
                  <a:pt x="6259832" y="3184078"/>
                  <a:pt x="6259832" y="3186668"/>
                  <a:pt x="6257888" y="3187962"/>
                </a:cubicBezTo>
                <a:lnTo>
                  <a:pt x="5739494" y="3612017"/>
                </a:lnTo>
                <a:lnTo>
                  <a:pt x="5650982" y="3949832"/>
                </a:lnTo>
                <a:lnTo>
                  <a:pt x="6112462" y="4116116"/>
                </a:lnTo>
                <a:lnTo>
                  <a:pt x="6321937" y="3136341"/>
                </a:lnTo>
                <a:close/>
                <a:moveTo>
                  <a:pt x="5823316" y="2803472"/>
                </a:moveTo>
                <a:lnTo>
                  <a:pt x="5361909" y="3062384"/>
                </a:lnTo>
                <a:lnTo>
                  <a:pt x="5374764" y="3129014"/>
                </a:lnTo>
                <a:cubicBezTo>
                  <a:pt x="5375412" y="3130958"/>
                  <a:pt x="5374116" y="3132901"/>
                  <a:pt x="5372172" y="3133551"/>
                </a:cubicBezTo>
                <a:cubicBezTo>
                  <a:pt x="5371525" y="3134198"/>
                  <a:pt x="5371525" y="3134198"/>
                  <a:pt x="5371525" y="3134198"/>
                </a:cubicBezTo>
                <a:cubicBezTo>
                  <a:pt x="5369580" y="3134198"/>
                  <a:pt x="5368285" y="3132901"/>
                  <a:pt x="5367637" y="3130958"/>
                </a:cubicBezTo>
                <a:lnTo>
                  <a:pt x="5355141" y="3066182"/>
                </a:lnTo>
                <a:lnTo>
                  <a:pt x="5229099" y="3136912"/>
                </a:lnTo>
                <a:lnTo>
                  <a:pt x="5355326" y="3338901"/>
                </a:lnTo>
                <a:cubicBezTo>
                  <a:pt x="5356622" y="3340845"/>
                  <a:pt x="5355974" y="3342786"/>
                  <a:pt x="5354030" y="3344084"/>
                </a:cubicBezTo>
                <a:cubicBezTo>
                  <a:pt x="5353382" y="3344084"/>
                  <a:pt x="5352735" y="3344084"/>
                  <a:pt x="5352086" y="3344084"/>
                </a:cubicBezTo>
                <a:cubicBezTo>
                  <a:pt x="5350791" y="3344084"/>
                  <a:pt x="5349495" y="3343434"/>
                  <a:pt x="5348847" y="3342139"/>
                </a:cubicBezTo>
                <a:lnTo>
                  <a:pt x="5222766" y="3140466"/>
                </a:lnTo>
                <a:lnTo>
                  <a:pt x="4809122" y="3372587"/>
                </a:lnTo>
                <a:cubicBezTo>
                  <a:pt x="4808475" y="3373235"/>
                  <a:pt x="4807828" y="3373235"/>
                  <a:pt x="4807178" y="3373235"/>
                </a:cubicBezTo>
                <a:cubicBezTo>
                  <a:pt x="4805883" y="3373235"/>
                  <a:pt x="4804587" y="3372587"/>
                  <a:pt x="4803939" y="3371290"/>
                </a:cubicBezTo>
                <a:cubicBezTo>
                  <a:pt x="4802643" y="3369348"/>
                  <a:pt x="4803292" y="3367405"/>
                  <a:pt x="4805236" y="3366110"/>
                </a:cubicBezTo>
                <a:lnTo>
                  <a:pt x="5218758" y="3134057"/>
                </a:lnTo>
                <a:lnTo>
                  <a:pt x="5038922" y="2846412"/>
                </a:lnTo>
                <a:lnTo>
                  <a:pt x="4496113" y="2970564"/>
                </a:lnTo>
                <a:lnTo>
                  <a:pt x="4602638" y="3487453"/>
                </a:lnTo>
                <a:lnTo>
                  <a:pt x="4950837" y="3580319"/>
                </a:lnTo>
                <a:lnTo>
                  <a:pt x="5053391" y="3322059"/>
                </a:lnTo>
                <a:cubicBezTo>
                  <a:pt x="5054039" y="3320115"/>
                  <a:pt x="5055983" y="3319468"/>
                  <a:pt x="5057926" y="3320115"/>
                </a:cubicBezTo>
                <a:cubicBezTo>
                  <a:pt x="5059870" y="3320762"/>
                  <a:pt x="5060518" y="3322705"/>
                  <a:pt x="5059870" y="3324649"/>
                </a:cubicBezTo>
                <a:lnTo>
                  <a:pt x="4957557" y="3582111"/>
                </a:lnTo>
                <a:lnTo>
                  <a:pt x="5279519" y="3667980"/>
                </a:lnTo>
                <a:cubicBezTo>
                  <a:pt x="5281462" y="3668627"/>
                  <a:pt x="5282759" y="3670570"/>
                  <a:pt x="5282110" y="3672512"/>
                </a:cubicBezTo>
                <a:cubicBezTo>
                  <a:pt x="5281462" y="3673809"/>
                  <a:pt x="5279519" y="3675105"/>
                  <a:pt x="5278224" y="3675105"/>
                </a:cubicBezTo>
                <a:cubicBezTo>
                  <a:pt x="5278224" y="3675105"/>
                  <a:pt x="5277575" y="3675105"/>
                  <a:pt x="5277575" y="3675105"/>
                </a:cubicBezTo>
                <a:lnTo>
                  <a:pt x="4954810" y="3589022"/>
                </a:lnTo>
                <a:lnTo>
                  <a:pt x="4764033" y="4069076"/>
                </a:lnTo>
                <a:lnTo>
                  <a:pt x="5090618" y="4186763"/>
                </a:lnTo>
                <a:lnTo>
                  <a:pt x="5176498" y="4145385"/>
                </a:lnTo>
                <a:cubicBezTo>
                  <a:pt x="5183626" y="4142147"/>
                  <a:pt x="5192696" y="4144738"/>
                  <a:pt x="5195936" y="4152512"/>
                </a:cubicBezTo>
                <a:cubicBezTo>
                  <a:pt x="5199176" y="4159637"/>
                  <a:pt x="5196583" y="4168706"/>
                  <a:pt x="5188809" y="4171945"/>
                </a:cubicBezTo>
                <a:lnTo>
                  <a:pt x="5129199" y="4200666"/>
                </a:lnTo>
                <a:lnTo>
                  <a:pt x="5344311" y="4278183"/>
                </a:lnTo>
                <a:cubicBezTo>
                  <a:pt x="5346255" y="4278830"/>
                  <a:pt x="5346902" y="4280774"/>
                  <a:pt x="5346255" y="4282718"/>
                </a:cubicBezTo>
                <a:cubicBezTo>
                  <a:pt x="5345606" y="4284013"/>
                  <a:pt x="5344311" y="4284661"/>
                  <a:pt x="5343015" y="4284661"/>
                </a:cubicBezTo>
                <a:cubicBezTo>
                  <a:pt x="5342367" y="4284661"/>
                  <a:pt x="5342367" y="4284661"/>
                  <a:pt x="5341718" y="4284661"/>
                </a:cubicBezTo>
                <a:lnTo>
                  <a:pt x="5120398" y="4204906"/>
                </a:lnTo>
                <a:lnTo>
                  <a:pt x="4787416" y="4365338"/>
                </a:lnTo>
                <a:lnTo>
                  <a:pt x="4797614" y="4375001"/>
                </a:lnTo>
                <a:lnTo>
                  <a:pt x="5487210" y="4547899"/>
                </a:lnTo>
                <a:lnTo>
                  <a:pt x="5642596" y="3954223"/>
                </a:lnTo>
                <a:lnTo>
                  <a:pt x="5419455" y="3873814"/>
                </a:lnTo>
                <a:lnTo>
                  <a:pt x="5274335" y="3992522"/>
                </a:lnTo>
                <a:cubicBezTo>
                  <a:pt x="5273687" y="3992522"/>
                  <a:pt x="5272391" y="3993169"/>
                  <a:pt x="5271743" y="3993169"/>
                </a:cubicBezTo>
                <a:cubicBezTo>
                  <a:pt x="5270447" y="3993169"/>
                  <a:pt x="5269800" y="3992522"/>
                  <a:pt x="5269151" y="3991876"/>
                </a:cubicBezTo>
                <a:cubicBezTo>
                  <a:pt x="5267856" y="3990578"/>
                  <a:pt x="5267856" y="3987989"/>
                  <a:pt x="5269800" y="3986692"/>
                </a:cubicBezTo>
                <a:lnTo>
                  <a:pt x="5411360" y="3870895"/>
                </a:lnTo>
                <a:lnTo>
                  <a:pt x="5186217" y="3789763"/>
                </a:lnTo>
                <a:cubicBezTo>
                  <a:pt x="5184274" y="3789115"/>
                  <a:pt x="5183625" y="3787172"/>
                  <a:pt x="5184274" y="3785228"/>
                </a:cubicBezTo>
                <a:cubicBezTo>
                  <a:pt x="5184921" y="3783285"/>
                  <a:pt x="5186865" y="3782639"/>
                  <a:pt x="5188808" y="3783285"/>
                </a:cubicBezTo>
                <a:lnTo>
                  <a:pt x="5417649" y="3865749"/>
                </a:lnTo>
                <a:lnTo>
                  <a:pt x="5733342" y="3607509"/>
                </a:lnTo>
                <a:lnTo>
                  <a:pt x="5925868" y="2871935"/>
                </a:lnTo>
                <a:close/>
                <a:moveTo>
                  <a:pt x="5301171" y="2786426"/>
                </a:moveTo>
                <a:lnTo>
                  <a:pt x="5046473" y="2844683"/>
                </a:lnTo>
                <a:lnTo>
                  <a:pt x="5225094" y="3130501"/>
                </a:lnTo>
                <a:lnTo>
                  <a:pt x="5353635" y="3058370"/>
                </a:lnTo>
                <a:close/>
                <a:moveTo>
                  <a:pt x="5964526" y="2724231"/>
                </a:moveTo>
                <a:lnTo>
                  <a:pt x="5830700" y="2799330"/>
                </a:lnTo>
                <a:lnTo>
                  <a:pt x="5927888" y="2864210"/>
                </a:lnTo>
                <a:close/>
                <a:moveTo>
                  <a:pt x="5671049" y="2701818"/>
                </a:moveTo>
                <a:lnTo>
                  <a:pt x="5647904" y="2707111"/>
                </a:lnTo>
                <a:lnTo>
                  <a:pt x="5591819" y="2838166"/>
                </a:lnTo>
                <a:cubicBezTo>
                  <a:pt x="5591171" y="2839462"/>
                  <a:pt x="5589876" y="2840110"/>
                  <a:pt x="5588579" y="2840110"/>
                </a:cubicBezTo>
                <a:cubicBezTo>
                  <a:pt x="5587931" y="2840110"/>
                  <a:pt x="5587931" y="2840110"/>
                  <a:pt x="5587284" y="2840110"/>
                </a:cubicBezTo>
                <a:cubicBezTo>
                  <a:pt x="5585340" y="2839462"/>
                  <a:pt x="5584692" y="2836871"/>
                  <a:pt x="5585340" y="2835575"/>
                </a:cubicBezTo>
                <a:lnTo>
                  <a:pt x="5639492" y="2709034"/>
                </a:lnTo>
                <a:lnTo>
                  <a:pt x="5308355" y="2784781"/>
                </a:lnTo>
                <a:lnTo>
                  <a:pt x="5360403" y="3054572"/>
                </a:lnTo>
                <a:lnTo>
                  <a:pt x="5816269" y="2798770"/>
                </a:lnTo>
                <a:close/>
                <a:moveTo>
                  <a:pt x="2089485" y="2656605"/>
                </a:moveTo>
                <a:lnTo>
                  <a:pt x="2219595" y="3343814"/>
                </a:lnTo>
                <a:lnTo>
                  <a:pt x="2901262" y="3040078"/>
                </a:lnTo>
                <a:close/>
                <a:moveTo>
                  <a:pt x="2076955" y="2630013"/>
                </a:moveTo>
                <a:lnTo>
                  <a:pt x="2066960" y="2637452"/>
                </a:lnTo>
                <a:lnTo>
                  <a:pt x="2079486" y="2643372"/>
                </a:lnTo>
                <a:close/>
                <a:moveTo>
                  <a:pt x="5989455" y="2628984"/>
                </a:moveTo>
                <a:lnTo>
                  <a:pt x="5681171" y="2699502"/>
                </a:lnTo>
                <a:lnTo>
                  <a:pt x="5823653" y="2794625"/>
                </a:lnTo>
                <a:lnTo>
                  <a:pt x="5967182" y="2714082"/>
                </a:lnTo>
                <a:close/>
                <a:moveTo>
                  <a:pt x="6207847" y="2579029"/>
                </a:moveTo>
                <a:lnTo>
                  <a:pt x="5997546" y="2627135"/>
                </a:lnTo>
                <a:lnTo>
                  <a:pt x="5976071" y="2709095"/>
                </a:lnTo>
                <a:close/>
                <a:moveTo>
                  <a:pt x="6367844" y="2542432"/>
                </a:moveTo>
                <a:lnTo>
                  <a:pt x="6233896" y="2573071"/>
                </a:lnTo>
                <a:lnTo>
                  <a:pt x="5973411" y="2719245"/>
                </a:lnTo>
                <a:lnTo>
                  <a:pt x="5934306" y="2868495"/>
                </a:lnTo>
                <a:lnTo>
                  <a:pt x="6323634" y="3128401"/>
                </a:lnTo>
                <a:lnTo>
                  <a:pt x="6411448" y="2717675"/>
                </a:lnTo>
                <a:cubicBezTo>
                  <a:pt x="6413392" y="2709901"/>
                  <a:pt x="6421166" y="2704717"/>
                  <a:pt x="6428942" y="2706660"/>
                </a:cubicBezTo>
                <a:cubicBezTo>
                  <a:pt x="6436716" y="2708606"/>
                  <a:pt x="6441900" y="2716380"/>
                  <a:pt x="6439956" y="2724152"/>
                </a:cubicBezTo>
                <a:lnTo>
                  <a:pt x="6349795" y="3145865"/>
                </a:lnTo>
                <a:lnTo>
                  <a:pt x="6704875" y="3382918"/>
                </a:lnTo>
                <a:lnTo>
                  <a:pt x="6991996" y="3062169"/>
                </a:lnTo>
                <a:close/>
                <a:moveTo>
                  <a:pt x="6335900" y="2515830"/>
                </a:moveTo>
                <a:lnTo>
                  <a:pt x="6324101" y="2522451"/>
                </a:lnTo>
                <a:lnTo>
                  <a:pt x="6339595" y="2518907"/>
                </a:lnTo>
                <a:close/>
                <a:moveTo>
                  <a:pt x="7511353" y="2492970"/>
                </a:moveTo>
                <a:lnTo>
                  <a:pt x="7404768" y="2612037"/>
                </a:lnTo>
                <a:lnTo>
                  <a:pt x="8029743" y="3112385"/>
                </a:lnTo>
                <a:lnTo>
                  <a:pt x="8118110" y="2945000"/>
                </a:lnTo>
                <a:close/>
                <a:moveTo>
                  <a:pt x="4373919" y="2416473"/>
                </a:moveTo>
                <a:lnTo>
                  <a:pt x="3512609" y="2500655"/>
                </a:lnTo>
                <a:lnTo>
                  <a:pt x="3601378" y="2728129"/>
                </a:lnTo>
                <a:lnTo>
                  <a:pt x="4124954" y="2494834"/>
                </a:lnTo>
                <a:cubicBezTo>
                  <a:pt x="4126896" y="2494188"/>
                  <a:pt x="4128841" y="2494834"/>
                  <a:pt x="4129490" y="2496778"/>
                </a:cubicBezTo>
                <a:cubicBezTo>
                  <a:pt x="4130138" y="2498722"/>
                  <a:pt x="4129490" y="2500666"/>
                  <a:pt x="4127545" y="2501313"/>
                </a:cubicBezTo>
                <a:lnTo>
                  <a:pt x="3603930" y="2734672"/>
                </a:lnTo>
                <a:lnTo>
                  <a:pt x="3670107" y="2904237"/>
                </a:lnTo>
                <a:cubicBezTo>
                  <a:pt x="3670754" y="2906185"/>
                  <a:pt x="3670107" y="2908130"/>
                  <a:pt x="3668163" y="2908777"/>
                </a:cubicBezTo>
                <a:cubicBezTo>
                  <a:pt x="3667514" y="2908777"/>
                  <a:pt x="3667514" y="2909425"/>
                  <a:pt x="3666866" y="2909425"/>
                </a:cubicBezTo>
                <a:cubicBezTo>
                  <a:pt x="3665570" y="2909425"/>
                  <a:pt x="3664275" y="2908777"/>
                  <a:pt x="3663626" y="2906832"/>
                </a:cubicBezTo>
                <a:lnTo>
                  <a:pt x="3597550" y="2737517"/>
                </a:lnTo>
                <a:lnTo>
                  <a:pt x="2918757" y="3040026"/>
                </a:lnTo>
                <a:lnTo>
                  <a:pt x="3533650" y="3330644"/>
                </a:lnTo>
                <a:lnTo>
                  <a:pt x="4257781" y="2589414"/>
                </a:lnTo>
                <a:cubicBezTo>
                  <a:pt x="4259077" y="2588119"/>
                  <a:pt x="4261668" y="2588119"/>
                  <a:pt x="4262965" y="2589414"/>
                </a:cubicBezTo>
                <a:cubicBezTo>
                  <a:pt x="4264260" y="2590712"/>
                  <a:pt x="4264260" y="2593303"/>
                  <a:pt x="4262965" y="2594598"/>
                </a:cubicBezTo>
                <a:lnTo>
                  <a:pt x="3540661" y="3333958"/>
                </a:lnTo>
                <a:lnTo>
                  <a:pt x="3632692" y="3377455"/>
                </a:lnTo>
                <a:lnTo>
                  <a:pt x="4126898" y="3403681"/>
                </a:lnTo>
                <a:cubicBezTo>
                  <a:pt x="4128843" y="3403681"/>
                  <a:pt x="4130139" y="3405624"/>
                  <a:pt x="4130139" y="3407567"/>
                </a:cubicBezTo>
                <a:cubicBezTo>
                  <a:pt x="4130139" y="3408862"/>
                  <a:pt x="4128843" y="3410806"/>
                  <a:pt x="4126898" y="3410806"/>
                </a:cubicBezTo>
                <a:lnTo>
                  <a:pt x="3649702" y="3385495"/>
                </a:lnTo>
                <a:lnTo>
                  <a:pt x="4259724" y="3673809"/>
                </a:lnTo>
                <a:cubicBezTo>
                  <a:pt x="4261668" y="3674456"/>
                  <a:pt x="4262316" y="3677047"/>
                  <a:pt x="4261668" y="3678991"/>
                </a:cubicBezTo>
                <a:cubicBezTo>
                  <a:pt x="4260372" y="3680288"/>
                  <a:pt x="4259077" y="3680936"/>
                  <a:pt x="4257781" y="3680936"/>
                </a:cubicBezTo>
                <a:cubicBezTo>
                  <a:pt x="4257132" y="3680936"/>
                  <a:pt x="4256485" y="3680936"/>
                  <a:pt x="4256485" y="3680288"/>
                </a:cubicBezTo>
                <a:lnTo>
                  <a:pt x="3630270" y="3384465"/>
                </a:lnTo>
                <a:lnTo>
                  <a:pt x="3498163" y="3377457"/>
                </a:lnTo>
                <a:lnTo>
                  <a:pt x="3339021" y="3540365"/>
                </a:lnTo>
                <a:cubicBezTo>
                  <a:pt x="3338372" y="3541010"/>
                  <a:pt x="3337725" y="3541661"/>
                  <a:pt x="3336427" y="3541661"/>
                </a:cubicBezTo>
                <a:cubicBezTo>
                  <a:pt x="3335778" y="3541661"/>
                  <a:pt x="3334482" y="3541010"/>
                  <a:pt x="3333833" y="3540365"/>
                </a:cubicBezTo>
                <a:cubicBezTo>
                  <a:pt x="3332543" y="3539069"/>
                  <a:pt x="3332543" y="3536477"/>
                  <a:pt x="3333833" y="3535181"/>
                </a:cubicBezTo>
                <a:lnTo>
                  <a:pt x="3488421" y="3376940"/>
                </a:lnTo>
                <a:lnTo>
                  <a:pt x="2746813" y="3337606"/>
                </a:lnTo>
                <a:cubicBezTo>
                  <a:pt x="2744868" y="3337606"/>
                  <a:pt x="2743573" y="3335663"/>
                  <a:pt x="2743573" y="3333720"/>
                </a:cubicBezTo>
                <a:cubicBezTo>
                  <a:pt x="2743573" y="3331776"/>
                  <a:pt x="2745517" y="3330482"/>
                  <a:pt x="2747459" y="3330482"/>
                </a:cubicBezTo>
                <a:lnTo>
                  <a:pt x="3495055" y="3370152"/>
                </a:lnTo>
                <a:lnTo>
                  <a:pt x="3528184" y="3336238"/>
                </a:lnTo>
                <a:lnTo>
                  <a:pt x="2909696" y="3044062"/>
                </a:lnTo>
                <a:lnTo>
                  <a:pt x="2220957" y="3351012"/>
                </a:lnTo>
                <a:lnTo>
                  <a:pt x="2224611" y="3370307"/>
                </a:lnTo>
                <a:lnTo>
                  <a:pt x="2228459" y="3369347"/>
                </a:lnTo>
                <a:lnTo>
                  <a:pt x="3097860" y="3936561"/>
                </a:lnTo>
                <a:lnTo>
                  <a:pt x="2942487" y="3441899"/>
                </a:lnTo>
                <a:cubicBezTo>
                  <a:pt x="2939897" y="3434126"/>
                  <a:pt x="2944434" y="3425706"/>
                  <a:pt x="2952206" y="3423762"/>
                </a:cubicBezTo>
                <a:cubicBezTo>
                  <a:pt x="2959981" y="3421170"/>
                  <a:pt x="2968405" y="3425706"/>
                  <a:pt x="2970350" y="3433478"/>
                </a:cubicBezTo>
                <a:lnTo>
                  <a:pt x="3136230" y="3961593"/>
                </a:lnTo>
                <a:lnTo>
                  <a:pt x="3286401" y="4059552"/>
                </a:lnTo>
                <a:lnTo>
                  <a:pt x="3694079" y="3629758"/>
                </a:lnTo>
                <a:cubicBezTo>
                  <a:pt x="3695375" y="3628463"/>
                  <a:pt x="3697966" y="3628463"/>
                  <a:pt x="3699263" y="3629758"/>
                </a:cubicBezTo>
                <a:cubicBezTo>
                  <a:pt x="3700560" y="3631055"/>
                  <a:pt x="3700560" y="3633647"/>
                  <a:pt x="3699263" y="3634942"/>
                </a:cubicBezTo>
                <a:lnTo>
                  <a:pt x="3292641" y="4063622"/>
                </a:lnTo>
                <a:lnTo>
                  <a:pt x="3799988" y="4394628"/>
                </a:lnTo>
                <a:lnTo>
                  <a:pt x="3789288" y="4380534"/>
                </a:lnTo>
                <a:cubicBezTo>
                  <a:pt x="3787993" y="4379238"/>
                  <a:pt x="3788640" y="4376648"/>
                  <a:pt x="3789935" y="4375352"/>
                </a:cubicBezTo>
                <a:cubicBezTo>
                  <a:pt x="3791231" y="4374056"/>
                  <a:pt x="3793823" y="4374704"/>
                  <a:pt x="3795119" y="4375999"/>
                </a:cubicBezTo>
                <a:lnTo>
                  <a:pt x="3818360" y="4406615"/>
                </a:lnTo>
                <a:lnTo>
                  <a:pt x="3973986" y="4508149"/>
                </a:lnTo>
                <a:cubicBezTo>
                  <a:pt x="3975930" y="4509445"/>
                  <a:pt x="3975930" y="4511388"/>
                  <a:pt x="3975283" y="4513332"/>
                </a:cubicBezTo>
                <a:cubicBezTo>
                  <a:pt x="3974634" y="4515274"/>
                  <a:pt x="3973339" y="4515274"/>
                  <a:pt x="3972043" y="4515274"/>
                </a:cubicBezTo>
                <a:cubicBezTo>
                  <a:pt x="3971395" y="4515274"/>
                  <a:pt x="3970746" y="4515274"/>
                  <a:pt x="3970099" y="4514627"/>
                </a:cubicBezTo>
                <a:lnTo>
                  <a:pt x="3831918" y="4424475"/>
                </a:lnTo>
                <a:lnTo>
                  <a:pt x="4036878" y="4694461"/>
                </a:lnTo>
                <a:lnTo>
                  <a:pt x="4723084" y="4363843"/>
                </a:lnTo>
                <a:lnTo>
                  <a:pt x="3833345" y="4140850"/>
                </a:lnTo>
                <a:cubicBezTo>
                  <a:pt x="3831402" y="4140203"/>
                  <a:pt x="3830106" y="4138259"/>
                  <a:pt x="3830754" y="4136316"/>
                </a:cubicBezTo>
                <a:cubicBezTo>
                  <a:pt x="3831402" y="4134372"/>
                  <a:pt x="3833345" y="4133077"/>
                  <a:pt x="3835289" y="4133725"/>
                </a:cubicBezTo>
                <a:lnTo>
                  <a:pt x="4733359" y="4358892"/>
                </a:lnTo>
                <a:lnTo>
                  <a:pt x="4738345" y="4356490"/>
                </a:lnTo>
                <a:lnTo>
                  <a:pt x="4746242" y="4336313"/>
                </a:lnTo>
                <a:lnTo>
                  <a:pt x="4584292" y="4182958"/>
                </a:lnTo>
                <a:cubicBezTo>
                  <a:pt x="4582998" y="4181663"/>
                  <a:pt x="4582998" y="4179072"/>
                  <a:pt x="4584292" y="4177775"/>
                </a:cubicBezTo>
                <a:cubicBezTo>
                  <a:pt x="4585589" y="4176480"/>
                  <a:pt x="4588180" y="4176480"/>
                  <a:pt x="4589477" y="4177775"/>
                </a:cubicBezTo>
                <a:lnTo>
                  <a:pt x="4749095" y="4329027"/>
                </a:lnTo>
                <a:lnTo>
                  <a:pt x="4824025" y="4137611"/>
                </a:lnTo>
                <a:cubicBezTo>
                  <a:pt x="4824673" y="4135669"/>
                  <a:pt x="4826616" y="4135021"/>
                  <a:pt x="4828561" y="4135669"/>
                </a:cubicBezTo>
                <a:cubicBezTo>
                  <a:pt x="4830504" y="4136316"/>
                  <a:pt x="4831152" y="4138260"/>
                  <a:pt x="4830504" y="4140203"/>
                </a:cubicBezTo>
                <a:lnTo>
                  <a:pt x="4754531" y="4334178"/>
                </a:lnTo>
                <a:lnTo>
                  <a:pt x="4764684" y="4343800"/>
                </a:lnTo>
                <a:lnTo>
                  <a:pt x="5081818" y="4191003"/>
                </a:lnTo>
                <a:lnTo>
                  <a:pt x="4761457" y="4075558"/>
                </a:lnTo>
                <a:lnTo>
                  <a:pt x="4715173" y="4192027"/>
                </a:lnTo>
                <a:cubicBezTo>
                  <a:pt x="4714525" y="4193322"/>
                  <a:pt x="4713229" y="4194617"/>
                  <a:pt x="4711933" y="4194617"/>
                </a:cubicBezTo>
                <a:cubicBezTo>
                  <a:pt x="4711285" y="4194617"/>
                  <a:pt x="4711285" y="4194617"/>
                  <a:pt x="4710638" y="4194617"/>
                </a:cubicBezTo>
                <a:cubicBezTo>
                  <a:pt x="4708694" y="4193970"/>
                  <a:pt x="4708046" y="4192027"/>
                  <a:pt x="4708694" y="4190083"/>
                </a:cubicBezTo>
                <a:lnTo>
                  <a:pt x="4755084" y="4073262"/>
                </a:lnTo>
                <a:lnTo>
                  <a:pt x="3907248" y="3767738"/>
                </a:lnTo>
                <a:cubicBezTo>
                  <a:pt x="3905305" y="3767090"/>
                  <a:pt x="3904658" y="3765147"/>
                  <a:pt x="3905305" y="3763204"/>
                </a:cubicBezTo>
                <a:cubicBezTo>
                  <a:pt x="3905952" y="3761262"/>
                  <a:pt x="3907897" y="3760613"/>
                  <a:pt x="3909841" y="3761262"/>
                </a:cubicBezTo>
                <a:lnTo>
                  <a:pt x="4757658" y="4066778"/>
                </a:lnTo>
                <a:lnTo>
                  <a:pt x="4948092" y="3587231"/>
                </a:lnTo>
                <a:lnTo>
                  <a:pt x="4604306" y="3495542"/>
                </a:lnTo>
                <a:lnTo>
                  <a:pt x="4663340" y="3781991"/>
                </a:lnTo>
                <a:cubicBezTo>
                  <a:pt x="4663987" y="3783936"/>
                  <a:pt x="4662691" y="3785878"/>
                  <a:pt x="4660749" y="3786527"/>
                </a:cubicBezTo>
                <a:cubicBezTo>
                  <a:pt x="4660100" y="3786527"/>
                  <a:pt x="4660100" y="3787174"/>
                  <a:pt x="4659452" y="3787174"/>
                </a:cubicBezTo>
                <a:cubicBezTo>
                  <a:pt x="4657509" y="3787174"/>
                  <a:pt x="4656212" y="3785878"/>
                  <a:pt x="4655565" y="3783936"/>
                </a:cubicBezTo>
                <a:lnTo>
                  <a:pt x="4595694" y="3493244"/>
                </a:lnTo>
                <a:lnTo>
                  <a:pt x="3866429" y="3298740"/>
                </a:lnTo>
                <a:cubicBezTo>
                  <a:pt x="3864485" y="3298092"/>
                  <a:pt x="3863190" y="3296149"/>
                  <a:pt x="3863839" y="3294204"/>
                </a:cubicBezTo>
                <a:cubicBezTo>
                  <a:pt x="3864485" y="3292263"/>
                  <a:pt x="3866429" y="3290967"/>
                  <a:pt x="3868373" y="3291615"/>
                </a:cubicBezTo>
                <a:lnTo>
                  <a:pt x="4594027" y="3485156"/>
                </a:lnTo>
                <a:lnTo>
                  <a:pt x="4488405" y="2972329"/>
                </a:lnTo>
                <a:lnTo>
                  <a:pt x="4171605" y="3044804"/>
                </a:lnTo>
                <a:cubicBezTo>
                  <a:pt x="4170959" y="3045450"/>
                  <a:pt x="4169662" y="3045450"/>
                  <a:pt x="4168368" y="3045450"/>
                </a:cubicBezTo>
                <a:cubicBezTo>
                  <a:pt x="4161886" y="3045450"/>
                  <a:pt x="4155407" y="3040915"/>
                  <a:pt x="4154111" y="3033790"/>
                </a:cubicBezTo>
                <a:cubicBezTo>
                  <a:pt x="4152170" y="3026018"/>
                  <a:pt x="4157352" y="3018243"/>
                  <a:pt x="4165128" y="3016299"/>
                </a:cubicBezTo>
                <a:lnTo>
                  <a:pt x="4482507" y="2943694"/>
                </a:lnTo>
                <a:lnTo>
                  <a:pt x="4415285" y="2617319"/>
                </a:lnTo>
                <a:lnTo>
                  <a:pt x="4128841" y="2793471"/>
                </a:lnTo>
                <a:cubicBezTo>
                  <a:pt x="4128194" y="2794118"/>
                  <a:pt x="4127545" y="2794118"/>
                  <a:pt x="4126896" y="2794118"/>
                </a:cubicBezTo>
                <a:cubicBezTo>
                  <a:pt x="4125603" y="2794118"/>
                  <a:pt x="4124306" y="2793471"/>
                  <a:pt x="4123659" y="2792174"/>
                </a:cubicBezTo>
                <a:cubicBezTo>
                  <a:pt x="4122363" y="2790229"/>
                  <a:pt x="4123011" y="2788287"/>
                  <a:pt x="4124955" y="2786990"/>
                </a:cubicBezTo>
                <a:lnTo>
                  <a:pt x="4413663" y="2609447"/>
                </a:lnTo>
                <a:close/>
                <a:moveTo>
                  <a:pt x="4762302" y="2403946"/>
                </a:moveTo>
                <a:lnTo>
                  <a:pt x="4422407" y="2612939"/>
                </a:lnTo>
                <a:lnTo>
                  <a:pt x="4490211" y="2941928"/>
                </a:lnTo>
                <a:lnTo>
                  <a:pt x="5022521" y="2820178"/>
                </a:lnTo>
                <a:close/>
                <a:moveTo>
                  <a:pt x="2034027" y="2403271"/>
                </a:moveTo>
                <a:lnTo>
                  <a:pt x="1890961" y="2554267"/>
                </a:lnTo>
                <a:lnTo>
                  <a:pt x="2036564" y="2623087"/>
                </a:lnTo>
                <a:lnTo>
                  <a:pt x="2070817" y="2597595"/>
                </a:lnTo>
                <a:close/>
                <a:moveTo>
                  <a:pt x="8492413" y="2252150"/>
                </a:moveTo>
                <a:lnTo>
                  <a:pt x="8138252" y="2923010"/>
                </a:lnTo>
                <a:lnTo>
                  <a:pt x="8725196" y="3360278"/>
                </a:lnTo>
                <a:cubicBezTo>
                  <a:pt x="8731676" y="3364812"/>
                  <a:pt x="8732972" y="3374529"/>
                  <a:pt x="8728436" y="3381006"/>
                </a:cubicBezTo>
                <a:cubicBezTo>
                  <a:pt x="8725196" y="3384894"/>
                  <a:pt x="8720661" y="3386838"/>
                  <a:pt x="8716125" y="3386838"/>
                </a:cubicBezTo>
                <a:cubicBezTo>
                  <a:pt x="8712886" y="3386838"/>
                  <a:pt x="8710294" y="3386189"/>
                  <a:pt x="8707703" y="3384246"/>
                </a:cubicBezTo>
                <a:lnTo>
                  <a:pt x="8132261" y="2955540"/>
                </a:lnTo>
                <a:lnTo>
                  <a:pt x="8118962" y="3183811"/>
                </a:lnTo>
                <a:lnTo>
                  <a:pt x="8363651" y="3379713"/>
                </a:lnTo>
                <a:cubicBezTo>
                  <a:pt x="8364948" y="3381006"/>
                  <a:pt x="8365595" y="3382951"/>
                  <a:pt x="8364300" y="3384894"/>
                </a:cubicBezTo>
                <a:cubicBezTo>
                  <a:pt x="8363651" y="3386189"/>
                  <a:pt x="8362355" y="3386189"/>
                  <a:pt x="8361708" y="3386189"/>
                </a:cubicBezTo>
                <a:cubicBezTo>
                  <a:pt x="8361060" y="3386189"/>
                  <a:pt x="8360413" y="3386189"/>
                  <a:pt x="8359116" y="3385543"/>
                </a:cubicBezTo>
                <a:lnTo>
                  <a:pt x="8118435" y="3192852"/>
                </a:lnTo>
                <a:lnTo>
                  <a:pt x="8101889" y="3476881"/>
                </a:lnTo>
                <a:cubicBezTo>
                  <a:pt x="8101889" y="3478823"/>
                  <a:pt x="8100594" y="3480119"/>
                  <a:pt x="8098650" y="3480119"/>
                </a:cubicBezTo>
                <a:cubicBezTo>
                  <a:pt x="8096706" y="3480119"/>
                  <a:pt x="8094763" y="3478175"/>
                  <a:pt x="8094763" y="3476232"/>
                </a:cubicBezTo>
                <a:lnTo>
                  <a:pt x="8111591" y="3187373"/>
                </a:lnTo>
                <a:lnTo>
                  <a:pt x="8032228" y="3123835"/>
                </a:lnTo>
                <a:lnTo>
                  <a:pt x="7872523" y="3426352"/>
                </a:lnTo>
                <a:cubicBezTo>
                  <a:pt x="7871876" y="3427648"/>
                  <a:pt x="7870579" y="3428297"/>
                  <a:pt x="7869283" y="3428297"/>
                </a:cubicBezTo>
                <a:cubicBezTo>
                  <a:pt x="7868636" y="3428297"/>
                  <a:pt x="7867988" y="3428297"/>
                  <a:pt x="7867340" y="3427648"/>
                </a:cubicBezTo>
                <a:cubicBezTo>
                  <a:pt x="7865395" y="3427001"/>
                  <a:pt x="7864748" y="3424412"/>
                  <a:pt x="7866044" y="3422467"/>
                </a:cubicBezTo>
                <a:lnTo>
                  <a:pt x="8026232" y="3119035"/>
                </a:lnTo>
                <a:lnTo>
                  <a:pt x="7399835" y="2617549"/>
                </a:lnTo>
                <a:lnTo>
                  <a:pt x="7003090" y="3060750"/>
                </a:lnTo>
                <a:lnTo>
                  <a:pt x="7201919" y="3226184"/>
                </a:lnTo>
                <a:cubicBezTo>
                  <a:pt x="7203215" y="3227478"/>
                  <a:pt x="7203863" y="3230071"/>
                  <a:pt x="7202566" y="3231365"/>
                </a:cubicBezTo>
                <a:cubicBezTo>
                  <a:pt x="7201271" y="3232658"/>
                  <a:pt x="7200624" y="3233310"/>
                  <a:pt x="7199327" y="3233310"/>
                </a:cubicBezTo>
                <a:cubicBezTo>
                  <a:pt x="7198680" y="3233310"/>
                  <a:pt x="7197384" y="3233310"/>
                  <a:pt x="7196736" y="3232658"/>
                </a:cubicBezTo>
                <a:lnTo>
                  <a:pt x="6997624" y="3066855"/>
                </a:lnTo>
                <a:lnTo>
                  <a:pt x="6711022" y="3387024"/>
                </a:lnTo>
                <a:lnTo>
                  <a:pt x="6884435" y="3502792"/>
                </a:lnTo>
                <a:cubicBezTo>
                  <a:pt x="6886379" y="3504087"/>
                  <a:pt x="6886379" y="3506031"/>
                  <a:pt x="6885731" y="3507974"/>
                </a:cubicBezTo>
                <a:cubicBezTo>
                  <a:pt x="6885082" y="3509270"/>
                  <a:pt x="6883787" y="3509919"/>
                  <a:pt x="6882491" y="3509919"/>
                </a:cubicBezTo>
                <a:cubicBezTo>
                  <a:pt x="6881843" y="3509919"/>
                  <a:pt x="6881195" y="3509919"/>
                  <a:pt x="6880547" y="3509270"/>
                </a:cubicBezTo>
                <a:lnTo>
                  <a:pt x="6705939" y="3392702"/>
                </a:lnTo>
                <a:lnTo>
                  <a:pt x="6367008" y="3771327"/>
                </a:lnTo>
                <a:lnTo>
                  <a:pt x="6558422" y="3937825"/>
                </a:lnTo>
                <a:lnTo>
                  <a:pt x="6684877" y="3843719"/>
                </a:lnTo>
                <a:lnTo>
                  <a:pt x="7116393" y="3388780"/>
                </a:lnTo>
                <a:cubicBezTo>
                  <a:pt x="7117689" y="3387485"/>
                  <a:pt x="7120281" y="3387485"/>
                  <a:pt x="7121576" y="3388780"/>
                </a:cubicBezTo>
                <a:cubicBezTo>
                  <a:pt x="7122872" y="3390078"/>
                  <a:pt x="7122872" y="3392669"/>
                  <a:pt x="7121576" y="3393963"/>
                </a:cubicBezTo>
                <a:lnTo>
                  <a:pt x="6719213" y="3818165"/>
                </a:lnTo>
                <a:lnTo>
                  <a:pt x="7137773" y="3506677"/>
                </a:lnTo>
                <a:cubicBezTo>
                  <a:pt x="7144253" y="3502143"/>
                  <a:pt x="7153323" y="3503440"/>
                  <a:pt x="7158507" y="3509917"/>
                </a:cubicBezTo>
                <a:cubicBezTo>
                  <a:pt x="7163043" y="3516394"/>
                  <a:pt x="7161747" y="3525464"/>
                  <a:pt x="7155269" y="3530646"/>
                </a:cubicBezTo>
                <a:lnTo>
                  <a:pt x="6599931" y="3943923"/>
                </a:lnTo>
                <a:lnTo>
                  <a:pt x="6584335" y="3960364"/>
                </a:lnTo>
                <a:lnTo>
                  <a:pt x="7494133" y="4751719"/>
                </a:lnTo>
                <a:cubicBezTo>
                  <a:pt x="7499965" y="4756902"/>
                  <a:pt x="7500614" y="4765971"/>
                  <a:pt x="7495430" y="4772449"/>
                </a:cubicBezTo>
                <a:cubicBezTo>
                  <a:pt x="7492838" y="4775688"/>
                  <a:pt x="7488951" y="4777632"/>
                  <a:pt x="7484414" y="4777632"/>
                </a:cubicBezTo>
                <a:cubicBezTo>
                  <a:pt x="7481175" y="4777632"/>
                  <a:pt x="7477288" y="4776335"/>
                  <a:pt x="7474696" y="4773744"/>
                </a:cubicBezTo>
                <a:lnTo>
                  <a:pt x="6564100" y="3981697"/>
                </a:lnTo>
                <a:lnTo>
                  <a:pt x="6354021" y="4203163"/>
                </a:lnTo>
                <a:lnTo>
                  <a:pt x="6623320" y="4300207"/>
                </a:lnTo>
                <a:cubicBezTo>
                  <a:pt x="6625264" y="4300855"/>
                  <a:pt x="6625911" y="4302799"/>
                  <a:pt x="6625264" y="4304741"/>
                </a:cubicBezTo>
                <a:cubicBezTo>
                  <a:pt x="6624615" y="4306038"/>
                  <a:pt x="6623320" y="4306685"/>
                  <a:pt x="6622024" y="4306685"/>
                </a:cubicBezTo>
                <a:cubicBezTo>
                  <a:pt x="6621376" y="4306685"/>
                  <a:pt x="6621376" y="4306685"/>
                  <a:pt x="6620729" y="4306685"/>
                </a:cubicBezTo>
                <a:lnTo>
                  <a:pt x="6348782" y="4208687"/>
                </a:lnTo>
                <a:lnTo>
                  <a:pt x="6170419" y="4396730"/>
                </a:lnTo>
                <a:cubicBezTo>
                  <a:pt x="6169771" y="4398025"/>
                  <a:pt x="6168475" y="4398025"/>
                  <a:pt x="6167828" y="4398025"/>
                </a:cubicBezTo>
                <a:cubicBezTo>
                  <a:pt x="6167180" y="4398025"/>
                  <a:pt x="6165883" y="4397377"/>
                  <a:pt x="6165235" y="4396730"/>
                </a:cubicBezTo>
                <a:cubicBezTo>
                  <a:pt x="6163940" y="4395433"/>
                  <a:pt x="6163940" y="4392843"/>
                  <a:pt x="6165235" y="4391547"/>
                </a:cubicBezTo>
                <a:lnTo>
                  <a:pt x="6341255" y="4205975"/>
                </a:lnTo>
                <a:lnTo>
                  <a:pt x="6278274" y="4183279"/>
                </a:lnTo>
                <a:lnTo>
                  <a:pt x="6099563" y="4316275"/>
                </a:lnTo>
                <a:lnTo>
                  <a:pt x="6051201" y="4542482"/>
                </a:lnTo>
                <a:cubicBezTo>
                  <a:pt x="6049904" y="4548959"/>
                  <a:pt x="6043425" y="4554142"/>
                  <a:pt x="6036946" y="4554142"/>
                </a:cubicBezTo>
                <a:cubicBezTo>
                  <a:pt x="6035650" y="4554142"/>
                  <a:pt x="6035002" y="4554142"/>
                  <a:pt x="6033706" y="4553494"/>
                </a:cubicBezTo>
                <a:cubicBezTo>
                  <a:pt x="6025931" y="4551551"/>
                  <a:pt x="6020748" y="4543778"/>
                  <a:pt x="6022690" y="4536004"/>
                </a:cubicBezTo>
                <a:lnTo>
                  <a:pt x="6064013" y="4342731"/>
                </a:lnTo>
                <a:lnTo>
                  <a:pt x="5745981" y="4579405"/>
                </a:lnTo>
                <a:lnTo>
                  <a:pt x="5750562" y="4579405"/>
                </a:lnTo>
                <a:cubicBezTo>
                  <a:pt x="5751858" y="4580702"/>
                  <a:pt x="5751858" y="4583293"/>
                  <a:pt x="5750562" y="4584588"/>
                </a:cubicBezTo>
                <a:lnTo>
                  <a:pt x="5413384" y="4940066"/>
                </a:lnTo>
                <a:lnTo>
                  <a:pt x="5655815" y="5056044"/>
                </a:lnTo>
                <a:lnTo>
                  <a:pt x="5609962" y="4835284"/>
                </a:lnTo>
                <a:cubicBezTo>
                  <a:pt x="5609314" y="4833341"/>
                  <a:pt x="5610610" y="4831397"/>
                  <a:pt x="5612553" y="4830750"/>
                </a:cubicBezTo>
                <a:cubicBezTo>
                  <a:pt x="5614498" y="4830102"/>
                  <a:pt x="5616441" y="4831397"/>
                  <a:pt x="5617088" y="4833341"/>
                </a:cubicBezTo>
                <a:lnTo>
                  <a:pt x="5664161" y="5060037"/>
                </a:lnTo>
                <a:lnTo>
                  <a:pt x="5835127" y="5141826"/>
                </a:lnTo>
                <a:lnTo>
                  <a:pt x="6275382" y="4812612"/>
                </a:lnTo>
                <a:cubicBezTo>
                  <a:pt x="6281861" y="4808078"/>
                  <a:pt x="6290933" y="4809373"/>
                  <a:pt x="6296117" y="4815850"/>
                </a:cubicBezTo>
                <a:cubicBezTo>
                  <a:pt x="6300652" y="4822329"/>
                  <a:pt x="6299357" y="4831397"/>
                  <a:pt x="6292877" y="4836580"/>
                </a:cubicBezTo>
                <a:lnTo>
                  <a:pt x="5865344" y="5156280"/>
                </a:lnTo>
                <a:lnTo>
                  <a:pt x="6625607" y="5519986"/>
                </a:lnTo>
                <a:lnTo>
                  <a:pt x="6691087" y="5489961"/>
                </a:lnTo>
                <a:lnTo>
                  <a:pt x="6523852" y="5071899"/>
                </a:lnTo>
                <a:lnTo>
                  <a:pt x="6145797" y="5114483"/>
                </a:lnTo>
                <a:cubicBezTo>
                  <a:pt x="6145149" y="5114483"/>
                  <a:pt x="6144502" y="5114483"/>
                  <a:pt x="6143854" y="5114483"/>
                </a:cubicBezTo>
                <a:cubicBezTo>
                  <a:pt x="6136727" y="5114483"/>
                  <a:pt x="6130248" y="5108653"/>
                  <a:pt x="6129599" y="5101527"/>
                </a:cubicBezTo>
                <a:cubicBezTo>
                  <a:pt x="6128951" y="5093753"/>
                  <a:pt x="6134783" y="5085981"/>
                  <a:pt x="6142558" y="5085332"/>
                </a:cubicBezTo>
                <a:lnTo>
                  <a:pt x="6512554" y="5043655"/>
                </a:lnTo>
                <a:lnTo>
                  <a:pt x="6423758" y="4821681"/>
                </a:lnTo>
                <a:cubicBezTo>
                  <a:pt x="6423111" y="4819738"/>
                  <a:pt x="6423758" y="4817794"/>
                  <a:pt x="6425702" y="4817147"/>
                </a:cubicBezTo>
                <a:cubicBezTo>
                  <a:pt x="6427646" y="4816499"/>
                  <a:pt x="6429590" y="4817147"/>
                  <a:pt x="6430237" y="4819089"/>
                </a:cubicBezTo>
                <a:lnTo>
                  <a:pt x="6519746" y="5042845"/>
                </a:lnTo>
                <a:lnTo>
                  <a:pt x="7060410" y="4981946"/>
                </a:lnTo>
                <a:lnTo>
                  <a:pt x="6136078" y="4692122"/>
                </a:lnTo>
                <a:cubicBezTo>
                  <a:pt x="6134134" y="4691475"/>
                  <a:pt x="6132839" y="4689531"/>
                  <a:pt x="6133487" y="4687588"/>
                </a:cubicBezTo>
                <a:cubicBezTo>
                  <a:pt x="6134134" y="4685644"/>
                  <a:pt x="6136078" y="4684349"/>
                  <a:pt x="6138022" y="4684997"/>
                </a:cubicBezTo>
                <a:lnTo>
                  <a:pt x="7070262" y="4977301"/>
                </a:lnTo>
                <a:lnTo>
                  <a:pt x="6949874" y="4749128"/>
                </a:lnTo>
                <a:cubicBezTo>
                  <a:pt x="6949227" y="4747184"/>
                  <a:pt x="6949874" y="4745240"/>
                  <a:pt x="6951171" y="4743945"/>
                </a:cubicBezTo>
                <a:cubicBezTo>
                  <a:pt x="6953114" y="4743298"/>
                  <a:pt x="6955058" y="4743945"/>
                  <a:pt x="6956353" y="4745240"/>
                </a:cubicBezTo>
                <a:lnTo>
                  <a:pt x="7080076" y="4979729"/>
                </a:lnTo>
                <a:lnTo>
                  <a:pt x="7573369" y="4924165"/>
                </a:lnTo>
                <a:lnTo>
                  <a:pt x="7580847" y="4862225"/>
                </a:lnTo>
                <a:lnTo>
                  <a:pt x="7545969" y="4805485"/>
                </a:lnTo>
                <a:cubicBezTo>
                  <a:pt x="7544672" y="4803543"/>
                  <a:pt x="7545320" y="4801599"/>
                  <a:pt x="7547265" y="4800304"/>
                </a:cubicBezTo>
                <a:cubicBezTo>
                  <a:pt x="7549208" y="4799007"/>
                  <a:pt x="7551153" y="4799656"/>
                  <a:pt x="7552448" y="4801599"/>
                </a:cubicBezTo>
                <a:lnTo>
                  <a:pt x="7582303" y="4850166"/>
                </a:lnTo>
                <a:lnTo>
                  <a:pt x="7658633" y="4217879"/>
                </a:lnTo>
                <a:lnTo>
                  <a:pt x="7371153" y="4113506"/>
                </a:lnTo>
                <a:lnTo>
                  <a:pt x="7301700" y="4438835"/>
                </a:lnTo>
                <a:cubicBezTo>
                  <a:pt x="7301052" y="4440779"/>
                  <a:pt x="7299108" y="4441426"/>
                  <a:pt x="7297813" y="4441426"/>
                </a:cubicBezTo>
                <a:cubicBezTo>
                  <a:pt x="7297813" y="4441426"/>
                  <a:pt x="7297164" y="4441426"/>
                  <a:pt x="7297164" y="4441426"/>
                </a:cubicBezTo>
                <a:cubicBezTo>
                  <a:pt x="7295221" y="4440779"/>
                  <a:pt x="7293926" y="4438835"/>
                  <a:pt x="7294573" y="4436893"/>
                </a:cubicBezTo>
                <a:lnTo>
                  <a:pt x="7364153" y="4110965"/>
                </a:lnTo>
                <a:lnTo>
                  <a:pt x="7239499" y="4065707"/>
                </a:lnTo>
                <a:cubicBezTo>
                  <a:pt x="7237555" y="4065060"/>
                  <a:pt x="7236907" y="4063116"/>
                  <a:pt x="7237555" y="4061172"/>
                </a:cubicBezTo>
                <a:cubicBezTo>
                  <a:pt x="7238202" y="4059230"/>
                  <a:pt x="7240146" y="4058582"/>
                  <a:pt x="7242090" y="4059230"/>
                </a:cubicBezTo>
                <a:lnTo>
                  <a:pt x="7365623" y="4104080"/>
                </a:lnTo>
                <a:lnTo>
                  <a:pt x="7539489" y="3289670"/>
                </a:lnTo>
                <a:cubicBezTo>
                  <a:pt x="7540137" y="3287725"/>
                  <a:pt x="7542081" y="3286432"/>
                  <a:pt x="7544025" y="3287079"/>
                </a:cubicBezTo>
                <a:cubicBezTo>
                  <a:pt x="7545969" y="3287725"/>
                  <a:pt x="7547265" y="3289670"/>
                  <a:pt x="7546616" y="3291615"/>
                </a:cubicBezTo>
                <a:lnTo>
                  <a:pt x="7372622" y="4106622"/>
                </a:lnTo>
                <a:lnTo>
                  <a:pt x="7659491" y="4210773"/>
                </a:lnTo>
                <a:lnTo>
                  <a:pt x="7683588" y="4011178"/>
                </a:lnTo>
                <a:lnTo>
                  <a:pt x="7682681" y="4010660"/>
                </a:lnTo>
                <a:lnTo>
                  <a:pt x="7683847" y="4009027"/>
                </a:lnTo>
                <a:lnTo>
                  <a:pt x="7735811" y="3578584"/>
                </a:lnTo>
                <a:cubicBezTo>
                  <a:pt x="7735811" y="3576640"/>
                  <a:pt x="7737755" y="3575345"/>
                  <a:pt x="7739699" y="3575345"/>
                </a:cubicBezTo>
                <a:cubicBezTo>
                  <a:pt x="7741643" y="3575345"/>
                  <a:pt x="7742939" y="3577290"/>
                  <a:pt x="7742939" y="3579231"/>
                </a:cubicBezTo>
                <a:lnTo>
                  <a:pt x="7691700" y="4005040"/>
                </a:lnTo>
                <a:lnTo>
                  <a:pt x="8575200" y="3838881"/>
                </a:lnTo>
                <a:lnTo>
                  <a:pt x="8495831" y="3522225"/>
                </a:lnTo>
                <a:cubicBezTo>
                  <a:pt x="8493886" y="3514454"/>
                  <a:pt x="8498421" y="3506680"/>
                  <a:pt x="8506197" y="3504735"/>
                </a:cubicBezTo>
                <a:cubicBezTo>
                  <a:pt x="8513971" y="3502792"/>
                  <a:pt x="8521748" y="3507326"/>
                  <a:pt x="8523690" y="3515100"/>
                </a:cubicBezTo>
                <a:lnTo>
                  <a:pt x="8603431" y="3833574"/>
                </a:lnTo>
                <a:lnTo>
                  <a:pt x="8962832" y="3765983"/>
                </a:lnTo>
                <a:lnTo>
                  <a:pt x="8769903" y="3479471"/>
                </a:lnTo>
                <a:cubicBezTo>
                  <a:pt x="8768607" y="3477528"/>
                  <a:pt x="8769255" y="3475584"/>
                  <a:pt x="8771200" y="3474290"/>
                </a:cubicBezTo>
                <a:cubicBezTo>
                  <a:pt x="8773142" y="3472992"/>
                  <a:pt x="8775087" y="3473640"/>
                  <a:pt x="8776382" y="3475584"/>
                </a:cubicBezTo>
                <a:lnTo>
                  <a:pt x="8970907" y="3764464"/>
                </a:lnTo>
                <a:lnTo>
                  <a:pt x="9184506" y="3724295"/>
                </a:lnTo>
                <a:lnTo>
                  <a:pt x="9092257" y="2862176"/>
                </a:lnTo>
                <a:lnTo>
                  <a:pt x="8842232" y="2951249"/>
                </a:lnTo>
                <a:lnTo>
                  <a:pt x="9097753" y="3474937"/>
                </a:lnTo>
                <a:cubicBezTo>
                  <a:pt x="9098402" y="3476881"/>
                  <a:pt x="9097753" y="3478824"/>
                  <a:pt x="9095810" y="3480119"/>
                </a:cubicBezTo>
                <a:cubicBezTo>
                  <a:pt x="9094514" y="3480119"/>
                  <a:pt x="9093865" y="3480119"/>
                  <a:pt x="9093865" y="3480119"/>
                </a:cubicBezTo>
                <a:cubicBezTo>
                  <a:pt x="9092570" y="3480119"/>
                  <a:pt x="9091274" y="3479471"/>
                  <a:pt x="9090626" y="3478175"/>
                </a:cubicBezTo>
                <a:lnTo>
                  <a:pt x="8834815" y="2953891"/>
                </a:lnTo>
                <a:lnTo>
                  <a:pt x="8648739" y="3020187"/>
                </a:lnTo>
                <a:cubicBezTo>
                  <a:pt x="8648092" y="3020833"/>
                  <a:pt x="8648092" y="3020833"/>
                  <a:pt x="8647443" y="3020833"/>
                </a:cubicBezTo>
                <a:cubicBezTo>
                  <a:pt x="8646148" y="3020833"/>
                  <a:pt x="8644853" y="3020187"/>
                  <a:pt x="8644204" y="3018244"/>
                </a:cubicBezTo>
                <a:cubicBezTo>
                  <a:pt x="8643557" y="3016300"/>
                  <a:pt x="8644204" y="3014358"/>
                  <a:pt x="8646148" y="3013709"/>
                </a:cubicBezTo>
                <a:lnTo>
                  <a:pt x="8831739" y="2947588"/>
                </a:lnTo>
                <a:close/>
                <a:moveTo>
                  <a:pt x="5178071" y="2148304"/>
                </a:moveTo>
                <a:lnTo>
                  <a:pt x="4768618" y="2400063"/>
                </a:lnTo>
                <a:lnTo>
                  <a:pt x="5030077" y="2818448"/>
                </a:lnTo>
                <a:lnTo>
                  <a:pt x="5295630" y="2757706"/>
                </a:lnTo>
                <a:close/>
                <a:moveTo>
                  <a:pt x="5889012" y="2143696"/>
                </a:moveTo>
                <a:lnTo>
                  <a:pt x="5662127" y="2673873"/>
                </a:lnTo>
                <a:lnTo>
                  <a:pt x="5997804" y="2597090"/>
                </a:lnTo>
                <a:lnTo>
                  <a:pt x="6018803" y="2516854"/>
                </a:lnTo>
                <a:cubicBezTo>
                  <a:pt x="6019450" y="2514910"/>
                  <a:pt x="6021395" y="2513615"/>
                  <a:pt x="6023338" y="2514264"/>
                </a:cubicBezTo>
                <a:cubicBezTo>
                  <a:pt x="6025282" y="2514910"/>
                  <a:pt x="6026578" y="2516854"/>
                  <a:pt x="6025931" y="2518797"/>
                </a:cubicBezTo>
                <a:lnTo>
                  <a:pt x="6005902" y="2595237"/>
                </a:lnTo>
                <a:lnTo>
                  <a:pt x="6298052" y="2528410"/>
                </a:lnTo>
                <a:lnTo>
                  <a:pt x="6329688" y="2510657"/>
                </a:lnTo>
                <a:close/>
                <a:moveTo>
                  <a:pt x="11148730" y="2059947"/>
                </a:moveTo>
                <a:lnTo>
                  <a:pt x="10861694" y="2461566"/>
                </a:lnTo>
                <a:lnTo>
                  <a:pt x="10970760" y="2646133"/>
                </a:lnTo>
                <a:lnTo>
                  <a:pt x="11338619" y="2240935"/>
                </a:lnTo>
                <a:close/>
                <a:moveTo>
                  <a:pt x="9834496" y="2054164"/>
                </a:moveTo>
                <a:lnTo>
                  <a:pt x="9057787" y="2264284"/>
                </a:lnTo>
                <a:lnTo>
                  <a:pt x="9119914" y="2844921"/>
                </a:lnTo>
                <a:lnTo>
                  <a:pt x="9679550" y="2645534"/>
                </a:lnTo>
                <a:close/>
                <a:moveTo>
                  <a:pt x="6629858" y="1971294"/>
                </a:moveTo>
                <a:lnTo>
                  <a:pt x="6677504" y="2047907"/>
                </a:lnTo>
                <a:lnTo>
                  <a:pt x="6715178" y="2008350"/>
                </a:lnTo>
                <a:close/>
                <a:moveTo>
                  <a:pt x="9865592" y="1963046"/>
                </a:moveTo>
                <a:lnTo>
                  <a:pt x="9850887" y="2019124"/>
                </a:lnTo>
                <a:lnTo>
                  <a:pt x="9911465" y="2002736"/>
                </a:lnTo>
                <a:close/>
                <a:moveTo>
                  <a:pt x="5589340" y="1895436"/>
                </a:moveTo>
                <a:lnTo>
                  <a:pt x="5184776" y="2144181"/>
                </a:lnTo>
                <a:lnTo>
                  <a:pt x="5302815" y="2756063"/>
                </a:lnTo>
                <a:lnTo>
                  <a:pt x="5637594" y="2679484"/>
                </a:lnTo>
                <a:lnTo>
                  <a:pt x="5470658" y="2568038"/>
                </a:lnTo>
                <a:cubicBezTo>
                  <a:pt x="5468714" y="2566742"/>
                  <a:pt x="5468714" y="2564798"/>
                  <a:pt x="5469361" y="2562854"/>
                </a:cubicBezTo>
                <a:cubicBezTo>
                  <a:pt x="5470658" y="2560910"/>
                  <a:pt x="5472601" y="2560910"/>
                  <a:pt x="5474546" y="2561559"/>
                </a:cubicBezTo>
                <a:lnTo>
                  <a:pt x="5647718" y="2677168"/>
                </a:lnTo>
                <a:lnTo>
                  <a:pt x="5653717" y="2675797"/>
                </a:lnTo>
                <a:lnTo>
                  <a:pt x="5883418" y="2139037"/>
                </a:lnTo>
                <a:lnTo>
                  <a:pt x="5598045" y="1901408"/>
                </a:lnTo>
                <a:lnTo>
                  <a:pt x="5655965" y="2173532"/>
                </a:lnTo>
                <a:cubicBezTo>
                  <a:pt x="5656612" y="2175476"/>
                  <a:pt x="5655316" y="2177419"/>
                  <a:pt x="5653372" y="2178066"/>
                </a:cubicBezTo>
                <a:cubicBezTo>
                  <a:pt x="5653372" y="2177419"/>
                  <a:pt x="5652725" y="2177419"/>
                  <a:pt x="5652725" y="2177419"/>
                </a:cubicBezTo>
                <a:cubicBezTo>
                  <a:pt x="5650781" y="2177419"/>
                  <a:pt x="5649484" y="2176124"/>
                  <a:pt x="5648837" y="2174827"/>
                </a:cubicBezTo>
                <a:close/>
                <a:moveTo>
                  <a:pt x="1051432" y="1863961"/>
                </a:moveTo>
                <a:lnTo>
                  <a:pt x="348711" y="2197590"/>
                </a:lnTo>
                <a:lnTo>
                  <a:pt x="729052" y="2682571"/>
                </a:lnTo>
                <a:close/>
                <a:moveTo>
                  <a:pt x="2703794" y="1822121"/>
                </a:moveTo>
                <a:lnTo>
                  <a:pt x="2913448" y="2529744"/>
                </a:lnTo>
                <a:lnTo>
                  <a:pt x="3494316" y="2472975"/>
                </a:lnTo>
                <a:lnTo>
                  <a:pt x="3295574" y="1963711"/>
                </a:lnTo>
                <a:close/>
                <a:moveTo>
                  <a:pt x="2606696" y="1798889"/>
                </a:moveTo>
                <a:lnTo>
                  <a:pt x="2040275" y="2396679"/>
                </a:lnTo>
                <a:lnTo>
                  <a:pt x="2077389" y="2592707"/>
                </a:lnTo>
                <a:lnTo>
                  <a:pt x="2655455" y="2162518"/>
                </a:lnTo>
                <a:cubicBezTo>
                  <a:pt x="2661934" y="2157985"/>
                  <a:pt x="2671004" y="2159280"/>
                  <a:pt x="2676188" y="2165758"/>
                </a:cubicBezTo>
                <a:cubicBezTo>
                  <a:pt x="2680722" y="2172237"/>
                  <a:pt x="2679427" y="2181305"/>
                  <a:pt x="2672946" y="2186488"/>
                </a:cubicBezTo>
                <a:lnTo>
                  <a:pt x="2083524" y="2625125"/>
                </a:lnTo>
                <a:lnTo>
                  <a:pt x="2087717" y="2647263"/>
                </a:lnTo>
                <a:lnTo>
                  <a:pt x="2910323" y="3036039"/>
                </a:lnTo>
                <a:lnTo>
                  <a:pt x="3594997" y="2730972"/>
                </a:lnTo>
                <a:lnTo>
                  <a:pt x="3505393" y="2501360"/>
                </a:lnTo>
                <a:lnTo>
                  <a:pt x="2921934" y="2558381"/>
                </a:lnTo>
                <a:lnTo>
                  <a:pt x="2980072" y="2754604"/>
                </a:lnTo>
                <a:cubicBezTo>
                  <a:pt x="2982662" y="2762376"/>
                  <a:pt x="2978125" y="2770150"/>
                  <a:pt x="2970351" y="2772741"/>
                </a:cubicBezTo>
                <a:cubicBezTo>
                  <a:pt x="2969704" y="2773389"/>
                  <a:pt x="2967761" y="2774035"/>
                  <a:pt x="2966462" y="2774035"/>
                </a:cubicBezTo>
                <a:cubicBezTo>
                  <a:pt x="2959986" y="2774035"/>
                  <a:pt x="2954151" y="2770150"/>
                  <a:pt x="2952208" y="2763671"/>
                </a:cubicBezTo>
                <a:lnTo>
                  <a:pt x="2892260" y="2561282"/>
                </a:lnTo>
                <a:lnTo>
                  <a:pt x="2425436" y="2606906"/>
                </a:lnTo>
                <a:cubicBezTo>
                  <a:pt x="2424139" y="2606906"/>
                  <a:pt x="2423492" y="2606906"/>
                  <a:pt x="2423492" y="2606906"/>
                </a:cubicBezTo>
                <a:cubicBezTo>
                  <a:pt x="2416364" y="2606906"/>
                  <a:pt x="2409886" y="2601076"/>
                  <a:pt x="2409236" y="2593948"/>
                </a:cubicBezTo>
                <a:cubicBezTo>
                  <a:pt x="2408589" y="2586175"/>
                  <a:pt x="2414421" y="2579050"/>
                  <a:pt x="2422197" y="2577755"/>
                </a:cubicBezTo>
                <a:lnTo>
                  <a:pt x="2883779" y="2532643"/>
                </a:lnTo>
                <a:lnTo>
                  <a:pt x="2671002" y="1814276"/>
                </a:lnTo>
                <a:close/>
                <a:moveTo>
                  <a:pt x="10853455" y="1778510"/>
                </a:moveTo>
                <a:lnTo>
                  <a:pt x="10512554" y="1870732"/>
                </a:lnTo>
                <a:lnTo>
                  <a:pt x="10746479" y="2266593"/>
                </a:lnTo>
                <a:lnTo>
                  <a:pt x="10835496" y="2200738"/>
                </a:lnTo>
                <a:cubicBezTo>
                  <a:pt x="10841975" y="2196204"/>
                  <a:pt x="10851046" y="2197498"/>
                  <a:pt x="10856229" y="2203976"/>
                </a:cubicBezTo>
                <a:cubicBezTo>
                  <a:pt x="10860764" y="2210455"/>
                  <a:pt x="10859468" y="2219525"/>
                  <a:pt x="10852989" y="2224707"/>
                </a:cubicBezTo>
                <a:lnTo>
                  <a:pt x="10761655" y="2292276"/>
                </a:lnTo>
                <a:lnTo>
                  <a:pt x="10857650" y="2454722"/>
                </a:lnTo>
                <a:lnTo>
                  <a:pt x="11143390" y="2054857"/>
                </a:lnTo>
                <a:close/>
                <a:moveTo>
                  <a:pt x="1252624" y="1768442"/>
                </a:moveTo>
                <a:lnTo>
                  <a:pt x="1117066" y="1832800"/>
                </a:lnTo>
                <a:lnTo>
                  <a:pt x="1385352" y="1965338"/>
                </a:lnTo>
                <a:close/>
                <a:moveTo>
                  <a:pt x="2652215" y="1750850"/>
                </a:moveTo>
                <a:lnTo>
                  <a:pt x="2612483" y="1792783"/>
                </a:lnTo>
                <a:lnTo>
                  <a:pt x="2668616" y="1806216"/>
                </a:lnTo>
                <a:close/>
                <a:moveTo>
                  <a:pt x="11412644" y="1690682"/>
                </a:moveTo>
                <a:lnTo>
                  <a:pt x="11153033" y="2053926"/>
                </a:lnTo>
                <a:lnTo>
                  <a:pt x="11343545" y="2235508"/>
                </a:lnTo>
                <a:lnTo>
                  <a:pt x="11500444" y="2062683"/>
                </a:lnTo>
                <a:close/>
                <a:moveTo>
                  <a:pt x="1154106" y="1622291"/>
                </a:moveTo>
                <a:lnTo>
                  <a:pt x="1078672" y="1813835"/>
                </a:lnTo>
                <a:lnTo>
                  <a:pt x="1083615" y="1816278"/>
                </a:lnTo>
                <a:lnTo>
                  <a:pt x="1236077" y="1743894"/>
                </a:lnTo>
                <a:close/>
                <a:moveTo>
                  <a:pt x="5069594" y="1547111"/>
                </a:moveTo>
                <a:lnTo>
                  <a:pt x="5183247" y="2136253"/>
                </a:lnTo>
                <a:lnTo>
                  <a:pt x="5584097" y="1889792"/>
                </a:lnTo>
                <a:lnTo>
                  <a:pt x="5451867" y="1779682"/>
                </a:lnTo>
                <a:cubicBezTo>
                  <a:pt x="5450572" y="1778386"/>
                  <a:pt x="5449924" y="1775796"/>
                  <a:pt x="5451219" y="1774501"/>
                </a:cubicBezTo>
                <a:cubicBezTo>
                  <a:pt x="5452516" y="1773205"/>
                  <a:pt x="5455107" y="1772557"/>
                  <a:pt x="5456403" y="1773852"/>
                </a:cubicBezTo>
                <a:lnTo>
                  <a:pt x="5586500" y="1882098"/>
                </a:lnTo>
                <a:lnTo>
                  <a:pt x="5531543" y="1624022"/>
                </a:lnTo>
                <a:lnTo>
                  <a:pt x="5274127" y="1581164"/>
                </a:lnTo>
                <a:lnTo>
                  <a:pt x="5341719" y="1670203"/>
                </a:lnTo>
                <a:cubicBezTo>
                  <a:pt x="5343016" y="1671498"/>
                  <a:pt x="5342367" y="1674088"/>
                  <a:pt x="5341072" y="1675384"/>
                </a:cubicBezTo>
                <a:cubicBezTo>
                  <a:pt x="5340423" y="1676032"/>
                  <a:pt x="5339776" y="1676032"/>
                  <a:pt x="5339127" y="1676032"/>
                </a:cubicBezTo>
                <a:cubicBezTo>
                  <a:pt x="5337832" y="1676032"/>
                  <a:pt x="5337184" y="1675384"/>
                  <a:pt x="5336536" y="1674737"/>
                </a:cubicBezTo>
                <a:lnTo>
                  <a:pt x="5264219" y="1579513"/>
                </a:lnTo>
                <a:close/>
                <a:moveTo>
                  <a:pt x="5053796" y="1504101"/>
                </a:moveTo>
                <a:lnTo>
                  <a:pt x="5037033" y="1511782"/>
                </a:lnTo>
                <a:lnTo>
                  <a:pt x="5055884" y="1514920"/>
                </a:lnTo>
                <a:close/>
                <a:moveTo>
                  <a:pt x="1215633" y="1466051"/>
                </a:moveTo>
                <a:lnTo>
                  <a:pt x="1157634" y="1613329"/>
                </a:lnTo>
                <a:lnTo>
                  <a:pt x="1243354" y="1740439"/>
                </a:lnTo>
                <a:lnTo>
                  <a:pt x="1392646" y="1669559"/>
                </a:lnTo>
                <a:cubicBezTo>
                  <a:pt x="1399774" y="1666322"/>
                  <a:pt x="1408843" y="1668913"/>
                  <a:pt x="1412083" y="1676687"/>
                </a:cubicBezTo>
                <a:cubicBezTo>
                  <a:pt x="1415322" y="1683812"/>
                  <a:pt x="1412729" y="1692882"/>
                  <a:pt x="1404955" y="1696120"/>
                </a:cubicBezTo>
                <a:lnTo>
                  <a:pt x="1259906" y="1764984"/>
                </a:lnTo>
                <a:lnTo>
                  <a:pt x="1399850" y="1972498"/>
                </a:lnTo>
                <a:lnTo>
                  <a:pt x="1631077" y="2086728"/>
                </a:lnTo>
                <a:cubicBezTo>
                  <a:pt x="1633019" y="2087375"/>
                  <a:pt x="1633666" y="2089966"/>
                  <a:pt x="1633019" y="2091909"/>
                </a:cubicBezTo>
                <a:cubicBezTo>
                  <a:pt x="1631723" y="2093206"/>
                  <a:pt x="1630429" y="2093854"/>
                  <a:pt x="1629133" y="2093854"/>
                </a:cubicBezTo>
                <a:cubicBezTo>
                  <a:pt x="1628483" y="2093854"/>
                  <a:pt x="1627837" y="2093854"/>
                  <a:pt x="1627837" y="2093206"/>
                </a:cubicBezTo>
                <a:lnTo>
                  <a:pt x="1408098" y="1984731"/>
                </a:lnTo>
                <a:lnTo>
                  <a:pt x="1590903" y="2255803"/>
                </a:lnTo>
                <a:cubicBezTo>
                  <a:pt x="1592198" y="2257745"/>
                  <a:pt x="1591550" y="2259691"/>
                  <a:pt x="1589605" y="2260984"/>
                </a:cubicBezTo>
                <a:cubicBezTo>
                  <a:pt x="1588310" y="2260984"/>
                  <a:pt x="1587663" y="2260984"/>
                  <a:pt x="1587015" y="2260984"/>
                </a:cubicBezTo>
                <a:cubicBezTo>
                  <a:pt x="1585719" y="2260984"/>
                  <a:pt x="1584423" y="2260337"/>
                  <a:pt x="1583775" y="2259691"/>
                </a:cubicBezTo>
                <a:lnTo>
                  <a:pt x="1393602" y="1977574"/>
                </a:lnTo>
                <a:lnTo>
                  <a:pt x="1108536" y="1836851"/>
                </a:lnTo>
                <a:lnTo>
                  <a:pt x="1060657" y="1859583"/>
                </a:lnTo>
                <a:lnTo>
                  <a:pt x="734044" y="2688936"/>
                </a:lnTo>
                <a:lnTo>
                  <a:pt x="933256" y="2942946"/>
                </a:lnTo>
                <a:lnTo>
                  <a:pt x="1186597" y="2277828"/>
                </a:lnTo>
                <a:cubicBezTo>
                  <a:pt x="1187246" y="2275884"/>
                  <a:pt x="1189190" y="2275236"/>
                  <a:pt x="1191133" y="2275884"/>
                </a:cubicBezTo>
                <a:cubicBezTo>
                  <a:pt x="1193077" y="2276531"/>
                  <a:pt x="1193726" y="2278475"/>
                  <a:pt x="1193077" y="2280418"/>
                </a:cubicBezTo>
                <a:lnTo>
                  <a:pt x="938219" y="2949271"/>
                </a:lnTo>
                <a:lnTo>
                  <a:pt x="1499329" y="3664749"/>
                </a:lnTo>
                <a:lnTo>
                  <a:pt x="1735152" y="3559672"/>
                </a:lnTo>
                <a:lnTo>
                  <a:pt x="1645977" y="3136789"/>
                </a:lnTo>
                <a:cubicBezTo>
                  <a:pt x="1645330" y="3134846"/>
                  <a:pt x="1646624" y="3132901"/>
                  <a:pt x="1648567" y="3132253"/>
                </a:cubicBezTo>
                <a:cubicBezTo>
                  <a:pt x="1650512" y="3131607"/>
                  <a:pt x="1652455" y="3132901"/>
                  <a:pt x="1653103" y="3134846"/>
                </a:cubicBezTo>
                <a:lnTo>
                  <a:pt x="1742040" y="3556602"/>
                </a:lnTo>
                <a:lnTo>
                  <a:pt x="2212683" y="3346893"/>
                </a:lnTo>
                <a:lnTo>
                  <a:pt x="2081254" y="2652716"/>
                </a:lnTo>
                <a:lnTo>
                  <a:pt x="2059964" y="2642659"/>
                </a:lnTo>
                <a:lnTo>
                  <a:pt x="1241030" y="3252099"/>
                </a:lnTo>
                <a:cubicBezTo>
                  <a:pt x="1237790" y="3253393"/>
                  <a:pt x="1234551" y="3254692"/>
                  <a:pt x="1231960" y="3254692"/>
                </a:cubicBezTo>
                <a:cubicBezTo>
                  <a:pt x="1227425" y="3254692"/>
                  <a:pt x="1222888" y="3252745"/>
                  <a:pt x="1220297" y="3248860"/>
                </a:cubicBezTo>
                <a:cubicBezTo>
                  <a:pt x="1215762" y="3242381"/>
                  <a:pt x="1217055" y="3233310"/>
                  <a:pt x="1223534" y="3228126"/>
                </a:cubicBezTo>
                <a:lnTo>
                  <a:pt x="2029561" y="2628298"/>
                </a:lnTo>
                <a:lnTo>
                  <a:pt x="1885361" y="2560175"/>
                </a:lnTo>
                <a:lnTo>
                  <a:pt x="1516390" y="2949577"/>
                </a:lnTo>
                <a:cubicBezTo>
                  <a:pt x="1515743" y="2950873"/>
                  <a:pt x="1515094" y="2950873"/>
                  <a:pt x="1513800" y="2950873"/>
                </a:cubicBezTo>
                <a:cubicBezTo>
                  <a:pt x="1513151" y="2950873"/>
                  <a:pt x="1511855" y="2950225"/>
                  <a:pt x="1511206" y="2949577"/>
                </a:cubicBezTo>
                <a:cubicBezTo>
                  <a:pt x="1509911" y="2948283"/>
                  <a:pt x="1509911" y="2945693"/>
                  <a:pt x="1511206" y="2944398"/>
                </a:cubicBezTo>
                <a:lnTo>
                  <a:pt x="1878388" y="2556880"/>
                </a:lnTo>
                <a:lnTo>
                  <a:pt x="1428925" y="2344549"/>
                </a:lnTo>
                <a:cubicBezTo>
                  <a:pt x="1426980" y="2343900"/>
                  <a:pt x="1426333" y="2341310"/>
                  <a:pt x="1426980" y="2339367"/>
                </a:cubicBezTo>
                <a:cubicBezTo>
                  <a:pt x="1427629" y="2337423"/>
                  <a:pt x="1430221" y="2336776"/>
                  <a:pt x="1432164" y="2337423"/>
                </a:cubicBezTo>
                <a:lnTo>
                  <a:pt x="1883989" y="2550973"/>
                </a:lnTo>
                <a:lnTo>
                  <a:pt x="2032349" y="2394393"/>
                </a:lnTo>
                <a:lnTo>
                  <a:pt x="1949202" y="1955226"/>
                </a:lnTo>
                <a:cubicBezTo>
                  <a:pt x="1948555" y="1953285"/>
                  <a:pt x="1949848" y="1951341"/>
                  <a:pt x="1951793" y="1950694"/>
                </a:cubicBezTo>
                <a:cubicBezTo>
                  <a:pt x="1953736" y="1950046"/>
                  <a:pt x="1955678" y="1951341"/>
                  <a:pt x="1956328" y="1953285"/>
                </a:cubicBezTo>
                <a:lnTo>
                  <a:pt x="2038596" y="2387799"/>
                </a:lnTo>
                <a:lnTo>
                  <a:pt x="2598467" y="1796921"/>
                </a:lnTo>
                <a:lnTo>
                  <a:pt x="1792137" y="1603991"/>
                </a:lnTo>
                <a:lnTo>
                  <a:pt x="1484647" y="1769965"/>
                </a:lnTo>
                <a:cubicBezTo>
                  <a:pt x="1483997" y="1769965"/>
                  <a:pt x="1483350" y="1769965"/>
                  <a:pt x="1482703" y="1769965"/>
                </a:cubicBezTo>
                <a:cubicBezTo>
                  <a:pt x="1481405" y="1769965"/>
                  <a:pt x="1480110" y="1769317"/>
                  <a:pt x="1479461" y="1768021"/>
                </a:cubicBezTo>
                <a:cubicBezTo>
                  <a:pt x="1478815" y="1766078"/>
                  <a:pt x="1479461" y="1764134"/>
                  <a:pt x="1480759" y="1762838"/>
                </a:cubicBezTo>
                <a:lnTo>
                  <a:pt x="1780411" y="1601185"/>
                </a:lnTo>
                <a:close/>
                <a:moveTo>
                  <a:pt x="5167402" y="1452033"/>
                </a:moveTo>
                <a:lnTo>
                  <a:pt x="5060688" y="1500941"/>
                </a:lnTo>
                <a:lnTo>
                  <a:pt x="5063634" y="1516211"/>
                </a:lnTo>
                <a:lnTo>
                  <a:pt x="5238219" y="1545279"/>
                </a:lnTo>
                <a:close/>
                <a:moveTo>
                  <a:pt x="1034071" y="1444222"/>
                </a:moveTo>
                <a:lnTo>
                  <a:pt x="952515" y="1488012"/>
                </a:lnTo>
                <a:lnTo>
                  <a:pt x="974076" y="1587933"/>
                </a:lnTo>
                <a:cubicBezTo>
                  <a:pt x="974726" y="1589876"/>
                  <a:pt x="973429" y="1591820"/>
                  <a:pt x="971485" y="1592468"/>
                </a:cubicBezTo>
                <a:cubicBezTo>
                  <a:pt x="970837" y="1592468"/>
                  <a:pt x="970837" y="1592468"/>
                  <a:pt x="970837" y="1592468"/>
                </a:cubicBezTo>
                <a:cubicBezTo>
                  <a:pt x="968894" y="1592468"/>
                  <a:pt x="967597" y="1591171"/>
                  <a:pt x="966950" y="1589876"/>
                </a:cubicBezTo>
                <a:lnTo>
                  <a:pt x="945752" y="1491641"/>
                </a:lnTo>
                <a:lnTo>
                  <a:pt x="696922" y="1625244"/>
                </a:lnTo>
                <a:lnTo>
                  <a:pt x="1072395" y="1810733"/>
                </a:lnTo>
                <a:lnTo>
                  <a:pt x="1149374" y="1615267"/>
                </a:lnTo>
                <a:close/>
                <a:moveTo>
                  <a:pt x="8912034" y="1441137"/>
                </a:moveTo>
                <a:lnTo>
                  <a:pt x="8168149" y="1569726"/>
                </a:lnTo>
                <a:lnTo>
                  <a:pt x="8492841" y="2235180"/>
                </a:lnTo>
                <a:close/>
                <a:moveTo>
                  <a:pt x="11599379" y="1429406"/>
                </a:moveTo>
                <a:lnTo>
                  <a:pt x="11435226" y="1659086"/>
                </a:lnTo>
                <a:lnTo>
                  <a:pt x="11524285" y="2036423"/>
                </a:lnTo>
                <a:lnTo>
                  <a:pt x="11954231" y="1562837"/>
                </a:lnTo>
                <a:close/>
                <a:moveTo>
                  <a:pt x="1061916" y="1429272"/>
                </a:moveTo>
                <a:lnTo>
                  <a:pt x="1041061" y="1440469"/>
                </a:lnTo>
                <a:lnTo>
                  <a:pt x="1152900" y="1606309"/>
                </a:lnTo>
                <a:lnTo>
                  <a:pt x="1208781" y="1464412"/>
                </a:lnTo>
                <a:close/>
                <a:moveTo>
                  <a:pt x="4345065" y="1426479"/>
                </a:moveTo>
                <a:lnTo>
                  <a:pt x="4463777" y="1586637"/>
                </a:lnTo>
                <a:cubicBezTo>
                  <a:pt x="4465073" y="1588583"/>
                  <a:pt x="4464425" y="1590525"/>
                  <a:pt x="4463130" y="1591821"/>
                </a:cubicBezTo>
                <a:cubicBezTo>
                  <a:pt x="4462482" y="1592469"/>
                  <a:pt x="4461833" y="1592469"/>
                  <a:pt x="4461186" y="1592469"/>
                </a:cubicBezTo>
                <a:cubicBezTo>
                  <a:pt x="4459890" y="1592469"/>
                  <a:pt x="4459242" y="1591821"/>
                  <a:pt x="4457946" y="1591174"/>
                </a:cubicBezTo>
                <a:lnTo>
                  <a:pt x="4341352" y="1433873"/>
                </a:lnTo>
                <a:lnTo>
                  <a:pt x="4235104" y="1703893"/>
                </a:lnTo>
                <a:lnTo>
                  <a:pt x="4375807" y="2386821"/>
                </a:lnTo>
                <a:lnTo>
                  <a:pt x="4669171" y="2358152"/>
                </a:lnTo>
                <a:cubicBezTo>
                  <a:pt x="4676947" y="2357504"/>
                  <a:pt x="4684073" y="2363334"/>
                  <a:pt x="4685370" y="2371107"/>
                </a:cubicBezTo>
                <a:cubicBezTo>
                  <a:pt x="4686017" y="2378880"/>
                  <a:pt x="4680187" y="2386005"/>
                  <a:pt x="4672411" y="2387302"/>
                </a:cubicBezTo>
                <a:lnTo>
                  <a:pt x="4381761" y="2415707"/>
                </a:lnTo>
                <a:lnTo>
                  <a:pt x="4420785" y="2605068"/>
                </a:lnTo>
                <a:lnTo>
                  <a:pt x="4758297" y="2397540"/>
                </a:lnTo>
                <a:lnTo>
                  <a:pt x="4356222" y="1754419"/>
                </a:lnTo>
                <a:cubicBezTo>
                  <a:pt x="4354926" y="1752476"/>
                  <a:pt x="4355574" y="1750532"/>
                  <a:pt x="4357518" y="1749237"/>
                </a:cubicBezTo>
                <a:cubicBezTo>
                  <a:pt x="4359462" y="1747941"/>
                  <a:pt x="4361405" y="1748591"/>
                  <a:pt x="4362701" y="1750532"/>
                </a:cubicBezTo>
                <a:lnTo>
                  <a:pt x="4764614" y="2393657"/>
                </a:lnTo>
                <a:lnTo>
                  <a:pt x="5176542" y="2140375"/>
                </a:lnTo>
                <a:lnTo>
                  <a:pt x="5061843" y="1545820"/>
                </a:lnTo>
                <a:lnTo>
                  <a:pt x="4989167" y="1533720"/>
                </a:lnTo>
                <a:lnTo>
                  <a:pt x="4588180" y="1717495"/>
                </a:lnTo>
                <a:cubicBezTo>
                  <a:pt x="4587532" y="1718142"/>
                  <a:pt x="4586884" y="1718142"/>
                  <a:pt x="4586884" y="1718142"/>
                </a:cubicBezTo>
                <a:cubicBezTo>
                  <a:pt x="4585589" y="1718142"/>
                  <a:pt x="4584292" y="1717495"/>
                  <a:pt x="4583645" y="1716199"/>
                </a:cubicBezTo>
                <a:cubicBezTo>
                  <a:pt x="4582998" y="1714256"/>
                  <a:pt x="4583645" y="1712312"/>
                  <a:pt x="4585589" y="1711665"/>
                </a:cubicBezTo>
                <a:lnTo>
                  <a:pt x="4977789" y="1531826"/>
                </a:lnTo>
                <a:close/>
                <a:moveTo>
                  <a:pt x="1028045" y="1421168"/>
                </a:moveTo>
                <a:lnTo>
                  <a:pt x="1036694" y="1433991"/>
                </a:lnTo>
                <a:lnTo>
                  <a:pt x="1050556" y="1426554"/>
                </a:lnTo>
                <a:close/>
                <a:moveTo>
                  <a:pt x="8937164" y="1409693"/>
                </a:moveTo>
                <a:lnTo>
                  <a:pt x="8926045" y="1430755"/>
                </a:lnTo>
                <a:lnTo>
                  <a:pt x="8950837" y="1426468"/>
                </a:lnTo>
                <a:close/>
                <a:moveTo>
                  <a:pt x="933194" y="1398468"/>
                </a:moveTo>
                <a:lnTo>
                  <a:pt x="950804" y="1480080"/>
                </a:lnTo>
                <a:lnTo>
                  <a:pt x="1029703" y="1437742"/>
                </a:lnTo>
                <a:lnTo>
                  <a:pt x="1016700" y="1418452"/>
                </a:lnTo>
                <a:close/>
                <a:moveTo>
                  <a:pt x="9204055" y="1390657"/>
                </a:moveTo>
                <a:lnTo>
                  <a:pt x="8989823" y="1427692"/>
                </a:lnTo>
                <a:lnTo>
                  <a:pt x="9459945" y="2004457"/>
                </a:lnTo>
                <a:cubicBezTo>
                  <a:pt x="9465129" y="2010935"/>
                  <a:pt x="9463832" y="2020004"/>
                  <a:pt x="9458002" y="2025187"/>
                </a:cubicBezTo>
                <a:cubicBezTo>
                  <a:pt x="9454762" y="2027129"/>
                  <a:pt x="9451523" y="2028425"/>
                  <a:pt x="9448283" y="2028425"/>
                </a:cubicBezTo>
                <a:cubicBezTo>
                  <a:pt x="9443747" y="2028425"/>
                  <a:pt x="9439860" y="2026481"/>
                  <a:pt x="9437268" y="2023243"/>
                </a:cubicBezTo>
                <a:lnTo>
                  <a:pt x="8956525" y="1433448"/>
                </a:lnTo>
                <a:lnTo>
                  <a:pt x="8921421" y="1439516"/>
                </a:lnTo>
                <a:lnTo>
                  <a:pt x="8496939" y="2243578"/>
                </a:lnTo>
                <a:lnTo>
                  <a:pt x="8839156" y="2944945"/>
                </a:lnTo>
                <a:lnTo>
                  <a:pt x="9091495" y="2855047"/>
                </a:lnTo>
                <a:lnTo>
                  <a:pt x="9029113" y="2272042"/>
                </a:lnTo>
                <a:lnTo>
                  <a:pt x="8811371" y="2330946"/>
                </a:lnTo>
                <a:cubicBezTo>
                  <a:pt x="8810075" y="2331593"/>
                  <a:pt x="8808778" y="2331593"/>
                  <a:pt x="8807483" y="2331593"/>
                </a:cubicBezTo>
                <a:cubicBezTo>
                  <a:pt x="8801004" y="2331593"/>
                  <a:pt x="8795173" y="2327059"/>
                  <a:pt x="8793228" y="2320583"/>
                </a:cubicBezTo>
                <a:cubicBezTo>
                  <a:pt x="8791285" y="2312808"/>
                  <a:pt x="8795820" y="2305034"/>
                  <a:pt x="8803596" y="2302444"/>
                </a:cubicBezTo>
                <a:lnTo>
                  <a:pt x="9025931" y="2242296"/>
                </a:lnTo>
                <a:lnTo>
                  <a:pt x="8975944" y="1775141"/>
                </a:lnTo>
                <a:cubicBezTo>
                  <a:pt x="8975296" y="1767367"/>
                  <a:pt x="8981127" y="1759593"/>
                  <a:pt x="8988903" y="1758945"/>
                </a:cubicBezTo>
                <a:cubicBezTo>
                  <a:pt x="8996677" y="1758298"/>
                  <a:pt x="9004453" y="1764129"/>
                  <a:pt x="9005101" y="1771902"/>
                </a:cubicBezTo>
                <a:lnTo>
                  <a:pt x="9054604" y="2234538"/>
                </a:lnTo>
                <a:lnTo>
                  <a:pt x="9843127" y="2021223"/>
                </a:lnTo>
                <a:lnTo>
                  <a:pt x="9859705" y="1957952"/>
                </a:lnTo>
                <a:close/>
                <a:moveTo>
                  <a:pt x="11359751" y="1339300"/>
                </a:moveTo>
                <a:lnTo>
                  <a:pt x="11432986" y="1649597"/>
                </a:lnTo>
                <a:lnTo>
                  <a:pt x="11592248" y="1426726"/>
                </a:lnTo>
                <a:close/>
                <a:moveTo>
                  <a:pt x="1265709" y="1319846"/>
                </a:moveTo>
                <a:lnTo>
                  <a:pt x="1071673" y="1424033"/>
                </a:lnTo>
                <a:lnTo>
                  <a:pt x="1211502" y="1457498"/>
                </a:lnTo>
                <a:close/>
                <a:moveTo>
                  <a:pt x="5465795" y="1315272"/>
                </a:moveTo>
                <a:lnTo>
                  <a:pt x="5173854" y="1449076"/>
                </a:lnTo>
                <a:lnTo>
                  <a:pt x="5248139" y="1546930"/>
                </a:lnTo>
                <a:lnTo>
                  <a:pt x="5524940" y="1593017"/>
                </a:lnTo>
                <a:close/>
                <a:moveTo>
                  <a:pt x="5011705" y="1247018"/>
                </a:moveTo>
                <a:lnTo>
                  <a:pt x="5059424" y="1494393"/>
                </a:lnTo>
                <a:lnTo>
                  <a:pt x="5163373" y="1446727"/>
                </a:lnTo>
                <a:close/>
                <a:moveTo>
                  <a:pt x="900220" y="1245653"/>
                </a:moveTo>
                <a:lnTo>
                  <a:pt x="931469" y="1390475"/>
                </a:lnTo>
                <a:lnTo>
                  <a:pt x="1010610" y="1409418"/>
                </a:lnTo>
                <a:close/>
                <a:moveTo>
                  <a:pt x="9027746" y="1238107"/>
                </a:moveTo>
                <a:lnTo>
                  <a:pt x="8952096" y="1381405"/>
                </a:lnTo>
                <a:lnTo>
                  <a:pt x="8984133" y="1420711"/>
                </a:lnTo>
                <a:lnTo>
                  <a:pt x="9196374" y="1384011"/>
                </a:lnTo>
                <a:close/>
                <a:moveTo>
                  <a:pt x="2496164" y="1223980"/>
                </a:moveTo>
                <a:lnTo>
                  <a:pt x="1801806" y="1598771"/>
                </a:lnTo>
                <a:lnTo>
                  <a:pt x="2604254" y="1790814"/>
                </a:lnTo>
                <a:lnTo>
                  <a:pt x="2649811" y="1742735"/>
                </a:lnTo>
                <a:close/>
                <a:moveTo>
                  <a:pt x="7532295" y="1169290"/>
                </a:moveTo>
                <a:lnTo>
                  <a:pt x="7523082" y="1171064"/>
                </a:lnTo>
                <a:lnTo>
                  <a:pt x="7531975" y="1170786"/>
                </a:lnTo>
                <a:close/>
                <a:moveTo>
                  <a:pt x="10078517" y="1151077"/>
                </a:moveTo>
                <a:lnTo>
                  <a:pt x="9867677" y="1955096"/>
                </a:lnTo>
                <a:lnTo>
                  <a:pt x="9920053" y="2000413"/>
                </a:lnTo>
                <a:lnTo>
                  <a:pt x="10489394" y="1846391"/>
                </a:lnTo>
                <a:close/>
                <a:moveTo>
                  <a:pt x="7926975" y="1093288"/>
                </a:moveTo>
                <a:lnTo>
                  <a:pt x="7563474" y="1163286"/>
                </a:lnTo>
                <a:lnTo>
                  <a:pt x="7483767" y="1536104"/>
                </a:lnTo>
                <a:cubicBezTo>
                  <a:pt x="7481823" y="1543230"/>
                  <a:pt x="7475991" y="1547765"/>
                  <a:pt x="7469513" y="1547765"/>
                </a:cubicBezTo>
                <a:cubicBezTo>
                  <a:pt x="7468216" y="1547765"/>
                  <a:pt x="7467569" y="1547765"/>
                  <a:pt x="7466272" y="1547118"/>
                </a:cubicBezTo>
                <a:cubicBezTo>
                  <a:pt x="7458497" y="1545174"/>
                  <a:pt x="7453314" y="1537401"/>
                  <a:pt x="7455257" y="1529627"/>
                </a:cubicBezTo>
                <a:lnTo>
                  <a:pt x="7525782" y="1199755"/>
                </a:lnTo>
                <a:lnTo>
                  <a:pt x="7077340" y="1670621"/>
                </a:lnTo>
                <a:lnTo>
                  <a:pt x="7223948" y="2036848"/>
                </a:lnTo>
                <a:cubicBezTo>
                  <a:pt x="7224597" y="2038792"/>
                  <a:pt x="7223948" y="2040735"/>
                  <a:pt x="7222004" y="2041382"/>
                </a:cubicBezTo>
                <a:cubicBezTo>
                  <a:pt x="7221357" y="2042031"/>
                  <a:pt x="7220709" y="2042031"/>
                  <a:pt x="7220062" y="2042031"/>
                </a:cubicBezTo>
                <a:cubicBezTo>
                  <a:pt x="7218766" y="2042031"/>
                  <a:pt x="7217469" y="2041382"/>
                  <a:pt x="7216822" y="2039440"/>
                </a:cubicBezTo>
                <a:lnTo>
                  <a:pt x="7071666" y="1676578"/>
                </a:lnTo>
                <a:lnTo>
                  <a:pt x="6749678" y="2014658"/>
                </a:lnTo>
                <a:lnTo>
                  <a:pt x="7420271" y="2305682"/>
                </a:lnTo>
                <a:cubicBezTo>
                  <a:pt x="7422215" y="2306331"/>
                  <a:pt x="7422862" y="2308922"/>
                  <a:pt x="7422215" y="2310217"/>
                </a:cubicBezTo>
                <a:cubicBezTo>
                  <a:pt x="7421567" y="2312809"/>
                  <a:pt x="7420271" y="2313456"/>
                  <a:pt x="7418975" y="2313456"/>
                </a:cubicBezTo>
                <a:cubicBezTo>
                  <a:pt x="7418327" y="2313456"/>
                  <a:pt x="7417680" y="2313456"/>
                  <a:pt x="7417680" y="2313456"/>
                </a:cubicBezTo>
                <a:lnTo>
                  <a:pt x="6743834" y="2020794"/>
                </a:lnTo>
                <a:lnTo>
                  <a:pt x="6693506" y="2073638"/>
                </a:lnTo>
                <a:lnTo>
                  <a:pt x="7014668" y="2590063"/>
                </a:lnTo>
                <a:cubicBezTo>
                  <a:pt x="7015964" y="2592006"/>
                  <a:pt x="7015316" y="2593949"/>
                  <a:pt x="7013373" y="2595246"/>
                </a:cubicBezTo>
                <a:cubicBezTo>
                  <a:pt x="7012724" y="2595246"/>
                  <a:pt x="7012076" y="2595893"/>
                  <a:pt x="7011428" y="2595893"/>
                </a:cubicBezTo>
                <a:cubicBezTo>
                  <a:pt x="7010133" y="2595893"/>
                  <a:pt x="7008837" y="2595246"/>
                  <a:pt x="7008189" y="2593949"/>
                </a:cubicBezTo>
                <a:lnTo>
                  <a:pt x="6688124" y="2079289"/>
                </a:lnTo>
                <a:lnTo>
                  <a:pt x="6488551" y="2288839"/>
                </a:lnTo>
                <a:cubicBezTo>
                  <a:pt x="6485959" y="2291430"/>
                  <a:pt x="6482072" y="2293374"/>
                  <a:pt x="6478184" y="2293374"/>
                </a:cubicBezTo>
                <a:cubicBezTo>
                  <a:pt x="6474296" y="2293374"/>
                  <a:pt x="6471057" y="2292079"/>
                  <a:pt x="6467817" y="2289488"/>
                </a:cubicBezTo>
                <a:cubicBezTo>
                  <a:pt x="6461986" y="2283658"/>
                  <a:pt x="6461986" y="2274588"/>
                  <a:pt x="6467169" y="2268758"/>
                </a:cubicBezTo>
                <a:lnTo>
                  <a:pt x="6672122" y="2053558"/>
                </a:lnTo>
                <a:lnTo>
                  <a:pt x="6617669" y="1966000"/>
                </a:lnTo>
                <a:lnTo>
                  <a:pt x="6069342" y="1727860"/>
                </a:lnTo>
                <a:cubicBezTo>
                  <a:pt x="6068046" y="1727213"/>
                  <a:pt x="6067398" y="1726565"/>
                  <a:pt x="6067398" y="1725269"/>
                </a:cubicBezTo>
                <a:lnTo>
                  <a:pt x="5937356" y="1099152"/>
                </a:lnTo>
                <a:lnTo>
                  <a:pt x="5472624" y="1312142"/>
                </a:lnTo>
                <a:lnTo>
                  <a:pt x="5532680" y="1594305"/>
                </a:lnTo>
                <a:lnTo>
                  <a:pt x="5727885" y="1626807"/>
                </a:lnTo>
                <a:cubicBezTo>
                  <a:pt x="5735660" y="1628101"/>
                  <a:pt x="5741491" y="1635874"/>
                  <a:pt x="5740195" y="1643649"/>
                </a:cubicBezTo>
                <a:cubicBezTo>
                  <a:pt x="5738899" y="1650774"/>
                  <a:pt x="5733068" y="1655957"/>
                  <a:pt x="5725941" y="1655957"/>
                </a:cubicBezTo>
                <a:cubicBezTo>
                  <a:pt x="5725293" y="1655957"/>
                  <a:pt x="5724644" y="1655957"/>
                  <a:pt x="5723350" y="1655957"/>
                </a:cubicBezTo>
                <a:lnTo>
                  <a:pt x="5539279" y="1625310"/>
                </a:lnTo>
                <a:lnTo>
                  <a:pt x="5594245" y="1883552"/>
                </a:lnTo>
                <a:lnTo>
                  <a:pt x="5671514" y="1836042"/>
                </a:lnTo>
                <a:cubicBezTo>
                  <a:pt x="5673458" y="1834744"/>
                  <a:pt x="5675402" y="1835393"/>
                  <a:pt x="5676698" y="1837337"/>
                </a:cubicBezTo>
                <a:cubicBezTo>
                  <a:pt x="5677994" y="1839281"/>
                  <a:pt x="5677345" y="1841223"/>
                  <a:pt x="5675402" y="1842520"/>
                </a:cubicBezTo>
                <a:lnTo>
                  <a:pt x="5596925" y="1890771"/>
                </a:lnTo>
                <a:lnTo>
                  <a:pt x="5886540" y="2131739"/>
                </a:lnTo>
                <a:lnTo>
                  <a:pt x="6025283" y="1807537"/>
                </a:lnTo>
                <a:cubicBezTo>
                  <a:pt x="6025931" y="1805594"/>
                  <a:pt x="6028522" y="1804947"/>
                  <a:pt x="6029818" y="1805594"/>
                </a:cubicBezTo>
                <a:cubicBezTo>
                  <a:pt x="6031762" y="1806242"/>
                  <a:pt x="6032409" y="1808833"/>
                  <a:pt x="6031762" y="1810128"/>
                </a:cubicBezTo>
                <a:lnTo>
                  <a:pt x="5892136" y="2136393"/>
                </a:lnTo>
                <a:lnTo>
                  <a:pt x="6337009" y="2506547"/>
                </a:lnTo>
                <a:lnTo>
                  <a:pt x="6592219" y="2363335"/>
                </a:lnTo>
                <a:cubicBezTo>
                  <a:pt x="6594163" y="2362039"/>
                  <a:pt x="6596107" y="2362687"/>
                  <a:pt x="6597403" y="2364631"/>
                </a:cubicBezTo>
                <a:cubicBezTo>
                  <a:pt x="6598698" y="2366573"/>
                  <a:pt x="6598050" y="2368518"/>
                  <a:pt x="6596107" y="2369812"/>
                </a:cubicBezTo>
                <a:lnTo>
                  <a:pt x="6343225" y="2511720"/>
                </a:lnTo>
                <a:lnTo>
                  <a:pt x="6349218" y="2516705"/>
                </a:lnTo>
                <a:lnTo>
                  <a:pt x="6631743" y="2452080"/>
                </a:lnTo>
                <a:cubicBezTo>
                  <a:pt x="6639518" y="2450138"/>
                  <a:pt x="6647293" y="2455318"/>
                  <a:pt x="6649237" y="2463092"/>
                </a:cubicBezTo>
                <a:cubicBezTo>
                  <a:pt x="6651181" y="2470866"/>
                  <a:pt x="6645998" y="2478640"/>
                  <a:pt x="6638222" y="2480583"/>
                </a:cubicBezTo>
                <a:lnTo>
                  <a:pt x="6377484" y="2540225"/>
                </a:lnTo>
                <a:lnTo>
                  <a:pt x="6997461" y="3056066"/>
                </a:lnTo>
                <a:lnTo>
                  <a:pt x="7394112" y="2612968"/>
                </a:lnTo>
                <a:lnTo>
                  <a:pt x="7341222" y="2570624"/>
                </a:lnTo>
                <a:cubicBezTo>
                  <a:pt x="7339927" y="2569330"/>
                  <a:pt x="7339280" y="2567386"/>
                  <a:pt x="7340575" y="2565442"/>
                </a:cubicBezTo>
                <a:cubicBezTo>
                  <a:pt x="7341870" y="2564147"/>
                  <a:pt x="7343815" y="2563498"/>
                  <a:pt x="7345758" y="2564794"/>
                </a:cubicBezTo>
                <a:lnTo>
                  <a:pt x="7399045" y="2607456"/>
                </a:lnTo>
                <a:lnTo>
                  <a:pt x="7505459" y="2488579"/>
                </a:lnTo>
                <a:lnTo>
                  <a:pt x="7403424" y="2412562"/>
                </a:lnTo>
                <a:cubicBezTo>
                  <a:pt x="7396945" y="2408030"/>
                  <a:pt x="7395650" y="2398312"/>
                  <a:pt x="7400185" y="2391833"/>
                </a:cubicBezTo>
                <a:cubicBezTo>
                  <a:pt x="7404720" y="2385355"/>
                  <a:pt x="7414439" y="2384060"/>
                  <a:pt x="7420918" y="2388594"/>
                </a:cubicBezTo>
                <a:lnTo>
                  <a:pt x="7525330" y="2466381"/>
                </a:lnTo>
                <a:lnTo>
                  <a:pt x="7642509" y="2335479"/>
                </a:lnTo>
                <a:cubicBezTo>
                  <a:pt x="7643806" y="2334183"/>
                  <a:pt x="7646397" y="2333536"/>
                  <a:pt x="7647693" y="2335479"/>
                </a:cubicBezTo>
                <a:cubicBezTo>
                  <a:pt x="7648988" y="2336775"/>
                  <a:pt x="7649637" y="2339366"/>
                  <a:pt x="7647693" y="2340662"/>
                </a:cubicBezTo>
                <a:lnTo>
                  <a:pt x="7531223" y="2470772"/>
                </a:lnTo>
                <a:lnTo>
                  <a:pt x="8127459" y="2914973"/>
                </a:lnTo>
                <a:lnTo>
                  <a:pt x="8175105" y="2097090"/>
                </a:lnTo>
                <a:cubicBezTo>
                  <a:pt x="8175105" y="2095146"/>
                  <a:pt x="8177049" y="2093202"/>
                  <a:pt x="8178993" y="2093849"/>
                </a:cubicBezTo>
                <a:cubicBezTo>
                  <a:pt x="8180937" y="2093849"/>
                  <a:pt x="8182233" y="2095793"/>
                  <a:pt x="8182233" y="2097737"/>
                </a:cubicBezTo>
                <a:lnTo>
                  <a:pt x="8134707" y="2913565"/>
                </a:lnTo>
                <a:lnTo>
                  <a:pt x="8488316" y="2243751"/>
                </a:lnTo>
                <a:lnTo>
                  <a:pt x="8160119" y="1571115"/>
                </a:lnTo>
                <a:lnTo>
                  <a:pt x="7332152" y="1714238"/>
                </a:lnTo>
                <a:cubicBezTo>
                  <a:pt x="7330208" y="1714238"/>
                  <a:pt x="7328912" y="1712943"/>
                  <a:pt x="7328264" y="1710999"/>
                </a:cubicBezTo>
                <a:cubicBezTo>
                  <a:pt x="7327617" y="1709056"/>
                  <a:pt x="7329560" y="1707113"/>
                  <a:pt x="7331504" y="1706465"/>
                </a:cubicBezTo>
                <a:lnTo>
                  <a:pt x="8156553" y="1563807"/>
                </a:lnTo>
                <a:close/>
                <a:moveTo>
                  <a:pt x="10787600" y="1083922"/>
                </a:moveTo>
                <a:lnTo>
                  <a:pt x="10677964" y="1101915"/>
                </a:lnTo>
                <a:lnTo>
                  <a:pt x="10697623" y="1135364"/>
                </a:lnTo>
                <a:close/>
                <a:moveTo>
                  <a:pt x="11251470" y="1007795"/>
                </a:moveTo>
                <a:lnTo>
                  <a:pt x="11066332" y="1038179"/>
                </a:lnTo>
                <a:lnTo>
                  <a:pt x="11090178" y="1230485"/>
                </a:lnTo>
                <a:lnTo>
                  <a:pt x="11324856" y="1318727"/>
                </a:lnTo>
                <a:close/>
                <a:moveTo>
                  <a:pt x="1734402" y="951983"/>
                </a:moveTo>
                <a:lnTo>
                  <a:pt x="1752039" y="1050135"/>
                </a:lnTo>
                <a:lnTo>
                  <a:pt x="1784815" y="1032549"/>
                </a:lnTo>
                <a:close/>
                <a:moveTo>
                  <a:pt x="11047453" y="944060"/>
                </a:moveTo>
                <a:lnTo>
                  <a:pt x="10826684" y="1070277"/>
                </a:lnTo>
                <a:lnTo>
                  <a:pt x="11058389" y="1032251"/>
                </a:lnTo>
                <a:close/>
                <a:moveTo>
                  <a:pt x="11213960" y="848866"/>
                </a:moveTo>
                <a:lnTo>
                  <a:pt x="11054184" y="940213"/>
                </a:lnTo>
                <a:lnTo>
                  <a:pt x="11065453" y="1031092"/>
                </a:lnTo>
                <a:lnTo>
                  <a:pt x="11249827" y="1000834"/>
                </a:lnTo>
                <a:close/>
                <a:moveTo>
                  <a:pt x="6745620" y="841964"/>
                </a:moveTo>
                <a:lnTo>
                  <a:pt x="6853361" y="1111103"/>
                </a:lnTo>
                <a:lnTo>
                  <a:pt x="7380098" y="1145489"/>
                </a:lnTo>
                <a:close/>
                <a:moveTo>
                  <a:pt x="797169" y="803064"/>
                </a:moveTo>
                <a:lnTo>
                  <a:pt x="624398" y="822609"/>
                </a:lnTo>
                <a:lnTo>
                  <a:pt x="884668" y="1208553"/>
                </a:lnTo>
                <a:close/>
                <a:moveTo>
                  <a:pt x="6624721" y="784129"/>
                </a:moveTo>
                <a:lnTo>
                  <a:pt x="5944082" y="1096071"/>
                </a:lnTo>
                <a:lnTo>
                  <a:pt x="6073877" y="1721382"/>
                </a:lnTo>
                <a:lnTo>
                  <a:pt x="6610318" y="1954185"/>
                </a:lnTo>
                <a:lnTo>
                  <a:pt x="6182729" y="1266624"/>
                </a:lnTo>
                <a:cubicBezTo>
                  <a:pt x="6181434" y="1264682"/>
                  <a:pt x="6182081" y="1262738"/>
                  <a:pt x="6184026" y="1261443"/>
                </a:cubicBezTo>
                <a:cubicBezTo>
                  <a:pt x="6185969" y="1260147"/>
                  <a:pt x="6187913" y="1260794"/>
                  <a:pt x="6189208" y="1262738"/>
                </a:cubicBezTo>
                <a:lnTo>
                  <a:pt x="6622504" y="1959473"/>
                </a:lnTo>
                <a:lnTo>
                  <a:pt x="6721015" y="2002219"/>
                </a:lnTo>
                <a:lnTo>
                  <a:pt x="7059684" y="1646626"/>
                </a:lnTo>
                <a:lnTo>
                  <a:pt x="6848208" y="1117966"/>
                </a:lnTo>
                <a:lnTo>
                  <a:pt x="6436716" y="1091074"/>
                </a:lnTo>
                <a:cubicBezTo>
                  <a:pt x="6434773" y="1091074"/>
                  <a:pt x="6433478" y="1089131"/>
                  <a:pt x="6433478" y="1087188"/>
                </a:cubicBezTo>
                <a:cubicBezTo>
                  <a:pt x="6433478" y="1085244"/>
                  <a:pt x="6435421" y="1083301"/>
                  <a:pt x="6437364" y="1083947"/>
                </a:cubicBezTo>
                <a:lnTo>
                  <a:pt x="6845252" y="1110575"/>
                </a:lnTo>
                <a:lnTo>
                  <a:pt x="6735951" y="837339"/>
                </a:lnTo>
                <a:close/>
                <a:moveTo>
                  <a:pt x="6700730" y="749294"/>
                </a:moveTo>
                <a:lnTo>
                  <a:pt x="6633966" y="779893"/>
                </a:lnTo>
                <a:lnTo>
                  <a:pt x="6731668" y="826632"/>
                </a:lnTo>
                <a:close/>
                <a:moveTo>
                  <a:pt x="4618640" y="729459"/>
                </a:moveTo>
                <a:lnTo>
                  <a:pt x="4355360" y="1398282"/>
                </a:lnTo>
                <a:lnTo>
                  <a:pt x="5025637" y="1509886"/>
                </a:lnTo>
                <a:lnTo>
                  <a:pt x="5052533" y="1497553"/>
                </a:lnTo>
                <a:lnTo>
                  <a:pt x="5001649" y="1233776"/>
                </a:lnTo>
                <a:close/>
                <a:moveTo>
                  <a:pt x="778663" y="717302"/>
                </a:moveTo>
                <a:lnTo>
                  <a:pt x="581980" y="759711"/>
                </a:lnTo>
                <a:lnTo>
                  <a:pt x="619887" y="815921"/>
                </a:lnTo>
                <a:lnTo>
                  <a:pt x="795652" y="796036"/>
                </a:lnTo>
                <a:close/>
                <a:moveTo>
                  <a:pt x="1585429" y="713884"/>
                </a:moveTo>
                <a:lnTo>
                  <a:pt x="804535" y="802230"/>
                </a:lnTo>
                <a:lnTo>
                  <a:pt x="895763" y="1225008"/>
                </a:lnTo>
                <a:lnTo>
                  <a:pt x="1021953" y="1412134"/>
                </a:lnTo>
                <a:lnTo>
                  <a:pt x="1060316" y="1421316"/>
                </a:lnTo>
                <a:lnTo>
                  <a:pt x="1270077" y="1308756"/>
                </a:lnTo>
                <a:lnTo>
                  <a:pt x="1353764" y="1096253"/>
                </a:lnTo>
                <a:cubicBezTo>
                  <a:pt x="1354412" y="1094309"/>
                  <a:pt x="1356355" y="1093663"/>
                  <a:pt x="1358300" y="1094309"/>
                </a:cubicBezTo>
                <a:cubicBezTo>
                  <a:pt x="1360243" y="1094957"/>
                  <a:pt x="1360893" y="1096902"/>
                  <a:pt x="1360243" y="1098844"/>
                </a:cubicBezTo>
                <a:lnTo>
                  <a:pt x="1279586" y="1303652"/>
                </a:lnTo>
                <a:lnTo>
                  <a:pt x="1744236" y="1054324"/>
                </a:lnTo>
                <a:lnTo>
                  <a:pt x="1722451" y="932879"/>
                </a:lnTo>
                <a:close/>
                <a:moveTo>
                  <a:pt x="1681221" y="703047"/>
                </a:moveTo>
                <a:lnTo>
                  <a:pt x="1594158" y="712897"/>
                </a:lnTo>
                <a:lnTo>
                  <a:pt x="1718666" y="911783"/>
                </a:lnTo>
                <a:close/>
                <a:moveTo>
                  <a:pt x="496034" y="646057"/>
                </a:moveTo>
                <a:lnTo>
                  <a:pt x="324349" y="849357"/>
                </a:lnTo>
                <a:lnTo>
                  <a:pt x="611200" y="816904"/>
                </a:lnTo>
                <a:lnTo>
                  <a:pt x="573831" y="761468"/>
                </a:lnTo>
                <a:lnTo>
                  <a:pt x="451206" y="787908"/>
                </a:lnTo>
                <a:cubicBezTo>
                  <a:pt x="449910" y="788555"/>
                  <a:pt x="449262" y="788555"/>
                  <a:pt x="447967" y="788555"/>
                </a:cubicBezTo>
                <a:cubicBezTo>
                  <a:pt x="441485" y="788555"/>
                  <a:pt x="435006" y="784021"/>
                  <a:pt x="433711" y="776895"/>
                </a:cubicBezTo>
                <a:cubicBezTo>
                  <a:pt x="431767" y="769122"/>
                  <a:pt x="436950" y="761348"/>
                  <a:pt x="444725" y="759404"/>
                </a:cubicBezTo>
                <a:lnTo>
                  <a:pt x="556234" y="735361"/>
                </a:lnTo>
                <a:close/>
                <a:moveTo>
                  <a:pt x="2704369" y="625727"/>
                </a:moveTo>
                <a:lnTo>
                  <a:pt x="2427825" y="890661"/>
                </a:lnTo>
                <a:lnTo>
                  <a:pt x="2520107" y="1202134"/>
                </a:lnTo>
                <a:lnTo>
                  <a:pt x="2916054" y="988536"/>
                </a:lnTo>
                <a:lnTo>
                  <a:pt x="2851130" y="908397"/>
                </a:lnTo>
                <a:cubicBezTo>
                  <a:pt x="2845946" y="901919"/>
                  <a:pt x="2847240" y="892850"/>
                  <a:pt x="2853070" y="887668"/>
                </a:cubicBezTo>
                <a:cubicBezTo>
                  <a:pt x="2856311" y="885076"/>
                  <a:pt x="2860200" y="884105"/>
                  <a:pt x="2863924" y="884511"/>
                </a:cubicBezTo>
                <a:cubicBezTo>
                  <a:pt x="2867652" y="884915"/>
                  <a:pt x="2871214" y="886696"/>
                  <a:pt x="2873805" y="889611"/>
                </a:cubicBezTo>
                <a:lnTo>
                  <a:pt x="2942423" y="974311"/>
                </a:lnTo>
                <a:lnTo>
                  <a:pt x="3104582" y="886832"/>
                </a:lnTo>
                <a:close/>
                <a:moveTo>
                  <a:pt x="7684628" y="596601"/>
                </a:moveTo>
                <a:lnTo>
                  <a:pt x="7565145" y="1155463"/>
                </a:lnTo>
                <a:lnTo>
                  <a:pt x="7923630" y="1086431"/>
                </a:lnTo>
                <a:lnTo>
                  <a:pt x="7810242" y="854045"/>
                </a:lnTo>
                <a:lnTo>
                  <a:pt x="7689160" y="940775"/>
                </a:lnTo>
                <a:cubicBezTo>
                  <a:pt x="7687863" y="940775"/>
                  <a:pt x="7687216" y="941422"/>
                  <a:pt x="7686568" y="941422"/>
                </a:cubicBezTo>
                <a:cubicBezTo>
                  <a:pt x="7685272" y="941422"/>
                  <a:pt x="7684625" y="940775"/>
                  <a:pt x="7683328" y="940127"/>
                </a:cubicBezTo>
                <a:cubicBezTo>
                  <a:pt x="7682032" y="938184"/>
                  <a:pt x="7682681" y="936241"/>
                  <a:pt x="7683976" y="934945"/>
                </a:cubicBezTo>
                <a:lnTo>
                  <a:pt x="7806801" y="846993"/>
                </a:lnTo>
                <a:close/>
                <a:moveTo>
                  <a:pt x="10231046" y="569424"/>
                </a:moveTo>
                <a:lnTo>
                  <a:pt x="10081214" y="1140791"/>
                </a:lnTo>
                <a:lnTo>
                  <a:pt x="10496961" y="1844346"/>
                </a:lnTo>
                <a:lnTo>
                  <a:pt x="10828442" y="1754670"/>
                </a:lnTo>
                <a:lnTo>
                  <a:pt x="10554942" y="1493988"/>
                </a:lnTo>
                <a:cubicBezTo>
                  <a:pt x="10553646" y="1492694"/>
                  <a:pt x="10553646" y="1490103"/>
                  <a:pt x="10554942" y="1488807"/>
                </a:cubicBezTo>
                <a:cubicBezTo>
                  <a:pt x="10556238" y="1487510"/>
                  <a:pt x="10558829" y="1487510"/>
                  <a:pt x="10560125" y="1488807"/>
                </a:cubicBezTo>
                <a:lnTo>
                  <a:pt x="10836715" y="1752432"/>
                </a:lnTo>
                <a:lnTo>
                  <a:pt x="11274790" y="1633922"/>
                </a:lnTo>
                <a:cubicBezTo>
                  <a:pt x="11282565" y="1631979"/>
                  <a:pt x="11290340" y="1636513"/>
                  <a:pt x="11292932" y="1644287"/>
                </a:cubicBezTo>
                <a:cubicBezTo>
                  <a:pt x="11294877" y="1652060"/>
                  <a:pt x="11290340" y="1659833"/>
                  <a:pt x="11282565" y="1662426"/>
                </a:cubicBezTo>
                <a:lnTo>
                  <a:pt x="10861728" y="1776273"/>
                </a:lnTo>
                <a:lnTo>
                  <a:pt x="11147693" y="2048836"/>
                </a:lnTo>
                <a:lnTo>
                  <a:pt x="11410406" y="1681196"/>
                </a:lnTo>
                <a:lnTo>
                  <a:pt x="11326787" y="1326906"/>
                </a:lnTo>
                <a:lnTo>
                  <a:pt x="11091148" y="1238302"/>
                </a:lnTo>
                <a:lnTo>
                  <a:pt x="11132894" y="1574965"/>
                </a:lnTo>
                <a:cubicBezTo>
                  <a:pt x="11133543" y="1576909"/>
                  <a:pt x="11132247" y="1578204"/>
                  <a:pt x="11129655" y="1578853"/>
                </a:cubicBezTo>
                <a:cubicBezTo>
                  <a:pt x="11127711" y="1578853"/>
                  <a:pt x="11126415" y="1577556"/>
                  <a:pt x="11125766" y="1575614"/>
                </a:cubicBezTo>
                <a:lnTo>
                  <a:pt x="11083586" y="1235459"/>
                </a:lnTo>
                <a:lnTo>
                  <a:pt x="10968320" y="1192117"/>
                </a:lnTo>
                <a:cubicBezTo>
                  <a:pt x="10966376" y="1191469"/>
                  <a:pt x="10965729" y="1189525"/>
                  <a:pt x="10966376" y="1187583"/>
                </a:cubicBezTo>
                <a:cubicBezTo>
                  <a:pt x="10967024" y="1185639"/>
                  <a:pt x="10968968" y="1184992"/>
                  <a:pt x="10970911" y="1185639"/>
                </a:cubicBezTo>
                <a:lnTo>
                  <a:pt x="11082618" y="1227642"/>
                </a:lnTo>
                <a:lnTo>
                  <a:pt x="11059267" y="1039339"/>
                </a:lnTo>
                <a:lnTo>
                  <a:pt x="10808943" y="1080420"/>
                </a:lnTo>
                <a:lnTo>
                  <a:pt x="10701450" y="1141876"/>
                </a:lnTo>
                <a:lnTo>
                  <a:pt x="10721461" y="1175922"/>
                </a:lnTo>
                <a:cubicBezTo>
                  <a:pt x="10722756" y="1177866"/>
                  <a:pt x="10722108" y="1179810"/>
                  <a:pt x="10720164" y="1181105"/>
                </a:cubicBezTo>
                <a:cubicBezTo>
                  <a:pt x="10719517" y="1181753"/>
                  <a:pt x="10718868" y="1181753"/>
                  <a:pt x="10718221" y="1181753"/>
                </a:cubicBezTo>
                <a:cubicBezTo>
                  <a:pt x="10716924" y="1181753"/>
                  <a:pt x="10715629" y="1181105"/>
                  <a:pt x="10714982" y="1179810"/>
                </a:cubicBezTo>
                <a:lnTo>
                  <a:pt x="10694890" y="1145625"/>
                </a:lnTo>
                <a:lnTo>
                  <a:pt x="10376762" y="1327504"/>
                </a:lnTo>
                <a:cubicBezTo>
                  <a:pt x="10376114" y="1327504"/>
                  <a:pt x="10375467" y="1328152"/>
                  <a:pt x="10374819" y="1328152"/>
                </a:cubicBezTo>
                <a:cubicBezTo>
                  <a:pt x="10373523" y="1328152"/>
                  <a:pt x="10372227" y="1327504"/>
                  <a:pt x="10371579" y="1326209"/>
                </a:cubicBezTo>
                <a:cubicBezTo>
                  <a:pt x="10370283" y="1324266"/>
                  <a:pt x="10370931" y="1322323"/>
                  <a:pt x="10372876" y="1321027"/>
                </a:cubicBezTo>
                <a:lnTo>
                  <a:pt x="10691063" y="1139114"/>
                </a:lnTo>
                <a:lnTo>
                  <a:pt x="10669971" y="1103227"/>
                </a:lnTo>
                <a:lnTo>
                  <a:pt x="10317801" y="1161022"/>
                </a:lnTo>
                <a:cubicBezTo>
                  <a:pt x="10315857" y="1161022"/>
                  <a:pt x="10314561" y="1159727"/>
                  <a:pt x="10313914" y="1157783"/>
                </a:cubicBezTo>
                <a:cubicBezTo>
                  <a:pt x="10313266" y="1155841"/>
                  <a:pt x="10315209" y="1153897"/>
                  <a:pt x="10317154" y="1153897"/>
                </a:cubicBezTo>
                <a:lnTo>
                  <a:pt x="10666096" y="1096632"/>
                </a:lnTo>
                <a:lnTo>
                  <a:pt x="10389841" y="626592"/>
                </a:lnTo>
                <a:close/>
                <a:moveTo>
                  <a:pt x="1491410" y="563624"/>
                </a:moveTo>
                <a:lnTo>
                  <a:pt x="785872" y="715748"/>
                </a:lnTo>
                <a:lnTo>
                  <a:pt x="803018" y="795203"/>
                </a:lnTo>
                <a:lnTo>
                  <a:pt x="1581224" y="707162"/>
                </a:lnTo>
                <a:close/>
                <a:moveTo>
                  <a:pt x="11763267" y="534819"/>
                </a:moveTo>
                <a:lnTo>
                  <a:pt x="11240427" y="833735"/>
                </a:lnTo>
                <a:lnTo>
                  <a:pt x="11278746" y="996089"/>
                </a:lnTo>
                <a:lnTo>
                  <a:pt x="11998290" y="878002"/>
                </a:lnTo>
                <a:close/>
                <a:moveTo>
                  <a:pt x="1650074" y="529415"/>
                </a:moveTo>
                <a:lnTo>
                  <a:pt x="1499601" y="561859"/>
                </a:lnTo>
                <a:lnTo>
                  <a:pt x="1589949" y="706175"/>
                </a:lnTo>
                <a:lnTo>
                  <a:pt x="1679955" y="695991"/>
                </a:lnTo>
                <a:close/>
                <a:moveTo>
                  <a:pt x="9821890" y="465117"/>
                </a:moveTo>
                <a:lnTo>
                  <a:pt x="9674491" y="737623"/>
                </a:lnTo>
                <a:lnTo>
                  <a:pt x="9893448" y="602845"/>
                </a:lnTo>
                <a:close/>
                <a:moveTo>
                  <a:pt x="1967214" y="461033"/>
                </a:moveTo>
                <a:lnTo>
                  <a:pt x="1658158" y="527671"/>
                </a:lnTo>
                <a:lnTo>
                  <a:pt x="1688238" y="695054"/>
                </a:lnTo>
                <a:lnTo>
                  <a:pt x="1879799" y="673383"/>
                </a:lnTo>
                <a:close/>
                <a:moveTo>
                  <a:pt x="2889945" y="447942"/>
                </a:moveTo>
                <a:lnTo>
                  <a:pt x="2709967" y="620363"/>
                </a:lnTo>
                <a:lnTo>
                  <a:pt x="3112145" y="882751"/>
                </a:lnTo>
                <a:lnTo>
                  <a:pt x="3295304" y="783943"/>
                </a:lnTo>
                <a:close/>
                <a:moveTo>
                  <a:pt x="9841357" y="429128"/>
                </a:moveTo>
                <a:lnTo>
                  <a:pt x="9838542" y="434332"/>
                </a:lnTo>
                <a:lnTo>
                  <a:pt x="9918185" y="587618"/>
                </a:lnTo>
                <a:lnTo>
                  <a:pt x="10052292" y="505069"/>
                </a:lnTo>
                <a:close/>
                <a:moveTo>
                  <a:pt x="10269673" y="422128"/>
                </a:moveTo>
                <a:lnTo>
                  <a:pt x="10232902" y="562350"/>
                </a:lnTo>
                <a:lnTo>
                  <a:pt x="10384046" y="616731"/>
                </a:lnTo>
                <a:close/>
                <a:moveTo>
                  <a:pt x="10251729" y="391598"/>
                </a:moveTo>
                <a:lnTo>
                  <a:pt x="10069764" y="503652"/>
                </a:lnTo>
                <a:lnTo>
                  <a:pt x="10226019" y="559873"/>
                </a:lnTo>
                <a:lnTo>
                  <a:pt x="10264441" y="413228"/>
                </a:lnTo>
                <a:close/>
                <a:moveTo>
                  <a:pt x="5797156" y="388239"/>
                </a:moveTo>
                <a:lnTo>
                  <a:pt x="5942693" y="1089375"/>
                </a:lnTo>
                <a:lnTo>
                  <a:pt x="6616725" y="780303"/>
                </a:lnTo>
                <a:close/>
                <a:moveTo>
                  <a:pt x="2331532" y="382482"/>
                </a:moveTo>
                <a:lnTo>
                  <a:pt x="1975494" y="459248"/>
                </a:lnTo>
                <a:lnTo>
                  <a:pt x="1887713" y="672487"/>
                </a:lnTo>
                <a:lnTo>
                  <a:pt x="2224572" y="634376"/>
                </a:lnTo>
                <a:cubicBezTo>
                  <a:pt x="2226514" y="634376"/>
                  <a:pt x="2228458" y="635672"/>
                  <a:pt x="2228458" y="637616"/>
                </a:cubicBezTo>
                <a:cubicBezTo>
                  <a:pt x="2228458" y="639560"/>
                  <a:pt x="2227163" y="641502"/>
                  <a:pt x="2225221" y="641502"/>
                </a:cubicBezTo>
                <a:lnTo>
                  <a:pt x="1884604" y="680038"/>
                </a:lnTo>
                <a:lnTo>
                  <a:pt x="1841001" y="785961"/>
                </a:lnTo>
                <a:cubicBezTo>
                  <a:pt x="1841001" y="787256"/>
                  <a:pt x="1839707" y="787904"/>
                  <a:pt x="1837766" y="787904"/>
                </a:cubicBezTo>
                <a:cubicBezTo>
                  <a:pt x="1837116" y="787904"/>
                  <a:pt x="1837116" y="787904"/>
                  <a:pt x="1836468" y="787904"/>
                </a:cubicBezTo>
                <a:cubicBezTo>
                  <a:pt x="1834523" y="787256"/>
                  <a:pt x="1833876" y="785314"/>
                  <a:pt x="1834523" y="783370"/>
                </a:cubicBezTo>
                <a:lnTo>
                  <a:pt x="1876692" y="680932"/>
                </a:lnTo>
                <a:lnTo>
                  <a:pt x="1689505" y="702110"/>
                </a:lnTo>
                <a:lnTo>
                  <a:pt x="1730608" y="930858"/>
                </a:lnTo>
                <a:lnTo>
                  <a:pt x="1791891" y="1028751"/>
                </a:lnTo>
                <a:lnTo>
                  <a:pt x="1825454" y="1010744"/>
                </a:lnTo>
                <a:cubicBezTo>
                  <a:pt x="1827397" y="1010096"/>
                  <a:pt x="1829343" y="1010744"/>
                  <a:pt x="1830637" y="1012039"/>
                </a:cubicBezTo>
                <a:cubicBezTo>
                  <a:pt x="1831282" y="1013982"/>
                  <a:pt x="1830637" y="1015927"/>
                  <a:pt x="1829343" y="1017221"/>
                </a:cubicBezTo>
                <a:lnTo>
                  <a:pt x="1795911" y="1035170"/>
                </a:lnTo>
                <a:lnTo>
                  <a:pt x="1977712" y="1325572"/>
                </a:lnTo>
                <a:cubicBezTo>
                  <a:pt x="1979009" y="1327515"/>
                  <a:pt x="1978361" y="1329458"/>
                  <a:pt x="1976417" y="1330755"/>
                </a:cubicBezTo>
                <a:cubicBezTo>
                  <a:pt x="1975119" y="1331402"/>
                  <a:pt x="1974473" y="1331402"/>
                  <a:pt x="1973823" y="1331402"/>
                </a:cubicBezTo>
                <a:cubicBezTo>
                  <a:pt x="1972528" y="1331402"/>
                  <a:pt x="1971232" y="1330755"/>
                  <a:pt x="1970585" y="1329458"/>
                </a:cubicBezTo>
                <a:lnTo>
                  <a:pt x="1788831" y="1038971"/>
                </a:lnTo>
                <a:lnTo>
                  <a:pt x="1753447" y="1057968"/>
                </a:lnTo>
                <a:lnTo>
                  <a:pt x="1811196" y="1379339"/>
                </a:lnTo>
                <a:cubicBezTo>
                  <a:pt x="1811841" y="1381281"/>
                  <a:pt x="1810549" y="1383225"/>
                  <a:pt x="1807956" y="1383872"/>
                </a:cubicBezTo>
                <a:cubicBezTo>
                  <a:pt x="1807305" y="1383872"/>
                  <a:pt x="1806662" y="1383872"/>
                  <a:pt x="1806662" y="1383872"/>
                </a:cubicBezTo>
                <a:cubicBezTo>
                  <a:pt x="1804719" y="1383872"/>
                  <a:pt x="1803418" y="1382576"/>
                  <a:pt x="1802774" y="1380632"/>
                </a:cubicBezTo>
                <a:lnTo>
                  <a:pt x="1745641" y="1062160"/>
                </a:lnTo>
                <a:lnTo>
                  <a:pt x="1275220" y="1314741"/>
                </a:lnTo>
                <a:lnTo>
                  <a:pt x="1218357" y="1459138"/>
                </a:lnTo>
                <a:lnTo>
                  <a:pt x="1790081" y="1595966"/>
                </a:lnTo>
                <a:lnTo>
                  <a:pt x="2493883" y="1216282"/>
                </a:lnTo>
                <a:lnTo>
                  <a:pt x="2404152" y="913339"/>
                </a:lnTo>
                <a:lnTo>
                  <a:pt x="2143581" y="1162972"/>
                </a:lnTo>
                <a:cubicBezTo>
                  <a:pt x="2142933" y="1163621"/>
                  <a:pt x="2141636" y="1164268"/>
                  <a:pt x="2140988" y="1164268"/>
                </a:cubicBezTo>
                <a:cubicBezTo>
                  <a:pt x="2140341" y="1164268"/>
                  <a:pt x="2139046" y="1163621"/>
                  <a:pt x="2138398" y="1162972"/>
                </a:cubicBezTo>
                <a:cubicBezTo>
                  <a:pt x="2137100" y="1161677"/>
                  <a:pt x="2137100" y="1159087"/>
                  <a:pt x="2138398" y="1157791"/>
                </a:cubicBezTo>
                <a:lnTo>
                  <a:pt x="2401812" y="905434"/>
                </a:lnTo>
                <a:lnTo>
                  <a:pt x="2283538" y="506120"/>
                </a:lnTo>
                <a:cubicBezTo>
                  <a:pt x="2280945" y="498347"/>
                  <a:pt x="2285482" y="490573"/>
                  <a:pt x="2293257" y="487981"/>
                </a:cubicBezTo>
                <a:cubicBezTo>
                  <a:pt x="2301031" y="485390"/>
                  <a:pt x="2308807" y="489925"/>
                  <a:pt x="2311400" y="497698"/>
                </a:cubicBezTo>
                <a:lnTo>
                  <a:pt x="2425484" y="882756"/>
                </a:lnTo>
                <a:lnTo>
                  <a:pt x="2698067" y="621616"/>
                </a:lnTo>
                <a:close/>
                <a:moveTo>
                  <a:pt x="10273645" y="378102"/>
                </a:moveTo>
                <a:lnTo>
                  <a:pt x="10258164" y="387636"/>
                </a:lnTo>
                <a:lnTo>
                  <a:pt x="10267144" y="402915"/>
                </a:lnTo>
                <a:close/>
                <a:moveTo>
                  <a:pt x="702018" y="362115"/>
                </a:moveTo>
                <a:lnTo>
                  <a:pt x="428967" y="532815"/>
                </a:lnTo>
                <a:lnTo>
                  <a:pt x="484091" y="614556"/>
                </a:lnTo>
                <a:lnTo>
                  <a:pt x="604114" y="472432"/>
                </a:lnTo>
                <a:cubicBezTo>
                  <a:pt x="609299" y="465954"/>
                  <a:pt x="618370" y="465307"/>
                  <a:pt x="624849" y="470490"/>
                </a:cubicBezTo>
                <a:cubicBezTo>
                  <a:pt x="631329" y="475672"/>
                  <a:pt x="631975" y="484741"/>
                  <a:pt x="626794" y="491219"/>
                </a:cubicBezTo>
                <a:lnTo>
                  <a:pt x="501204" y="639934"/>
                </a:lnTo>
                <a:lnTo>
                  <a:pt x="564375" y="733605"/>
                </a:lnTo>
                <a:lnTo>
                  <a:pt x="772498" y="688732"/>
                </a:lnTo>
                <a:close/>
                <a:moveTo>
                  <a:pt x="2712004" y="300447"/>
                </a:moveTo>
                <a:lnTo>
                  <a:pt x="2341918" y="380242"/>
                </a:lnTo>
                <a:lnTo>
                  <a:pt x="2703664" y="616252"/>
                </a:lnTo>
                <a:lnTo>
                  <a:pt x="2884264" y="443235"/>
                </a:lnTo>
                <a:close/>
                <a:moveTo>
                  <a:pt x="10298584" y="282919"/>
                </a:moveTo>
                <a:lnTo>
                  <a:pt x="10207203" y="300928"/>
                </a:lnTo>
                <a:lnTo>
                  <a:pt x="10254154" y="380813"/>
                </a:lnTo>
                <a:lnTo>
                  <a:pt x="10276546" y="367029"/>
                </a:lnTo>
                <a:close/>
                <a:moveTo>
                  <a:pt x="10467158" y="249699"/>
                </a:moveTo>
                <a:lnTo>
                  <a:pt x="10306592" y="281342"/>
                </a:lnTo>
                <a:lnTo>
                  <a:pt x="10285580" y="361469"/>
                </a:lnTo>
                <a:close/>
                <a:moveTo>
                  <a:pt x="7231286" y="248461"/>
                </a:moveTo>
                <a:lnTo>
                  <a:pt x="6637546" y="315340"/>
                </a:lnTo>
                <a:lnTo>
                  <a:pt x="6690703" y="498346"/>
                </a:lnTo>
                <a:cubicBezTo>
                  <a:pt x="6692647" y="506120"/>
                  <a:pt x="6688761" y="513892"/>
                  <a:pt x="6680984" y="516485"/>
                </a:cubicBezTo>
                <a:cubicBezTo>
                  <a:pt x="6679689" y="516485"/>
                  <a:pt x="6678394" y="517131"/>
                  <a:pt x="6677098" y="517131"/>
                </a:cubicBezTo>
                <a:cubicBezTo>
                  <a:pt x="6670618" y="517131"/>
                  <a:pt x="6664786" y="513245"/>
                  <a:pt x="6662844" y="506767"/>
                </a:cubicBezTo>
                <a:lnTo>
                  <a:pt x="6608201" y="318646"/>
                </a:lnTo>
                <a:lnTo>
                  <a:pt x="6539238" y="326414"/>
                </a:lnTo>
                <a:lnTo>
                  <a:pt x="6704774" y="739929"/>
                </a:lnTo>
                <a:lnTo>
                  <a:pt x="7321887" y="456960"/>
                </a:lnTo>
                <a:close/>
                <a:moveTo>
                  <a:pt x="4810392" y="242341"/>
                </a:moveTo>
                <a:lnTo>
                  <a:pt x="4621688" y="721716"/>
                </a:lnTo>
                <a:lnTo>
                  <a:pt x="4998663" y="1218295"/>
                </a:lnTo>
                <a:close/>
                <a:moveTo>
                  <a:pt x="2075787" y="215627"/>
                </a:moveTo>
                <a:lnTo>
                  <a:pt x="1989004" y="426434"/>
                </a:lnTo>
                <a:lnTo>
                  <a:pt x="2297087" y="360007"/>
                </a:lnTo>
                <a:close/>
                <a:moveTo>
                  <a:pt x="5392989" y="194892"/>
                </a:moveTo>
                <a:lnTo>
                  <a:pt x="5532261" y="326772"/>
                </a:lnTo>
                <a:lnTo>
                  <a:pt x="5574838" y="281885"/>
                </a:lnTo>
                <a:close/>
                <a:moveTo>
                  <a:pt x="10949561" y="154630"/>
                </a:moveTo>
                <a:lnTo>
                  <a:pt x="10489221" y="245351"/>
                </a:lnTo>
                <a:lnTo>
                  <a:pt x="10282676" y="372540"/>
                </a:lnTo>
                <a:lnTo>
                  <a:pt x="10272376" y="411817"/>
                </a:lnTo>
                <a:lnTo>
                  <a:pt x="10395159" y="620730"/>
                </a:lnTo>
                <a:lnTo>
                  <a:pt x="10627511" y="704331"/>
                </a:lnTo>
                <a:cubicBezTo>
                  <a:pt x="10629454" y="704980"/>
                  <a:pt x="10630103" y="706922"/>
                  <a:pt x="10629454" y="708866"/>
                </a:cubicBezTo>
                <a:cubicBezTo>
                  <a:pt x="10629454" y="710810"/>
                  <a:pt x="10628159" y="711458"/>
                  <a:pt x="10626863" y="711458"/>
                </a:cubicBezTo>
                <a:cubicBezTo>
                  <a:pt x="10626215" y="711458"/>
                  <a:pt x="10626215" y="711458"/>
                  <a:pt x="10625568" y="711458"/>
                </a:cubicBezTo>
                <a:lnTo>
                  <a:pt x="10400956" y="630594"/>
                </a:lnTo>
                <a:lnTo>
                  <a:pt x="10674088" y="1095320"/>
                </a:lnTo>
                <a:lnTo>
                  <a:pt x="10805341" y="1073779"/>
                </a:lnTo>
                <a:lnTo>
                  <a:pt x="11046445" y="935937"/>
                </a:lnTo>
                <a:close/>
                <a:moveTo>
                  <a:pt x="655402" y="146085"/>
                </a:moveTo>
                <a:lnTo>
                  <a:pt x="200774" y="194436"/>
                </a:lnTo>
                <a:lnTo>
                  <a:pt x="424692" y="526475"/>
                </a:lnTo>
                <a:lnTo>
                  <a:pt x="700282" y="354071"/>
                </a:lnTo>
                <a:close/>
                <a:moveTo>
                  <a:pt x="3580696" y="144001"/>
                </a:moveTo>
                <a:cubicBezTo>
                  <a:pt x="3581988" y="142706"/>
                  <a:pt x="3584579" y="142706"/>
                  <a:pt x="3585874" y="144001"/>
                </a:cubicBezTo>
                <a:lnTo>
                  <a:pt x="4390562" y="1042487"/>
                </a:lnTo>
                <a:cubicBezTo>
                  <a:pt x="4391859" y="1043784"/>
                  <a:pt x="4391859" y="1046375"/>
                  <a:pt x="4390562" y="1047670"/>
                </a:cubicBezTo>
                <a:cubicBezTo>
                  <a:pt x="4389913" y="1048965"/>
                  <a:pt x="4388618" y="1048965"/>
                  <a:pt x="4387970" y="1048965"/>
                </a:cubicBezTo>
                <a:cubicBezTo>
                  <a:pt x="4386675" y="1048965"/>
                  <a:pt x="4386026" y="1048317"/>
                  <a:pt x="4385378" y="1047670"/>
                </a:cubicBezTo>
                <a:lnTo>
                  <a:pt x="3580696" y="149184"/>
                </a:lnTo>
                <a:cubicBezTo>
                  <a:pt x="3579399" y="147889"/>
                  <a:pt x="3579399" y="145297"/>
                  <a:pt x="3580696" y="144001"/>
                </a:cubicBezTo>
                <a:close/>
                <a:moveTo>
                  <a:pt x="11045638" y="135697"/>
                </a:moveTo>
                <a:lnTo>
                  <a:pt x="10956597" y="153244"/>
                </a:lnTo>
                <a:lnTo>
                  <a:pt x="11053176" y="932088"/>
                </a:lnTo>
                <a:lnTo>
                  <a:pt x="11212151" y="841201"/>
                </a:lnTo>
                <a:close/>
                <a:moveTo>
                  <a:pt x="5734795" y="123892"/>
                </a:moveTo>
                <a:lnTo>
                  <a:pt x="5587442" y="279243"/>
                </a:lnTo>
                <a:lnTo>
                  <a:pt x="5763314" y="363379"/>
                </a:lnTo>
                <a:lnTo>
                  <a:pt x="5781683" y="349643"/>
                </a:lnTo>
                <a:close/>
                <a:moveTo>
                  <a:pt x="8884421" y="84614"/>
                </a:moveTo>
                <a:lnTo>
                  <a:pt x="8606381" y="283774"/>
                </a:lnTo>
                <a:lnTo>
                  <a:pt x="9334896" y="537202"/>
                </a:lnTo>
                <a:cubicBezTo>
                  <a:pt x="9336839" y="537850"/>
                  <a:pt x="9337487" y="539794"/>
                  <a:pt x="9336839" y="541737"/>
                </a:cubicBezTo>
                <a:cubicBezTo>
                  <a:pt x="9336839" y="543032"/>
                  <a:pt x="9335544" y="544328"/>
                  <a:pt x="9333599" y="544328"/>
                </a:cubicBezTo>
                <a:cubicBezTo>
                  <a:pt x="9332952" y="544328"/>
                  <a:pt x="9332952" y="544328"/>
                  <a:pt x="9332304" y="544328"/>
                </a:cubicBezTo>
                <a:lnTo>
                  <a:pt x="8599070" y="289010"/>
                </a:lnTo>
                <a:lnTo>
                  <a:pt x="7816695" y="849422"/>
                </a:lnTo>
                <a:lnTo>
                  <a:pt x="7931590" y="1084899"/>
                </a:lnTo>
                <a:lnTo>
                  <a:pt x="8394105" y="995834"/>
                </a:lnTo>
                <a:cubicBezTo>
                  <a:pt x="8396049" y="995188"/>
                  <a:pt x="8397993" y="996482"/>
                  <a:pt x="8398641" y="998426"/>
                </a:cubicBezTo>
                <a:cubicBezTo>
                  <a:pt x="8399289" y="1000368"/>
                  <a:pt x="8397993" y="1002312"/>
                  <a:pt x="8396049" y="1002961"/>
                </a:cubicBezTo>
                <a:lnTo>
                  <a:pt x="7934935" y="1091755"/>
                </a:lnTo>
                <a:lnTo>
                  <a:pt x="8164583" y="1562419"/>
                </a:lnTo>
                <a:lnTo>
                  <a:pt x="8916658" y="1432378"/>
                </a:lnTo>
                <a:lnTo>
                  <a:pt x="8931986" y="1403342"/>
                </a:lnTo>
                <a:lnTo>
                  <a:pt x="8270351" y="591619"/>
                </a:lnTo>
                <a:cubicBezTo>
                  <a:pt x="8265167" y="585142"/>
                  <a:pt x="8266463" y="576072"/>
                  <a:pt x="8272295" y="570890"/>
                </a:cubicBezTo>
                <a:cubicBezTo>
                  <a:pt x="8275535" y="568299"/>
                  <a:pt x="8279422" y="567327"/>
                  <a:pt x="8283148" y="567733"/>
                </a:cubicBezTo>
                <a:cubicBezTo>
                  <a:pt x="8286873" y="568137"/>
                  <a:pt x="8290437" y="569919"/>
                  <a:pt x="8293028" y="572834"/>
                </a:cubicBezTo>
                <a:lnTo>
                  <a:pt x="8946920" y="1375053"/>
                </a:lnTo>
                <a:lnTo>
                  <a:pt x="9021890" y="1233041"/>
                </a:lnTo>
                <a:lnTo>
                  <a:pt x="8599498" y="867572"/>
                </a:lnTo>
                <a:cubicBezTo>
                  <a:pt x="8598202" y="866277"/>
                  <a:pt x="8597554" y="863686"/>
                  <a:pt x="8598849" y="862390"/>
                </a:cubicBezTo>
                <a:cubicBezTo>
                  <a:pt x="8600145" y="861094"/>
                  <a:pt x="8602737" y="860447"/>
                  <a:pt x="8604033" y="861742"/>
                </a:cubicBezTo>
                <a:lnTo>
                  <a:pt x="9025425" y="1226346"/>
                </a:lnTo>
                <a:lnTo>
                  <a:pt x="9261679" y="778829"/>
                </a:lnTo>
                <a:cubicBezTo>
                  <a:pt x="9262327" y="776886"/>
                  <a:pt x="9264919" y="776238"/>
                  <a:pt x="9266863" y="777534"/>
                </a:cubicBezTo>
                <a:cubicBezTo>
                  <a:pt x="9268806" y="778181"/>
                  <a:pt x="9269455" y="780773"/>
                  <a:pt x="9268158" y="782715"/>
                </a:cubicBezTo>
                <a:lnTo>
                  <a:pt x="9031281" y="1231412"/>
                </a:lnTo>
                <a:lnTo>
                  <a:pt x="9205769" y="1382386"/>
                </a:lnTo>
                <a:lnTo>
                  <a:pt x="9688016" y="1299001"/>
                </a:lnTo>
                <a:cubicBezTo>
                  <a:pt x="9689960" y="1298353"/>
                  <a:pt x="9691903" y="1300296"/>
                  <a:pt x="9692551" y="1302240"/>
                </a:cubicBezTo>
                <a:cubicBezTo>
                  <a:pt x="9693198" y="1304184"/>
                  <a:pt x="9691256" y="1306126"/>
                  <a:pt x="9689311" y="1306775"/>
                </a:cubicBezTo>
                <a:lnTo>
                  <a:pt x="9213452" y="1389032"/>
                </a:lnTo>
                <a:lnTo>
                  <a:pt x="9861788" y="1950000"/>
                </a:lnTo>
                <a:lnTo>
                  <a:pt x="10073389" y="1142400"/>
                </a:lnTo>
                <a:lnTo>
                  <a:pt x="9891465" y="834537"/>
                </a:lnTo>
                <a:cubicBezTo>
                  <a:pt x="9890169" y="832595"/>
                  <a:pt x="9890816" y="830651"/>
                  <a:pt x="9892761" y="829356"/>
                </a:cubicBezTo>
                <a:cubicBezTo>
                  <a:pt x="9894704" y="828059"/>
                  <a:pt x="9896649" y="828708"/>
                  <a:pt x="9897944" y="830651"/>
                </a:cubicBezTo>
                <a:lnTo>
                  <a:pt x="10076084" y="1132112"/>
                </a:lnTo>
                <a:lnTo>
                  <a:pt x="10224166" y="566946"/>
                </a:lnTo>
                <a:lnTo>
                  <a:pt x="10061866" y="508515"/>
                </a:lnTo>
                <a:lnTo>
                  <a:pt x="9921876" y="594721"/>
                </a:lnTo>
                <a:lnTo>
                  <a:pt x="9999022" y="743204"/>
                </a:lnTo>
                <a:cubicBezTo>
                  <a:pt x="10002909" y="750329"/>
                  <a:pt x="9999670" y="759398"/>
                  <a:pt x="9992542" y="762637"/>
                </a:cubicBezTo>
                <a:cubicBezTo>
                  <a:pt x="9990598" y="763933"/>
                  <a:pt x="9988007" y="763933"/>
                  <a:pt x="9986063" y="763933"/>
                </a:cubicBezTo>
                <a:cubicBezTo>
                  <a:pt x="9980879" y="763933"/>
                  <a:pt x="9975695" y="761342"/>
                  <a:pt x="9973105" y="756159"/>
                </a:cubicBezTo>
                <a:lnTo>
                  <a:pt x="9897141" y="609953"/>
                </a:lnTo>
                <a:lnTo>
                  <a:pt x="9666835" y="751775"/>
                </a:lnTo>
                <a:lnTo>
                  <a:pt x="9542880" y="980939"/>
                </a:lnTo>
                <a:cubicBezTo>
                  <a:pt x="9542232" y="982235"/>
                  <a:pt x="9540936" y="982883"/>
                  <a:pt x="9539641" y="982883"/>
                </a:cubicBezTo>
                <a:cubicBezTo>
                  <a:pt x="9538992" y="982883"/>
                  <a:pt x="9538345" y="982883"/>
                  <a:pt x="9537696" y="982235"/>
                </a:cubicBezTo>
                <a:cubicBezTo>
                  <a:pt x="9535753" y="981587"/>
                  <a:pt x="9535105" y="978996"/>
                  <a:pt x="9536401" y="977052"/>
                </a:cubicBezTo>
                <a:lnTo>
                  <a:pt x="9653968" y="759699"/>
                </a:lnTo>
                <a:lnTo>
                  <a:pt x="9358869" y="941421"/>
                </a:lnTo>
                <a:cubicBezTo>
                  <a:pt x="9358220" y="941421"/>
                  <a:pt x="9357573" y="941421"/>
                  <a:pt x="9356924" y="941421"/>
                </a:cubicBezTo>
                <a:cubicBezTo>
                  <a:pt x="9355629" y="941421"/>
                  <a:pt x="9354332" y="940774"/>
                  <a:pt x="9353685" y="939477"/>
                </a:cubicBezTo>
                <a:cubicBezTo>
                  <a:pt x="9352389" y="937535"/>
                  <a:pt x="9353036" y="935591"/>
                  <a:pt x="9354981" y="934296"/>
                </a:cubicBezTo>
                <a:lnTo>
                  <a:pt x="9661626" y="745541"/>
                </a:lnTo>
                <a:lnTo>
                  <a:pt x="9817686" y="457026"/>
                </a:lnTo>
                <a:lnTo>
                  <a:pt x="9794409" y="412226"/>
                </a:lnTo>
                <a:close/>
                <a:moveTo>
                  <a:pt x="1178823" y="64038"/>
                </a:moveTo>
                <a:lnTo>
                  <a:pt x="708667" y="357959"/>
                </a:lnTo>
                <a:lnTo>
                  <a:pt x="779707" y="687176"/>
                </a:lnTo>
                <a:lnTo>
                  <a:pt x="1474926" y="537278"/>
                </a:lnTo>
                <a:close/>
                <a:moveTo>
                  <a:pt x="11437101" y="58550"/>
                </a:moveTo>
                <a:lnTo>
                  <a:pt x="11074341" y="130040"/>
                </a:lnTo>
                <a:lnTo>
                  <a:pt x="11238617" y="826069"/>
                </a:lnTo>
                <a:lnTo>
                  <a:pt x="11758985" y="528567"/>
                </a:lnTo>
                <a:close/>
                <a:moveTo>
                  <a:pt x="10048602" y="45983"/>
                </a:moveTo>
                <a:lnTo>
                  <a:pt x="9844824" y="422718"/>
                </a:lnTo>
                <a:lnTo>
                  <a:pt x="10060189" y="500206"/>
                </a:lnTo>
                <a:lnTo>
                  <a:pt x="10247718" y="384774"/>
                </a:lnTo>
                <a:lnTo>
                  <a:pt x="10199350" y="302476"/>
                </a:lnTo>
                <a:lnTo>
                  <a:pt x="10089731" y="324079"/>
                </a:lnTo>
                <a:cubicBezTo>
                  <a:pt x="10089083" y="324727"/>
                  <a:pt x="10089083" y="324727"/>
                  <a:pt x="10089083" y="324727"/>
                </a:cubicBezTo>
                <a:cubicBezTo>
                  <a:pt x="10087139" y="324727"/>
                  <a:pt x="10085843" y="323431"/>
                  <a:pt x="10085195" y="321488"/>
                </a:cubicBezTo>
                <a:cubicBezTo>
                  <a:pt x="10084547" y="319544"/>
                  <a:pt x="10085843" y="317600"/>
                  <a:pt x="10087786" y="316952"/>
                </a:cubicBezTo>
                <a:lnTo>
                  <a:pt x="10195394" y="295745"/>
                </a:lnTo>
                <a:close/>
                <a:moveTo>
                  <a:pt x="7809193" y="13970"/>
                </a:moveTo>
                <a:lnTo>
                  <a:pt x="7687282" y="584192"/>
                </a:lnTo>
                <a:lnTo>
                  <a:pt x="7813255" y="842372"/>
                </a:lnTo>
                <a:lnTo>
                  <a:pt x="8590302" y="285957"/>
                </a:lnTo>
                <a:lnTo>
                  <a:pt x="8174916" y="141317"/>
                </a:lnTo>
                <a:lnTo>
                  <a:pt x="7974896" y="333796"/>
                </a:lnTo>
                <a:cubicBezTo>
                  <a:pt x="7974249" y="335091"/>
                  <a:pt x="7973600" y="335091"/>
                  <a:pt x="7972305" y="335091"/>
                </a:cubicBezTo>
                <a:cubicBezTo>
                  <a:pt x="7971657" y="335091"/>
                  <a:pt x="7970360" y="334443"/>
                  <a:pt x="7969712" y="333796"/>
                </a:cubicBezTo>
                <a:cubicBezTo>
                  <a:pt x="7968417" y="332499"/>
                  <a:pt x="7968417" y="329908"/>
                  <a:pt x="7969712" y="328613"/>
                </a:cubicBezTo>
                <a:lnTo>
                  <a:pt x="8167154" y="138614"/>
                </a:lnTo>
                <a:close/>
                <a:moveTo>
                  <a:pt x="7773626" y="1585"/>
                </a:moveTo>
                <a:lnTo>
                  <a:pt x="7479680" y="190967"/>
                </a:lnTo>
                <a:lnTo>
                  <a:pt x="7626311" y="174451"/>
                </a:lnTo>
                <a:cubicBezTo>
                  <a:pt x="7634087" y="173802"/>
                  <a:pt x="7641862" y="179634"/>
                  <a:pt x="7642509" y="187408"/>
                </a:cubicBezTo>
                <a:cubicBezTo>
                  <a:pt x="7643157" y="195180"/>
                  <a:pt x="7637327" y="202953"/>
                  <a:pt x="7629551" y="203601"/>
                </a:cubicBezTo>
                <a:lnTo>
                  <a:pt x="7424161" y="226736"/>
                </a:lnTo>
                <a:lnTo>
                  <a:pt x="7402775" y="240514"/>
                </a:lnTo>
                <a:cubicBezTo>
                  <a:pt x="7402128" y="241161"/>
                  <a:pt x="7401480" y="241161"/>
                  <a:pt x="7400833" y="241161"/>
                </a:cubicBezTo>
                <a:cubicBezTo>
                  <a:pt x="7399536" y="241161"/>
                  <a:pt x="7398240" y="240514"/>
                  <a:pt x="7397593" y="239219"/>
                </a:cubicBezTo>
                <a:cubicBezTo>
                  <a:pt x="7396296" y="237275"/>
                  <a:pt x="7396944" y="235331"/>
                  <a:pt x="7398889" y="234036"/>
                </a:cubicBezTo>
                <a:lnTo>
                  <a:pt x="7407267" y="228639"/>
                </a:lnTo>
                <a:lnTo>
                  <a:pt x="7238536" y="247645"/>
                </a:lnTo>
                <a:lnTo>
                  <a:pt x="7328229" y="454052"/>
                </a:lnTo>
                <a:lnTo>
                  <a:pt x="7365845" y="436803"/>
                </a:lnTo>
                <a:cubicBezTo>
                  <a:pt x="7367788" y="436156"/>
                  <a:pt x="7369732" y="436803"/>
                  <a:pt x="7370381" y="438746"/>
                </a:cubicBezTo>
                <a:cubicBezTo>
                  <a:pt x="7371028" y="440690"/>
                  <a:pt x="7370381" y="442634"/>
                  <a:pt x="7368437" y="443281"/>
                </a:cubicBezTo>
                <a:lnTo>
                  <a:pt x="7331003" y="460437"/>
                </a:lnTo>
                <a:lnTo>
                  <a:pt x="7453314" y="741909"/>
                </a:lnTo>
                <a:cubicBezTo>
                  <a:pt x="7453962" y="743854"/>
                  <a:pt x="7453314" y="745796"/>
                  <a:pt x="7451371" y="746444"/>
                </a:cubicBezTo>
                <a:cubicBezTo>
                  <a:pt x="7451371" y="745796"/>
                  <a:pt x="7450723" y="746444"/>
                  <a:pt x="7450074" y="746444"/>
                </a:cubicBezTo>
                <a:cubicBezTo>
                  <a:pt x="7448778" y="746444"/>
                  <a:pt x="7447483" y="745796"/>
                  <a:pt x="7446836" y="744500"/>
                </a:cubicBezTo>
                <a:lnTo>
                  <a:pt x="7324661" y="463343"/>
                </a:lnTo>
                <a:lnTo>
                  <a:pt x="6707314" y="746276"/>
                </a:lnTo>
                <a:lnTo>
                  <a:pt x="6741333" y="831257"/>
                </a:lnTo>
                <a:lnTo>
                  <a:pt x="7399536" y="1146137"/>
                </a:lnTo>
                <a:cubicBezTo>
                  <a:pt x="7400833" y="1146785"/>
                  <a:pt x="7402128" y="1148729"/>
                  <a:pt x="7401480" y="1150671"/>
                </a:cubicBezTo>
                <a:cubicBezTo>
                  <a:pt x="7400833" y="1152615"/>
                  <a:pt x="7399536" y="1153910"/>
                  <a:pt x="7398241" y="1153910"/>
                </a:cubicBezTo>
                <a:lnTo>
                  <a:pt x="6856318" y="1118495"/>
                </a:lnTo>
                <a:lnTo>
                  <a:pt x="7065352" y="1640674"/>
                </a:lnTo>
                <a:lnTo>
                  <a:pt x="7510243" y="1173536"/>
                </a:lnTo>
                <a:lnTo>
                  <a:pt x="7309475" y="1212198"/>
                </a:lnTo>
                <a:cubicBezTo>
                  <a:pt x="7309475" y="1212845"/>
                  <a:pt x="7309475" y="1212845"/>
                  <a:pt x="7308827" y="1212845"/>
                </a:cubicBezTo>
                <a:cubicBezTo>
                  <a:pt x="7306883" y="1212845"/>
                  <a:pt x="7305587" y="1211549"/>
                  <a:pt x="7304940" y="1209606"/>
                </a:cubicBezTo>
                <a:cubicBezTo>
                  <a:pt x="7304292" y="1207662"/>
                  <a:pt x="7305587" y="1205719"/>
                  <a:pt x="7307531" y="1205071"/>
                </a:cubicBezTo>
                <a:lnTo>
                  <a:pt x="7533967" y="1161468"/>
                </a:lnTo>
                <a:lnTo>
                  <a:pt x="7663841" y="554000"/>
                </a:lnTo>
                <a:lnTo>
                  <a:pt x="7545968" y="312419"/>
                </a:lnTo>
                <a:cubicBezTo>
                  <a:pt x="7545320" y="310475"/>
                  <a:pt x="7545968" y="308531"/>
                  <a:pt x="7547911" y="307236"/>
                </a:cubicBezTo>
                <a:cubicBezTo>
                  <a:pt x="7549855" y="306589"/>
                  <a:pt x="7551799" y="307236"/>
                  <a:pt x="7553095" y="309179"/>
                </a:cubicBezTo>
                <a:lnTo>
                  <a:pt x="7666495" y="541590"/>
                </a:lnTo>
                <a:lnTo>
                  <a:pt x="7781369" y="4281"/>
                </a:lnTo>
                <a:close/>
                <a:moveTo>
                  <a:pt x="7465973" y="0"/>
                </a:moveTo>
                <a:lnTo>
                  <a:pt x="7475618" y="0"/>
                </a:lnTo>
                <a:lnTo>
                  <a:pt x="7414439" y="72732"/>
                </a:lnTo>
                <a:cubicBezTo>
                  <a:pt x="7413792" y="73381"/>
                  <a:pt x="7413143" y="74029"/>
                  <a:pt x="7411848" y="74029"/>
                </a:cubicBezTo>
                <a:cubicBezTo>
                  <a:pt x="7411199" y="74029"/>
                  <a:pt x="7409903" y="74029"/>
                  <a:pt x="7409256" y="73381"/>
                </a:cubicBezTo>
                <a:cubicBezTo>
                  <a:pt x="7407960" y="72085"/>
                  <a:pt x="7407313" y="69494"/>
                  <a:pt x="7408608" y="68199"/>
                </a:cubicBezTo>
                <a:close/>
                <a:moveTo>
                  <a:pt x="3559877" y="0"/>
                </a:moveTo>
                <a:lnTo>
                  <a:pt x="3578851" y="0"/>
                </a:lnTo>
                <a:lnTo>
                  <a:pt x="3772363" y="78809"/>
                </a:lnTo>
                <a:lnTo>
                  <a:pt x="3935863" y="0"/>
                </a:lnTo>
                <a:lnTo>
                  <a:pt x="4002737" y="0"/>
                </a:lnTo>
                <a:lnTo>
                  <a:pt x="3808563" y="93552"/>
                </a:lnTo>
                <a:lnTo>
                  <a:pt x="4086726" y="206836"/>
                </a:lnTo>
                <a:cubicBezTo>
                  <a:pt x="4088670" y="207483"/>
                  <a:pt x="4089318" y="209427"/>
                  <a:pt x="4088670" y="211372"/>
                </a:cubicBezTo>
                <a:cubicBezTo>
                  <a:pt x="4088023" y="212667"/>
                  <a:pt x="4086726" y="213314"/>
                  <a:pt x="4084781" y="213314"/>
                </a:cubicBezTo>
                <a:cubicBezTo>
                  <a:pt x="4084135" y="213314"/>
                  <a:pt x="4084135" y="213314"/>
                  <a:pt x="4083486" y="213314"/>
                </a:cubicBezTo>
                <a:lnTo>
                  <a:pt x="3799835" y="97758"/>
                </a:lnTo>
                <a:lnTo>
                  <a:pt x="3756282" y="118741"/>
                </a:lnTo>
                <a:cubicBezTo>
                  <a:pt x="3754986" y="119390"/>
                  <a:pt x="3752394" y="120038"/>
                  <a:pt x="3750450" y="120038"/>
                </a:cubicBezTo>
                <a:cubicBezTo>
                  <a:pt x="3745265" y="120038"/>
                  <a:pt x="3740083" y="116799"/>
                  <a:pt x="3737493" y="111616"/>
                </a:cubicBezTo>
                <a:cubicBezTo>
                  <a:pt x="3734252" y="104491"/>
                  <a:pt x="3736844" y="95422"/>
                  <a:pt x="3744618" y="92183"/>
                </a:cubicBezTo>
                <a:lnTo>
                  <a:pt x="3763643" y="83012"/>
                </a:lnTo>
                <a:close/>
                <a:moveTo>
                  <a:pt x="3121345" y="0"/>
                </a:moveTo>
                <a:lnTo>
                  <a:pt x="3130103" y="0"/>
                </a:lnTo>
                <a:lnTo>
                  <a:pt x="3325408" y="333156"/>
                </a:lnTo>
                <a:cubicBezTo>
                  <a:pt x="3326704" y="335098"/>
                  <a:pt x="3326057" y="337042"/>
                  <a:pt x="3324112" y="338337"/>
                </a:cubicBezTo>
                <a:cubicBezTo>
                  <a:pt x="3323463" y="338337"/>
                  <a:pt x="3322814" y="338985"/>
                  <a:pt x="3322167" y="338985"/>
                </a:cubicBezTo>
                <a:cubicBezTo>
                  <a:pt x="3320870" y="338985"/>
                  <a:pt x="3319574" y="338337"/>
                  <a:pt x="3318928" y="337042"/>
                </a:cubicBezTo>
                <a:close/>
                <a:moveTo>
                  <a:pt x="2726922" y="0"/>
                </a:moveTo>
                <a:lnTo>
                  <a:pt x="2768637" y="0"/>
                </a:lnTo>
                <a:lnTo>
                  <a:pt x="2746813" y="21573"/>
                </a:lnTo>
                <a:cubicBezTo>
                  <a:pt x="2744221" y="24164"/>
                  <a:pt x="2740335" y="25459"/>
                  <a:pt x="2737091" y="25459"/>
                </a:cubicBezTo>
                <a:cubicBezTo>
                  <a:pt x="2733207" y="25459"/>
                  <a:pt x="2729317" y="24164"/>
                  <a:pt x="2726725" y="20925"/>
                </a:cubicBezTo>
                <a:cubicBezTo>
                  <a:pt x="2720896" y="15095"/>
                  <a:pt x="2720896" y="6026"/>
                  <a:pt x="2726725" y="196"/>
                </a:cubicBezTo>
                <a:close/>
                <a:moveTo>
                  <a:pt x="60529" y="0"/>
                </a:moveTo>
                <a:lnTo>
                  <a:pt x="69651" y="0"/>
                </a:lnTo>
                <a:lnTo>
                  <a:pt x="182237" y="166950"/>
                </a:lnTo>
                <a:lnTo>
                  <a:pt x="649184" y="117268"/>
                </a:lnTo>
                <a:lnTo>
                  <a:pt x="623879" y="0"/>
                </a:lnTo>
                <a:lnTo>
                  <a:pt x="631425" y="0"/>
                </a:lnTo>
                <a:lnTo>
                  <a:pt x="656560" y="116483"/>
                </a:lnTo>
                <a:lnTo>
                  <a:pt x="1000650" y="79873"/>
                </a:lnTo>
                <a:cubicBezTo>
                  <a:pt x="1008424" y="79226"/>
                  <a:pt x="1015550" y="85056"/>
                  <a:pt x="1016848" y="92829"/>
                </a:cubicBezTo>
                <a:cubicBezTo>
                  <a:pt x="1017494" y="100603"/>
                  <a:pt x="1011663" y="108376"/>
                  <a:pt x="1003887" y="109025"/>
                </a:cubicBezTo>
                <a:lnTo>
                  <a:pt x="662779" y="145301"/>
                </a:lnTo>
                <a:lnTo>
                  <a:pt x="706931" y="349912"/>
                </a:lnTo>
                <a:lnTo>
                  <a:pt x="1174626" y="57331"/>
                </a:lnTo>
                <a:lnTo>
                  <a:pt x="1138755" y="0"/>
                </a:lnTo>
                <a:lnTo>
                  <a:pt x="1147853" y="0"/>
                </a:lnTo>
                <a:lnTo>
                  <a:pt x="1181179" y="53232"/>
                </a:lnTo>
                <a:lnTo>
                  <a:pt x="1266271" y="0"/>
                </a:lnTo>
                <a:lnTo>
                  <a:pt x="1281259" y="0"/>
                </a:lnTo>
                <a:lnTo>
                  <a:pt x="1185378" y="59941"/>
                </a:lnTo>
                <a:lnTo>
                  <a:pt x="1483108" y="535514"/>
                </a:lnTo>
                <a:lnTo>
                  <a:pt x="1644909" y="500628"/>
                </a:lnTo>
                <a:lnTo>
                  <a:pt x="1555099" y="0"/>
                </a:lnTo>
                <a:lnTo>
                  <a:pt x="1563338" y="0"/>
                </a:lnTo>
                <a:lnTo>
                  <a:pt x="1652988" y="498886"/>
                </a:lnTo>
                <a:lnTo>
                  <a:pt x="1980722" y="428220"/>
                </a:lnTo>
                <a:lnTo>
                  <a:pt x="2069837" y="211745"/>
                </a:lnTo>
                <a:lnTo>
                  <a:pt x="1815084" y="45536"/>
                </a:lnTo>
                <a:cubicBezTo>
                  <a:pt x="1813140" y="44241"/>
                  <a:pt x="1813140" y="42297"/>
                  <a:pt x="1813787" y="40355"/>
                </a:cubicBezTo>
                <a:cubicBezTo>
                  <a:pt x="1815084" y="38411"/>
                  <a:pt x="1817028" y="38411"/>
                  <a:pt x="1818973" y="39058"/>
                </a:cubicBezTo>
                <a:lnTo>
                  <a:pt x="2072763" y="204639"/>
                </a:lnTo>
                <a:lnTo>
                  <a:pt x="2157005" y="0"/>
                </a:lnTo>
                <a:lnTo>
                  <a:pt x="2164552" y="0"/>
                </a:lnTo>
                <a:lnTo>
                  <a:pt x="2078712" y="208521"/>
                </a:lnTo>
                <a:lnTo>
                  <a:pt x="2307473" y="357768"/>
                </a:lnTo>
                <a:lnTo>
                  <a:pt x="2683377" y="276718"/>
                </a:lnTo>
                <a:lnTo>
                  <a:pt x="2349537" y="0"/>
                </a:lnTo>
                <a:lnTo>
                  <a:pt x="2361952" y="0"/>
                </a:lnTo>
                <a:lnTo>
                  <a:pt x="2693041" y="274635"/>
                </a:lnTo>
                <a:lnTo>
                  <a:pt x="2869268" y="236638"/>
                </a:lnTo>
                <a:cubicBezTo>
                  <a:pt x="2877045" y="234696"/>
                  <a:pt x="2884821" y="239877"/>
                  <a:pt x="2886765" y="247651"/>
                </a:cubicBezTo>
                <a:cubicBezTo>
                  <a:pt x="2888707" y="255424"/>
                  <a:pt x="2883525" y="263198"/>
                  <a:pt x="2875750" y="265142"/>
                </a:cubicBezTo>
                <a:lnTo>
                  <a:pt x="2721651" y="298367"/>
                </a:lnTo>
                <a:lnTo>
                  <a:pt x="2889849" y="437886"/>
                </a:lnTo>
                <a:lnTo>
                  <a:pt x="3131028" y="206833"/>
                </a:lnTo>
                <a:cubicBezTo>
                  <a:pt x="3132324" y="205538"/>
                  <a:pt x="3134916" y="205538"/>
                  <a:pt x="3136211" y="206833"/>
                </a:cubicBezTo>
                <a:cubicBezTo>
                  <a:pt x="3137507" y="208130"/>
                  <a:pt x="3137507" y="210721"/>
                  <a:pt x="3136211" y="212016"/>
                </a:cubicBezTo>
                <a:lnTo>
                  <a:pt x="2895526" y="442596"/>
                </a:lnTo>
                <a:lnTo>
                  <a:pt x="3302415" y="780106"/>
                </a:lnTo>
                <a:lnTo>
                  <a:pt x="3707039" y="561826"/>
                </a:lnTo>
                <a:cubicBezTo>
                  <a:pt x="3708982" y="561178"/>
                  <a:pt x="3710925" y="561826"/>
                  <a:pt x="3712220" y="563122"/>
                </a:cubicBezTo>
                <a:cubicBezTo>
                  <a:pt x="3712868" y="565064"/>
                  <a:pt x="3712220" y="567008"/>
                  <a:pt x="3710925" y="568303"/>
                </a:cubicBezTo>
                <a:lnTo>
                  <a:pt x="3308769" y="785373"/>
                </a:lnTo>
                <a:lnTo>
                  <a:pt x="3543760" y="980299"/>
                </a:lnTo>
                <a:cubicBezTo>
                  <a:pt x="3545055" y="981594"/>
                  <a:pt x="3545704" y="984185"/>
                  <a:pt x="3544410" y="985481"/>
                </a:cubicBezTo>
                <a:cubicBezTo>
                  <a:pt x="3543760" y="986129"/>
                  <a:pt x="3542466" y="986776"/>
                  <a:pt x="3541818" y="986776"/>
                </a:cubicBezTo>
                <a:cubicBezTo>
                  <a:pt x="3541169" y="986776"/>
                  <a:pt x="3539872" y="986776"/>
                  <a:pt x="3539225" y="986129"/>
                </a:cubicBezTo>
                <a:lnTo>
                  <a:pt x="3301660" y="789209"/>
                </a:lnTo>
                <a:lnTo>
                  <a:pt x="3119484" y="887541"/>
                </a:lnTo>
                <a:lnTo>
                  <a:pt x="3564496" y="1177875"/>
                </a:lnTo>
                <a:cubicBezTo>
                  <a:pt x="3566437" y="1179170"/>
                  <a:pt x="3566437" y="1181113"/>
                  <a:pt x="3565791" y="1183057"/>
                </a:cubicBezTo>
                <a:cubicBezTo>
                  <a:pt x="3564496" y="1184353"/>
                  <a:pt x="3563846" y="1184999"/>
                  <a:pt x="3562551" y="1184999"/>
                </a:cubicBezTo>
                <a:cubicBezTo>
                  <a:pt x="3561902" y="1184999"/>
                  <a:pt x="3561253" y="1184999"/>
                  <a:pt x="3560604" y="1184353"/>
                </a:cubicBezTo>
                <a:lnTo>
                  <a:pt x="3111922" y="891621"/>
                </a:lnTo>
                <a:lnTo>
                  <a:pt x="2947383" y="980432"/>
                </a:lnTo>
                <a:lnTo>
                  <a:pt x="4033596" y="2321230"/>
                </a:lnTo>
                <a:cubicBezTo>
                  <a:pt x="4038780" y="2327707"/>
                  <a:pt x="4037484" y="2336777"/>
                  <a:pt x="4031653" y="2341959"/>
                </a:cubicBezTo>
                <a:cubicBezTo>
                  <a:pt x="4029061" y="2344550"/>
                  <a:pt x="4025821" y="2345197"/>
                  <a:pt x="4022582" y="2345197"/>
                </a:cubicBezTo>
                <a:cubicBezTo>
                  <a:pt x="4018045" y="2345197"/>
                  <a:pt x="4014158" y="2343253"/>
                  <a:pt x="4010920" y="2340015"/>
                </a:cubicBezTo>
                <a:lnTo>
                  <a:pt x="2921017" y="994663"/>
                </a:lnTo>
                <a:lnTo>
                  <a:pt x="2522385" y="1209826"/>
                </a:lnTo>
                <a:lnTo>
                  <a:pt x="2673019" y="1718244"/>
                </a:lnTo>
                <a:lnTo>
                  <a:pt x="2827796" y="1554893"/>
                </a:lnTo>
                <a:cubicBezTo>
                  <a:pt x="2829092" y="1553598"/>
                  <a:pt x="2831683" y="1553598"/>
                  <a:pt x="2832978" y="1554893"/>
                </a:cubicBezTo>
                <a:cubicBezTo>
                  <a:pt x="2834275" y="1556189"/>
                  <a:pt x="2834275" y="1558780"/>
                  <a:pt x="2832978" y="1560076"/>
                </a:cubicBezTo>
                <a:lnTo>
                  <a:pt x="2675420" y="1726359"/>
                </a:lnTo>
                <a:lnTo>
                  <a:pt x="2701408" y="1814065"/>
                </a:lnTo>
                <a:lnTo>
                  <a:pt x="3292366" y="1955492"/>
                </a:lnTo>
                <a:lnTo>
                  <a:pt x="2994966" y="1193423"/>
                </a:lnTo>
                <a:cubicBezTo>
                  <a:pt x="2994321" y="1191481"/>
                  <a:pt x="2994966" y="1189537"/>
                  <a:pt x="2996912" y="1188889"/>
                </a:cubicBezTo>
                <a:cubicBezTo>
                  <a:pt x="2998857" y="1188241"/>
                  <a:pt x="3000800" y="1188889"/>
                  <a:pt x="3001448" y="1190833"/>
                </a:cubicBezTo>
                <a:lnTo>
                  <a:pt x="3300629" y="1957469"/>
                </a:lnTo>
                <a:lnTo>
                  <a:pt x="3667514" y="2045269"/>
                </a:lnTo>
                <a:cubicBezTo>
                  <a:pt x="3669458" y="2045916"/>
                  <a:pt x="3670754" y="2047860"/>
                  <a:pt x="3670105" y="2049803"/>
                </a:cubicBezTo>
                <a:cubicBezTo>
                  <a:pt x="3670105" y="2051099"/>
                  <a:pt x="3668810" y="2052394"/>
                  <a:pt x="3666866" y="2052394"/>
                </a:cubicBezTo>
                <a:cubicBezTo>
                  <a:pt x="3666866" y="2052394"/>
                  <a:pt x="3666219" y="2052394"/>
                  <a:pt x="3666219" y="2052394"/>
                </a:cubicBezTo>
                <a:lnTo>
                  <a:pt x="3303835" y="1965687"/>
                </a:lnTo>
                <a:lnTo>
                  <a:pt x="3501529" y="2472268"/>
                </a:lnTo>
                <a:lnTo>
                  <a:pt x="4367968" y="2387587"/>
                </a:lnTo>
                <a:lnTo>
                  <a:pt x="4227496" y="1705353"/>
                </a:lnTo>
                <a:lnTo>
                  <a:pt x="3695376" y="1173342"/>
                </a:lnTo>
                <a:cubicBezTo>
                  <a:pt x="3694079" y="1172047"/>
                  <a:pt x="3694079" y="1169456"/>
                  <a:pt x="3695376" y="1168159"/>
                </a:cubicBezTo>
                <a:cubicBezTo>
                  <a:pt x="3696671" y="1166865"/>
                  <a:pt x="3699263" y="1166865"/>
                  <a:pt x="3700560" y="1168159"/>
                </a:cubicBezTo>
                <a:lnTo>
                  <a:pt x="4229527" y="1697019"/>
                </a:lnTo>
                <a:lnTo>
                  <a:pt x="4336026" y="1426687"/>
                </a:lnTo>
                <a:lnTo>
                  <a:pt x="4334578" y="1424734"/>
                </a:lnTo>
                <a:lnTo>
                  <a:pt x="4155407" y="1394890"/>
                </a:lnTo>
                <a:cubicBezTo>
                  <a:pt x="4147632" y="1393594"/>
                  <a:pt x="4141802" y="1385820"/>
                  <a:pt x="4143096" y="1378046"/>
                </a:cubicBezTo>
                <a:cubicBezTo>
                  <a:pt x="4144393" y="1370273"/>
                  <a:pt x="4152170" y="1364441"/>
                  <a:pt x="4159944" y="1365737"/>
                </a:cubicBezTo>
                <a:lnTo>
                  <a:pt x="4309290" y="1390611"/>
                </a:lnTo>
                <a:lnTo>
                  <a:pt x="3799692" y="703045"/>
                </a:lnTo>
                <a:cubicBezTo>
                  <a:pt x="3798396" y="701101"/>
                  <a:pt x="3799045" y="699158"/>
                  <a:pt x="3800340" y="697862"/>
                </a:cubicBezTo>
                <a:cubicBezTo>
                  <a:pt x="3802285" y="696567"/>
                  <a:pt x="3804228" y="697214"/>
                  <a:pt x="3805524" y="698509"/>
                </a:cubicBezTo>
                <a:lnTo>
                  <a:pt x="4319777" y="1392358"/>
                </a:lnTo>
                <a:lnTo>
                  <a:pt x="4347719" y="1397009"/>
                </a:lnTo>
                <a:lnTo>
                  <a:pt x="4613486" y="722673"/>
                </a:lnTo>
                <a:lnTo>
                  <a:pt x="4413963" y="459957"/>
                </a:lnTo>
                <a:lnTo>
                  <a:pt x="4360109" y="597456"/>
                </a:lnTo>
                <a:cubicBezTo>
                  <a:pt x="4359461" y="598751"/>
                  <a:pt x="4358165" y="600047"/>
                  <a:pt x="4356869" y="600047"/>
                </a:cubicBezTo>
                <a:cubicBezTo>
                  <a:pt x="4356221" y="600047"/>
                  <a:pt x="4356221" y="600047"/>
                  <a:pt x="4355574" y="600047"/>
                </a:cubicBezTo>
                <a:cubicBezTo>
                  <a:pt x="4353630" y="599398"/>
                  <a:pt x="4352982" y="597456"/>
                  <a:pt x="4353630" y="595512"/>
                </a:cubicBezTo>
                <a:lnTo>
                  <a:pt x="4409168" y="453640"/>
                </a:lnTo>
                <a:lnTo>
                  <a:pt x="4064684" y="0"/>
                </a:lnTo>
                <a:lnTo>
                  <a:pt x="4073843" y="0"/>
                </a:lnTo>
                <a:lnTo>
                  <a:pt x="4412234" y="445806"/>
                </a:lnTo>
                <a:lnTo>
                  <a:pt x="4586748" y="0"/>
                </a:lnTo>
                <a:lnTo>
                  <a:pt x="4594114" y="0"/>
                </a:lnTo>
                <a:lnTo>
                  <a:pt x="4417030" y="452125"/>
                </a:lnTo>
                <a:lnTo>
                  <a:pt x="4616537" y="714931"/>
                </a:lnTo>
                <a:lnTo>
                  <a:pt x="4807895" y="229398"/>
                </a:lnTo>
                <a:lnTo>
                  <a:pt x="4803292" y="205543"/>
                </a:lnTo>
                <a:cubicBezTo>
                  <a:pt x="4802644" y="203601"/>
                  <a:pt x="4803939" y="201657"/>
                  <a:pt x="4805883" y="201009"/>
                </a:cubicBezTo>
                <a:cubicBezTo>
                  <a:pt x="4807828" y="200362"/>
                  <a:pt x="4809771" y="201657"/>
                  <a:pt x="4810418" y="203601"/>
                </a:cubicBezTo>
                <a:lnTo>
                  <a:pt x="4812931" y="216620"/>
                </a:lnTo>
                <a:lnTo>
                  <a:pt x="4886227" y="30640"/>
                </a:lnTo>
                <a:cubicBezTo>
                  <a:pt x="4886875" y="28698"/>
                  <a:pt x="4888818" y="28050"/>
                  <a:pt x="4890762" y="28698"/>
                </a:cubicBezTo>
                <a:cubicBezTo>
                  <a:pt x="4892706" y="29345"/>
                  <a:pt x="4893354" y="31289"/>
                  <a:pt x="4892706" y="33232"/>
                </a:cubicBezTo>
                <a:lnTo>
                  <a:pt x="4815425" y="229553"/>
                </a:lnTo>
                <a:lnTo>
                  <a:pt x="5008719" y="1231543"/>
                </a:lnTo>
                <a:lnTo>
                  <a:pt x="5169825" y="1443769"/>
                </a:lnTo>
                <a:lnTo>
                  <a:pt x="5464393" y="1308692"/>
                </a:lnTo>
                <a:lnTo>
                  <a:pt x="5377356" y="899971"/>
                </a:lnTo>
                <a:cubicBezTo>
                  <a:pt x="5376708" y="898027"/>
                  <a:pt x="5378003" y="896083"/>
                  <a:pt x="5379947" y="895437"/>
                </a:cubicBezTo>
                <a:cubicBezTo>
                  <a:pt x="5381891" y="894788"/>
                  <a:pt x="5383835" y="896083"/>
                  <a:pt x="5384482" y="898027"/>
                </a:cubicBezTo>
                <a:lnTo>
                  <a:pt x="5471224" y="1305560"/>
                </a:lnTo>
                <a:lnTo>
                  <a:pt x="5935965" y="1092458"/>
                </a:lnTo>
                <a:lnTo>
                  <a:pt x="5788877" y="384278"/>
                </a:lnTo>
                <a:lnTo>
                  <a:pt x="5786278" y="383034"/>
                </a:lnTo>
                <a:lnTo>
                  <a:pt x="5023587" y="953095"/>
                </a:lnTo>
                <a:cubicBezTo>
                  <a:pt x="5020995" y="955039"/>
                  <a:pt x="5018403" y="955686"/>
                  <a:pt x="5015164" y="955686"/>
                </a:cubicBezTo>
                <a:cubicBezTo>
                  <a:pt x="5010629" y="955686"/>
                  <a:pt x="5006093" y="953744"/>
                  <a:pt x="5003501" y="949856"/>
                </a:cubicBezTo>
                <a:cubicBezTo>
                  <a:pt x="4998965" y="943378"/>
                  <a:pt x="5000261" y="934309"/>
                  <a:pt x="5006740" y="929128"/>
                </a:cubicBezTo>
                <a:lnTo>
                  <a:pt x="5756244" y="368666"/>
                </a:lnTo>
                <a:lnTo>
                  <a:pt x="5581785" y="285208"/>
                </a:lnTo>
                <a:lnTo>
                  <a:pt x="5537581" y="331811"/>
                </a:lnTo>
                <a:lnTo>
                  <a:pt x="5582101" y="373967"/>
                </a:lnTo>
                <a:cubicBezTo>
                  <a:pt x="5583398" y="375263"/>
                  <a:pt x="5583398" y="377856"/>
                  <a:pt x="5582101" y="379150"/>
                </a:cubicBezTo>
                <a:cubicBezTo>
                  <a:pt x="5581453" y="379797"/>
                  <a:pt x="5580158" y="380446"/>
                  <a:pt x="5579510" y="380446"/>
                </a:cubicBezTo>
                <a:cubicBezTo>
                  <a:pt x="5578861" y="380446"/>
                  <a:pt x="5577566" y="379797"/>
                  <a:pt x="5576918" y="379150"/>
                </a:cubicBezTo>
                <a:lnTo>
                  <a:pt x="5532538" y="337126"/>
                </a:lnTo>
                <a:lnTo>
                  <a:pt x="5195287" y="692680"/>
                </a:lnTo>
                <a:cubicBezTo>
                  <a:pt x="5194640" y="693328"/>
                  <a:pt x="5193991" y="693975"/>
                  <a:pt x="5192696" y="693975"/>
                </a:cubicBezTo>
                <a:cubicBezTo>
                  <a:pt x="5192048" y="693975"/>
                  <a:pt x="5190753" y="693328"/>
                  <a:pt x="5190104" y="692680"/>
                </a:cubicBezTo>
                <a:cubicBezTo>
                  <a:pt x="5188808" y="691387"/>
                  <a:pt x="5188808" y="688795"/>
                  <a:pt x="5190104" y="687498"/>
                </a:cubicBezTo>
                <a:lnTo>
                  <a:pt x="5527217" y="332089"/>
                </a:lnTo>
                <a:lnTo>
                  <a:pt x="5371453" y="184589"/>
                </a:lnTo>
                <a:lnTo>
                  <a:pt x="5212134" y="108375"/>
                </a:lnTo>
                <a:cubicBezTo>
                  <a:pt x="5210190" y="107727"/>
                  <a:pt x="5209541" y="105136"/>
                  <a:pt x="5210190" y="103192"/>
                </a:cubicBezTo>
                <a:cubicBezTo>
                  <a:pt x="5210838" y="101249"/>
                  <a:pt x="5213430" y="100602"/>
                  <a:pt x="5215373" y="101249"/>
                </a:cubicBezTo>
                <a:lnTo>
                  <a:pt x="5352941" y="167061"/>
                </a:lnTo>
                <a:lnTo>
                  <a:pt x="5176517" y="0"/>
                </a:lnTo>
                <a:lnTo>
                  <a:pt x="5187174" y="0"/>
                </a:lnTo>
                <a:lnTo>
                  <a:pt x="5374480" y="177365"/>
                </a:lnTo>
                <a:lnTo>
                  <a:pt x="5580494" y="275920"/>
                </a:lnTo>
                <a:lnTo>
                  <a:pt x="5732980" y="115158"/>
                </a:lnTo>
                <a:lnTo>
                  <a:pt x="5709062" y="0"/>
                </a:lnTo>
                <a:lnTo>
                  <a:pt x="5716569" y="0"/>
                </a:lnTo>
                <a:lnTo>
                  <a:pt x="5739127" y="108679"/>
                </a:lnTo>
                <a:lnTo>
                  <a:pt x="5842211" y="0"/>
                </a:lnTo>
                <a:lnTo>
                  <a:pt x="5852310" y="0"/>
                </a:lnTo>
                <a:lnTo>
                  <a:pt x="5740940" y="117414"/>
                </a:lnTo>
                <a:lnTo>
                  <a:pt x="5788143" y="344814"/>
                </a:lnTo>
                <a:lnTo>
                  <a:pt x="6249262" y="0"/>
                </a:lnTo>
                <a:lnTo>
                  <a:pt x="6298746" y="0"/>
                </a:lnTo>
                <a:lnTo>
                  <a:pt x="5794760" y="376695"/>
                </a:lnTo>
                <a:lnTo>
                  <a:pt x="5795158" y="378615"/>
                </a:lnTo>
                <a:lnTo>
                  <a:pt x="6625966" y="776065"/>
                </a:lnTo>
                <a:lnTo>
                  <a:pt x="6698192" y="742948"/>
                </a:lnTo>
                <a:lnTo>
                  <a:pt x="6531897" y="327240"/>
                </a:lnTo>
                <a:lnTo>
                  <a:pt x="6145797" y="370731"/>
                </a:lnTo>
                <a:cubicBezTo>
                  <a:pt x="6145149" y="370731"/>
                  <a:pt x="6144502" y="370731"/>
                  <a:pt x="6143854" y="370731"/>
                </a:cubicBezTo>
                <a:cubicBezTo>
                  <a:pt x="6136727" y="370731"/>
                  <a:pt x="6130248" y="364901"/>
                  <a:pt x="6129599" y="357775"/>
                </a:cubicBezTo>
                <a:cubicBezTo>
                  <a:pt x="6128951" y="350001"/>
                  <a:pt x="6134783" y="342228"/>
                  <a:pt x="6142558" y="341581"/>
                </a:cubicBezTo>
                <a:lnTo>
                  <a:pt x="6520600" y="298998"/>
                </a:lnTo>
                <a:lnTo>
                  <a:pt x="6400993" y="0"/>
                </a:lnTo>
                <a:lnTo>
                  <a:pt x="6408569" y="0"/>
                </a:lnTo>
                <a:lnTo>
                  <a:pt x="6527931" y="298172"/>
                </a:lnTo>
                <a:lnTo>
                  <a:pt x="6599899" y="290066"/>
                </a:lnTo>
                <a:lnTo>
                  <a:pt x="6515643" y="0"/>
                </a:lnTo>
                <a:lnTo>
                  <a:pt x="6545949" y="0"/>
                </a:lnTo>
                <a:lnTo>
                  <a:pt x="6629244" y="286761"/>
                </a:lnTo>
                <a:lnTo>
                  <a:pt x="7219059" y="220323"/>
                </a:lnTo>
                <a:lnTo>
                  <a:pt x="7123318" y="0"/>
                </a:lnTo>
                <a:lnTo>
                  <a:pt x="7130924" y="0"/>
                </a:lnTo>
                <a:lnTo>
                  <a:pt x="7226309" y="219507"/>
                </a:lnTo>
                <a:lnTo>
                  <a:pt x="7462786" y="192870"/>
                </a:lnTo>
                <a:lnTo>
                  <a:pt x="7762145" y="0"/>
                </a:lnTo>
                <a:lnTo>
                  <a:pt x="7812179" y="0"/>
                </a:lnTo>
                <a:lnTo>
                  <a:pt x="7810688" y="6976"/>
                </a:lnTo>
                <a:lnTo>
                  <a:pt x="8172981" y="133007"/>
                </a:lnTo>
                <a:lnTo>
                  <a:pt x="8311198" y="0"/>
                </a:lnTo>
                <a:lnTo>
                  <a:pt x="8321768" y="0"/>
                </a:lnTo>
                <a:lnTo>
                  <a:pt x="8180744" y="135708"/>
                </a:lnTo>
                <a:lnTo>
                  <a:pt x="8597610" y="280723"/>
                </a:lnTo>
                <a:lnTo>
                  <a:pt x="8875810" y="81514"/>
                </a:lnTo>
                <a:lnTo>
                  <a:pt x="8680489" y="11195"/>
                </a:lnTo>
                <a:cubicBezTo>
                  <a:pt x="8678545" y="10548"/>
                  <a:pt x="8677898" y="8605"/>
                  <a:pt x="8678545" y="6662"/>
                </a:cubicBezTo>
                <a:cubicBezTo>
                  <a:pt x="8679193" y="4718"/>
                  <a:pt x="8681137" y="4071"/>
                  <a:pt x="8683081" y="4718"/>
                </a:cubicBezTo>
                <a:lnTo>
                  <a:pt x="8882736" y="76555"/>
                </a:lnTo>
                <a:lnTo>
                  <a:pt x="8989647" y="0"/>
                </a:lnTo>
                <a:lnTo>
                  <a:pt x="9002550" y="0"/>
                </a:lnTo>
                <a:lnTo>
                  <a:pt x="8891348" y="79654"/>
                </a:lnTo>
                <a:lnTo>
                  <a:pt x="9789522" y="402820"/>
                </a:lnTo>
                <a:lnTo>
                  <a:pt x="9580230" y="0"/>
                </a:lnTo>
                <a:lnTo>
                  <a:pt x="9612878" y="0"/>
                </a:lnTo>
                <a:lnTo>
                  <a:pt x="9829677" y="417267"/>
                </a:lnTo>
                <a:lnTo>
                  <a:pt x="9837640" y="420132"/>
                </a:lnTo>
                <a:lnTo>
                  <a:pt x="10044133" y="38379"/>
                </a:lnTo>
                <a:lnTo>
                  <a:pt x="10021577" y="0"/>
                </a:lnTo>
                <a:lnTo>
                  <a:pt x="10030340" y="0"/>
                </a:lnTo>
                <a:lnTo>
                  <a:pt x="10048333" y="30615"/>
                </a:lnTo>
                <a:lnTo>
                  <a:pt x="10064893" y="0"/>
                </a:lnTo>
                <a:lnTo>
                  <a:pt x="10073473" y="0"/>
                </a:lnTo>
                <a:lnTo>
                  <a:pt x="10052801" y="38218"/>
                </a:lnTo>
                <a:lnTo>
                  <a:pt x="10203247" y="294198"/>
                </a:lnTo>
                <a:lnTo>
                  <a:pt x="10300659" y="275001"/>
                </a:lnTo>
                <a:lnTo>
                  <a:pt x="10348902" y="90874"/>
                </a:lnTo>
                <a:cubicBezTo>
                  <a:pt x="10349550" y="88930"/>
                  <a:pt x="10351492" y="87635"/>
                  <a:pt x="10353437" y="88283"/>
                </a:cubicBezTo>
                <a:cubicBezTo>
                  <a:pt x="10355381" y="88930"/>
                  <a:pt x="10356676" y="90874"/>
                  <a:pt x="10356029" y="92817"/>
                </a:cubicBezTo>
                <a:lnTo>
                  <a:pt x="10308669" y="273423"/>
                </a:lnTo>
                <a:lnTo>
                  <a:pt x="10485104" y="238653"/>
                </a:lnTo>
                <a:lnTo>
                  <a:pt x="10872811" y="0"/>
                </a:lnTo>
                <a:lnTo>
                  <a:pt x="10887647" y="0"/>
                </a:lnTo>
                <a:lnTo>
                  <a:pt x="10507155" y="234307"/>
                </a:lnTo>
                <a:lnTo>
                  <a:pt x="10948652" y="147300"/>
                </a:lnTo>
                <a:lnTo>
                  <a:pt x="10930387" y="0"/>
                </a:lnTo>
                <a:lnTo>
                  <a:pt x="10937594" y="0"/>
                </a:lnTo>
                <a:lnTo>
                  <a:pt x="10955688" y="145914"/>
                </a:lnTo>
                <a:lnTo>
                  <a:pt x="11043944" y="128521"/>
                </a:lnTo>
                <a:lnTo>
                  <a:pt x="11013611" y="0"/>
                </a:lnTo>
                <a:lnTo>
                  <a:pt x="11043650" y="0"/>
                </a:lnTo>
                <a:lnTo>
                  <a:pt x="11072648" y="122865"/>
                </a:lnTo>
                <a:lnTo>
                  <a:pt x="11432570" y="51934"/>
                </a:lnTo>
                <a:lnTo>
                  <a:pt x="11397004" y="0"/>
                </a:lnTo>
                <a:lnTo>
                  <a:pt x="11406108" y="0"/>
                </a:lnTo>
                <a:lnTo>
                  <a:pt x="11440608" y="50350"/>
                </a:lnTo>
                <a:lnTo>
                  <a:pt x="11669560" y="5230"/>
                </a:lnTo>
                <a:lnTo>
                  <a:pt x="11668950" y="0"/>
                </a:lnTo>
                <a:lnTo>
                  <a:pt x="11734201" y="0"/>
                </a:lnTo>
                <a:lnTo>
                  <a:pt x="11699285" y="6881"/>
                </a:lnTo>
                <a:lnTo>
                  <a:pt x="11739354" y="350643"/>
                </a:lnTo>
                <a:cubicBezTo>
                  <a:pt x="11740003" y="358417"/>
                  <a:pt x="11734819" y="366191"/>
                  <a:pt x="11726396" y="366838"/>
                </a:cubicBezTo>
                <a:cubicBezTo>
                  <a:pt x="11725748" y="366838"/>
                  <a:pt x="11725100" y="366838"/>
                  <a:pt x="11724452" y="366838"/>
                </a:cubicBezTo>
                <a:cubicBezTo>
                  <a:pt x="11717324" y="366838"/>
                  <a:pt x="11710845" y="361655"/>
                  <a:pt x="11710198" y="353881"/>
                </a:cubicBezTo>
                <a:lnTo>
                  <a:pt x="11670415" y="12571"/>
                </a:lnTo>
                <a:lnTo>
                  <a:pt x="11445141" y="56966"/>
                </a:lnTo>
                <a:lnTo>
                  <a:pt x="11765663" y="524749"/>
                </a:lnTo>
                <a:lnTo>
                  <a:pt x="12192000" y="281006"/>
                </a:lnTo>
                <a:lnTo>
                  <a:pt x="12192000" y="289706"/>
                </a:lnTo>
                <a:lnTo>
                  <a:pt x="11769947" y="530999"/>
                </a:lnTo>
                <a:lnTo>
                  <a:pt x="12006759" y="876612"/>
                </a:lnTo>
                <a:lnTo>
                  <a:pt x="12192000" y="846212"/>
                </a:lnTo>
                <a:lnTo>
                  <a:pt x="12192000" y="853444"/>
                </a:lnTo>
                <a:lnTo>
                  <a:pt x="12011213" y="883113"/>
                </a:lnTo>
                <a:lnTo>
                  <a:pt x="12192000" y="1146960"/>
                </a:lnTo>
                <a:lnTo>
                  <a:pt x="12192000" y="1160857"/>
                </a:lnTo>
                <a:lnTo>
                  <a:pt x="12002744" y="884503"/>
                </a:lnTo>
                <a:lnTo>
                  <a:pt x="11280389" y="1003050"/>
                </a:lnTo>
                <a:lnTo>
                  <a:pt x="11357820" y="1331122"/>
                </a:lnTo>
                <a:lnTo>
                  <a:pt x="11596446" y="1420852"/>
                </a:lnTo>
                <a:lnTo>
                  <a:pt x="11778876" y="1165557"/>
                </a:lnTo>
                <a:cubicBezTo>
                  <a:pt x="11780173" y="1163614"/>
                  <a:pt x="11782116" y="1163614"/>
                  <a:pt x="11784060" y="1164910"/>
                </a:cubicBezTo>
                <a:cubicBezTo>
                  <a:pt x="11786004" y="1166205"/>
                  <a:pt x="11786004" y="1168148"/>
                  <a:pt x="11784709" y="1170092"/>
                </a:cubicBezTo>
                <a:lnTo>
                  <a:pt x="11603577" y="1423532"/>
                </a:lnTo>
                <a:lnTo>
                  <a:pt x="11959276" y="1557281"/>
                </a:lnTo>
                <a:lnTo>
                  <a:pt x="12192000" y="1300932"/>
                </a:lnTo>
                <a:lnTo>
                  <a:pt x="12192000" y="1311429"/>
                </a:lnTo>
                <a:lnTo>
                  <a:pt x="11966354" y="1559942"/>
                </a:lnTo>
                <a:lnTo>
                  <a:pt x="12192000" y="1644788"/>
                </a:lnTo>
                <a:lnTo>
                  <a:pt x="12192000" y="1652241"/>
                </a:lnTo>
                <a:lnTo>
                  <a:pt x="11961309" y="1565498"/>
                </a:lnTo>
                <a:lnTo>
                  <a:pt x="11526230" y="2044663"/>
                </a:lnTo>
                <a:lnTo>
                  <a:pt x="11567653" y="2220174"/>
                </a:lnTo>
                <a:cubicBezTo>
                  <a:pt x="11569597" y="2227947"/>
                  <a:pt x="11564413" y="2235722"/>
                  <a:pt x="11556638" y="2237665"/>
                </a:cubicBezTo>
                <a:cubicBezTo>
                  <a:pt x="11555343" y="2237665"/>
                  <a:pt x="11554047" y="2237665"/>
                  <a:pt x="11553399" y="2237665"/>
                </a:cubicBezTo>
                <a:cubicBezTo>
                  <a:pt x="11546919" y="2237665"/>
                  <a:pt x="11541089" y="2233131"/>
                  <a:pt x="11539145" y="2226652"/>
                </a:cubicBezTo>
                <a:lnTo>
                  <a:pt x="11502388" y="2070918"/>
                </a:lnTo>
                <a:lnTo>
                  <a:pt x="11348583" y="2240310"/>
                </a:lnTo>
                <a:lnTo>
                  <a:pt x="11601344" y="2481225"/>
                </a:lnTo>
                <a:cubicBezTo>
                  <a:pt x="11602641" y="2482519"/>
                  <a:pt x="11602641" y="2485110"/>
                  <a:pt x="11601344" y="2486407"/>
                </a:cubicBezTo>
                <a:cubicBezTo>
                  <a:pt x="11600697" y="2487703"/>
                  <a:pt x="11600049" y="2487703"/>
                  <a:pt x="11598753" y="2487703"/>
                </a:cubicBezTo>
                <a:cubicBezTo>
                  <a:pt x="11598105" y="2487703"/>
                  <a:pt x="11596809" y="2487054"/>
                  <a:pt x="11596162" y="2486407"/>
                </a:cubicBezTo>
                <a:lnTo>
                  <a:pt x="11343655" y="2245734"/>
                </a:lnTo>
                <a:lnTo>
                  <a:pt x="10974441" y="2652361"/>
                </a:lnTo>
                <a:lnTo>
                  <a:pt x="11213237" y="3056462"/>
                </a:lnTo>
                <a:cubicBezTo>
                  <a:pt x="11214533" y="3058407"/>
                  <a:pt x="11213885" y="3060349"/>
                  <a:pt x="11211940" y="3061646"/>
                </a:cubicBezTo>
                <a:cubicBezTo>
                  <a:pt x="11211293" y="3062293"/>
                  <a:pt x="11210645" y="3062293"/>
                  <a:pt x="11209997" y="3062293"/>
                </a:cubicBezTo>
                <a:cubicBezTo>
                  <a:pt x="11208702" y="3062293"/>
                  <a:pt x="11207405" y="3061646"/>
                  <a:pt x="11206757" y="3060349"/>
                </a:cubicBezTo>
                <a:lnTo>
                  <a:pt x="10969124" y="2658217"/>
                </a:lnTo>
                <a:lnTo>
                  <a:pt x="10755152" y="2893871"/>
                </a:lnTo>
                <a:cubicBezTo>
                  <a:pt x="10754504" y="2895166"/>
                  <a:pt x="10753208" y="2895166"/>
                  <a:pt x="10752560" y="2895166"/>
                </a:cubicBezTo>
                <a:cubicBezTo>
                  <a:pt x="10751913" y="2895166"/>
                  <a:pt x="10750617" y="2895166"/>
                  <a:pt x="10749968" y="2894518"/>
                </a:cubicBezTo>
                <a:cubicBezTo>
                  <a:pt x="10748673" y="2893223"/>
                  <a:pt x="10748673" y="2890629"/>
                  <a:pt x="10749968" y="2889334"/>
                </a:cubicBezTo>
                <a:lnTo>
                  <a:pt x="10965443" y="2651989"/>
                </a:lnTo>
                <a:lnTo>
                  <a:pt x="10856890" y="2468288"/>
                </a:lnTo>
                <a:lnTo>
                  <a:pt x="10537448" y="2915248"/>
                </a:lnTo>
                <a:cubicBezTo>
                  <a:pt x="10537448" y="2915894"/>
                  <a:pt x="10536152" y="2915894"/>
                  <a:pt x="10534856" y="2915894"/>
                </a:cubicBezTo>
                <a:cubicBezTo>
                  <a:pt x="10534208" y="2915894"/>
                  <a:pt x="10533561" y="2915894"/>
                  <a:pt x="10532912" y="2915248"/>
                </a:cubicBezTo>
                <a:cubicBezTo>
                  <a:pt x="10530969" y="2913951"/>
                  <a:pt x="10530969" y="2912009"/>
                  <a:pt x="10532265" y="2910061"/>
                </a:cubicBezTo>
                <a:lnTo>
                  <a:pt x="10852846" y="2461444"/>
                </a:lnTo>
                <a:lnTo>
                  <a:pt x="10755549" y="2296795"/>
                </a:lnTo>
                <a:lnTo>
                  <a:pt x="9285653" y="3384246"/>
                </a:lnTo>
                <a:cubicBezTo>
                  <a:pt x="9283061" y="3386189"/>
                  <a:pt x="9279821" y="3386838"/>
                  <a:pt x="9276582" y="3386838"/>
                </a:cubicBezTo>
                <a:cubicBezTo>
                  <a:pt x="9272046" y="3386838"/>
                  <a:pt x="9267511" y="3384894"/>
                  <a:pt x="9264919" y="3381006"/>
                </a:cubicBezTo>
                <a:cubicBezTo>
                  <a:pt x="9260384" y="3374529"/>
                  <a:pt x="9261679" y="3365461"/>
                  <a:pt x="9268158" y="3360278"/>
                </a:cubicBezTo>
                <a:lnTo>
                  <a:pt x="10740372" y="2271112"/>
                </a:lnTo>
                <a:lnTo>
                  <a:pt x="10504988" y="1872780"/>
                </a:lnTo>
                <a:lnTo>
                  <a:pt x="9947001" y="2023729"/>
                </a:lnTo>
                <a:lnTo>
                  <a:pt x="10125366" y="2178057"/>
                </a:lnTo>
                <a:cubicBezTo>
                  <a:pt x="10126663" y="2179353"/>
                  <a:pt x="10127310" y="2181944"/>
                  <a:pt x="10126014" y="2183239"/>
                </a:cubicBezTo>
                <a:cubicBezTo>
                  <a:pt x="10125366" y="2184535"/>
                  <a:pt x="10124070" y="2184535"/>
                  <a:pt x="10123422" y="2184535"/>
                </a:cubicBezTo>
                <a:cubicBezTo>
                  <a:pt x="10122775" y="2184535"/>
                  <a:pt x="10121479" y="2184535"/>
                  <a:pt x="10120831" y="2183888"/>
                </a:cubicBezTo>
                <a:lnTo>
                  <a:pt x="9938413" y="2026053"/>
                </a:lnTo>
                <a:lnTo>
                  <a:pt x="9842248" y="2052068"/>
                </a:lnTo>
                <a:lnTo>
                  <a:pt x="9687349" y="2642756"/>
                </a:lnTo>
                <a:lnTo>
                  <a:pt x="10522545" y="2345193"/>
                </a:lnTo>
                <a:cubicBezTo>
                  <a:pt x="10524489" y="2344545"/>
                  <a:pt x="10526433" y="2345193"/>
                  <a:pt x="10527082" y="2347135"/>
                </a:cubicBezTo>
                <a:cubicBezTo>
                  <a:pt x="10527729" y="2349079"/>
                  <a:pt x="10527082" y="2351023"/>
                  <a:pt x="10525138" y="2351670"/>
                </a:cubicBezTo>
                <a:lnTo>
                  <a:pt x="9685208" y="2650921"/>
                </a:lnTo>
                <a:lnTo>
                  <a:pt x="9588883" y="3018245"/>
                </a:lnTo>
                <a:cubicBezTo>
                  <a:pt x="9588883" y="3019539"/>
                  <a:pt x="9586939" y="3020836"/>
                  <a:pt x="9585644" y="3020836"/>
                </a:cubicBezTo>
                <a:cubicBezTo>
                  <a:pt x="9585644" y="3020836"/>
                  <a:pt x="9584995" y="3020836"/>
                  <a:pt x="9584995" y="3020836"/>
                </a:cubicBezTo>
                <a:cubicBezTo>
                  <a:pt x="9583051" y="3020188"/>
                  <a:pt x="9581756" y="3018245"/>
                  <a:pt x="9582404" y="3016302"/>
                </a:cubicBezTo>
                <a:lnTo>
                  <a:pt x="9677411" y="2653698"/>
                </a:lnTo>
                <a:lnTo>
                  <a:pt x="9120678" y="2852052"/>
                </a:lnTo>
                <a:lnTo>
                  <a:pt x="9213426" y="3718856"/>
                </a:lnTo>
                <a:lnTo>
                  <a:pt x="9960368" y="3578382"/>
                </a:lnTo>
                <a:lnTo>
                  <a:pt x="10543280" y="3045450"/>
                </a:lnTo>
                <a:cubicBezTo>
                  <a:pt x="10544576" y="3044155"/>
                  <a:pt x="10547168" y="3044155"/>
                  <a:pt x="10548464" y="3045450"/>
                </a:cubicBezTo>
                <a:cubicBezTo>
                  <a:pt x="10549760" y="3046746"/>
                  <a:pt x="10549760" y="3049338"/>
                  <a:pt x="10548464" y="3050633"/>
                </a:cubicBezTo>
                <a:lnTo>
                  <a:pt x="9969723" y="3579748"/>
                </a:lnTo>
                <a:lnTo>
                  <a:pt x="10267184" y="3686707"/>
                </a:lnTo>
                <a:lnTo>
                  <a:pt x="10270225" y="3684648"/>
                </a:lnTo>
                <a:lnTo>
                  <a:pt x="10302900" y="3505382"/>
                </a:lnTo>
                <a:cubicBezTo>
                  <a:pt x="10304196" y="3497610"/>
                  <a:pt x="10311970" y="3492427"/>
                  <a:pt x="10319746" y="3493722"/>
                </a:cubicBezTo>
                <a:cubicBezTo>
                  <a:pt x="10327520" y="3495018"/>
                  <a:pt x="10332704" y="3502791"/>
                  <a:pt x="10331408" y="3510566"/>
                </a:cubicBezTo>
                <a:lnTo>
                  <a:pt x="10303822" y="3661912"/>
                </a:lnTo>
                <a:lnTo>
                  <a:pt x="11059678" y="3150392"/>
                </a:lnTo>
                <a:cubicBezTo>
                  <a:pt x="11061623" y="3149096"/>
                  <a:pt x="11063566" y="3149744"/>
                  <a:pt x="11064862" y="3151687"/>
                </a:cubicBezTo>
                <a:cubicBezTo>
                  <a:pt x="11066158" y="3153630"/>
                  <a:pt x="11065509" y="3155575"/>
                  <a:pt x="11063566" y="3156869"/>
                </a:cubicBezTo>
                <a:lnTo>
                  <a:pt x="10301928" y="3672303"/>
                </a:lnTo>
                <a:lnTo>
                  <a:pt x="10297327" y="3697545"/>
                </a:lnTo>
                <a:lnTo>
                  <a:pt x="11037085" y="3963541"/>
                </a:lnTo>
                <a:lnTo>
                  <a:pt x="11325000" y="3763947"/>
                </a:lnTo>
                <a:lnTo>
                  <a:pt x="11174360" y="3710085"/>
                </a:lnTo>
                <a:cubicBezTo>
                  <a:pt x="11172418" y="3709439"/>
                  <a:pt x="11171770" y="3707494"/>
                  <a:pt x="11172418" y="3705550"/>
                </a:cubicBezTo>
                <a:cubicBezTo>
                  <a:pt x="11173065" y="3703606"/>
                  <a:pt x="11175009" y="3702960"/>
                  <a:pt x="11176953" y="3703606"/>
                </a:cubicBezTo>
                <a:lnTo>
                  <a:pt x="11332048" y="3759063"/>
                </a:lnTo>
                <a:lnTo>
                  <a:pt x="11853390" y="3397650"/>
                </a:lnTo>
                <a:lnTo>
                  <a:pt x="11726607" y="3157193"/>
                </a:lnTo>
                <a:lnTo>
                  <a:pt x="11601993" y="3436717"/>
                </a:lnTo>
                <a:cubicBezTo>
                  <a:pt x="11601993" y="3438012"/>
                  <a:pt x="11600049" y="3438661"/>
                  <a:pt x="11598753" y="3438661"/>
                </a:cubicBezTo>
                <a:cubicBezTo>
                  <a:pt x="11598105" y="3438661"/>
                  <a:pt x="11597458" y="3438661"/>
                  <a:pt x="11597458" y="3438661"/>
                </a:cubicBezTo>
                <a:cubicBezTo>
                  <a:pt x="11595514" y="3438012"/>
                  <a:pt x="11594867" y="3435421"/>
                  <a:pt x="11595514" y="3434126"/>
                </a:cubicBezTo>
                <a:lnTo>
                  <a:pt x="11722472" y="3149348"/>
                </a:lnTo>
                <a:lnTo>
                  <a:pt x="11700479" y="3107639"/>
                </a:lnTo>
                <a:cubicBezTo>
                  <a:pt x="11696591" y="3100513"/>
                  <a:pt x="11699183" y="3091444"/>
                  <a:pt x="11706310" y="3088207"/>
                </a:cubicBezTo>
                <a:cubicBezTo>
                  <a:pt x="11709874" y="3086262"/>
                  <a:pt x="11713924" y="3085938"/>
                  <a:pt x="11717487" y="3086990"/>
                </a:cubicBezTo>
                <a:cubicBezTo>
                  <a:pt x="11721051" y="3088042"/>
                  <a:pt x="11724128" y="3090472"/>
                  <a:pt x="11725748" y="3094034"/>
                </a:cubicBezTo>
                <a:lnTo>
                  <a:pt x="11737334" y="3116009"/>
                </a:lnTo>
                <a:lnTo>
                  <a:pt x="12079147" y="2349294"/>
                </a:lnTo>
                <a:lnTo>
                  <a:pt x="12076365" y="2346725"/>
                </a:lnTo>
                <a:lnTo>
                  <a:pt x="11463337" y="2674915"/>
                </a:lnTo>
                <a:cubicBezTo>
                  <a:pt x="11462689" y="2675562"/>
                  <a:pt x="11462041" y="2675562"/>
                  <a:pt x="11461394" y="2675562"/>
                </a:cubicBezTo>
                <a:cubicBezTo>
                  <a:pt x="11460097" y="2675562"/>
                  <a:pt x="11458801" y="2674915"/>
                  <a:pt x="11458153" y="2673619"/>
                </a:cubicBezTo>
                <a:cubicBezTo>
                  <a:pt x="11457506" y="2671676"/>
                  <a:pt x="11458153" y="2669731"/>
                  <a:pt x="11459448" y="2668436"/>
                </a:cubicBezTo>
                <a:lnTo>
                  <a:pt x="12070498" y="2341307"/>
                </a:lnTo>
                <a:lnTo>
                  <a:pt x="11806739" y="2097740"/>
                </a:lnTo>
                <a:cubicBezTo>
                  <a:pt x="11800907" y="2092557"/>
                  <a:pt x="11800260" y="2082840"/>
                  <a:pt x="11806090" y="2077010"/>
                </a:cubicBezTo>
                <a:cubicBezTo>
                  <a:pt x="11808682" y="2074095"/>
                  <a:pt x="11812407" y="2072475"/>
                  <a:pt x="11816214" y="2072313"/>
                </a:cubicBezTo>
                <a:cubicBezTo>
                  <a:pt x="11820020" y="2072152"/>
                  <a:pt x="11823908" y="2073447"/>
                  <a:pt x="11826824" y="2076362"/>
                </a:cubicBezTo>
                <a:lnTo>
                  <a:pt x="12091756" y="2321012"/>
                </a:lnTo>
                <a:lnTo>
                  <a:pt x="12192000" y="2096155"/>
                </a:lnTo>
                <a:lnTo>
                  <a:pt x="12192000" y="2113279"/>
                </a:lnTo>
                <a:lnTo>
                  <a:pt x="12097163" y="2326006"/>
                </a:lnTo>
                <a:lnTo>
                  <a:pt x="12097866" y="2326655"/>
                </a:lnTo>
                <a:lnTo>
                  <a:pt x="12192000" y="2276260"/>
                </a:lnTo>
                <a:lnTo>
                  <a:pt x="12192000" y="2284819"/>
                </a:lnTo>
                <a:lnTo>
                  <a:pt x="12103734" y="2332073"/>
                </a:lnTo>
                <a:lnTo>
                  <a:pt x="12192000" y="2413582"/>
                </a:lnTo>
                <a:lnTo>
                  <a:pt x="12192000" y="2453507"/>
                </a:lnTo>
                <a:lnTo>
                  <a:pt x="12084555" y="2354287"/>
                </a:lnTo>
                <a:lnTo>
                  <a:pt x="11741471" y="3123854"/>
                </a:lnTo>
                <a:lnTo>
                  <a:pt x="11877148" y="3381181"/>
                </a:lnTo>
                <a:lnTo>
                  <a:pt x="12192000" y="3162912"/>
                </a:lnTo>
                <a:lnTo>
                  <a:pt x="12192000" y="3171883"/>
                </a:lnTo>
                <a:lnTo>
                  <a:pt x="11880601" y="3387730"/>
                </a:lnTo>
                <a:lnTo>
                  <a:pt x="12192000" y="3978316"/>
                </a:lnTo>
                <a:lnTo>
                  <a:pt x="12192000" y="4039842"/>
                </a:lnTo>
                <a:lnTo>
                  <a:pt x="11856841" y="3404198"/>
                </a:lnTo>
                <a:lnTo>
                  <a:pt x="11340512" y="3762089"/>
                </a:lnTo>
                <a:lnTo>
                  <a:pt x="12192000" y="4066532"/>
                </a:lnTo>
                <a:lnTo>
                  <a:pt x="12192000" y="4073937"/>
                </a:lnTo>
                <a:lnTo>
                  <a:pt x="11333465" y="3766975"/>
                </a:lnTo>
                <a:lnTo>
                  <a:pt x="11045509" y="3966569"/>
                </a:lnTo>
                <a:lnTo>
                  <a:pt x="11795076" y="4236076"/>
                </a:lnTo>
                <a:cubicBezTo>
                  <a:pt x="11797019" y="4236724"/>
                  <a:pt x="11797667" y="4238668"/>
                  <a:pt x="11797019" y="4240611"/>
                </a:cubicBezTo>
                <a:cubicBezTo>
                  <a:pt x="11796371" y="4242554"/>
                  <a:pt x="11795076" y="4243202"/>
                  <a:pt x="11793132" y="4243202"/>
                </a:cubicBezTo>
                <a:cubicBezTo>
                  <a:pt x="11792484" y="4243202"/>
                  <a:pt x="11792484" y="4243202"/>
                  <a:pt x="11791836" y="4243202"/>
                </a:cubicBezTo>
                <a:lnTo>
                  <a:pt x="11037816" y="3971902"/>
                </a:lnTo>
                <a:lnTo>
                  <a:pt x="10414942" y="4403630"/>
                </a:lnTo>
                <a:lnTo>
                  <a:pt x="11071990" y="4287899"/>
                </a:lnTo>
                <a:cubicBezTo>
                  <a:pt x="11073932" y="4287252"/>
                  <a:pt x="11075876" y="4289196"/>
                  <a:pt x="11076525" y="4291138"/>
                </a:cubicBezTo>
                <a:cubicBezTo>
                  <a:pt x="11077172" y="4293082"/>
                  <a:pt x="11075228" y="4295025"/>
                  <a:pt x="11073285" y="4295674"/>
                </a:cubicBezTo>
                <a:lnTo>
                  <a:pt x="10399511" y="4414325"/>
                </a:lnTo>
                <a:lnTo>
                  <a:pt x="10248798" y="4518792"/>
                </a:lnTo>
                <a:lnTo>
                  <a:pt x="10396614" y="4813197"/>
                </a:lnTo>
                <a:lnTo>
                  <a:pt x="10842623" y="4726456"/>
                </a:lnTo>
                <a:cubicBezTo>
                  <a:pt x="10844567" y="4725808"/>
                  <a:pt x="10846510" y="4727103"/>
                  <a:pt x="10847159" y="4729047"/>
                </a:cubicBezTo>
                <a:cubicBezTo>
                  <a:pt x="10847806" y="4730990"/>
                  <a:pt x="10846510" y="4732934"/>
                  <a:pt x="10844567" y="4733581"/>
                </a:cubicBezTo>
                <a:lnTo>
                  <a:pt x="10400140" y="4820221"/>
                </a:lnTo>
                <a:lnTo>
                  <a:pt x="10633063" y="5284131"/>
                </a:lnTo>
                <a:lnTo>
                  <a:pt x="11408236" y="5137093"/>
                </a:lnTo>
                <a:lnTo>
                  <a:pt x="11409834" y="5134042"/>
                </a:lnTo>
                <a:lnTo>
                  <a:pt x="10787549" y="4374056"/>
                </a:lnTo>
                <a:cubicBezTo>
                  <a:pt x="10782365" y="4367579"/>
                  <a:pt x="10783661" y="4358510"/>
                  <a:pt x="10789493" y="4353327"/>
                </a:cubicBezTo>
                <a:cubicBezTo>
                  <a:pt x="10792732" y="4350737"/>
                  <a:pt x="10796619" y="4349764"/>
                  <a:pt x="10800345" y="4350170"/>
                </a:cubicBezTo>
                <a:cubicBezTo>
                  <a:pt x="10804071" y="4350574"/>
                  <a:pt x="10807635" y="4352356"/>
                  <a:pt x="10810226" y="4355271"/>
                </a:cubicBezTo>
                <a:lnTo>
                  <a:pt x="11424683" y="5105696"/>
                </a:lnTo>
                <a:lnTo>
                  <a:pt x="11515823" y="4931719"/>
                </a:lnTo>
                <a:lnTo>
                  <a:pt x="11464669" y="4887426"/>
                </a:lnTo>
                <a:lnTo>
                  <a:pt x="11418630" y="4931805"/>
                </a:lnTo>
                <a:cubicBezTo>
                  <a:pt x="11417982" y="4932454"/>
                  <a:pt x="11416686" y="4933101"/>
                  <a:pt x="11416038" y="4933101"/>
                </a:cubicBezTo>
                <a:cubicBezTo>
                  <a:pt x="11415391" y="4933101"/>
                  <a:pt x="11414093" y="4932454"/>
                  <a:pt x="11413446" y="4931805"/>
                </a:cubicBezTo>
                <a:cubicBezTo>
                  <a:pt x="11412151" y="4930510"/>
                  <a:pt x="11412151" y="4927918"/>
                  <a:pt x="11413446" y="4926623"/>
                </a:cubicBezTo>
                <a:lnTo>
                  <a:pt x="11459108" y="4882610"/>
                </a:lnTo>
                <a:lnTo>
                  <a:pt x="11070045" y="4545722"/>
                </a:lnTo>
                <a:cubicBezTo>
                  <a:pt x="11068749" y="4544425"/>
                  <a:pt x="11068102" y="4541835"/>
                  <a:pt x="11069397" y="4540539"/>
                </a:cubicBezTo>
                <a:cubicBezTo>
                  <a:pt x="11070692" y="4539244"/>
                  <a:pt x="11073285" y="4538596"/>
                  <a:pt x="11074581" y="4539891"/>
                </a:cubicBezTo>
                <a:lnTo>
                  <a:pt x="11464439" y="4877468"/>
                </a:lnTo>
                <a:lnTo>
                  <a:pt x="11625648" y="4722077"/>
                </a:lnTo>
                <a:lnTo>
                  <a:pt x="11709549" y="4561916"/>
                </a:lnTo>
                <a:cubicBezTo>
                  <a:pt x="11710198" y="4559973"/>
                  <a:pt x="11712789" y="4559325"/>
                  <a:pt x="11714733" y="4560621"/>
                </a:cubicBezTo>
                <a:cubicBezTo>
                  <a:pt x="11716677" y="4561268"/>
                  <a:pt x="11717324" y="4563860"/>
                  <a:pt x="11716029" y="4565802"/>
                </a:cubicBezTo>
                <a:lnTo>
                  <a:pt x="11642814" y="4705530"/>
                </a:lnTo>
                <a:lnTo>
                  <a:pt x="12192000" y="4176154"/>
                </a:lnTo>
                <a:lnTo>
                  <a:pt x="12192000" y="4186333"/>
                </a:lnTo>
                <a:lnTo>
                  <a:pt x="11632037" y="4726095"/>
                </a:lnTo>
                <a:lnTo>
                  <a:pt x="11525167" y="4930052"/>
                </a:lnTo>
                <a:lnTo>
                  <a:pt x="11700293" y="5081693"/>
                </a:lnTo>
                <a:lnTo>
                  <a:pt x="12032866" y="5018609"/>
                </a:lnTo>
                <a:cubicBezTo>
                  <a:pt x="12034810" y="5017962"/>
                  <a:pt x="12036754" y="5019257"/>
                  <a:pt x="12037401" y="5021201"/>
                </a:cubicBezTo>
                <a:cubicBezTo>
                  <a:pt x="12038049" y="5023143"/>
                  <a:pt x="12036754" y="5025087"/>
                  <a:pt x="12034810" y="5025735"/>
                </a:cubicBezTo>
                <a:lnTo>
                  <a:pt x="11707351" y="5087805"/>
                </a:lnTo>
                <a:lnTo>
                  <a:pt x="12172818" y="5490851"/>
                </a:lnTo>
                <a:cubicBezTo>
                  <a:pt x="12174113" y="5492146"/>
                  <a:pt x="12174761" y="5494737"/>
                  <a:pt x="12173465" y="5496033"/>
                </a:cubicBezTo>
                <a:cubicBezTo>
                  <a:pt x="12172818" y="5496681"/>
                  <a:pt x="12172169" y="5497328"/>
                  <a:pt x="12170874" y="5497328"/>
                </a:cubicBezTo>
                <a:cubicBezTo>
                  <a:pt x="12170225" y="5497328"/>
                  <a:pt x="12168929" y="5497328"/>
                  <a:pt x="12168282" y="5496681"/>
                </a:cubicBezTo>
                <a:lnTo>
                  <a:pt x="11698106" y="5089558"/>
                </a:lnTo>
                <a:lnTo>
                  <a:pt x="11449980" y="5136591"/>
                </a:lnTo>
                <a:lnTo>
                  <a:pt x="11924157" y="5715694"/>
                </a:lnTo>
                <a:lnTo>
                  <a:pt x="12055542" y="5667697"/>
                </a:lnTo>
                <a:cubicBezTo>
                  <a:pt x="12057487" y="5667050"/>
                  <a:pt x="12059431" y="5667697"/>
                  <a:pt x="12060078" y="5669641"/>
                </a:cubicBezTo>
                <a:cubicBezTo>
                  <a:pt x="12060726" y="5671585"/>
                  <a:pt x="12060078" y="5673528"/>
                  <a:pt x="12058134" y="5674175"/>
                </a:cubicBezTo>
                <a:lnTo>
                  <a:pt x="11928851" y="5721425"/>
                </a:lnTo>
                <a:lnTo>
                  <a:pt x="11965481" y="5766162"/>
                </a:lnTo>
                <a:cubicBezTo>
                  <a:pt x="11970664" y="5772640"/>
                  <a:pt x="11969369" y="5781709"/>
                  <a:pt x="11963537" y="5786892"/>
                </a:cubicBezTo>
                <a:cubicBezTo>
                  <a:pt x="11960297" y="5788836"/>
                  <a:pt x="11957058" y="5790131"/>
                  <a:pt x="11953818" y="5790131"/>
                </a:cubicBezTo>
                <a:cubicBezTo>
                  <a:pt x="11949283" y="5790131"/>
                  <a:pt x="11945394" y="5788187"/>
                  <a:pt x="11942804" y="5784948"/>
                </a:cubicBezTo>
                <a:lnTo>
                  <a:pt x="11899556" y="5732132"/>
                </a:lnTo>
                <a:lnTo>
                  <a:pt x="11501733" y="5877527"/>
                </a:lnTo>
                <a:lnTo>
                  <a:pt x="11510556" y="5949152"/>
                </a:lnTo>
                <a:lnTo>
                  <a:pt x="12192000" y="5768438"/>
                </a:lnTo>
                <a:lnTo>
                  <a:pt x="12192000" y="5799004"/>
                </a:lnTo>
                <a:lnTo>
                  <a:pt x="11514200" y="5978750"/>
                </a:lnTo>
                <a:lnTo>
                  <a:pt x="11586892" y="6568925"/>
                </a:lnTo>
                <a:lnTo>
                  <a:pt x="12148062" y="6346224"/>
                </a:lnTo>
                <a:lnTo>
                  <a:pt x="12192000" y="6218224"/>
                </a:lnTo>
                <a:lnTo>
                  <a:pt x="12192000" y="6239040"/>
                </a:lnTo>
                <a:lnTo>
                  <a:pt x="12156334" y="6342941"/>
                </a:lnTo>
                <a:lnTo>
                  <a:pt x="12192000" y="6328787"/>
                </a:lnTo>
                <a:lnTo>
                  <a:pt x="12192000" y="6336294"/>
                </a:lnTo>
                <a:lnTo>
                  <a:pt x="12153352" y="6351631"/>
                </a:lnTo>
                <a:lnTo>
                  <a:pt x="12005375" y="6782718"/>
                </a:lnTo>
                <a:lnTo>
                  <a:pt x="12192000" y="6837107"/>
                </a:lnTo>
                <a:lnTo>
                  <a:pt x="12192000" y="6844800"/>
                </a:lnTo>
                <a:lnTo>
                  <a:pt x="12002974" y="6789710"/>
                </a:lnTo>
                <a:lnTo>
                  <a:pt x="11979532" y="6858000"/>
                </a:lnTo>
                <a:lnTo>
                  <a:pt x="11972386" y="6858000"/>
                </a:lnTo>
                <a:lnTo>
                  <a:pt x="11996478" y="6787816"/>
                </a:lnTo>
                <a:lnTo>
                  <a:pt x="11720563" y="6707404"/>
                </a:lnTo>
                <a:cubicBezTo>
                  <a:pt x="11718619" y="6706756"/>
                  <a:pt x="11717324" y="6704814"/>
                  <a:pt x="11717972" y="6702870"/>
                </a:cubicBezTo>
                <a:cubicBezTo>
                  <a:pt x="11718619" y="6700926"/>
                  <a:pt x="11720563" y="6699631"/>
                  <a:pt x="11722508" y="6700279"/>
                </a:cubicBezTo>
                <a:lnTo>
                  <a:pt x="11998878" y="6780824"/>
                </a:lnTo>
                <a:lnTo>
                  <a:pt x="12145078" y="6354914"/>
                </a:lnTo>
                <a:lnTo>
                  <a:pt x="11587774" y="6576082"/>
                </a:lnTo>
                <a:lnTo>
                  <a:pt x="11622498" y="6858000"/>
                </a:lnTo>
                <a:lnTo>
                  <a:pt x="11592943" y="6858000"/>
                </a:lnTo>
                <a:lnTo>
                  <a:pt x="11559596" y="6587264"/>
                </a:lnTo>
                <a:lnTo>
                  <a:pt x="11332581" y="6677356"/>
                </a:lnTo>
                <a:lnTo>
                  <a:pt x="11351246" y="6714530"/>
                </a:lnTo>
                <a:cubicBezTo>
                  <a:pt x="11351894" y="6716473"/>
                  <a:pt x="11351246" y="6718417"/>
                  <a:pt x="11349301" y="6719712"/>
                </a:cubicBezTo>
                <a:cubicBezTo>
                  <a:pt x="11348654" y="6719712"/>
                  <a:pt x="11348006" y="6719712"/>
                  <a:pt x="11347359" y="6719712"/>
                </a:cubicBezTo>
                <a:cubicBezTo>
                  <a:pt x="11346062" y="6719712"/>
                  <a:pt x="11344766" y="6719064"/>
                  <a:pt x="11344118" y="6717769"/>
                </a:cubicBezTo>
                <a:lnTo>
                  <a:pt x="11325281" y="6680253"/>
                </a:lnTo>
                <a:lnTo>
                  <a:pt x="11016914" y="6802629"/>
                </a:lnTo>
                <a:cubicBezTo>
                  <a:pt x="11016267" y="6803276"/>
                  <a:pt x="11016267" y="6803276"/>
                  <a:pt x="11015618" y="6803276"/>
                </a:cubicBezTo>
                <a:cubicBezTo>
                  <a:pt x="11014323" y="6803276"/>
                  <a:pt x="11013028" y="6802629"/>
                  <a:pt x="11012379" y="6800685"/>
                </a:cubicBezTo>
                <a:cubicBezTo>
                  <a:pt x="11011731" y="6798742"/>
                  <a:pt x="11012379" y="6796798"/>
                  <a:pt x="11014323" y="6796151"/>
                </a:cubicBezTo>
                <a:lnTo>
                  <a:pt x="11322139" y="6673994"/>
                </a:lnTo>
                <a:lnTo>
                  <a:pt x="11154386" y="6339880"/>
                </a:lnTo>
                <a:lnTo>
                  <a:pt x="10675727" y="6858000"/>
                </a:lnTo>
                <a:lnTo>
                  <a:pt x="10635791" y="6858000"/>
                </a:lnTo>
                <a:lnTo>
                  <a:pt x="11140325" y="6311874"/>
                </a:lnTo>
                <a:lnTo>
                  <a:pt x="11012094" y="6056478"/>
                </a:lnTo>
                <a:lnTo>
                  <a:pt x="10916653" y="6091359"/>
                </a:lnTo>
                <a:lnTo>
                  <a:pt x="10571788" y="6749510"/>
                </a:lnTo>
                <a:cubicBezTo>
                  <a:pt x="10571788" y="6750159"/>
                  <a:pt x="10570493" y="6750807"/>
                  <a:pt x="10569197" y="6750807"/>
                </a:cubicBezTo>
                <a:cubicBezTo>
                  <a:pt x="10568549" y="6750807"/>
                  <a:pt x="10568549" y="6750807"/>
                  <a:pt x="10567901" y="6750807"/>
                </a:cubicBezTo>
                <a:cubicBezTo>
                  <a:pt x="10565958" y="6750159"/>
                  <a:pt x="10565309" y="6748863"/>
                  <a:pt x="10565309" y="6746920"/>
                </a:cubicBezTo>
                <a:lnTo>
                  <a:pt x="10603982" y="6205633"/>
                </a:lnTo>
                <a:lnTo>
                  <a:pt x="10031153" y="6414988"/>
                </a:lnTo>
                <a:lnTo>
                  <a:pt x="10284483" y="6635342"/>
                </a:lnTo>
                <a:lnTo>
                  <a:pt x="10223852" y="6522136"/>
                </a:lnTo>
                <a:cubicBezTo>
                  <a:pt x="10223204" y="6520192"/>
                  <a:pt x="10223852" y="6518248"/>
                  <a:pt x="10225147" y="6516953"/>
                </a:cubicBezTo>
                <a:cubicBezTo>
                  <a:pt x="10227092" y="6516305"/>
                  <a:pt x="10229036" y="6516953"/>
                  <a:pt x="10230331" y="6518248"/>
                </a:cubicBezTo>
                <a:lnTo>
                  <a:pt x="10300511" y="6649284"/>
                </a:lnTo>
                <a:lnTo>
                  <a:pt x="10540462" y="6858000"/>
                </a:lnTo>
                <a:lnTo>
                  <a:pt x="10495704" y="6858000"/>
                </a:lnTo>
                <a:lnTo>
                  <a:pt x="10339549" y="6722172"/>
                </a:lnTo>
                <a:lnTo>
                  <a:pt x="10412295" y="6858000"/>
                </a:lnTo>
                <a:lnTo>
                  <a:pt x="10403734" y="6858000"/>
                </a:lnTo>
                <a:lnTo>
                  <a:pt x="10323520" y="6708231"/>
                </a:lnTo>
                <a:lnTo>
                  <a:pt x="9999637" y="6426506"/>
                </a:lnTo>
                <a:lnTo>
                  <a:pt x="9597954" y="6573311"/>
                </a:lnTo>
                <a:cubicBezTo>
                  <a:pt x="9597954" y="6573311"/>
                  <a:pt x="9597307" y="6573311"/>
                  <a:pt x="9597307" y="6573311"/>
                </a:cubicBezTo>
                <a:cubicBezTo>
                  <a:pt x="9596010" y="6573311"/>
                  <a:pt x="9594714" y="6572664"/>
                  <a:pt x="9594066" y="6570720"/>
                </a:cubicBezTo>
                <a:cubicBezTo>
                  <a:pt x="9593418" y="6568777"/>
                  <a:pt x="9594066" y="6566834"/>
                  <a:pt x="9596010" y="6566186"/>
                </a:cubicBezTo>
                <a:lnTo>
                  <a:pt x="9993347" y="6421035"/>
                </a:lnTo>
                <a:lnTo>
                  <a:pt x="9621927" y="6097964"/>
                </a:lnTo>
                <a:lnTo>
                  <a:pt x="9303148" y="6768296"/>
                </a:lnTo>
                <a:cubicBezTo>
                  <a:pt x="9302499" y="6770887"/>
                  <a:pt x="9301203" y="6771535"/>
                  <a:pt x="9299261" y="6771535"/>
                </a:cubicBezTo>
                <a:cubicBezTo>
                  <a:pt x="9298612" y="6771535"/>
                  <a:pt x="9297964" y="6771535"/>
                  <a:pt x="9297964" y="6770887"/>
                </a:cubicBezTo>
                <a:cubicBezTo>
                  <a:pt x="9296020" y="6770240"/>
                  <a:pt x="9295372" y="6767649"/>
                  <a:pt x="9296020" y="6765705"/>
                </a:cubicBezTo>
                <a:lnTo>
                  <a:pt x="9615916" y="6092736"/>
                </a:lnTo>
                <a:lnTo>
                  <a:pt x="9558246" y="6042572"/>
                </a:lnTo>
                <a:lnTo>
                  <a:pt x="8992791" y="6364073"/>
                </a:lnTo>
                <a:cubicBezTo>
                  <a:pt x="8992142" y="6364073"/>
                  <a:pt x="8991494" y="6364073"/>
                  <a:pt x="8990846" y="6364073"/>
                </a:cubicBezTo>
                <a:cubicBezTo>
                  <a:pt x="8989551" y="6364073"/>
                  <a:pt x="8988254" y="6363426"/>
                  <a:pt x="8987607" y="6362131"/>
                </a:cubicBezTo>
                <a:cubicBezTo>
                  <a:pt x="8986310" y="6360187"/>
                  <a:pt x="8986958" y="6358244"/>
                  <a:pt x="8988903" y="6356948"/>
                </a:cubicBezTo>
                <a:lnTo>
                  <a:pt x="9551931" y="6037079"/>
                </a:lnTo>
                <a:lnTo>
                  <a:pt x="9323880" y="5838714"/>
                </a:lnTo>
                <a:cubicBezTo>
                  <a:pt x="9318049" y="5833532"/>
                  <a:pt x="9317401" y="5824463"/>
                  <a:pt x="9322585" y="5817985"/>
                </a:cubicBezTo>
                <a:cubicBezTo>
                  <a:pt x="9327768" y="5812155"/>
                  <a:pt x="9336839" y="5811508"/>
                  <a:pt x="9343318" y="5816689"/>
                </a:cubicBezTo>
                <a:lnTo>
                  <a:pt x="9579005" y="6021697"/>
                </a:lnTo>
                <a:lnTo>
                  <a:pt x="9675835" y="5966685"/>
                </a:lnTo>
                <a:lnTo>
                  <a:pt x="9936820" y="5417649"/>
                </a:lnTo>
                <a:cubicBezTo>
                  <a:pt x="9937469" y="5416354"/>
                  <a:pt x="9938116" y="5415705"/>
                  <a:pt x="9939411" y="5415705"/>
                </a:cubicBezTo>
                <a:lnTo>
                  <a:pt x="10625070" y="5285647"/>
                </a:lnTo>
                <a:lnTo>
                  <a:pt x="10392166" y="4821775"/>
                </a:lnTo>
                <a:lnTo>
                  <a:pt x="10081368" y="4882363"/>
                </a:lnTo>
                <a:lnTo>
                  <a:pt x="10045672" y="5078207"/>
                </a:lnTo>
                <a:cubicBezTo>
                  <a:pt x="10045025" y="5085332"/>
                  <a:pt x="10038545" y="5089867"/>
                  <a:pt x="10031418" y="5089867"/>
                </a:cubicBezTo>
                <a:cubicBezTo>
                  <a:pt x="10030769" y="5089867"/>
                  <a:pt x="10029474" y="5089867"/>
                  <a:pt x="10028826" y="5089867"/>
                </a:cubicBezTo>
                <a:cubicBezTo>
                  <a:pt x="10021050" y="5088571"/>
                  <a:pt x="10015868" y="5080798"/>
                  <a:pt x="10017163" y="5073024"/>
                </a:cubicBezTo>
                <a:lnTo>
                  <a:pt x="10050829" y="4888316"/>
                </a:lnTo>
                <a:lnTo>
                  <a:pt x="9765183" y="4944003"/>
                </a:lnTo>
                <a:lnTo>
                  <a:pt x="9817602" y="5021848"/>
                </a:lnTo>
                <a:cubicBezTo>
                  <a:pt x="9818898" y="5023791"/>
                  <a:pt x="9818250" y="5025735"/>
                  <a:pt x="9816306" y="5027031"/>
                </a:cubicBezTo>
                <a:cubicBezTo>
                  <a:pt x="9815657" y="5026382"/>
                  <a:pt x="9815010" y="5027031"/>
                  <a:pt x="9814362" y="5027031"/>
                </a:cubicBezTo>
                <a:cubicBezTo>
                  <a:pt x="9813066" y="5027031"/>
                  <a:pt x="9811771" y="5026382"/>
                  <a:pt x="9811122" y="5025735"/>
                </a:cubicBezTo>
                <a:lnTo>
                  <a:pt x="9758010" y="4946859"/>
                </a:lnTo>
                <a:lnTo>
                  <a:pt x="9491577" y="5239289"/>
                </a:lnTo>
                <a:lnTo>
                  <a:pt x="9849997" y="5375543"/>
                </a:lnTo>
                <a:cubicBezTo>
                  <a:pt x="9851941" y="5376191"/>
                  <a:pt x="9852589" y="5378134"/>
                  <a:pt x="9851941" y="5380078"/>
                </a:cubicBezTo>
                <a:cubicBezTo>
                  <a:pt x="9851294" y="5381373"/>
                  <a:pt x="9849997" y="5382022"/>
                  <a:pt x="9848701" y="5382022"/>
                </a:cubicBezTo>
                <a:cubicBezTo>
                  <a:pt x="9848053" y="5382022"/>
                  <a:pt x="9848053" y="5382022"/>
                  <a:pt x="9847406" y="5382022"/>
                </a:cubicBezTo>
                <a:lnTo>
                  <a:pt x="9486525" y="5244832"/>
                </a:lnTo>
                <a:lnTo>
                  <a:pt x="9070982" y="5700921"/>
                </a:lnTo>
                <a:lnTo>
                  <a:pt x="9141165" y="5981229"/>
                </a:lnTo>
                <a:cubicBezTo>
                  <a:pt x="9143109" y="5989003"/>
                  <a:pt x="9138574" y="5996776"/>
                  <a:pt x="9130799" y="5998720"/>
                </a:cubicBezTo>
                <a:cubicBezTo>
                  <a:pt x="9130150" y="5998720"/>
                  <a:pt x="9128855" y="5999367"/>
                  <a:pt x="9128208" y="5999367"/>
                </a:cubicBezTo>
                <a:cubicBezTo>
                  <a:pt x="9121727" y="5999367"/>
                  <a:pt x="9115896" y="5994832"/>
                  <a:pt x="9113952" y="5988354"/>
                </a:cubicBezTo>
                <a:lnTo>
                  <a:pt x="9048181" y="5725946"/>
                </a:lnTo>
                <a:lnTo>
                  <a:pt x="8863156" y="5929024"/>
                </a:lnTo>
                <a:lnTo>
                  <a:pt x="9107472" y="6149654"/>
                </a:lnTo>
                <a:cubicBezTo>
                  <a:pt x="9108769" y="6150950"/>
                  <a:pt x="9108769" y="6153542"/>
                  <a:pt x="9107472" y="6154837"/>
                </a:cubicBezTo>
                <a:cubicBezTo>
                  <a:pt x="9106824" y="6154837"/>
                  <a:pt x="9106177" y="6155484"/>
                  <a:pt x="9104882" y="6155484"/>
                </a:cubicBezTo>
                <a:cubicBezTo>
                  <a:pt x="9104233" y="6155484"/>
                  <a:pt x="9102937" y="6155484"/>
                  <a:pt x="9102289" y="6154837"/>
                </a:cubicBezTo>
                <a:lnTo>
                  <a:pt x="8858226" y="5934433"/>
                </a:lnTo>
                <a:lnTo>
                  <a:pt x="8494324" y="6333842"/>
                </a:lnTo>
                <a:lnTo>
                  <a:pt x="8650684" y="6588211"/>
                </a:lnTo>
                <a:cubicBezTo>
                  <a:pt x="8651981" y="6590153"/>
                  <a:pt x="8651333" y="6592097"/>
                  <a:pt x="8649388" y="6593392"/>
                </a:cubicBezTo>
                <a:cubicBezTo>
                  <a:pt x="8648741" y="6594040"/>
                  <a:pt x="8648093" y="6594040"/>
                  <a:pt x="8647444" y="6594040"/>
                </a:cubicBezTo>
                <a:cubicBezTo>
                  <a:pt x="8646149" y="6594040"/>
                  <a:pt x="8644853" y="6593392"/>
                  <a:pt x="8644206" y="6592097"/>
                </a:cubicBezTo>
                <a:lnTo>
                  <a:pt x="8489028" y="6339655"/>
                </a:lnTo>
                <a:lnTo>
                  <a:pt x="8295620" y="6551933"/>
                </a:lnTo>
                <a:cubicBezTo>
                  <a:pt x="8294973" y="6551933"/>
                  <a:pt x="8293677" y="6552582"/>
                  <a:pt x="8293029" y="6552582"/>
                </a:cubicBezTo>
                <a:cubicBezTo>
                  <a:pt x="8292382" y="6552582"/>
                  <a:pt x="8291084" y="6552582"/>
                  <a:pt x="8290437" y="6551933"/>
                </a:cubicBezTo>
                <a:cubicBezTo>
                  <a:pt x="8289141" y="6550638"/>
                  <a:pt x="8289141" y="6548047"/>
                  <a:pt x="8290437" y="6546752"/>
                </a:cubicBezTo>
                <a:lnTo>
                  <a:pt x="8485038" y="6333163"/>
                </a:lnTo>
                <a:lnTo>
                  <a:pt x="8389514" y="6177764"/>
                </a:lnTo>
                <a:lnTo>
                  <a:pt x="8112904" y="6561650"/>
                </a:lnTo>
                <a:cubicBezTo>
                  <a:pt x="8112257" y="6562298"/>
                  <a:pt x="8110961" y="6562946"/>
                  <a:pt x="8109664" y="6562946"/>
                </a:cubicBezTo>
                <a:cubicBezTo>
                  <a:pt x="8109017" y="6562946"/>
                  <a:pt x="8108369" y="6562946"/>
                  <a:pt x="8107722" y="6562298"/>
                </a:cubicBezTo>
                <a:cubicBezTo>
                  <a:pt x="8105777" y="6561002"/>
                  <a:pt x="8105777" y="6559060"/>
                  <a:pt x="8107074" y="6557116"/>
                </a:cubicBezTo>
                <a:lnTo>
                  <a:pt x="8385325" y="6170951"/>
                </a:lnTo>
                <a:lnTo>
                  <a:pt x="8275799" y="5992772"/>
                </a:lnTo>
                <a:lnTo>
                  <a:pt x="7221473" y="6797049"/>
                </a:lnTo>
                <a:lnTo>
                  <a:pt x="7245855" y="6858000"/>
                </a:lnTo>
                <a:lnTo>
                  <a:pt x="7238338" y="6858000"/>
                </a:lnTo>
                <a:lnTo>
                  <a:pt x="7215714" y="6801442"/>
                </a:lnTo>
                <a:lnTo>
                  <a:pt x="7141572" y="6858000"/>
                </a:lnTo>
                <a:lnTo>
                  <a:pt x="7114734" y="6858000"/>
                </a:lnTo>
                <a:lnTo>
                  <a:pt x="7117040" y="6839554"/>
                </a:lnTo>
                <a:lnTo>
                  <a:pt x="7204324" y="6772971"/>
                </a:lnTo>
                <a:lnTo>
                  <a:pt x="7065744" y="6426544"/>
                </a:lnTo>
                <a:lnTo>
                  <a:pt x="6693505" y="6817395"/>
                </a:lnTo>
                <a:lnTo>
                  <a:pt x="6718757" y="6858000"/>
                </a:lnTo>
                <a:lnTo>
                  <a:pt x="6709862" y="6858000"/>
                </a:lnTo>
                <a:lnTo>
                  <a:pt x="6688124" y="6823045"/>
                </a:lnTo>
                <a:lnTo>
                  <a:pt x="6654834" y="6858000"/>
                </a:lnTo>
                <a:lnTo>
                  <a:pt x="6614327" y="6858000"/>
                </a:lnTo>
                <a:lnTo>
                  <a:pt x="6672122" y="6797315"/>
                </a:lnTo>
                <a:lnTo>
                  <a:pt x="6397571" y="6355842"/>
                </a:lnTo>
                <a:lnTo>
                  <a:pt x="6434773" y="6483915"/>
                </a:lnTo>
                <a:cubicBezTo>
                  <a:pt x="6436718" y="6491689"/>
                  <a:pt x="6432830" y="6499462"/>
                  <a:pt x="6425054" y="6502054"/>
                </a:cubicBezTo>
                <a:cubicBezTo>
                  <a:pt x="6423758" y="6502054"/>
                  <a:pt x="6422463" y="6502701"/>
                  <a:pt x="6421167" y="6502701"/>
                </a:cubicBezTo>
                <a:cubicBezTo>
                  <a:pt x="6414687" y="6502701"/>
                  <a:pt x="6408855" y="6498815"/>
                  <a:pt x="6406913" y="6492337"/>
                </a:cubicBezTo>
                <a:lnTo>
                  <a:pt x="6340705" y="6264400"/>
                </a:lnTo>
                <a:lnTo>
                  <a:pt x="6182729" y="6010379"/>
                </a:lnTo>
                <a:cubicBezTo>
                  <a:pt x="6181434" y="6008436"/>
                  <a:pt x="6182081" y="6006493"/>
                  <a:pt x="6184026" y="6005198"/>
                </a:cubicBezTo>
                <a:cubicBezTo>
                  <a:pt x="6185969" y="6003901"/>
                  <a:pt x="6187913" y="6004549"/>
                  <a:pt x="6189208" y="6006493"/>
                </a:cubicBezTo>
                <a:lnTo>
                  <a:pt x="6332908" y="6237559"/>
                </a:lnTo>
                <a:lnTo>
                  <a:pt x="6185342" y="5729532"/>
                </a:lnTo>
                <a:lnTo>
                  <a:pt x="5836398" y="5889535"/>
                </a:lnTo>
                <a:lnTo>
                  <a:pt x="5991153" y="6634823"/>
                </a:lnTo>
                <a:lnTo>
                  <a:pt x="6025931" y="6551285"/>
                </a:lnTo>
                <a:cubicBezTo>
                  <a:pt x="6026579" y="6549343"/>
                  <a:pt x="6029171" y="6548694"/>
                  <a:pt x="6030466" y="6549343"/>
                </a:cubicBezTo>
                <a:cubicBezTo>
                  <a:pt x="6032409" y="6549990"/>
                  <a:pt x="6033058" y="6552582"/>
                  <a:pt x="6032409" y="6553877"/>
                </a:cubicBezTo>
                <a:lnTo>
                  <a:pt x="5993662" y="6646911"/>
                </a:lnTo>
                <a:lnTo>
                  <a:pt x="6013621" y="6743033"/>
                </a:lnTo>
                <a:lnTo>
                  <a:pt x="6541173" y="6858000"/>
                </a:lnTo>
                <a:lnTo>
                  <a:pt x="6504453" y="6858000"/>
                </a:lnTo>
                <a:lnTo>
                  <a:pt x="6009732" y="6750158"/>
                </a:lnTo>
                <a:cubicBezTo>
                  <a:pt x="6008437" y="6750158"/>
                  <a:pt x="6007142" y="6748863"/>
                  <a:pt x="6007142" y="6747567"/>
                </a:cubicBezTo>
                <a:lnTo>
                  <a:pt x="5988706" y="6658808"/>
                </a:lnTo>
                <a:lnTo>
                  <a:pt x="5905744" y="6858000"/>
                </a:lnTo>
                <a:lnTo>
                  <a:pt x="5898235" y="6858000"/>
                </a:lnTo>
                <a:lnTo>
                  <a:pt x="5986197" y="6646724"/>
                </a:lnTo>
                <a:lnTo>
                  <a:pt x="5829579" y="5892662"/>
                </a:lnTo>
                <a:lnTo>
                  <a:pt x="5472750" y="6056282"/>
                </a:lnTo>
                <a:lnTo>
                  <a:pt x="5532756" y="6338064"/>
                </a:lnTo>
                <a:lnTo>
                  <a:pt x="5727885" y="6370551"/>
                </a:lnTo>
                <a:cubicBezTo>
                  <a:pt x="5735660" y="6371847"/>
                  <a:pt x="5741491" y="6379620"/>
                  <a:pt x="5740195" y="6387394"/>
                </a:cubicBezTo>
                <a:cubicBezTo>
                  <a:pt x="5738899" y="6394520"/>
                  <a:pt x="5733068" y="6399702"/>
                  <a:pt x="5725941" y="6399702"/>
                </a:cubicBezTo>
                <a:cubicBezTo>
                  <a:pt x="5725293" y="6399702"/>
                  <a:pt x="5724644" y="6399702"/>
                  <a:pt x="5723350" y="6399702"/>
                </a:cubicBezTo>
                <a:lnTo>
                  <a:pt x="5539359" y="6369069"/>
                </a:lnTo>
                <a:lnTo>
                  <a:pt x="5594337" y="6627243"/>
                </a:lnTo>
                <a:lnTo>
                  <a:pt x="5671514" y="6579789"/>
                </a:lnTo>
                <a:cubicBezTo>
                  <a:pt x="5673458" y="6578493"/>
                  <a:pt x="5675402" y="6579140"/>
                  <a:pt x="5676698" y="6581084"/>
                </a:cubicBezTo>
                <a:cubicBezTo>
                  <a:pt x="5677994" y="6583028"/>
                  <a:pt x="5677345" y="6584972"/>
                  <a:pt x="5675402" y="6586267"/>
                </a:cubicBezTo>
                <a:lnTo>
                  <a:pt x="5596551" y="6634750"/>
                </a:lnTo>
                <a:lnTo>
                  <a:pt x="5864866" y="6858000"/>
                </a:lnTo>
                <a:lnTo>
                  <a:pt x="5853324" y="6858000"/>
                </a:lnTo>
                <a:lnTo>
                  <a:pt x="5598289" y="6645799"/>
                </a:lnTo>
                <a:lnTo>
                  <a:pt x="5643477" y="6858000"/>
                </a:lnTo>
                <a:lnTo>
                  <a:pt x="5635935" y="6858000"/>
                </a:lnTo>
                <a:lnTo>
                  <a:pt x="5589339" y="6639185"/>
                </a:lnTo>
                <a:lnTo>
                  <a:pt x="5233466" y="6858000"/>
                </a:lnTo>
                <a:lnTo>
                  <a:pt x="5212670" y="6858000"/>
                </a:lnTo>
                <a:lnTo>
                  <a:pt x="5104379" y="6296647"/>
                </a:lnTo>
                <a:lnTo>
                  <a:pt x="4990059" y="6277614"/>
                </a:lnTo>
                <a:lnTo>
                  <a:pt x="4588180" y="6461891"/>
                </a:lnTo>
                <a:cubicBezTo>
                  <a:pt x="4587532" y="6461242"/>
                  <a:pt x="4586884" y="6461891"/>
                  <a:pt x="4586884" y="6461891"/>
                </a:cubicBezTo>
                <a:cubicBezTo>
                  <a:pt x="4585589" y="6461891"/>
                  <a:pt x="4584292" y="6461242"/>
                  <a:pt x="4583645" y="6459947"/>
                </a:cubicBezTo>
                <a:cubicBezTo>
                  <a:pt x="4582998" y="6458003"/>
                  <a:pt x="4583645" y="6456061"/>
                  <a:pt x="4585589" y="6455413"/>
                </a:cubicBezTo>
                <a:lnTo>
                  <a:pt x="4977795" y="6275572"/>
                </a:lnTo>
                <a:lnTo>
                  <a:pt x="4345062" y="6170225"/>
                </a:lnTo>
                <a:lnTo>
                  <a:pt x="4463777" y="6330388"/>
                </a:lnTo>
                <a:cubicBezTo>
                  <a:pt x="4465073" y="6332332"/>
                  <a:pt x="4464425" y="6334275"/>
                  <a:pt x="4463130" y="6335571"/>
                </a:cubicBezTo>
                <a:cubicBezTo>
                  <a:pt x="4462482" y="6336219"/>
                  <a:pt x="4461833" y="6336219"/>
                  <a:pt x="4461186" y="6336219"/>
                </a:cubicBezTo>
                <a:cubicBezTo>
                  <a:pt x="4459890" y="6336219"/>
                  <a:pt x="4459242" y="6335571"/>
                  <a:pt x="4457946" y="6334922"/>
                </a:cubicBezTo>
                <a:lnTo>
                  <a:pt x="4340407" y="6176347"/>
                </a:lnTo>
                <a:lnTo>
                  <a:pt x="4233777" y="6446992"/>
                </a:lnTo>
                <a:lnTo>
                  <a:pt x="4318474" y="6858000"/>
                </a:lnTo>
                <a:lnTo>
                  <a:pt x="4311809" y="6858000"/>
                </a:lnTo>
                <a:lnTo>
                  <a:pt x="4227466" y="6448461"/>
                </a:lnTo>
                <a:lnTo>
                  <a:pt x="3695345" y="5916449"/>
                </a:lnTo>
                <a:cubicBezTo>
                  <a:pt x="3694048" y="5915154"/>
                  <a:pt x="3694048" y="5912563"/>
                  <a:pt x="3695345" y="5911268"/>
                </a:cubicBezTo>
                <a:cubicBezTo>
                  <a:pt x="3696640" y="5909971"/>
                  <a:pt x="3699231" y="5909971"/>
                  <a:pt x="3700527" y="5911268"/>
                </a:cubicBezTo>
                <a:lnTo>
                  <a:pt x="4229493" y="6440122"/>
                </a:lnTo>
                <a:lnTo>
                  <a:pt x="4335789" y="6170116"/>
                </a:lnTo>
                <a:lnTo>
                  <a:pt x="4334576" y="6168480"/>
                </a:lnTo>
                <a:lnTo>
                  <a:pt x="4155380" y="6138643"/>
                </a:lnTo>
                <a:cubicBezTo>
                  <a:pt x="4147605" y="6137346"/>
                  <a:pt x="4141774" y="6129573"/>
                  <a:pt x="4143071" y="6121799"/>
                </a:cubicBezTo>
                <a:cubicBezTo>
                  <a:pt x="4144366" y="6114025"/>
                  <a:pt x="4152142" y="6108195"/>
                  <a:pt x="4159916" y="6109491"/>
                </a:cubicBezTo>
                <a:lnTo>
                  <a:pt x="4309287" y="6134364"/>
                </a:lnTo>
                <a:lnTo>
                  <a:pt x="3799659" y="5446800"/>
                </a:lnTo>
                <a:cubicBezTo>
                  <a:pt x="3798363" y="5444857"/>
                  <a:pt x="3799012" y="5442913"/>
                  <a:pt x="3800307" y="5441618"/>
                </a:cubicBezTo>
                <a:cubicBezTo>
                  <a:pt x="3801603" y="5440323"/>
                  <a:pt x="3804194" y="5440970"/>
                  <a:pt x="3805491" y="5442265"/>
                </a:cubicBezTo>
                <a:lnTo>
                  <a:pt x="4319774" y="6136110"/>
                </a:lnTo>
                <a:lnTo>
                  <a:pt x="4347370" y="6140704"/>
                </a:lnTo>
                <a:lnTo>
                  <a:pt x="4613145" y="5465678"/>
                </a:lnTo>
                <a:lnTo>
                  <a:pt x="4414063" y="5203457"/>
                </a:lnTo>
                <a:lnTo>
                  <a:pt x="4360109" y="5341210"/>
                </a:lnTo>
                <a:cubicBezTo>
                  <a:pt x="4359461" y="5342505"/>
                  <a:pt x="4358165" y="5343801"/>
                  <a:pt x="4356869" y="5343801"/>
                </a:cubicBezTo>
                <a:cubicBezTo>
                  <a:pt x="4356221" y="5343801"/>
                  <a:pt x="4356221" y="5343801"/>
                  <a:pt x="4355574" y="5343801"/>
                </a:cubicBezTo>
                <a:cubicBezTo>
                  <a:pt x="4353630" y="5343153"/>
                  <a:pt x="4352982" y="5341210"/>
                  <a:pt x="4353630" y="5339266"/>
                </a:cubicBezTo>
                <a:lnTo>
                  <a:pt x="4409267" y="5197140"/>
                </a:lnTo>
                <a:lnTo>
                  <a:pt x="4048164" y="4721513"/>
                </a:lnTo>
                <a:lnTo>
                  <a:pt x="3756903" y="4861843"/>
                </a:lnTo>
                <a:cubicBezTo>
                  <a:pt x="3754959" y="4863140"/>
                  <a:pt x="3752367" y="4863140"/>
                  <a:pt x="3750424" y="4863140"/>
                </a:cubicBezTo>
                <a:cubicBezTo>
                  <a:pt x="3745240" y="4863140"/>
                  <a:pt x="3740057" y="4859901"/>
                  <a:pt x="3737466" y="4854718"/>
                </a:cubicBezTo>
                <a:cubicBezTo>
                  <a:pt x="3734226" y="4847593"/>
                  <a:pt x="3736817" y="4838524"/>
                  <a:pt x="3744592" y="4835285"/>
                </a:cubicBezTo>
                <a:lnTo>
                  <a:pt x="4030104" y="4697724"/>
                </a:lnTo>
                <a:lnTo>
                  <a:pt x="3813548" y="4412489"/>
                </a:lnTo>
                <a:lnTo>
                  <a:pt x="3287359" y="4069191"/>
                </a:lnTo>
                <a:lnTo>
                  <a:pt x="3199220" y="4162114"/>
                </a:lnTo>
                <a:lnTo>
                  <a:pt x="3353893" y="4654562"/>
                </a:lnTo>
                <a:lnTo>
                  <a:pt x="3420657" y="4729047"/>
                </a:lnTo>
                <a:cubicBezTo>
                  <a:pt x="3421949" y="4730342"/>
                  <a:pt x="3421949" y="4732934"/>
                  <a:pt x="3420657" y="4734229"/>
                </a:cubicBezTo>
                <a:cubicBezTo>
                  <a:pt x="3419361" y="4734877"/>
                  <a:pt x="3418712" y="4735525"/>
                  <a:pt x="3418063" y="4735525"/>
                </a:cubicBezTo>
                <a:cubicBezTo>
                  <a:pt x="3416766" y="4735525"/>
                  <a:pt x="3416117" y="4734877"/>
                  <a:pt x="3415468" y="4734229"/>
                </a:cubicBezTo>
                <a:lnTo>
                  <a:pt x="3359188" y="4671439"/>
                </a:lnTo>
                <a:lnTo>
                  <a:pt x="3397736" y="4794167"/>
                </a:lnTo>
                <a:lnTo>
                  <a:pt x="4063362" y="5065251"/>
                </a:lnTo>
                <a:cubicBezTo>
                  <a:pt x="4065307" y="5065899"/>
                  <a:pt x="4065954" y="5067842"/>
                  <a:pt x="4065307" y="5069786"/>
                </a:cubicBezTo>
                <a:cubicBezTo>
                  <a:pt x="4064658" y="5071081"/>
                  <a:pt x="4063362" y="5071729"/>
                  <a:pt x="4062066" y="5071729"/>
                </a:cubicBezTo>
                <a:cubicBezTo>
                  <a:pt x="4061419" y="5071729"/>
                  <a:pt x="4061419" y="5071729"/>
                  <a:pt x="4060771" y="5071729"/>
                </a:cubicBezTo>
                <a:lnTo>
                  <a:pt x="3400449" y="4802806"/>
                </a:lnTo>
                <a:lnTo>
                  <a:pt x="3420009" y="4865082"/>
                </a:lnTo>
                <a:cubicBezTo>
                  <a:pt x="3422604" y="4872856"/>
                  <a:pt x="3418063" y="4881277"/>
                  <a:pt x="3410288" y="4883221"/>
                </a:cubicBezTo>
                <a:cubicBezTo>
                  <a:pt x="3409639" y="4883868"/>
                  <a:pt x="3407702" y="4883868"/>
                  <a:pt x="3406404" y="4883868"/>
                </a:cubicBezTo>
                <a:cubicBezTo>
                  <a:pt x="3399919" y="4883868"/>
                  <a:pt x="3394738" y="4879982"/>
                  <a:pt x="3392151" y="4873504"/>
                </a:cubicBezTo>
                <a:lnTo>
                  <a:pt x="3365471" y="4788560"/>
                </a:lnTo>
                <a:lnTo>
                  <a:pt x="3085217" y="4674424"/>
                </a:lnTo>
                <a:lnTo>
                  <a:pt x="3515448" y="5408330"/>
                </a:lnTo>
                <a:lnTo>
                  <a:pt x="3707006" y="5304934"/>
                </a:lnTo>
                <a:cubicBezTo>
                  <a:pt x="3708949" y="5304286"/>
                  <a:pt x="3710892" y="5304934"/>
                  <a:pt x="3712189" y="5306230"/>
                </a:cubicBezTo>
                <a:cubicBezTo>
                  <a:pt x="3712836" y="5308173"/>
                  <a:pt x="3712189" y="5310116"/>
                  <a:pt x="3710892" y="5311412"/>
                </a:cubicBezTo>
                <a:lnTo>
                  <a:pt x="3519266" y="5414844"/>
                </a:lnTo>
                <a:lnTo>
                  <a:pt x="3640912" y="5622351"/>
                </a:lnTo>
                <a:cubicBezTo>
                  <a:pt x="3642209" y="5624295"/>
                  <a:pt x="3641560" y="5626238"/>
                  <a:pt x="3639617" y="5627533"/>
                </a:cubicBezTo>
                <a:cubicBezTo>
                  <a:pt x="3638968" y="5627533"/>
                  <a:pt x="3638320" y="5628181"/>
                  <a:pt x="3637673" y="5628181"/>
                </a:cubicBezTo>
                <a:cubicBezTo>
                  <a:pt x="3636378" y="5628181"/>
                  <a:pt x="3635080" y="5627533"/>
                  <a:pt x="3634433" y="5626238"/>
                </a:cubicBezTo>
                <a:lnTo>
                  <a:pt x="3512614" y="5418435"/>
                </a:lnTo>
                <a:lnTo>
                  <a:pt x="3308258" y="5528737"/>
                </a:lnTo>
                <a:lnTo>
                  <a:pt x="3543723" y="5724056"/>
                </a:lnTo>
                <a:cubicBezTo>
                  <a:pt x="3545020" y="5725351"/>
                  <a:pt x="3545667" y="5727942"/>
                  <a:pt x="3544372" y="5729237"/>
                </a:cubicBezTo>
                <a:cubicBezTo>
                  <a:pt x="3543723" y="5729886"/>
                  <a:pt x="3542430" y="5729886"/>
                  <a:pt x="3541781" y="5729886"/>
                </a:cubicBezTo>
                <a:cubicBezTo>
                  <a:pt x="3541133" y="5729886"/>
                  <a:pt x="3539837" y="5729886"/>
                  <a:pt x="3539188" y="5729237"/>
                </a:cubicBezTo>
                <a:lnTo>
                  <a:pt x="3301623" y="5532318"/>
                </a:lnTo>
                <a:lnTo>
                  <a:pt x="3118905" y="5630942"/>
                </a:lnTo>
                <a:lnTo>
                  <a:pt x="3564457" y="5921632"/>
                </a:lnTo>
                <a:cubicBezTo>
                  <a:pt x="3566402" y="5922927"/>
                  <a:pt x="3566402" y="5924871"/>
                  <a:pt x="3565754" y="5926815"/>
                </a:cubicBezTo>
                <a:cubicBezTo>
                  <a:pt x="3564457" y="5928110"/>
                  <a:pt x="3563810" y="5928757"/>
                  <a:pt x="3562515" y="5928757"/>
                </a:cubicBezTo>
                <a:cubicBezTo>
                  <a:pt x="3561867" y="5928757"/>
                  <a:pt x="3561219" y="5928757"/>
                  <a:pt x="3560570" y="5928110"/>
                </a:cubicBezTo>
                <a:lnTo>
                  <a:pt x="3111344" y="5635024"/>
                </a:lnTo>
                <a:lnTo>
                  <a:pt x="2946989" y="5723736"/>
                </a:lnTo>
                <a:lnTo>
                  <a:pt x="3865886" y="6858000"/>
                </a:lnTo>
                <a:lnTo>
                  <a:pt x="3827990" y="6858000"/>
                </a:lnTo>
                <a:lnTo>
                  <a:pt x="2920622" y="5737968"/>
                </a:lnTo>
                <a:lnTo>
                  <a:pt x="2522196" y="5953021"/>
                </a:lnTo>
                <a:lnTo>
                  <a:pt x="2672991" y="6461993"/>
                </a:lnTo>
                <a:lnTo>
                  <a:pt x="2827764" y="6298647"/>
                </a:lnTo>
                <a:cubicBezTo>
                  <a:pt x="2829060" y="6297352"/>
                  <a:pt x="2831650" y="6297352"/>
                  <a:pt x="2832946" y="6298647"/>
                </a:cubicBezTo>
                <a:cubicBezTo>
                  <a:pt x="2834243" y="6299944"/>
                  <a:pt x="2834243" y="6302534"/>
                  <a:pt x="2832946" y="6303830"/>
                </a:cubicBezTo>
                <a:lnTo>
                  <a:pt x="2675395" y="6470108"/>
                </a:lnTo>
                <a:lnTo>
                  <a:pt x="2701332" y="6557652"/>
                </a:lnTo>
                <a:lnTo>
                  <a:pt x="3292543" y="6699141"/>
                </a:lnTo>
                <a:lnTo>
                  <a:pt x="2994933" y="5936531"/>
                </a:lnTo>
                <a:cubicBezTo>
                  <a:pt x="2994285" y="5934589"/>
                  <a:pt x="2994933" y="5932645"/>
                  <a:pt x="2996878" y="5931997"/>
                </a:cubicBezTo>
                <a:cubicBezTo>
                  <a:pt x="2998821" y="5931350"/>
                  <a:pt x="3000764" y="5931997"/>
                  <a:pt x="3001412" y="5933941"/>
                </a:cubicBezTo>
                <a:lnTo>
                  <a:pt x="3300804" y="6701118"/>
                </a:lnTo>
                <a:lnTo>
                  <a:pt x="3668127" y="6789026"/>
                </a:lnTo>
                <a:cubicBezTo>
                  <a:pt x="3670071" y="6789673"/>
                  <a:pt x="3671368" y="6791616"/>
                  <a:pt x="3670719" y="6793560"/>
                </a:cubicBezTo>
                <a:cubicBezTo>
                  <a:pt x="3670071" y="6794856"/>
                  <a:pt x="3668775" y="6796151"/>
                  <a:pt x="3666831" y="6796151"/>
                </a:cubicBezTo>
                <a:cubicBezTo>
                  <a:pt x="3666831" y="6796151"/>
                  <a:pt x="3666184" y="6796151"/>
                  <a:pt x="3666184" y="6796151"/>
                </a:cubicBezTo>
                <a:lnTo>
                  <a:pt x="3304073" y="6709491"/>
                </a:lnTo>
                <a:lnTo>
                  <a:pt x="3362029" y="6858000"/>
                </a:lnTo>
                <a:lnTo>
                  <a:pt x="3354539" y="6858000"/>
                </a:lnTo>
                <a:lnTo>
                  <a:pt x="3295811" y="6707514"/>
                </a:lnTo>
                <a:lnTo>
                  <a:pt x="2703753" y="6565822"/>
                </a:lnTo>
                <a:lnTo>
                  <a:pt x="2790318" y="6858000"/>
                </a:lnTo>
                <a:lnTo>
                  <a:pt x="2759824" y="6858000"/>
                </a:lnTo>
                <a:lnTo>
                  <a:pt x="2670959" y="6557973"/>
                </a:lnTo>
                <a:lnTo>
                  <a:pt x="2606710" y="6542598"/>
                </a:lnTo>
                <a:lnTo>
                  <a:pt x="2307861" y="6858000"/>
                </a:lnTo>
                <a:lnTo>
                  <a:pt x="2297766" y="6858000"/>
                </a:lnTo>
                <a:lnTo>
                  <a:pt x="2598482" y="6540628"/>
                </a:lnTo>
                <a:lnTo>
                  <a:pt x="1791400" y="6347476"/>
                </a:lnTo>
                <a:lnTo>
                  <a:pt x="1484614" y="6513067"/>
                </a:lnTo>
                <a:cubicBezTo>
                  <a:pt x="1483965" y="6513714"/>
                  <a:pt x="1483319" y="6513714"/>
                  <a:pt x="1482671" y="6513714"/>
                </a:cubicBezTo>
                <a:cubicBezTo>
                  <a:pt x="1481374" y="6513714"/>
                  <a:pt x="1480077" y="6513067"/>
                  <a:pt x="1479430" y="6511770"/>
                </a:cubicBezTo>
                <a:cubicBezTo>
                  <a:pt x="1478782" y="6509828"/>
                  <a:pt x="1479430" y="6507884"/>
                  <a:pt x="1480726" y="6506588"/>
                </a:cubicBezTo>
                <a:lnTo>
                  <a:pt x="1780390" y="6344842"/>
                </a:lnTo>
                <a:lnTo>
                  <a:pt x="1215599" y="6209675"/>
                </a:lnTo>
                <a:lnTo>
                  <a:pt x="1157555" y="6357014"/>
                </a:lnTo>
                <a:lnTo>
                  <a:pt x="1243754" y="6484837"/>
                </a:lnTo>
                <a:lnTo>
                  <a:pt x="1393261" y="6413954"/>
                </a:lnTo>
                <a:cubicBezTo>
                  <a:pt x="1400388" y="6410715"/>
                  <a:pt x="1409459" y="6413307"/>
                  <a:pt x="1412700" y="6421079"/>
                </a:cubicBezTo>
                <a:cubicBezTo>
                  <a:pt x="1415938" y="6428206"/>
                  <a:pt x="1413346" y="6437275"/>
                  <a:pt x="1405572" y="6440514"/>
                </a:cubicBezTo>
                <a:lnTo>
                  <a:pt x="1260275" y="6509334"/>
                </a:lnTo>
                <a:lnTo>
                  <a:pt x="1399817" y="6716254"/>
                </a:lnTo>
                <a:lnTo>
                  <a:pt x="1631045" y="6830485"/>
                </a:lnTo>
                <a:cubicBezTo>
                  <a:pt x="1632987" y="6831133"/>
                  <a:pt x="1633635" y="6833724"/>
                  <a:pt x="1632987" y="6835667"/>
                </a:cubicBezTo>
                <a:cubicBezTo>
                  <a:pt x="1631691" y="6836962"/>
                  <a:pt x="1630396" y="6837611"/>
                  <a:pt x="1629101" y="6837611"/>
                </a:cubicBezTo>
                <a:cubicBezTo>
                  <a:pt x="1628451" y="6837611"/>
                  <a:pt x="1627804" y="6837611"/>
                  <a:pt x="1627804" y="6836962"/>
                </a:cubicBezTo>
                <a:lnTo>
                  <a:pt x="1408065" y="6728485"/>
                </a:lnTo>
                <a:lnTo>
                  <a:pt x="1495406" y="6858000"/>
                </a:lnTo>
                <a:lnTo>
                  <a:pt x="1485697" y="6858000"/>
                </a:lnTo>
                <a:lnTo>
                  <a:pt x="1393568" y="6721329"/>
                </a:lnTo>
                <a:lnTo>
                  <a:pt x="1109144" y="6580919"/>
                </a:lnTo>
                <a:lnTo>
                  <a:pt x="1060216" y="6604093"/>
                </a:lnTo>
                <a:lnTo>
                  <a:pt x="960188" y="6858000"/>
                </a:lnTo>
                <a:lnTo>
                  <a:pt x="952836" y="6858000"/>
                </a:lnTo>
                <a:lnTo>
                  <a:pt x="1051133" y="6608396"/>
                </a:lnTo>
                <a:lnTo>
                  <a:pt x="524159" y="6858000"/>
                </a:lnTo>
                <a:lnTo>
                  <a:pt x="456671" y="6858000"/>
                </a:lnTo>
                <a:lnTo>
                  <a:pt x="1066742" y="6568760"/>
                </a:lnTo>
                <a:lnTo>
                  <a:pt x="1069635" y="6561415"/>
                </a:lnTo>
                <a:lnTo>
                  <a:pt x="688370" y="6373200"/>
                </a:lnTo>
                <a:lnTo>
                  <a:pt x="0" y="6742574"/>
                </a:lnTo>
                <a:lnTo>
                  <a:pt x="0" y="6734010"/>
                </a:lnTo>
                <a:lnTo>
                  <a:pt x="680058" y="6369096"/>
                </a:lnTo>
                <a:lnTo>
                  <a:pt x="0" y="6033377"/>
                </a:lnTo>
                <a:lnTo>
                  <a:pt x="0" y="6024720"/>
                </a:lnTo>
                <a:lnTo>
                  <a:pt x="688223" y="6364715"/>
                </a:lnTo>
                <a:lnTo>
                  <a:pt x="944009" y="6227462"/>
                </a:lnTo>
                <a:lnTo>
                  <a:pt x="925173" y="6140171"/>
                </a:lnTo>
                <a:lnTo>
                  <a:pt x="740142" y="6095888"/>
                </a:lnTo>
                <a:cubicBezTo>
                  <a:pt x="738198" y="6095240"/>
                  <a:pt x="736903" y="6093297"/>
                  <a:pt x="737551" y="6091353"/>
                </a:cubicBezTo>
                <a:cubicBezTo>
                  <a:pt x="738198" y="6089411"/>
                  <a:pt x="740142" y="6088114"/>
                  <a:pt x="742086" y="6088762"/>
                </a:cubicBezTo>
                <a:lnTo>
                  <a:pt x="923446" y="6132166"/>
                </a:lnTo>
                <a:lnTo>
                  <a:pt x="889090" y="5972950"/>
                </a:lnTo>
                <a:lnTo>
                  <a:pt x="615677" y="5567352"/>
                </a:lnTo>
                <a:lnTo>
                  <a:pt x="317592" y="5601075"/>
                </a:lnTo>
                <a:lnTo>
                  <a:pt x="0" y="5977150"/>
                </a:lnTo>
                <a:lnTo>
                  <a:pt x="0" y="5931511"/>
                </a:lnTo>
                <a:lnTo>
                  <a:pt x="274978" y="5605896"/>
                </a:lnTo>
                <a:lnTo>
                  <a:pt x="9281" y="5635956"/>
                </a:lnTo>
                <a:cubicBezTo>
                  <a:pt x="7336" y="5635956"/>
                  <a:pt x="6039" y="5634660"/>
                  <a:pt x="5393" y="5632717"/>
                </a:cubicBezTo>
                <a:cubicBezTo>
                  <a:pt x="5393" y="5630773"/>
                  <a:pt x="6688" y="5628830"/>
                  <a:pt x="8632" y="5628830"/>
                </a:cubicBezTo>
                <a:lnTo>
                  <a:pt x="281700" y="5597936"/>
                </a:lnTo>
                <a:lnTo>
                  <a:pt x="478892" y="5364433"/>
                </a:lnTo>
                <a:lnTo>
                  <a:pt x="422370" y="5280585"/>
                </a:lnTo>
                <a:lnTo>
                  <a:pt x="188755" y="5426718"/>
                </a:lnTo>
                <a:cubicBezTo>
                  <a:pt x="186812" y="5428015"/>
                  <a:pt x="184868" y="5427366"/>
                  <a:pt x="183573" y="5425423"/>
                </a:cubicBezTo>
                <a:cubicBezTo>
                  <a:pt x="182276" y="5423479"/>
                  <a:pt x="182925" y="5421537"/>
                  <a:pt x="184868" y="5420241"/>
                </a:cubicBezTo>
                <a:lnTo>
                  <a:pt x="418140" y="5274310"/>
                </a:lnTo>
                <a:lnTo>
                  <a:pt x="192175" y="4939099"/>
                </a:lnTo>
                <a:lnTo>
                  <a:pt x="0" y="4959537"/>
                </a:lnTo>
                <a:lnTo>
                  <a:pt x="0" y="4930087"/>
                </a:lnTo>
                <a:lnTo>
                  <a:pt x="173646" y="4911612"/>
                </a:lnTo>
                <a:lnTo>
                  <a:pt x="6038" y="4662971"/>
                </a:lnTo>
                <a:cubicBezTo>
                  <a:pt x="4742" y="4661028"/>
                  <a:pt x="5389" y="4659085"/>
                  <a:pt x="7333" y="4657790"/>
                </a:cubicBezTo>
                <a:cubicBezTo>
                  <a:pt x="9277" y="4656493"/>
                  <a:pt x="11221" y="4657142"/>
                  <a:pt x="12517" y="4659085"/>
                </a:cubicBezTo>
                <a:lnTo>
                  <a:pt x="182200" y="4910701"/>
                </a:lnTo>
                <a:lnTo>
                  <a:pt x="649152" y="4861019"/>
                </a:lnTo>
                <a:lnTo>
                  <a:pt x="506889" y="4201744"/>
                </a:lnTo>
                <a:cubicBezTo>
                  <a:pt x="506242" y="4199800"/>
                  <a:pt x="507537" y="4197856"/>
                  <a:pt x="509481" y="4197209"/>
                </a:cubicBezTo>
                <a:cubicBezTo>
                  <a:pt x="511425" y="4196561"/>
                  <a:pt x="513368" y="4197856"/>
                  <a:pt x="514016" y="4199800"/>
                </a:cubicBezTo>
                <a:lnTo>
                  <a:pt x="656527" y="4860234"/>
                </a:lnTo>
                <a:lnTo>
                  <a:pt x="1000618" y="4823623"/>
                </a:lnTo>
                <a:cubicBezTo>
                  <a:pt x="1008393" y="4822976"/>
                  <a:pt x="1015520" y="4828806"/>
                  <a:pt x="1016816" y="4836580"/>
                </a:cubicBezTo>
                <a:cubicBezTo>
                  <a:pt x="1017463" y="4844353"/>
                  <a:pt x="1011632" y="4852127"/>
                  <a:pt x="1003857" y="4852774"/>
                </a:cubicBezTo>
                <a:lnTo>
                  <a:pt x="662746" y="4889052"/>
                </a:lnTo>
                <a:lnTo>
                  <a:pt x="706899" y="5093668"/>
                </a:lnTo>
                <a:lnTo>
                  <a:pt x="1174593" y="4801086"/>
                </a:lnTo>
                <a:lnTo>
                  <a:pt x="800400" y="4203039"/>
                </a:lnTo>
                <a:cubicBezTo>
                  <a:pt x="799104" y="4201096"/>
                  <a:pt x="799751" y="4199152"/>
                  <a:pt x="801695" y="4197857"/>
                </a:cubicBezTo>
                <a:cubicBezTo>
                  <a:pt x="803639" y="4196561"/>
                  <a:pt x="805583" y="4197210"/>
                  <a:pt x="806879" y="4199152"/>
                </a:cubicBezTo>
                <a:lnTo>
                  <a:pt x="1181147" y="4796987"/>
                </a:lnTo>
                <a:lnTo>
                  <a:pt x="1525611" y="4581496"/>
                </a:lnTo>
                <a:lnTo>
                  <a:pt x="1415931" y="3971133"/>
                </a:lnTo>
                <a:cubicBezTo>
                  <a:pt x="1415284" y="3969189"/>
                  <a:pt x="1416580" y="3967245"/>
                  <a:pt x="1419172" y="3966599"/>
                </a:cubicBezTo>
                <a:cubicBezTo>
                  <a:pt x="1421115" y="3965951"/>
                  <a:pt x="1423059" y="3967245"/>
                  <a:pt x="1423707" y="3969837"/>
                </a:cubicBezTo>
                <a:lnTo>
                  <a:pt x="1532810" y="4576992"/>
                </a:lnTo>
                <a:lnTo>
                  <a:pt x="1888270" y="4354623"/>
                </a:lnTo>
                <a:cubicBezTo>
                  <a:pt x="1889566" y="4353974"/>
                  <a:pt x="1891508" y="4353974"/>
                  <a:pt x="1892806" y="4354623"/>
                </a:cubicBezTo>
                <a:lnTo>
                  <a:pt x="2209146" y="4617027"/>
                </a:lnTo>
                <a:lnTo>
                  <a:pt x="2314699" y="4360621"/>
                </a:lnTo>
                <a:lnTo>
                  <a:pt x="2085239" y="4267171"/>
                </a:lnTo>
                <a:cubicBezTo>
                  <a:pt x="2083296" y="4266524"/>
                  <a:pt x="2082648" y="4264580"/>
                  <a:pt x="2083296" y="4262636"/>
                </a:cubicBezTo>
                <a:cubicBezTo>
                  <a:pt x="2083943" y="4260693"/>
                  <a:pt x="2085887" y="4260046"/>
                  <a:pt x="2087831" y="4260693"/>
                </a:cubicBezTo>
                <a:lnTo>
                  <a:pt x="2317355" y="4354170"/>
                </a:lnTo>
                <a:lnTo>
                  <a:pt x="2419569" y="4105870"/>
                </a:lnTo>
                <a:cubicBezTo>
                  <a:pt x="2420219" y="4103928"/>
                  <a:pt x="2422163" y="4103280"/>
                  <a:pt x="2424106" y="4103928"/>
                </a:cubicBezTo>
                <a:cubicBezTo>
                  <a:pt x="2426051" y="4104575"/>
                  <a:pt x="2426698" y="4106519"/>
                  <a:pt x="2426051" y="4108462"/>
                </a:cubicBezTo>
                <a:lnTo>
                  <a:pt x="2323818" y="4356802"/>
                </a:lnTo>
                <a:lnTo>
                  <a:pt x="2814789" y="4556755"/>
                </a:lnTo>
                <a:lnTo>
                  <a:pt x="3041833" y="4317391"/>
                </a:lnTo>
                <a:lnTo>
                  <a:pt x="2610092" y="3835758"/>
                </a:lnTo>
                <a:cubicBezTo>
                  <a:pt x="2608798" y="3834463"/>
                  <a:pt x="2608798" y="3831870"/>
                  <a:pt x="2610092" y="3830573"/>
                </a:cubicBezTo>
                <a:cubicBezTo>
                  <a:pt x="2611389" y="3829278"/>
                  <a:pt x="2613981" y="3829278"/>
                  <a:pt x="2615277" y="3830573"/>
                </a:cubicBezTo>
                <a:lnTo>
                  <a:pt x="3046886" y="4312063"/>
                </a:lnTo>
                <a:lnTo>
                  <a:pt x="3173787" y="4178276"/>
                </a:lnTo>
                <a:lnTo>
                  <a:pt x="3101420" y="3947896"/>
                </a:lnTo>
                <a:lnTo>
                  <a:pt x="2225808" y="3376630"/>
                </a:lnTo>
                <a:lnTo>
                  <a:pt x="2363877" y="4105870"/>
                </a:lnTo>
                <a:cubicBezTo>
                  <a:pt x="2364523" y="4107814"/>
                  <a:pt x="2363227" y="4109758"/>
                  <a:pt x="2361286" y="4110405"/>
                </a:cubicBezTo>
                <a:cubicBezTo>
                  <a:pt x="2361286" y="4111053"/>
                  <a:pt x="2360636" y="4111053"/>
                  <a:pt x="2360636" y="4111053"/>
                </a:cubicBezTo>
                <a:cubicBezTo>
                  <a:pt x="2358693" y="4111053"/>
                  <a:pt x="2357398" y="4109758"/>
                  <a:pt x="2356749" y="4107814"/>
                </a:cubicBezTo>
                <a:lnTo>
                  <a:pt x="2214047" y="3354092"/>
                </a:lnTo>
                <a:lnTo>
                  <a:pt x="1743553" y="3563776"/>
                </a:lnTo>
                <a:lnTo>
                  <a:pt x="1813454" y="3895251"/>
                </a:lnTo>
                <a:lnTo>
                  <a:pt x="2185699" y="3967907"/>
                </a:lnTo>
                <a:cubicBezTo>
                  <a:pt x="2193475" y="3969202"/>
                  <a:pt x="2198661" y="3976976"/>
                  <a:pt x="2197360" y="3984750"/>
                </a:cubicBezTo>
                <a:cubicBezTo>
                  <a:pt x="2196065" y="3991228"/>
                  <a:pt x="2189587" y="3996408"/>
                  <a:pt x="2183108" y="3996408"/>
                </a:cubicBezTo>
                <a:cubicBezTo>
                  <a:pt x="2182460" y="3996408"/>
                  <a:pt x="2181166" y="3996408"/>
                  <a:pt x="2180520" y="3996408"/>
                </a:cubicBezTo>
                <a:lnTo>
                  <a:pt x="1819948" y="3926030"/>
                </a:lnTo>
                <a:lnTo>
                  <a:pt x="1862382" y="4127247"/>
                </a:lnTo>
                <a:cubicBezTo>
                  <a:pt x="1863027" y="4129191"/>
                  <a:pt x="1861736" y="4131135"/>
                  <a:pt x="1859790" y="4131782"/>
                </a:cubicBezTo>
                <a:cubicBezTo>
                  <a:pt x="1859145" y="4131782"/>
                  <a:pt x="1859145" y="4131782"/>
                  <a:pt x="1859145" y="4131782"/>
                </a:cubicBezTo>
                <a:cubicBezTo>
                  <a:pt x="1857202" y="4131782"/>
                  <a:pt x="1855904" y="4130486"/>
                  <a:pt x="1855255" y="4129191"/>
                </a:cubicBezTo>
                <a:lnTo>
                  <a:pt x="1812086" y="3924497"/>
                </a:lnTo>
                <a:lnTo>
                  <a:pt x="1201556" y="3805329"/>
                </a:lnTo>
                <a:lnTo>
                  <a:pt x="961767" y="3912196"/>
                </a:lnTo>
                <a:cubicBezTo>
                  <a:pt x="961120" y="3912196"/>
                  <a:pt x="960473" y="3912196"/>
                  <a:pt x="959825" y="3912196"/>
                </a:cubicBezTo>
                <a:cubicBezTo>
                  <a:pt x="958530" y="3912196"/>
                  <a:pt x="957233" y="3911549"/>
                  <a:pt x="956586" y="3910251"/>
                </a:cubicBezTo>
                <a:cubicBezTo>
                  <a:pt x="955937" y="3908310"/>
                  <a:pt x="956586" y="3906367"/>
                  <a:pt x="958530" y="3905720"/>
                </a:cubicBezTo>
                <a:lnTo>
                  <a:pt x="1189230" y="3802924"/>
                </a:lnTo>
                <a:lnTo>
                  <a:pt x="652841" y="3698229"/>
                </a:lnTo>
                <a:lnTo>
                  <a:pt x="650843" y="3703476"/>
                </a:lnTo>
                <a:lnTo>
                  <a:pt x="889847" y="4042401"/>
                </a:lnTo>
                <a:cubicBezTo>
                  <a:pt x="891142" y="4044329"/>
                  <a:pt x="890495" y="4046273"/>
                  <a:pt x="889200" y="4047568"/>
                </a:cubicBezTo>
                <a:cubicBezTo>
                  <a:pt x="888551" y="4047568"/>
                  <a:pt x="887903" y="4048217"/>
                  <a:pt x="886607" y="4048217"/>
                </a:cubicBezTo>
                <a:cubicBezTo>
                  <a:pt x="885312" y="4048217"/>
                  <a:pt x="884016" y="4047568"/>
                  <a:pt x="883368" y="4046920"/>
                </a:cubicBezTo>
                <a:lnTo>
                  <a:pt x="647512" y="3712214"/>
                </a:lnTo>
                <a:lnTo>
                  <a:pt x="570300" y="3914855"/>
                </a:lnTo>
                <a:lnTo>
                  <a:pt x="722031" y="4031388"/>
                </a:lnTo>
                <a:cubicBezTo>
                  <a:pt x="723326" y="4032685"/>
                  <a:pt x="723972" y="4034627"/>
                  <a:pt x="722677" y="4036571"/>
                </a:cubicBezTo>
                <a:cubicBezTo>
                  <a:pt x="722031" y="4037219"/>
                  <a:pt x="720733" y="4037867"/>
                  <a:pt x="719438" y="4037867"/>
                </a:cubicBezTo>
                <a:cubicBezTo>
                  <a:pt x="718789" y="4037867"/>
                  <a:pt x="718143" y="4037867"/>
                  <a:pt x="717494" y="4037219"/>
                </a:cubicBezTo>
                <a:lnTo>
                  <a:pt x="567554" y="3922062"/>
                </a:lnTo>
                <a:lnTo>
                  <a:pt x="524416" y="4035276"/>
                </a:lnTo>
                <a:cubicBezTo>
                  <a:pt x="523768" y="4036573"/>
                  <a:pt x="522472" y="4037868"/>
                  <a:pt x="521177" y="4037868"/>
                </a:cubicBezTo>
                <a:cubicBezTo>
                  <a:pt x="520528" y="4037868"/>
                  <a:pt x="520528" y="4037868"/>
                  <a:pt x="519880" y="4037868"/>
                </a:cubicBezTo>
                <a:cubicBezTo>
                  <a:pt x="517937" y="4037220"/>
                  <a:pt x="517289" y="4035276"/>
                  <a:pt x="517937" y="4033333"/>
                </a:cubicBezTo>
                <a:lnTo>
                  <a:pt x="561956" y="3917764"/>
                </a:lnTo>
                <a:lnTo>
                  <a:pt x="0" y="3486160"/>
                </a:lnTo>
                <a:lnTo>
                  <a:pt x="0" y="3477639"/>
                </a:lnTo>
                <a:lnTo>
                  <a:pt x="888" y="3477528"/>
                </a:lnTo>
                <a:lnTo>
                  <a:pt x="564702" y="3910555"/>
                </a:lnTo>
                <a:lnTo>
                  <a:pt x="642797" y="3705520"/>
                </a:lnTo>
                <a:lnTo>
                  <a:pt x="635236" y="3694792"/>
                </a:lnTo>
                <a:lnTo>
                  <a:pt x="361789" y="3641420"/>
                </a:lnTo>
                <a:cubicBezTo>
                  <a:pt x="354015" y="3640124"/>
                  <a:pt x="348832" y="3632351"/>
                  <a:pt x="350127" y="3624577"/>
                </a:cubicBezTo>
                <a:cubicBezTo>
                  <a:pt x="351424" y="3616804"/>
                  <a:pt x="359199" y="3611622"/>
                  <a:pt x="366974" y="3612918"/>
                </a:cubicBezTo>
                <a:lnTo>
                  <a:pt x="611124" y="3660571"/>
                </a:lnTo>
                <a:lnTo>
                  <a:pt x="58558" y="2876388"/>
                </a:lnTo>
                <a:cubicBezTo>
                  <a:pt x="57263" y="2874440"/>
                  <a:pt x="57910" y="2872497"/>
                  <a:pt x="59204" y="2871203"/>
                </a:cubicBezTo>
                <a:cubicBezTo>
                  <a:pt x="61149" y="2869906"/>
                  <a:pt x="63093" y="2870554"/>
                  <a:pt x="64389" y="2871851"/>
                </a:cubicBezTo>
                <a:lnTo>
                  <a:pt x="622097" y="3662713"/>
                </a:lnTo>
                <a:lnTo>
                  <a:pt x="656542" y="3669436"/>
                </a:lnTo>
                <a:lnTo>
                  <a:pt x="782644" y="3338367"/>
                </a:lnTo>
                <a:lnTo>
                  <a:pt x="163521" y="2751361"/>
                </a:lnTo>
                <a:cubicBezTo>
                  <a:pt x="162225" y="2750066"/>
                  <a:pt x="162225" y="2747476"/>
                  <a:pt x="163521" y="2746180"/>
                </a:cubicBezTo>
                <a:cubicBezTo>
                  <a:pt x="164816" y="2744885"/>
                  <a:pt x="167408" y="2744885"/>
                  <a:pt x="168704" y="2746180"/>
                </a:cubicBezTo>
                <a:lnTo>
                  <a:pt x="785332" y="3331308"/>
                </a:lnTo>
                <a:lnTo>
                  <a:pt x="930097" y="2951240"/>
                </a:lnTo>
                <a:lnTo>
                  <a:pt x="730837" y="2697080"/>
                </a:lnTo>
                <a:lnTo>
                  <a:pt x="660480" y="2875737"/>
                </a:lnTo>
                <a:cubicBezTo>
                  <a:pt x="659832" y="2877034"/>
                  <a:pt x="658536" y="2877684"/>
                  <a:pt x="657242" y="2877684"/>
                </a:cubicBezTo>
                <a:cubicBezTo>
                  <a:pt x="656592" y="2877684"/>
                  <a:pt x="656592" y="2877684"/>
                  <a:pt x="655946" y="2877684"/>
                </a:cubicBezTo>
                <a:cubicBezTo>
                  <a:pt x="654002" y="2877034"/>
                  <a:pt x="653353" y="2875088"/>
                  <a:pt x="654002" y="2873146"/>
                </a:cubicBezTo>
                <a:lnTo>
                  <a:pt x="725845" y="2690713"/>
                </a:lnTo>
                <a:lnTo>
                  <a:pt x="341819" y="2200862"/>
                </a:lnTo>
                <a:lnTo>
                  <a:pt x="0" y="2363147"/>
                </a:lnTo>
                <a:lnTo>
                  <a:pt x="0" y="2330743"/>
                </a:lnTo>
                <a:lnTo>
                  <a:pt x="323306" y="2177246"/>
                </a:lnTo>
                <a:lnTo>
                  <a:pt x="142139" y="1946162"/>
                </a:lnTo>
                <a:cubicBezTo>
                  <a:pt x="140844" y="1944866"/>
                  <a:pt x="141492" y="1942275"/>
                  <a:pt x="142787" y="1940980"/>
                </a:cubicBezTo>
                <a:cubicBezTo>
                  <a:pt x="144083" y="1939683"/>
                  <a:pt x="146674" y="1940332"/>
                  <a:pt x="147971" y="1941627"/>
                </a:cubicBezTo>
                <a:lnTo>
                  <a:pt x="330193" y="2173977"/>
                </a:lnTo>
                <a:lnTo>
                  <a:pt x="1067129" y="1824106"/>
                </a:lnTo>
                <a:lnTo>
                  <a:pt x="1069665" y="1817663"/>
                </a:lnTo>
                <a:lnTo>
                  <a:pt x="688763" y="1629626"/>
                </a:lnTo>
                <a:lnTo>
                  <a:pt x="0" y="1999433"/>
                </a:lnTo>
                <a:lnTo>
                  <a:pt x="0" y="1990272"/>
                </a:lnTo>
                <a:lnTo>
                  <a:pt x="680090" y="1625344"/>
                </a:lnTo>
                <a:lnTo>
                  <a:pt x="0" y="1289603"/>
                </a:lnTo>
                <a:lnTo>
                  <a:pt x="0" y="1280946"/>
                </a:lnTo>
                <a:lnTo>
                  <a:pt x="688255" y="1620963"/>
                </a:lnTo>
                <a:lnTo>
                  <a:pt x="944041" y="1483708"/>
                </a:lnTo>
                <a:lnTo>
                  <a:pt x="925237" y="1396563"/>
                </a:lnTo>
                <a:lnTo>
                  <a:pt x="739526" y="1352129"/>
                </a:lnTo>
                <a:cubicBezTo>
                  <a:pt x="737582" y="1351481"/>
                  <a:pt x="736287" y="1349539"/>
                  <a:pt x="736935" y="1347595"/>
                </a:cubicBezTo>
                <a:cubicBezTo>
                  <a:pt x="737582" y="1345651"/>
                  <a:pt x="739526" y="1344357"/>
                  <a:pt x="741470" y="1345004"/>
                </a:cubicBezTo>
                <a:lnTo>
                  <a:pt x="923512" y="1388570"/>
                </a:lnTo>
                <a:lnTo>
                  <a:pt x="889119" y="1229189"/>
                </a:lnTo>
                <a:lnTo>
                  <a:pt x="615710" y="823593"/>
                </a:lnTo>
                <a:lnTo>
                  <a:pt x="317627" y="857317"/>
                </a:lnTo>
                <a:lnTo>
                  <a:pt x="0" y="1233434"/>
                </a:lnTo>
                <a:lnTo>
                  <a:pt x="0" y="1187793"/>
                </a:lnTo>
                <a:lnTo>
                  <a:pt x="275012" y="862137"/>
                </a:lnTo>
                <a:lnTo>
                  <a:pt x="9314" y="892197"/>
                </a:lnTo>
                <a:cubicBezTo>
                  <a:pt x="7370" y="892197"/>
                  <a:pt x="6073" y="890902"/>
                  <a:pt x="5426" y="888958"/>
                </a:cubicBezTo>
                <a:cubicBezTo>
                  <a:pt x="5426" y="887015"/>
                  <a:pt x="6721" y="885071"/>
                  <a:pt x="8665" y="885071"/>
                </a:cubicBezTo>
                <a:lnTo>
                  <a:pt x="281733" y="854178"/>
                </a:lnTo>
                <a:lnTo>
                  <a:pt x="478923" y="620676"/>
                </a:lnTo>
                <a:lnTo>
                  <a:pt x="422445" y="536891"/>
                </a:lnTo>
                <a:lnTo>
                  <a:pt x="188788" y="682963"/>
                </a:lnTo>
                <a:cubicBezTo>
                  <a:pt x="186844" y="684258"/>
                  <a:pt x="184901" y="683610"/>
                  <a:pt x="183605" y="681666"/>
                </a:cubicBezTo>
                <a:cubicBezTo>
                  <a:pt x="182309" y="679724"/>
                  <a:pt x="182958" y="677780"/>
                  <a:pt x="184901" y="676484"/>
                </a:cubicBezTo>
                <a:lnTo>
                  <a:pt x="418173" y="530554"/>
                </a:lnTo>
                <a:lnTo>
                  <a:pt x="192212" y="195347"/>
                </a:lnTo>
                <a:lnTo>
                  <a:pt x="0" y="215789"/>
                </a:lnTo>
                <a:lnTo>
                  <a:pt x="0" y="186340"/>
                </a:lnTo>
                <a:lnTo>
                  <a:pt x="173682" y="167861"/>
                </a:lnTo>
                <a:close/>
              </a:path>
            </a:pathLst>
          </a:cu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E399614-6ADA-AB47-2672-874F24415E37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5" name="Заголовок 13">
            <a:extLst>
              <a:ext uri="{FF2B5EF4-FFF2-40B4-BE49-F238E27FC236}">
                <a16:creationId xmlns:a16="http://schemas.microsoft.com/office/drawing/2014/main" id="{C8CC9266-4C0E-2B51-0AE4-C9F19A5C5F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49" y="597727"/>
            <a:ext cx="3207075" cy="1215305"/>
          </a:xfrm>
          <a:prstGeom prst="rect">
            <a:avLst/>
          </a:prstGeom>
          <a:solidFill>
            <a:schemeClr val="tx2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bg1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6" name="Треугольник 5">
            <a:extLst>
              <a:ext uri="{FF2B5EF4-FFF2-40B4-BE49-F238E27FC236}">
                <a16:creationId xmlns:a16="http://schemas.microsoft.com/office/drawing/2014/main" id="{7D866CEB-A4BE-4226-2262-65AB07D8738D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rgbClr val="006A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3998BDC-3D53-602C-6304-A20FE164B605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олилиния 10">
            <a:extLst>
              <a:ext uri="{FF2B5EF4-FFF2-40B4-BE49-F238E27FC236}">
                <a16:creationId xmlns:a16="http://schemas.microsoft.com/office/drawing/2014/main" id="{3815F33C-89D2-DA73-7CF4-79F4A81FFAFD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94CF46-DA64-9497-2FE1-9867F2A8C868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445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кремовы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5673E874-EB23-4A9B-8C36-3C38A0EFDAA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4"/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7" name="Треугольник 6">
            <a:extLst>
              <a:ext uri="{FF2B5EF4-FFF2-40B4-BE49-F238E27FC236}">
                <a16:creationId xmlns:a16="http://schemas.microsoft.com/office/drawing/2014/main" id="{0252036D-2B7B-D93A-A402-AA55E2836C17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86998C5-D80B-C5F6-9D8D-A82DFF19570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3">
            <a:extLst>
              <a:ext uri="{FF2B5EF4-FFF2-40B4-BE49-F238E27FC236}">
                <a16:creationId xmlns:a16="http://schemas.microsoft.com/office/drawing/2014/main" id="{C2591E54-306E-F2D4-24C7-2C3C4313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50" y="597727"/>
            <a:ext cx="3207075" cy="1215305"/>
          </a:xfrm>
          <a:prstGeom prst="rect">
            <a:avLst/>
          </a:prstGeom>
          <a:solidFill>
            <a:schemeClr val="accent1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bg1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65667B-D912-E6B7-49BD-801C966FBEF8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4A789C60-DE5C-47FB-65C7-99DE82A58840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bg1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4518C9-9DC3-A6D0-307E-7AEDD92A72F0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27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 белы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5673E874-EB23-4A9B-8C36-3C38A0EFDAAF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5057926 w 12192000"/>
              <a:gd name="connsiteY0" fmla="*/ 6761063 h 6858000"/>
              <a:gd name="connsiteX1" fmla="*/ 5059870 w 12192000"/>
              <a:gd name="connsiteY1" fmla="*/ 6765598 h 6858000"/>
              <a:gd name="connsiteX2" fmla="*/ 5023150 w 12192000"/>
              <a:gd name="connsiteY2" fmla="*/ 6858000 h 6858000"/>
              <a:gd name="connsiteX3" fmla="*/ 5015642 w 12192000"/>
              <a:gd name="connsiteY3" fmla="*/ 6858000 h 6858000"/>
              <a:gd name="connsiteX4" fmla="*/ 5053391 w 12192000"/>
              <a:gd name="connsiteY4" fmla="*/ 6763006 h 6858000"/>
              <a:gd name="connsiteX5" fmla="*/ 5057926 w 12192000"/>
              <a:gd name="connsiteY5" fmla="*/ 6761063 h 6858000"/>
              <a:gd name="connsiteX6" fmla="*/ 11312370 w 12192000"/>
              <a:gd name="connsiteY6" fmla="*/ 6747460 h 6858000"/>
              <a:gd name="connsiteX7" fmla="*/ 11317553 w 12192000"/>
              <a:gd name="connsiteY7" fmla="*/ 6748755 h 6858000"/>
              <a:gd name="connsiteX8" fmla="*/ 11391514 w 12192000"/>
              <a:gd name="connsiteY8" fmla="*/ 6858000 h 6858000"/>
              <a:gd name="connsiteX9" fmla="*/ 11382404 w 12192000"/>
              <a:gd name="connsiteY9" fmla="*/ 6858000 h 6858000"/>
              <a:gd name="connsiteX10" fmla="*/ 11311074 w 12192000"/>
              <a:gd name="connsiteY10" fmla="*/ 6752642 h 6858000"/>
              <a:gd name="connsiteX11" fmla="*/ 11312370 w 12192000"/>
              <a:gd name="connsiteY11" fmla="*/ 6747460 h 6858000"/>
              <a:gd name="connsiteX12" fmla="*/ 5423003 w 12192000"/>
              <a:gd name="connsiteY12" fmla="*/ 6606612 h 6858000"/>
              <a:gd name="connsiteX13" fmla="*/ 5434872 w 12192000"/>
              <a:gd name="connsiteY13" fmla="*/ 6668136 h 6858000"/>
              <a:gd name="connsiteX14" fmla="*/ 5445501 w 12192000"/>
              <a:gd name="connsiteY14" fmla="*/ 6642610 h 6858000"/>
              <a:gd name="connsiteX15" fmla="*/ 9002296 w 12192000"/>
              <a:gd name="connsiteY15" fmla="*/ 6599986 h 6858000"/>
              <a:gd name="connsiteX16" fmla="*/ 8297226 w 12192000"/>
              <a:gd name="connsiteY16" fmla="*/ 6766327 h 6858000"/>
              <a:gd name="connsiteX17" fmla="*/ 8314576 w 12192000"/>
              <a:gd name="connsiteY17" fmla="*/ 6854328 h 6858000"/>
              <a:gd name="connsiteX18" fmla="*/ 9092609 w 12192000"/>
              <a:gd name="connsiteY18" fmla="*/ 6757890 h 6858000"/>
              <a:gd name="connsiteX19" fmla="*/ 1648534 w 12192000"/>
              <a:gd name="connsiteY19" fmla="*/ 6573203 h 6858000"/>
              <a:gd name="connsiteX20" fmla="*/ 1653071 w 12192000"/>
              <a:gd name="connsiteY20" fmla="*/ 6575794 h 6858000"/>
              <a:gd name="connsiteX21" fmla="*/ 1712582 w 12192000"/>
              <a:gd name="connsiteY21" fmla="*/ 6858000 h 6858000"/>
              <a:gd name="connsiteX22" fmla="*/ 1705044 w 12192000"/>
              <a:gd name="connsiteY22" fmla="*/ 6858000 h 6858000"/>
              <a:gd name="connsiteX23" fmla="*/ 1645943 w 12192000"/>
              <a:gd name="connsiteY23" fmla="*/ 6577738 h 6858000"/>
              <a:gd name="connsiteX24" fmla="*/ 1648534 w 12192000"/>
              <a:gd name="connsiteY24" fmla="*/ 6573203 h 6858000"/>
              <a:gd name="connsiteX25" fmla="*/ 9161169 w 12192000"/>
              <a:gd name="connsiteY25" fmla="*/ 6562505 h 6858000"/>
              <a:gd name="connsiteX26" fmla="*/ 9009962 w 12192000"/>
              <a:gd name="connsiteY26" fmla="*/ 6598178 h 6858000"/>
              <a:gd name="connsiteX27" fmla="*/ 9100735 w 12192000"/>
              <a:gd name="connsiteY27" fmla="*/ 6756883 h 6858000"/>
              <a:gd name="connsiteX28" fmla="*/ 9191240 w 12192000"/>
              <a:gd name="connsiteY28" fmla="*/ 6745665 h 6858000"/>
              <a:gd name="connsiteX29" fmla="*/ 9805291 w 12192000"/>
              <a:gd name="connsiteY29" fmla="*/ 6518787 h 6858000"/>
              <a:gd name="connsiteX30" fmla="*/ 9823431 w 12192000"/>
              <a:gd name="connsiteY30" fmla="*/ 6529153 h 6858000"/>
              <a:gd name="connsiteX31" fmla="*/ 9912546 w 12192000"/>
              <a:gd name="connsiteY31" fmla="*/ 6858000 h 6858000"/>
              <a:gd name="connsiteX32" fmla="*/ 9881932 w 12192000"/>
              <a:gd name="connsiteY32" fmla="*/ 6858000 h 6858000"/>
              <a:gd name="connsiteX33" fmla="*/ 9794924 w 12192000"/>
              <a:gd name="connsiteY33" fmla="*/ 6536927 h 6858000"/>
              <a:gd name="connsiteX34" fmla="*/ 9805291 w 12192000"/>
              <a:gd name="connsiteY34" fmla="*/ 6518787 h 6858000"/>
              <a:gd name="connsiteX35" fmla="*/ 9479738 w 12192000"/>
              <a:gd name="connsiteY35" fmla="*/ 6487348 h 6858000"/>
              <a:gd name="connsiteX36" fmla="*/ 9168133 w 12192000"/>
              <a:gd name="connsiteY36" fmla="*/ 6560862 h 6858000"/>
              <a:gd name="connsiteX37" fmla="*/ 9198330 w 12192000"/>
              <a:gd name="connsiteY37" fmla="*/ 6744786 h 6858000"/>
              <a:gd name="connsiteX38" fmla="*/ 9391925 w 12192000"/>
              <a:gd name="connsiteY38" fmla="*/ 6720790 h 6858000"/>
              <a:gd name="connsiteX39" fmla="*/ 8213410 w 12192000"/>
              <a:gd name="connsiteY39" fmla="*/ 6379282 h 6858000"/>
              <a:gd name="connsiteX40" fmla="*/ 7940248 w 12192000"/>
              <a:gd name="connsiteY40" fmla="*/ 6566274 h 6858000"/>
              <a:gd name="connsiteX41" fmla="*/ 7995590 w 12192000"/>
              <a:gd name="connsiteY41" fmla="*/ 6656119 h 6858000"/>
              <a:gd name="connsiteX42" fmla="*/ 8115496 w 12192000"/>
              <a:gd name="connsiteY42" fmla="*/ 6500650 h 6858000"/>
              <a:gd name="connsiteX43" fmla="*/ 8125377 w 12192000"/>
              <a:gd name="connsiteY43" fmla="*/ 6494983 h 6858000"/>
              <a:gd name="connsiteX44" fmla="*/ 8136230 w 12192000"/>
              <a:gd name="connsiteY44" fmla="*/ 6498059 h 6858000"/>
              <a:gd name="connsiteX45" fmla="*/ 8138822 w 12192000"/>
              <a:gd name="connsiteY45" fmla="*/ 6518789 h 6858000"/>
              <a:gd name="connsiteX46" fmla="*/ 8012160 w 12192000"/>
              <a:gd name="connsiteY46" fmla="*/ 6683018 h 6858000"/>
              <a:gd name="connsiteX47" fmla="*/ 8076984 w 12192000"/>
              <a:gd name="connsiteY47" fmla="*/ 6788255 h 6858000"/>
              <a:gd name="connsiteX48" fmla="*/ 8284392 w 12192000"/>
              <a:gd name="connsiteY48" fmla="*/ 6739323 h 6858000"/>
              <a:gd name="connsiteX49" fmla="*/ 59172 w 12192000"/>
              <a:gd name="connsiteY49" fmla="*/ 6312142 h 6858000"/>
              <a:gd name="connsiteX50" fmla="*/ 64356 w 12192000"/>
              <a:gd name="connsiteY50" fmla="*/ 6312790 h 6858000"/>
              <a:gd name="connsiteX51" fmla="*/ 448828 w 12192000"/>
              <a:gd name="connsiteY51" fmla="*/ 6858000 h 6858000"/>
              <a:gd name="connsiteX52" fmla="*/ 439501 w 12192000"/>
              <a:gd name="connsiteY52" fmla="*/ 6858000 h 6858000"/>
              <a:gd name="connsiteX53" fmla="*/ 58525 w 12192000"/>
              <a:gd name="connsiteY53" fmla="*/ 6317325 h 6858000"/>
              <a:gd name="connsiteX54" fmla="*/ 59172 w 12192000"/>
              <a:gd name="connsiteY54" fmla="*/ 6312142 h 6858000"/>
              <a:gd name="connsiteX55" fmla="*/ 10223649 w 12192000"/>
              <a:gd name="connsiteY55" fmla="*/ 6311844 h 6858000"/>
              <a:gd name="connsiteX56" fmla="*/ 9851744 w 12192000"/>
              <a:gd name="connsiteY56" fmla="*/ 6399584 h 6858000"/>
              <a:gd name="connsiteX57" fmla="*/ 10214860 w 12192000"/>
              <a:gd name="connsiteY57" fmla="*/ 6658860 h 6858000"/>
              <a:gd name="connsiteX58" fmla="*/ 10396330 w 12192000"/>
              <a:gd name="connsiteY58" fmla="*/ 6468546 h 6858000"/>
              <a:gd name="connsiteX59" fmla="*/ 9587713 w 12192000"/>
              <a:gd name="connsiteY59" fmla="*/ 6220126 h 6858000"/>
              <a:gd name="connsiteX60" fmla="*/ 9500315 w 12192000"/>
              <a:gd name="connsiteY60" fmla="*/ 6452462 h 6858000"/>
              <a:gd name="connsiteX61" fmla="*/ 9810586 w 12192000"/>
              <a:gd name="connsiteY61" fmla="*/ 6379263 h 6858000"/>
              <a:gd name="connsiteX62" fmla="*/ 5340600 w 12192000"/>
              <a:gd name="connsiteY62" fmla="*/ 6218344 h 6858000"/>
              <a:gd name="connsiteX63" fmla="*/ 5208199 w 12192000"/>
              <a:gd name="connsiteY63" fmla="*/ 6248629 h 6858000"/>
              <a:gd name="connsiteX64" fmla="*/ 5408173 w 12192000"/>
              <a:gd name="connsiteY64" fmla="*/ 6568626 h 6858000"/>
              <a:gd name="connsiteX65" fmla="*/ 6579006 w 12192000"/>
              <a:gd name="connsiteY65" fmla="*/ 6158984 h 6858000"/>
              <a:gd name="connsiteX66" fmla="*/ 6423826 w 12192000"/>
              <a:gd name="connsiteY66" fmla="*/ 6315991 h 6858000"/>
              <a:gd name="connsiteX67" fmla="*/ 6821362 w 12192000"/>
              <a:gd name="connsiteY67" fmla="*/ 6577516 h 6858000"/>
              <a:gd name="connsiteX68" fmla="*/ 6977032 w 12192000"/>
              <a:gd name="connsiteY68" fmla="*/ 6490160 h 6858000"/>
              <a:gd name="connsiteX69" fmla="*/ 5651771 w 12192000"/>
              <a:gd name="connsiteY69" fmla="*/ 6147166 h 6858000"/>
              <a:gd name="connsiteX70" fmla="*/ 5347785 w 12192000"/>
              <a:gd name="connsiteY70" fmla="*/ 6216700 h 6858000"/>
              <a:gd name="connsiteX71" fmla="*/ 5419027 w 12192000"/>
              <a:gd name="connsiteY71" fmla="*/ 6585992 h 6858000"/>
              <a:gd name="connsiteX72" fmla="*/ 5449062 w 12192000"/>
              <a:gd name="connsiteY72" fmla="*/ 6634055 h 6858000"/>
              <a:gd name="connsiteX73" fmla="*/ 8166673 w 12192000"/>
              <a:gd name="connsiteY73" fmla="*/ 6142225 h 6858000"/>
              <a:gd name="connsiteX74" fmla="*/ 7711694 w 12192000"/>
              <a:gd name="connsiteY74" fmla="*/ 6195236 h 6858000"/>
              <a:gd name="connsiteX75" fmla="*/ 7936339 w 12192000"/>
              <a:gd name="connsiteY75" fmla="*/ 6559930 h 6858000"/>
              <a:gd name="connsiteX76" fmla="*/ 8211825 w 12192000"/>
              <a:gd name="connsiteY76" fmla="*/ 6371247 h 6858000"/>
              <a:gd name="connsiteX77" fmla="*/ 11092722 w 12192000"/>
              <a:gd name="connsiteY77" fmla="*/ 6141773 h 6858000"/>
              <a:gd name="connsiteX78" fmla="*/ 11097905 w 12192000"/>
              <a:gd name="connsiteY78" fmla="*/ 6142421 h 6858000"/>
              <a:gd name="connsiteX79" fmla="*/ 11683502 w 12192000"/>
              <a:gd name="connsiteY79" fmla="*/ 6858000 h 6858000"/>
              <a:gd name="connsiteX80" fmla="*/ 11674428 w 12192000"/>
              <a:gd name="connsiteY80" fmla="*/ 6858000 h 6858000"/>
              <a:gd name="connsiteX81" fmla="*/ 11092074 w 12192000"/>
              <a:gd name="connsiteY81" fmla="*/ 6146956 h 6858000"/>
              <a:gd name="connsiteX82" fmla="*/ 11092722 w 12192000"/>
              <a:gd name="connsiteY82" fmla="*/ 6141773 h 6858000"/>
              <a:gd name="connsiteX83" fmla="*/ 2090797 w 12192000"/>
              <a:gd name="connsiteY83" fmla="*/ 6103967 h 6858000"/>
              <a:gd name="connsiteX84" fmla="*/ 2219679 w 12192000"/>
              <a:gd name="connsiteY84" fmla="*/ 6784711 h 6858000"/>
              <a:gd name="connsiteX85" fmla="*/ 2886485 w 12192000"/>
              <a:gd name="connsiteY85" fmla="*/ 6487596 h 6858000"/>
              <a:gd name="connsiteX86" fmla="*/ 2077037 w 12192000"/>
              <a:gd name="connsiteY86" fmla="*/ 6070875 h 6858000"/>
              <a:gd name="connsiteX87" fmla="*/ 2062547 w 12192000"/>
              <a:gd name="connsiteY87" fmla="*/ 6081658 h 6858000"/>
              <a:gd name="connsiteX88" fmla="*/ 2080737 w 12192000"/>
              <a:gd name="connsiteY88" fmla="*/ 6090429 h 6858000"/>
              <a:gd name="connsiteX89" fmla="*/ 8689614 w 12192000"/>
              <a:gd name="connsiteY89" fmla="*/ 6053297 h 6858000"/>
              <a:gd name="connsiteX90" fmla="*/ 8220026 w 12192000"/>
              <a:gd name="connsiteY90" fmla="*/ 6374753 h 6858000"/>
              <a:gd name="connsiteX91" fmla="*/ 8291569 w 12192000"/>
              <a:gd name="connsiteY91" fmla="*/ 6737631 h 6858000"/>
              <a:gd name="connsiteX92" fmla="*/ 8987161 w 12192000"/>
              <a:gd name="connsiteY92" fmla="*/ 6573526 h 6858000"/>
              <a:gd name="connsiteX93" fmla="*/ 6367923 w 12192000"/>
              <a:gd name="connsiteY93" fmla="*/ 5983353 h 6858000"/>
              <a:gd name="connsiteX94" fmla="*/ 6034220 w 12192000"/>
              <a:gd name="connsiteY94" fmla="*/ 6059685 h 6858000"/>
              <a:gd name="connsiteX95" fmla="*/ 6417580 w 12192000"/>
              <a:gd name="connsiteY95" fmla="*/ 6311883 h 6858000"/>
              <a:gd name="connsiteX96" fmla="*/ 6573351 w 12192000"/>
              <a:gd name="connsiteY96" fmla="*/ 6154279 h 6858000"/>
              <a:gd name="connsiteX97" fmla="*/ 5765489 w 12192000"/>
              <a:gd name="connsiteY97" fmla="*/ 5891932 h 6858000"/>
              <a:gd name="connsiteX98" fmla="*/ 5673769 w 12192000"/>
              <a:gd name="connsiteY98" fmla="*/ 6112149 h 6858000"/>
              <a:gd name="connsiteX99" fmla="*/ 5990209 w 12192000"/>
              <a:gd name="connsiteY99" fmla="*/ 6039766 h 6858000"/>
              <a:gd name="connsiteX100" fmla="*/ 9723833 w 12192000"/>
              <a:gd name="connsiteY100" fmla="*/ 5858275 h 6858000"/>
              <a:gd name="connsiteX101" fmla="*/ 9590402 w 12192000"/>
              <a:gd name="connsiteY101" fmla="*/ 6212978 h 6858000"/>
              <a:gd name="connsiteX102" fmla="*/ 9820132 w 12192000"/>
              <a:gd name="connsiteY102" fmla="*/ 6377011 h 6858000"/>
              <a:gd name="connsiteX103" fmla="*/ 10197384 w 12192000"/>
              <a:gd name="connsiteY103" fmla="*/ 6288010 h 6858000"/>
              <a:gd name="connsiteX104" fmla="*/ 2034102 w 12192000"/>
              <a:gd name="connsiteY104" fmla="*/ 5844104 h 6858000"/>
              <a:gd name="connsiteX105" fmla="*/ 1888517 w 12192000"/>
              <a:gd name="connsiteY105" fmla="*/ 5997754 h 6858000"/>
              <a:gd name="connsiteX106" fmla="*/ 2032384 w 12192000"/>
              <a:gd name="connsiteY106" fmla="*/ 6067117 h 6858000"/>
              <a:gd name="connsiteX107" fmla="*/ 2070898 w 12192000"/>
              <a:gd name="connsiteY107" fmla="*/ 6038455 h 6858000"/>
              <a:gd name="connsiteX108" fmla="*/ 9038371 w 12192000"/>
              <a:gd name="connsiteY108" fmla="*/ 5814556 h 6858000"/>
              <a:gd name="connsiteX109" fmla="*/ 8695867 w 12192000"/>
              <a:gd name="connsiteY109" fmla="*/ 6049016 h 6858000"/>
              <a:gd name="connsiteX110" fmla="*/ 8994829 w 12192000"/>
              <a:gd name="connsiteY110" fmla="*/ 6571717 h 6858000"/>
              <a:gd name="connsiteX111" fmla="*/ 9156423 w 12192000"/>
              <a:gd name="connsiteY111" fmla="*/ 6533594 h 6858000"/>
              <a:gd name="connsiteX112" fmla="*/ 4895717 w 12192000"/>
              <a:gd name="connsiteY112" fmla="*/ 5762855 h 6858000"/>
              <a:gd name="connsiteX113" fmla="*/ 4421376 w 12192000"/>
              <a:gd name="connsiteY113" fmla="*/ 6054512 h 6858000"/>
              <a:gd name="connsiteX114" fmla="*/ 4489102 w 12192000"/>
              <a:gd name="connsiteY114" fmla="*/ 6383132 h 6858000"/>
              <a:gd name="connsiteX115" fmla="*/ 5184010 w 12192000"/>
              <a:gd name="connsiteY115" fmla="*/ 6224178 h 6858000"/>
              <a:gd name="connsiteX116" fmla="*/ 5892253 w 12192000"/>
              <a:gd name="connsiteY116" fmla="*/ 5587573 h 6858000"/>
              <a:gd name="connsiteX117" fmla="*/ 5768443 w 12192000"/>
              <a:gd name="connsiteY117" fmla="*/ 5884839 h 6858000"/>
              <a:gd name="connsiteX118" fmla="*/ 6000399 w 12192000"/>
              <a:gd name="connsiteY118" fmla="*/ 6037435 h 6858000"/>
              <a:gd name="connsiteX119" fmla="*/ 6339655 w 12192000"/>
              <a:gd name="connsiteY119" fmla="*/ 5959833 h 6858000"/>
              <a:gd name="connsiteX120" fmla="*/ 5214874 w 12192000"/>
              <a:gd name="connsiteY120" fmla="*/ 5566614 h 6858000"/>
              <a:gd name="connsiteX121" fmla="*/ 4902151 w 12192000"/>
              <a:gd name="connsiteY121" fmla="*/ 5758897 h 6858000"/>
              <a:gd name="connsiteX122" fmla="*/ 5191804 w 12192000"/>
              <a:gd name="connsiteY122" fmla="*/ 6222396 h 6858000"/>
              <a:gd name="connsiteX123" fmla="*/ 5335060 w 12192000"/>
              <a:gd name="connsiteY123" fmla="*/ 6189627 h 6858000"/>
              <a:gd name="connsiteX124" fmla="*/ 9401631 w 12192000"/>
              <a:gd name="connsiteY124" fmla="*/ 5565886 h 6858000"/>
              <a:gd name="connsiteX125" fmla="*/ 9044873 w 12192000"/>
              <a:gd name="connsiteY125" fmla="*/ 5810105 h 6858000"/>
              <a:gd name="connsiteX126" fmla="*/ 9163386 w 12192000"/>
              <a:gd name="connsiteY126" fmla="*/ 6531950 h 6858000"/>
              <a:gd name="connsiteX127" fmla="*/ 9492135 w 12192000"/>
              <a:gd name="connsiteY127" fmla="*/ 6454392 h 6858000"/>
              <a:gd name="connsiteX128" fmla="*/ 9581838 w 12192000"/>
              <a:gd name="connsiteY128" fmla="*/ 6215930 h 6858000"/>
              <a:gd name="connsiteX129" fmla="*/ 9326473 w 12192000"/>
              <a:gd name="connsiteY129" fmla="*/ 6033592 h 6858000"/>
              <a:gd name="connsiteX130" fmla="*/ 9325825 w 12192000"/>
              <a:gd name="connsiteY130" fmla="*/ 6028409 h 6858000"/>
              <a:gd name="connsiteX131" fmla="*/ 9331008 w 12192000"/>
              <a:gd name="connsiteY131" fmla="*/ 6027761 h 6858000"/>
              <a:gd name="connsiteX132" fmla="*/ 9584527 w 12192000"/>
              <a:gd name="connsiteY132" fmla="*/ 6208783 h 6858000"/>
              <a:gd name="connsiteX133" fmla="*/ 9718275 w 12192000"/>
              <a:gd name="connsiteY133" fmla="*/ 5853231 h 6858000"/>
              <a:gd name="connsiteX134" fmla="*/ 6688124 w 12192000"/>
              <a:gd name="connsiteY134" fmla="*/ 5520227 h 6858000"/>
              <a:gd name="connsiteX135" fmla="*/ 6635298 w 12192000"/>
              <a:gd name="connsiteY135" fmla="*/ 5575695 h 6858000"/>
              <a:gd name="connsiteX136" fmla="*/ 6736308 w 12192000"/>
              <a:gd name="connsiteY136" fmla="*/ 5597707 h 6858000"/>
              <a:gd name="connsiteX137" fmla="*/ 12095714 w 12192000"/>
              <a:gd name="connsiteY137" fmla="*/ 5363776 h 6858000"/>
              <a:gd name="connsiteX138" fmla="*/ 12100897 w 12192000"/>
              <a:gd name="connsiteY138" fmla="*/ 5363776 h 6858000"/>
              <a:gd name="connsiteX139" fmla="*/ 12192000 w 12192000"/>
              <a:gd name="connsiteY139" fmla="*/ 5458249 h 6858000"/>
              <a:gd name="connsiteX140" fmla="*/ 12192000 w 12192000"/>
              <a:gd name="connsiteY140" fmla="*/ 5468804 h 6858000"/>
              <a:gd name="connsiteX141" fmla="*/ 12095714 w 12192000"/>
              <a:gd name="connsiteY141" fmla="*/ 5368957 h 6858000"/>
              <a:gd name="connsiteX142" fmla="*/ 12095714 w 12192000"/>
              <a:gd name="connsiteY142" fmla="*/ 5363776 h 6858000"/>
              <a:gd name="connsiteX143" fmla="*/ 5589339 w 12192000"/>
              <a:gd name="connsiteY143" fmla="*/ 5336367 h 6858000"/>
              <a:gd name="connsiteX144" fmla="*/ 5221582 w 12192000"/>
              <a:gd name="connsiteY144" fmla="*/ 5562489 h 6858000"/>
              <a:gd name="connsiteX145" fmla="*/ 5342246 w 12192000"/>
              <a:gd name="connsiteY145" fmla="*/ 6187982 h 6858000"/>
              <a:gd name="connsiteX146" fmla="*/ 5665569 w 12192000"/>
              <a:gd name="connsiteY146" fmla="*/ 6114025 h 6858000"/>
              <a:gd name="connsiteX147" fmla="*/ 5759637 w 12192000"/>
              <a:gd name="connsiteY147" fmla="*/ 5888081 h 6858000"/>
              <a:gd name="connsiteX148" fmla="*/ 5587932 w 12192000"/>
              <a:gd name="connsiteY148" fmla="*/ 5775123 h 6858000"/>
              <a:gd name="connsiteX149" fmla="*/ 5586637 w 12192000"/>
              <a:gd name="connsiteY149" fmla="*/ 5769941 h 6858000"/>
              <a:gd name="connsiteX150" fmla="*/ 5591820 w 12192000"/>
              <a:gd name="connsiteY150" fmla="*/ 5768646 h 6858000"/>
              <a:gd name="connsiteX151" fmla="*/ 5762590 w 12192000"/>
              <a:gd name="connsiteY151" fmla="*/ 5880989 h 6858000"/>
              <a:gd name="connsiteX152" fmla="*/ 5886680 w 12192000"/>
              <a:gd name="connsiteY152" fmla="*/ 5582936 h 6858000"/>
              <a:gd name="connsiteX153" fmla="*/ 5598289 w 12192000"/>
              <a:gd name="connsiteY153" fmla="*/ 5342981 h 6858000"/>
              <a:gd name="connsiteX154" fmla="*/ 5655965 w 12192000"/>
              <a:gd name="connsiteY154" fmla="*/ 5613824 h 6858000"/>
              <a:gd name="connsiteX155" fmla="*/ 5653372 w 12192000"/>
              <a:gd name="connsiteY155" fmla="*/ 5618358 h 6858000"/>
              <a:gd name="connsiteX156" fmla="*/ 5652725 w 12192000"/>
              <a:gd name="connsiteY156" fmla="*/ 5618358 h 6858000"/>
              <a:gd name="connsiteX157" fmla="*/ 5648837 w 12192000"/>
              <a:gd name="connsiteY157" fmla="*/ 5615767 h 6858000"/>
              <a:gd name="connsiteX158" fmla="*/ 1051133 w 12192000"/>
              <a:gd name="connsiteY158" fmla="*/ 5305578 h 6858000"/>
              <a:gd name="connsiteX159" fmla="*/ 348549 w 12192000"/>
              <a:gd name="connsiteY159" fmla="*/ 5638361 h 6858000"/>
              <a:gd name="connsiteX160" fmla="*/ 729022 w 12192000"/>
              <a:gd name="connsiteY160" fmla="*/ 6123509 h 6858000"/>
              <a:gd name="connsiteX161" fmla="*/ 2703753 w 12192000"/>
              <a:gd name="connsiteY161" fmla="*/ 5263004 h 6858000"/>
              <a:gd name="connsiteX162" fmla="*/ 2913233 w 12192000"/>
              <a:gd name="connsiteY162" fmla="*/ 5970053 h 6858000"/>
              <a:gd name="connsiteX163" fmla="*/ 3494281 w 12192000"/>
              <a:gd name="connsiteY163" fmla="*/ 5913267 h 6858000"/>
              <a:gd name="connsiteX164" fmla="*/ 3295811 w 12192000"/>
              <a:gd name="connsiteY164" fmla="*/ 5404696 h 6858000"/>
              <a:gd name="connsiteX165" fmla="*/ 2606710 w 12192000"/>
              <a:gd name="connsiteY165" fmla="*/ 5239780 h 6858000"/>
              <a:gd name="connsiteX166" fmla="*/ 2040350 w 12192000"/>
              <a:gd name="connsiteY166" fmla="*/ 5837511 h 6858000"/>
              <a:gd name="connsiteX167" fmla="*/ 2077468 w 12192000"/>
              <a:gd name="connsiteY167" fmla="*/ 6033566 h 6858000"/>
              <a:gd name="connsiteX168" fmla="*/ 2655423 w 12192000"/>
              <a:gd name="connsiteY168" fmla="*/ 5603458 h 6858000"/>
              <a:gd name="connsiteX169" fmla="*/ 2676156 w 12192000"/>
              <a:gd name="connsiteY169" fmla="*/ 5606698 h 6858000"/>
              <a:gd name="connsiteX170" fmla="*/ 2672916 w 12192000"/>
              <a:gd name="connsiteY170" fmla="*/ 5627427 h 6858000"/>
              <a:gd name="connsiteX171" fmla="*/ 2083606 w 12192000"/>
              <a:gd name="connsiteY171" fmla="*/ 6065985 h 6858000"/>
              <a:gd name="connsiteX172" fmla="*/ 2088987 w 12192000"/>
              <a:gd name="connsiteY172" fmla="*/ 6094406 h 6858000"/>
              <a:gd name="connsiteX173" fmla="*/ 2895850 w 12192000"/>
              <a:gd name="connsiteY173" fmla="*/ 6483422 h 6858000"/>
              <a:gd name="connsiteX174" fmla="*/ 3595181 w 12192000"/>
              <a:gd name="connsiteY174" fmla="*/ 6171816 h 6858000"/>
              <a:gd name="connsiteX175" fmla="*/ 3505359 w 12192000"/>
              <a:gd name="connsiteY175" fmla="*/ 5941652 h 6858000"/>
              <a:gd name="connsiteX176" fmla="*/ 2921717 w 12192000"/>
              <a:gd name="connsiteY176" fmla="*/ 5998692 h 6858000"/>
              <a:gd name="connsiteX177" fmla="*/ 2980037 w 12192000"/>
              <a:gd name="connsiteY177" fmla="*/ 6195540 h 6858000"/>
              <a:gd name="connsiteX178" fmla="*/ 2970320 w 12192000"/>
              <a:gd name="connsiteY178" fmla="*/ 6213678 h 6858000"/>
              <a:gd name="connsiteX179" fmla="*/ 2966432 w 12192000"/>
              <a:gd name="connsiteY179" fmla="*/ 6214975 h 6858000"/>
              <a:gd name="connsiteX180" fmla="*/ 2952176 w 12192000"/>
              <a:gd name="connsiteY180" fmla="*/ 6204609 h 6858000"/>
              <a:gd name="connsiteX181" fmla="*/ 2892045 w 12192000"/>
              <a:gd name="connsiteY181" fmla="*/ 6001591 h 6858000"/>
              <a:gd name="connsiteX182" fmla="*/ 2425411 w 12192000"/>
              <a:gd name="connsiteY182" fmla="*/ 6047196 h 6858000"/>
              <a:gd name="connsiteX183" fmla="*/ 2423466 w 12192000"/>
              <a:gd name="connsiteY183" fmla="*/ 6047196 h 6858000"/>
              <a:gd name="connsiteX184" fmla="*/ 2409211 w 12192000"/>
              <a:gd name="connsiteY184" fmla="*/ 6034239 h 6858000"/>
              <a:gd name="connsiteX185" fmla="*/ 2422170 w 12192000"/>
              <a:gd name="connsiteY185" fmla="*/ 6018045 h 6858000"/>
              <a:gd name="connsiteX186" fmla="*/ 2883563 w 12192000"/>
              <a:gd name="connsiteY186" fmla="*/ 5972953 h 6858000"/>
              <a:gd name="connsiteX187" fmla="*/ 2670959 w 12192000"/>
              <a:gd name="connsiteY187" fmla="*/ 5255155 h 6858000"/>
              <a:gd name="connsiteX188" fmla="*/ 1252990 w 12192000"/>
              <a:gd name="connsiteY188" fmla="*/ 5209968 h 6858000"/>
              <a:gd name="connsiteX189" fmla="*/ 1117683 w 12192000"/>
              <a:gd name="connsiteY189" fmla="*/ 5274057 h 6858000"/>
              <a:gd name="connsiteX190" fmla="*/ 1385319 w 12192000"/>
              <a:gd name="connsiteY190" fmla="*/ 5406274 h 6858000"/>
              <a:gd name="connsiteX191" fmla="*/ 2652189 w 12192000"/>
              <a:gd name="connsiteY191" fmla="*/ 5191782 h 6858000"/>
              <a:gd name="connsiteX192" fmla="*/ 2612574 w 12192000"/>
              <a:gd name="connsiteY192" fmla="*/ 5233591 h 6858000"/>
              <a:gd name="connsiteX193" fmla="*/ 2668539 w 12192000"/>
              <a:gd name="connsiteY193" fmla="*/ 5246985 h 6858000"/>
              <a:gd name="connsiteX194" fmla="*/ 7065744 w 12192000"/>
              <a:gd name="connsiteY194" fmla="*/ 5123726 h 6858000"/>
              <a:gd name="connsiteX195" fmla="*/ 6693505 w 12192000"/>
              <a:gd name="connsiteY195" fmla="*/ 5514577 h 6858000"/>
              <a:gd name="connsiteX196" fmla="*/ 6746599 w 12192000"/>
              <a:gd name="connsiteY196" fmla="*/ 5599951 h 6858000"/>
              <a:gd name="connsiteX197" fmla="*/ 7304919 w 12192000"/>
              <a:gd name="connsiteY197" fmla="*/ 5721623 h 6858000"/>
              <a:gd name="connsiteX198" fmla="*/ 7215714 w 12192000"/>
              <a:gd name="connsiteY198" fmla="*/ 5498624 h 6858000"/>
              <a:gd name="connsiteX199" fmla="*/ 7135182 w 12192000"/>
              <a:gd name="connsiteY199" fmla="*/ 5560057 h 6858000"/>
              <a:gd name="connsiteX200" fmla="*/ 7126111 w 12192000"/>
              <a:gd name="connsiteY200" fmla="*/ 5563295 h 6858000"/>
              <a:gd name="connsiteX201" fmla="*/ 7114448 w 12192000"/>
              <a:gd name="connsiteY201" fmla="*/ 5557465 h 6858000"/>
              <a:gd name="connsiteX202" fmla="*/ 7117040 w 12192000"/>
              <a:gd name="connsiteY202" fmla="*/ 5536736 h 6858000"/>
              <a:gd name="connsiteX203" fmla="*/ 7204324 w 12192000"/>
              <a:gd name="connsiteY203" fmla="*/ 5470153 h 6858000"/>
              <a:gd name="connsiteX204" fmla="*/ 1154025 w 12192000"/>
              <a:gd name="connsiteY204" fmla="*/ 5063157 h 6858000"/>
              <a:gd name="connsiteX205" fmla="*/ 1078555 w 12192000"/>
              <a:gd name="connsiteY205" fmla="*/ 5254727 h 6858000"/>
              <a:gd name="connsiteX206" fmla="*/ 1084353 w 12192000"/>
              <a:gd name="connsiteY206" fmla="*/ 5257592 h 6858000"/>
              <a:gd name="connsiteX207" fmla="*/ 1236475 w 12192000"/>
              <a:gd name="connsiteY207" fmla="*/ 5185469 h 6858000"/>
              <a:gd name="connsiteX208" fmla="*/ 5112130 w 12192000"/>
              <a:gd name="connsiteY208" fmla="*/ 4995119 h 6858000"/>
              <a:gd name="connsiteX209" fmla="*/ 5220052 w 12192000"/>
              <a:gd name="connsiteY209" fmla="*/ 5554562 h 6858000"/>
              <a:gd name="connsiteX210" fmla="*/ 5583785 w 12192000"/>
              <a:gd name="connsiteY210" fmla="*/ 5330914 h 6858000"/>
              <a:gd name="connsiteX211" fmla="*/ 5451219 w 12192000"/>
              <a:gd name="connsiteY211" fmla="*/ 5220613 h 6858000"/>
              <a:gd name="connsiteX212" fmla="*/ 5450571 w 12192000"/>
              <a:gd name="connsiteY212" fmla="*/ 5215430 h 6858000"/>
              <a:gd name="connsiteX213" fmla="*/ 5455754 w 12192000"/>
              <a:gd name="connsiteY213" fmla="*/ 5214782 h 6858000"/>
              <a:gd name="connsiteX214" fmla="*/ 5586637 w 12192000"/>
              <a:gd name="connsiteY214" fmla="*/ 5323684 h 6858000"/>
              <a:gd name="connsiteX215" fmla="*/ 5531540 w 12192000"/>
              <a:gd name="connsiteY215" fmla="*/ 5064949 h 6858000"/>
              <a:gd name="connsiteX216" fmla="*/ 5274685 w 12192000"/>
              <a:gd name="connsiteY216" fmla="*/ 5022184 h 6858000"/>
              <a:gd name="connsiteX217" fmla="*/ 5341719 w 12192000"/>
              <a:gd name="connsiteY217" fmla="*/ 5110489 h 6858000"/>
              <a:gd name="connsiteX218" fmla="*/ 5341072 w 12192000"/>
              <a:gd name="connsiteY218" fmla="*/ 5115670 h 6858000"/>
              <a:gd name="connsiteX219" fmla="*/ 5339127 w 12192000"/>
              <a:gd name="connsiteY219" fmla="*/ 5116966 h 6858000"/>
              <a:gd name="connsiteX220" fmla="*/ 5336536 w 12192000"/>
              <a:gd name="connsiteY220" fmla="*/ 5115670 h 6858000"/>
              <a:gd name="connsiteX221" fmla="*/ 5264239 w 12192000"/>
              <a:gd name="connsiteY221" fmla="*/ 5020445 h 6858000"/>
              <a:gd name="connsiteX222" fmla="*/ 5091715 w 12192000"/>
              <a:gd name="connsiteY222" fmla="*/ 4928183 h 6858000"/>
              <a:gd name="connsiteX223" fmla="*/ 5037907 w 12192000"/>
              <a:gd name="connsiteY223" fmla="*/ 4952856 h 6858000"/>
              <a:gd name="connsiteX224" fmla="*/ 5098418 w 12192000"/>
              <a:gd name="connsiteY224" fmla="*/ 4962931 h 6858000"/>
              <a:gd name="connsiteX225" fmla="*/ 5167729 w 12192000"/>
              <a:gd name="connsiteY225" fmla="*/ 4893328 h 6858000"/>
              <a:gd name="connsiteX226" fmla="*/ 5098607 w 12192000"/>
              <a:gd name="connsiteY226" fmla="*/ 4925022 h 6858000"/>
              <a:gd name="connsiteX227" fmla="*/ 5106169 w 12192000"/>
              <a:gd name="connsiteY227" fmla="*/ 4964221 h 6858000"/>
              <a:gd name="connsiteX228" fmla="*/ 5238249 w 12192000"/>
              <a:gd name="connsiteY228" fmla="*/ 4986212 h 6858000"/>
              <a:gd name="connsiteX229" fmla="*/ 1033909 w 12192000"/>
              <a:gd name="connsiteY229" fmla="*/ 4884968 h 6858000"/>
              <a:gd name="connsiteX230" fmla="*/ 952428 w 12192000"/>
              <a:gd name="connsiteY230" fmla="*/ 4928690 h 6858000"/>
              <a:gd name="connsiteX231" fmla="*/ 974045 w 12192000"/>
              <a:gd name="connsiteY231" fmla="*/ 5028866 h 6858000"/>
              <a:gd name="connsiteX232" fmla="*/ 971453 w 12192000"/>
              <a:gd name="connsiteY232" fmla="*/ 5033401 h 6858000"/>
              <a:gd name="connsiteX233" fmla="*/ 970806 w 12192000"/>
              <a:gd name="connsiteY233" fmla="*/ 5033401 h 6858000"/>
              <a:gd name="connsiteX234" fmla="*/ 966918 w 12192000"/>
              <a:gd name="connsiteY234" fmla="*/ 5030809 h 6858000"/>
              <a:gd name="connsiteX235" fmla="*/ 945666 w 12192000"/>
              <a:gd name="connsiteY235" fmla="*/ 4932319 h 6858000"/>
              <a:gd name="connsiteX236" fmla="*/ 696534 w 12192000"/>
              <a:gd name="connsiteY236" fmla="*/ 5066002 h 6858000"/>
              <a:gd name="connsiteX237" fmla="*/ 1072363 w 12192000"/>
              <a:gd name="connsiteY237" fmla="*/ 5251668 h 6858000"/>
              <a:gd name="connsiteX238" fmla="*/ 1149338 w 12192000"/>
              <a:gd name="connsiteY238" fmla="*/ 5056205 h 6858000"/>
              <a:gd name="connsiteX239" fmla="*/ 1061739 w 12192000"/>
              <a:gd name="connsiteY239" fmla="*/ 4870035 h 6858000"/>
              <a:gd name="connsiteX240" fmla="*/ 1040902 w 12192000"/>
              <a:gd name="connsiteY240" fmla="*/ 4881216 h 6858000"/>
              <a:gd name="connsiteX241" fmla="*/ 1152867 w 12192000"/>
              <a:gd name="connsiteY241" fmla="*/ 5047246 h 6858000"/>
              <a:gd name="connsiteX242" fmla="*/ 1208795 w 12192000"/>
              <a:gd name="connsiteY242" fmla="*/ 4905229 h 6858000"/>
              <a:gd name="connsiteX243" fmla="*/ 4345062 w 12192000"/>
              <a:gd name="connsiteY243" fmla="*/ 4867407 h 6858000"/>
              <a:gd name="connsiteX244" fmla="*/ 4463777 w 12192000"/>
              <a:gd name="connsiteY244" fmla="*/ 5027570 h 6858000"/>
              <a:gd name="connsiteX245" fmla="*/ 4463130 w 12192000"/>
              <a:gd name="connsiteY245" fmla="*/ 5032753 h 6858000"/>
              <a:gd name="connsiteX246" fmla="*/ 4461186 w 12192000"/>
              <a:gd name="connsiteY246" fmla="*/ 5033401 h 6858000"/>
              <a:gd name="connsiteX247" fmla="*/ 4457946 w 12192000"/>
              <a:gd name="connsiteY247" fmla="*/ 5032104 h 6858000"/>
              <a:gd name="connsiteX248" fmla="*/ 4340407 w 12192000"/>
              <a:gd name="connsiteY248" fmla="*/ 4873529 h 6858000"/>
              <a:gd name="connsiteX249" fmla="*/ 4233777 w 12192000"/>
              <a:gd name="connsiteY249" fmla="*/ 5144174 h 6858000"/>
              <a:gd name="connsiteX250" fmla="*/ 4374537 w 12192000"/>
              <a:gd name="connsiteY250" fmla="*/ 5827239 h 6858000"/>
              <a:gd name="connsiteX251" fmla="*/ 4669171 w 12192000"/>
              <a:gd name="connsiteY251" fmla="*/ 5798443 h 6858000"/>
              <a:gd name="connsiteX252" fmla="*/ 4685370 w 12192000"/>
              <a:gd name="connsiteY252" fmla="*/ 5811400 h 6858000"/>
              <a:gd name="connsiteX253" fmla="*/ 4672411 w 12192000"/>
              <a:gd name="connsiteY253" fmla="*/ 5827594 h 6858000"/>
              <a:gd name="connsiteX254" fmla="*/ 4380490 w 12192000"/>
              <a:gd name="connsiteY254" fmla="*/ 5856125 h 6858000"/>
              <a:gd name="connsiteX255" fmla="*/ 4419754 w 12192000"/>
              <a:gd name="connsiteY255" fmla="*/ 6046641 h 6858000"/>
              <a:gd name="connsiteX256" fmla="*/ 4891713 w 12192000"/>
              <a:gd name="connsiteY256" fmla="*/ 5756448 h 6858000"/>
              <a:gd name="connsiteX257" fmla="*/ 4614745 w 12192000"/>
              <a:gd name="connsiteY257" fmla="*/ 5313246 h 6858000"/>
              <a:gd name="connsiteX258" fmla="*/ 4616041 w 12192000"/>
              <a:gd name="connsiteY258" fmla="*/ 5308065 h 6858000"/>
              <a:gd name="connsiteX259" fmla="*/ 4621224 w 12192000"/>
              <a:gd name="connsiteY259" fmla="*/ 5309360 h 6858000"/>
              <a:gd name="connsiteX260" fmla="*/ 4898148 w 12192000"/>
              <a:gd name="connsiteY260" fmla="*/ 5752492 h 6858000"/>
              <a:gd name="connsiteX261" fmla="*/ 5213346 w 12192000"/>
              <a:gd name="connsiteY261" fmla="*/ 5558686 h 6858000"/>
              <a:gd name="connsiteX262" fmla="*/ 5104379 w 12192000"/>
              <a:gd name="connsiteY262" fmla="*/ 4993829 h 6858000"/>
              <a:gd name="connsiteX263" fmla="*/ 4990059 w 12192000"/>
              <a:gd name="connsiteY263" fmla="*/ 4974796 h 6858000"/>
              <a:gd name="connsiteX264" fmla="*/ 4588180 w 12192000"/>
              <a:gd name="connsiteY264" fmla="*/ 5159073 h 6858000"/>
              <a:gd name="connsiteX265" fmla="*/ 4586884 w 12192000"/>
              <a:gd name="connsiteY265" fmla="*/ 5159073 h 6858000"/>
              <a:gd name="connsiteX266" fmla="*/ 4583645 w 12192000"/>
              <a:gd name="connsiteY266" fmla="*/ 5157129 h 6858000"/>
              <a:gd name="connsiteX267" fmla="*/ 4585589 w 12192000"/>
              <a:gd name="connsiteY267" fmla="*/ 5152595 h 6858000"/>
              <a:gd name="connsiteX268" fmla="*/ 4977795 w 12192000"/>
              <a:gd name="connsiteY268" fmla="*/ 4972754 h 6858000"/>
              <a:gd name="connsiteX269" fmla="*/ 1027901 w 12192000"/>
              <a:gd name="connsiteY269" fmla="*/ 4861937 h 6858000"/>
              <a:gd name="connsiteX270" fmla="*/ 1036661 w 12192000"/>
              <a:gd name="connsiteY270" fmla="*/ 4874928 h 6858000"/>
              <a:gd name="connsiteX271" fmla="*/ 1050700 w 12192000"/>
              <a:gd name="connsiteY271" fmla="*/ 4867393 h 6858000"/>
              <a:gd name="connsiteX272" fmla="*/ 933129 w 12192000"/>
              <a:gd name="connsiteY272" fmla="*/ 4839256 h 6858000"/>
              <a:gd name="connsiteX273" fmla="*/ 950771 w 12192000"/>
              <a:gd name="connsiteY273" fmla="*/ 4921015 h 6858000"/>
              <a:gd name="connsiteX274" fmla="*/ 1029670 w 12192000"/>
              <a:gd name="connsiteY274" fmla="*/ 4878679 h 6858000"/>
              <a:gd name="connsiteX275" fmla="*/ 1016553 w 12192000"/>
              <a:gd name="connsiteY275" fmla="*/ 4859221 h 6858000"/>
              <a:gd name="connsiteX276" fmla="*/ 10906362 w 12192000"/>
              <a:gd name="connsiteY276" fmla="*/ 4792302 h 6858000"/>
              <a:gd name="connsiteX277" fmla="*/ 10611367 w 12192000"/>
              <a:gd name="connsiteY277" fmla="*/ 4900116 h 6858000"/>
              <a:gd name="connsiteX278" fmla="*/ 10573732 w 12192000"/>
              <a:gd name="connsiteY278" fmla="*/ 5427259 h 6858000"/>
              <a:gd name="connsiteX279" fmla="*/ 1265770 w 12192000"/>
              <a:gd name="connsiteY279" fmla="*/ 4760553 h 6858000"/>
              <a:gd name="connsiteX280" fmla="*/ 1071522 w 12192000"/>
              <a:gd name="connsiteY280" fmla="*/ 4864785 h 6858000"/>
              <a:gd name="connsiteX281" fmla="*/ 1211527 w 12192000"/>
              <a:gd name="connsiteY281" fmla="*/ 4898292 h 6858000"/>
              <a:gd name="connsiteX282" fmla="*/ 5066865 w 12192000"/>
              <a:gd name="connsiteY282" fmla="*/ 4760474 h 6858000"/>
              <a:gd name="connsiteX283" fmla="*/ 5097249 w 12192000"/>
              <a:gd name="connsiteY283" fmla="*/ 4917979 h 6858000"/>
              <a:gd name="connsiteX284" fmla="*/ 5163412 w 12192000"/>
              <a:gd name="connsiteY284" fmla="*/ 4887642 h 6858000"/>
              <a:gd name="connsiteX285" fmla="*/ 5465880 w 12192000"/>
              <a:gd name="connsiteY285" fmla="*/ 4756613 h 6858000"/>
              <a:gd name="connsiteX286" fmla="*/ 5174506 w 12192000"/>
              <a:gd name="connsiteY286" fmla="*/ 4890221 h 6858000"/>
              <a:gd name="connsiteX287" fmla="*/ 5248696 w 12192000"/>
              <a:gd name="connsiteY287" fmla="*/ 4987951 h 6858000"/>
              <a:gd name="connsiteX288" fmla="*/ 5524938 w 12192000"/>
              <a:gd name="connsiteY288" fmla="*/ 5033944 h 6858000"/>
              <a:gd name="connsiteX289" fmla="*/ 11012094 w 12192000"/>
              <a:gd name="connsiteY289" fmla="*/ 4753660 h 6858000"/>
              <a:gd name="connsiteX290" fmla="*/ 10916653 w 12192000"/>
              <a:gd name="connsiteY290" fmla="*/ 4788541 h 6858000"/>
              <a:gd name="connsiteX291" fmla="*/ 10571788 w 12192000"/>
              <a:gd name="connsiteY291" fmla="*/ 5446692 h 6858000"/>
              <a:gd name="connsiteX292" fmla="*/ 10569197 w 12192000"/>
              <a:gd name="connsiteY292" fmla="*/ 5447989 h 6858000"/>
              <a:gd name="connsiteX293" fmla="*/ 10567901 w 12192000"/>
              <a:gd name="connsiteY293" fmla="*/ 5447989 h 6858000"/>
              <a:gd name="connsiteX294" fmla="*/ 10565309 w 12192000"/>
              <a:gd name="connsiteY294" fmla="*/ 5444102 h 6858000"/>
              <a:gd name="connsiteX295" fmla="*/ 10603982 w 12192000"/>
              <a:gd name="connsiteY295" fmla="*/ 4902815 h 6858000"/>
              <a:gd name="connsiteX296" fmla="*/ 10031153 w 12192000"/>
              <a:gd name="connsiteY296" fmla="*/ 5112170 h 6858000"/>
              <a:gd name="connsiteX297" fmla="*/ 10284483 w 12192000"/>
              <a:gd name="connsiteY297" fmla="*/ 5332524 h 6858000"/>
              <a:gd name="connsiteX298" fmla="*/ 10223852 w 12192000"/>
              <a:gd name="connsiteY298" fmla="*/ 5219318 h 6858000"/>
              <a:gd name="connsiteX299" fmla="*/ 10225147 w 12192000"/>
              <a:gd name="connsiteY299" fmla="*/ 5214135 h 6858000"/>
              <a:gd name="connsiteX300" fmla="*/ 10230331 w 12192000"/>
              <a:gd name="connsiteY300" fmla="*/ 5215430 h 6858000"/>
              <a:gd name="connsiteX301" fmla="*/ 10300511 w 12192000"/>
              <a:gd name="connsiteY301" fmla="*/ 5346466 h 6858000"/>
              <a:gd name="connsiteX302" fmla="*/ 10544576 w 12192000"/>
              <a:gd name="connsiteY302" fmla="*/ 5558760 h 6858000"/>
              <a:gd name="connsiteX303" fmla="*/ 10545871 w 12192000"/>
              <a:gd name="connsiteY303" fmla="*/ 5579490 h 6858000"/>
              <a:gd name="connsiteX304" fmla="*/ 10534857 w 12192000"/>
              <a:gd name="connsiteY304" fmla="*/ 5584673 h 6858000"/>
              <a:gd name="connsiteX305" fmla="*/ 10525138 w 12192000"/>
              <a:gd name="connsiteY305" fmla="*/ 5580785 h 6858000"/>
              <a:gd name="connsiteX306" fmla="*/ 10339549 w 12192000"/>
              <a:gd name="connsiteY306" fmla="*/ 5419354 h 6858000"/>
              <a:gd name="connsiteX307" fmla="*/ 10494314 w 12192000"/>
              <a:gd name="connsiteY307" fmla="*/ 5708323 h 6858000"/>
              <a:gd name="connsiteX308" fmla="*/ 11140325 w 12192000"/>
              <a:gd name="connsiteY308" fmla="*/ 5009056 h 6858000"/>
              <a:gd name="connsiteX309" fmla="*/ 900188 w 12192000"/>
              <a:gd name="connsiteY309" fmla="*/ 4686597 h 6858000"/>
              <a:gd name="connsiteX310" fmla="*/ 931403 w 12192000"/>
              <a:gd name="connsiteY310" fmla="*/ 4831251 h 6858000"/>
              <a:gd name="connsiteX311" fmla="*/ 1010452 w 12192000"/>
              <a:gd name="connsiteY311" fmla="*/ 4850170 h 6858000"/>
              <a:gd name="connsiteX312" fmla="*/ 10974336 w 12192000"/>
              <a:gd name="connsiteY312" fmla="*/ 4678458 h 6858000"/>
              <a:gd name="connsiteX313" fmla="*/ 10921589 w 12192000"/>
              <a:gd name="connsiteY313" fmla="*/ 4779123 h 6858000"/>
              <a:gd name="connsiteX314" fmla="*/ 11008870 w 12192000"/>
              <a:gd name="connsiteY314" fmla="*/ 4747239 h 6858000"/>
              <a:gd name="connsiteX315" fmla="*/ 9669953 w 12192000"/>
              <a:gd name="connsiteY315" fmla="*/ 4676241 h 6858000"/>
              <a:gd name="connsiteX316" fmla="*/ 9585313 w 12192000"/>
              <a:gd name="connsiteY316" fmla="*/ 4724365 h 6858000"/>
              <a:gd name="connsiteX317" fmla="*/ 9629010 w 12192000"/>
              <a:gd name="connsiteY317" fmla="*/ 4762375 h 6858000"/>
              <a:gd name="connsiteX318" fmla="*/ 2495971 w 12192000"/>
              <a:gd name="connsiteY318" fmla="*/ 4664358 h 6858000"/>
              <a:gd name="connsiteX319" fmla="*/ 1801143 w 12192000"/>
              <a:gd name="connsiteY319" fmla="*/ 5039399 h 6858000"/>
              <a:gd name="connsiteX320" fmla="*/ 2604345 w 12192000"/>
              <a:gd name="connsiteY320" fmla="*/ 5231622 h 6858000"/>
              <a:gd name="connsiteX321" fmla="*/ 2649785 w 12192000"/>
              <a:gd name="connsiteY321" fmla="*/ 5183666 h 6858000"/>
              <a:gd name="connsiteX322" fmla="*/ 5829579 w 12192000"/>
              <a:gd name="connsiteY322" fmla="*/ 4589844 h 6858000"/>
              <a:gd name="connsiteX323" fmla="*/ 5472750 w 12192000"/>
              <a:gd name="connsiteY323" fmla="*/ 4753464 h 6858000"/>
              <a:gd name="connsiteX324" fmla="*/ 5532756 w 12192000"/>
              <a:gd name="connsiteY324" fmla="*/ 5035246 h 6858000"/>
              <a:gd name="connsiteX325" fmla="*/ 5727885 w 12192000"/>
              <a:gd name="connsiteY325" fmla="*/ 5067733 h 6858000"/>
              <a:gd name="connsiteX326" fmla="*/ 5740195 w 12192000"/>
              <a:gd name="connsiteY326" fmla="*/ 5084576 h 6858000"/>
              <a:gd name="connsiteX327" fmla="*/ 5725941 w 12192000"/>
              <a:gd name="connsiteY327" fmla="*/ 5096884 h 6858000"/>
              <a:gd name="connsiteX328" fmla="*/ 5723350 w 12192000"/>
              <a:gd name="connsiteY328" fmla="*/ 5096884 h 6858000"/>
              <a:gd name="connsiteX329" fmla="*/ 5539359 w 12192000"/>
              <a:gd name="connsiteY329" fmla="*/ 5066251 h 6858000"/>
              <a:gd name="connsiteX330" fmla="*/ 5594337 w 12192000"/>
              <a:gd name="connsiteY330" fmla="*/ 5324425 h 6858000"/>
              <a:gd name="connsiteX331" fmla="*/ 5671514 w 12192000"/>
              <a:gd name="connsiteY331" fmla="*/ 5276971 h 6858000"/>
              <a:gd name="connsiteX332" fmla="*/ 5676698 w 12192000"/>
              <a:gd name="connsiteY332" fmla="*/ 5278266 h 6858000"/>
              <a:gd name="connsiteX333" fmla="*/ 5675402 w 12192000"/>
              <a:gd name="connsiteY333" fmla="*/ 5283449 h 6858000"/>
              <a:gd name="connsiteX334" fmla="*/ 5596551 w 12192000"/>
              <a:gd name="connsiteY334" fmla="*/ 5331932 h 6858000"/>
              <a:gd name="connsiteX335" fmla="*/ 5889650 w 12192000"/>
              <a:gd name="connsiteY335" fmla="*/ 5575804 h 6858000"/>
              <a:gd name="connsiteX336" fmla="*/ 5986197 w 12192000"/>
              <a:gd name="connsiteY336" fmla="*/ 5343906 h 6858000"/>
              <a:gd name="connsiteX337" fmla="*/ 11473451 w 12192000"/>
              <a:gd name="connsiteY337" fmla="*/ 4585045 h 6858000"/>
              <a:gd name="connsiteX338" fmla="*/ 11019491 w 12192000"/>
              <a:gd name="connsiteY338" fmla="*/ 4750956 h 6858000"/>
              <a:gd name="connsiteX339" fmla="*/ 11145996 w 12192000"/>
              <a:gd name="connsiteY339" fmla="*/ 5002918 h 6858000"/>
              <a:gd name="connsiteX340" fmla="*/ 11209997 w 12192000"/>
              <a:gd name="connsiteY340" fmla="*/ 4933641 h 6858000"/>
              <a:gd name="connsiteX341" fmla="*/ 11230730 w 12192000"/>
              <a:gd name="connsiteY341" fmla="*/ 4932993 h 6858000"/>
              <a:gd name="connsiteX342" fmla="*/ 11231379 w 12192000"/>
              <a:gd name="connsiteY342" fmla="*/ 4953723 h 6858000"/>
              <a:gd name="connsiteX343" fmla="*/ 11160057 w 12192000"/>
              <a:gd name="connsiteY343" fmla="*/ 5030923 h 6858000"/>
              <a:gd name="connsiteX344" fmla="*/ 11329439 w 12192000"/>
              <a:gd name="connsiteY344" fmla="*/ 5368279 h 6858000"/>
              <a:gd name="connsiteX345" fmla="*/ 11558715 w 12192000"/>
              <a:gd name="connsiteY345" fmla="*/ 5277290 h 6858000"/>
              <a:gd name="connsiteX346" fmla="*/ 11485581 w 12192000"/>
              <a:gd name="connsiteY346" fmla="*/ 4683522 h 6858000"/>
              <a:gd name="connsiteX347" fmla="*/ 11282565 w 12192000"/>
              <a:gd name="connsiteY347" fmla="*/ 4737360 h 6858000"/>
              <a:gd name="connsiteX348" fmla="*/ 11278678 w 12192000"/>
              <a:gd name="connsiteY348" fmla="*/ 4738008 h 6858000"/>
              <a:gd name="connsiteX349" fmla="*/ 11264422 w 12192000"/>
              <a:gd name="connsiteY349" fmla="*/ 4726995 h 6858000"/>
              <a:gd name="connsiteX350" fmla="*/ 11274789 w 12192000"/>
              <a:gd name="connsiteY350" fmla="*/ 4708857 h 6858000"/>
              <a:gd name="connsiteX351" fmla="*/ 11481935 w 12192000"/>
              <a:gd name="connsiteY351" fmla="*/ 4653925 h 6858000"/>
              <a:gd name="connsiteX352" fmla="*/ 5008058 w 12192000"/>
              <a:gd name="connsiteY352" fmla="*/ 4494522 h 6858000"/>
              <a:gd name="connsiteX353" fmla="*/ 4922617 w 12192000"/>
              <a:gd name="connsiteY353" fmla="*/ 4558414 h 6858000"/>
              <a:gd name="connsiteX354" fmla="*/ 5053691 w 12192000"/>
              <a:gd name="connsiteY354" fmla="*/ 4731075 h 6858000"/>
              <a:gd name="connsiteX355" fmla="*/ 8680495 w 12192000"/>
              <a:gd name="connsiteY355" fmla="*/ 4471115 h 6858000"/>
              <a:gd name="connsiteX356" fmla="*/ 8394299 w 12192000"/>
              <a:gd name="connsiteY356" fmla="*/ 4868305 h 6858000"/>
              <a:gd name="connsiteX357" fmla="*/ 8490334 w 12192000"/>
              <a:gd name="connsiteY357" fmla="*/ 5024533 h 6858000"/>
              <a:gd name="connsiteX358" fmla="*/ 8852792 w 12192000"/>
              <a:gd name="connsiteY358" fmla="*/ 4626709 h 6858000"/>
              <a:gd name="connsiteX359" fmla="*/ 6185342 w 12192000"/>
              <a:gd name="connsiteY359" fmla="*/ 4426714 h 6858000"/>
              <a:gd name="connsiteX360" fmla="*/ 5836398 w 12192000"/>
              <a:gd name="connsiteY360" fmla="*/ 4586717 h 6858000"/>
              <a:gd name="connsiteX361" fmla="*/ 5991153 w 12192000"/>
              <a:gd name="connsiteY361" fmla="*/ 5332005 h 6858000"/>
              <a:gd name="connsiteX362" fmla="*/ 6025931 w 12192000"/>
              <a:gd name="connsiteY362" fmla="*/ 5248467 h 6858000"/>
              <a:gd name="connsiteX363" fmla="*/ 6030466 w 12192000"/>
              <a:gd name="connsiteY363" fmla="*/ 5246525 h 6858000"/>
              <a:gd name="connsiteX364" fmla="*/ 6032409 w 12192000"/>
              <a:gd name="connsiteY364" fmla="*/ 5251059 h 6858000"/>
              <a:gd name="connsiteX365" fmla="*/ 5993662 w 12192000"/>
              <a:gd name="connsiteY365" fmla="*/ 5344093 h 6858000"/>
              <a:gd name="connsiteX366" fmla="*/ 6013621 w 12192000"/>
              <a:gd name="connsiteY366" fmla="*/ 5440215 h 6858000"/>
              <a:gd name="connsiteX367" fmla="*/ 6601754 w 12192000"/>
              <a:gd name="connsiteY367" fmla="*/ 5568384 h 6858000"/>
              <a:gd name="connsiteX368" fmla="*/ 6672122 w 12192000"/>
              <a:gd name="connsiteY368" fmla="*/ 5494497 h 6858000"/>
              <a:gd name="connsiteX369" fmla="*/ 6397571 w 12192000"/>
              <a:gd name="connsiteY369" fmla="*/ 5053024 h 6858000"/>
              <a:gd name="connsiteX370" fmla="*/ 6434773 w 12192000"/>
              <a:gd name="connsiteY370" fmla="*/ 5181097 h 6858000"/>
              <a:gd name="connsiteX371" fmla="*/ 6425054 w 12192000"/>
              <a:gd name="connsiteY371" fmla="*/ 5199236 h 6858000"/>
              <a:gd name="connsiteX372" fmla="*/ 6421167 w 12192000"/>
              <a:gd name="connsiteY372" fmla="*/ 5199883 h 6858000"/>
              <a:gd name="connsiteX373" fmla="*/ 6406913 w 12192000"/>
              <a:gd name="connsiteY373" fmla="*/ 5189519 h 6858000"/>
              <a:gd name="connsiteX374" fmla="*/ 6340705 w 12192000"/>
              <a:gd name="connsiteY374" fmla="*/ 4961582 h 6858000"/>
              <a:gd name="connsiteX375" fmla="*/ 6182729 w 12192000"/>
              <a:gd name="connsiteY375" fmla="*/ 4707561 h 6858000"/>
              <a:gd name="connsiteX376" fmla="*/ 6184026 w 12192000"/>
              <a:gd name="connsiteY376" fmla="*/ 4702380 h 6858000"/>
              <a:gd name="connsiteX377" fmla="*/ 6189208 w 12192000"/>
              <a:gd name="connsiteY377" fmla="*/ 4703675 h 6858000"/>
              <a:gd name="connsiteX378" fmla="*/ 6332908 w 12192000"/>
              <a:gd name="connsiteY378" fmla="*/ 4934741 h 6858000"/>
              <a:gd name="connsiteX379" fmla="*/ 1733630 w 12192000"/>
              <a:gd name="connsiteY379" fmla="*/ 4391732 h 6858000"/>
              <a:gd name="connsiteX380" fmla="*/ 1751527 w 12192000"/>
              <a:gd name="connsiteY380" fmla="*/ 4491336 h 6858000"/>
              <a:gd name="connsiteX381" fmla="*/ 1784783 w 12192000"/>
              <a:gd name="connsiteY381" fmla="*/ 4473490 h 6858000"/>
              <a:gd name="connsiteX382" fmla="*/ 8029512 w 12192000"/>
              <a:gd name="connsiteY382" fmla="*/ 4289297 h 6858000"/>
              <a:gd name="connsiteX383" fmla="*/ 7246100 w 12192000"/>
              <a:gd name="connsiteY383" fmla="*/ 4514007 h 6858000"/>
              <a:gd name="connsiteX384" fmla="*/ 7400184 w 12192000"/>
              <a:gd name="connsiteY384" fmla="*/ 4587720 h 6858000"/>
              <a:gd name="connsiteX385" fmla="*/ 7402128 w 12192000"/>
              <a:gd name="connsiteY385" fmla="*/ 4592254 h 6858000"/>
              <a:gd name="connsiteX386" fmla="*/ 7398240 w 12192000"/>
              <a:gd name="connsiteY386" fmla="*/ 4594845 h 6858000"/>
              <a:gd name="connsiteX387" fmla="*/ 6847292 w 12192000"/>
              <a:gd name="connsiteY387" fmla="*/ 4558842 h 6858000"/>
              <a:gd name="connsiteX388" fmla="*/ 7059057 w 12192000"/>
              <a:gd name="connsiteY388" fmla="*/ 5088217 h 6858000"/>
              <a:gd name="connsiteX389" fmla="*/ 7512276 w 12192000"/>
              <a:gd name="connsiteY389" fmla="*/ 4612336 h 6858000"/>
              <a:gd name="connsiteX390" fmla="*/ 7533010 w 12192000"/>
              <a:gd name="connsiteY390" fmla="*/ 4611689 h 6858000"/>
              <a:gd name="connsiteX391" fmla="*/ 7533658 w 12192000"/>
              <a:gd name="connsiteY391" fmla="*/ 4632418 h 6858000"/>
              <a:gd name="connsiteX392" fmla="*/ 7071038 w 12192000"/>
              <a:gd name="connsiteY392" fmla="*/ 5118168 h 6858000"/>
              <a:gd name="connsiteX393" fmla="*/ 7210084 w 12192000"/>
              <a:gd name="connsiteY393" fmla="*/ 5465759 h 6858000"/>
              <a:gd name="connsiteX394" fmla="*/ 8260249 w 12192000"/>
              <a:gd name="connsiteY394" fmla="*/ 4664658 h 6858000"/>
              <a:gd name="connsiteX395" fmla="*/ 6734898 w 12192000"/>
              <a:gd name="connsiteY395" fmla="*/ 4277872 h 6858000"/>
              <a:gd name="connsiteX396" fmla="*/ 6844337 w 12192000"/>
              <a:gd name="connsiteY396" fmla="*/ 4551451 h 6858000"/>
              <a:gd name="connsiteX397" fmla="*/ 7380098 w 12192000"/>
              <a:gd name="connsiteY397" fmla="*/ 4586424 h 6858000"/>
              <a:gd name="connsiteX398" fmla="*/ 7235206 w 12192000"/>
              <a:gd name="connsiteY398" fmla="*/ 4517132 h 6858000"/>
              <a:gd name="connsiteX399" fmla="*/ 7233020 w 12192000"/>
              <a:gd name="connsiteY399" fmla="*/ 4517759 h 6858000"/>
              <a:gd name="connsiteX400" fmla="*/ 7229132 w 12192000"/>
              <a:gd name="connsiteY400" fmla="*/ 4518406 h 6858000"/>
              <a:gd name="connsiteX401" fmla="*/ 7214877 w 12192000"/>
              <a:gd name="connsiteY401" fmla="*/ 4508041 h 6858000"/>
              <a:gd name="connsiteX402" fmla="*/ 7215146 w 12192000"/>
              <a:gd name="connsiteY402" fmla="*/ 4507540 h 6858000"/>
              <a:gd name="connsiteX403" fmla="*/ 797138 w 12192000"/>
              <a:gd name="connsiteY403" fmla="*/ 4244004 h 6858000"/>
              <a:gd name="connsiteX404" fmla="*/ 624365 w 12192000"/>
              <a:gd name="connsiteY404" fmla="*/ 4263551 h 6858000"/>
              <a:gd name="connsiteX405" fmla="*/ 884637 w 12192000"/>
              <a:gd name="connsiteY405" fmla="*/ 4649497 h 6858000"/>
              <a:gd name="connsiteX406" fmla="*/ 6624782 w 12192000"/>
              <a:gd name="connsiteY406" fmla="*/ 4225212 h 6858000"/>
              <a:gd name="connsiteX407" fmla="*/ 6212087 w 12192000"/>
              <a:gd name="connsiteY407" fmla="*/ 4414450 h 6858000"/>
              <a:gd name="connsiteX408" fmla="*/ 6389775 w 12192000"/>
              <a:gd name="connsiteY408" fmla="*/ 5026184 h 6858000"/>
              <a:gd name="connsiteX409" fmla="*/ 6677504 w 12192000"/>
              <a:gd name="connsiteY409" fmla="*/ 5488847 h 6858000"/>
              <a:gd name="connsiteX410" fmla="*/ 7053763 w 12192000"/>
              <a:gd name="connsiteY410" fmla="*/ 5093775 h 6858000"/>
              <a:gd name="connsiteX411" fmla="*/ 6839574 w 12192000"/>
              <a:gd name="connsiteY411" fmla="*/ 4558337 h 6858000"/>
              <a:gd name="connsiteX412" fmla="*/ 6436716 w 12192000"/>
              <a:gd name="connsiteY412" fmla="*/ 4532009 h 6858000"/>
              <a:gd name="connsiteX413" fmla="*/ 6433476 w 12192000"/>
              <a:gd name="connsiteY413" fmla="*/ 4528123 h 6858000"/>
              <a:gd name="connsiteX414" fmla="*/ 6437364 w 12192000"/>
              <a:gd name="connsiteY414" fmla="*/ 4524884 h 6858000"/>
              <a:gd name="connsiteX415" fmla="*/ 6836619 w 12192000"/>
              <a:gd name="connsiteY415" fmla="*/ 4550947 h 6858000"/>
              <a:gd name="connsiteX416" fmla="*/ 6725604 w 12192000"/>
              <a:gd name="connsiteY416" fmla="*/ 4273427 h 6858000"/>
              <a:gd name="connsiteX417" fmla="*/ 6693678 w 12192000"/>
              <a:gd name="connsiteY417" fmla="*/ 4193621 h 6858000"/>
              <a:gd name="connsiteX418" fmla="*/ 6633789 w 12192000"/>
              <a:gd name="connsiteY418" fmla="*/ 4221082 h 6858000"/>
              <a:gd name="connsiteX419" fmla="*/ 6721437 w 12192000"/>
              <a:gd name="connsiteY419" fmla="*/ 4263012 h 6858000"/>
              <a:gd name="connsiteX420" fmla="*/ 8370768 w 12192000"/>
              <a:gd name="connsiteY420" fmla="*/ 4191412 h 6858000"/>
              <a:gd name="connsiteX421" fmla="*/ 8037052 w 12192000"/>
              <a:gd name="connsiteY421" fmla="*/ 4287134 h 6858000"/>
              <a:gd name="connsiteX422" fmla="*/ 8266286 w 12192000"/>
              <a:gd name="connsiteY422" fmla="*/ 4660053 h 6858000"/>
              <a:gd name="connsiteX423" fmla="*/ 8363653 w 12192000"/>
              <a:gd name="connsiteY423" fmla="*/ 4585778 h 6858000"/>
              <a:gd name="connsiteX424" fmla="*/ 8374505 w 12192000"/>
              <a:gd name="connsiteY424" fmla="*/ 4582700 h 6858000"/>
              <a:gd name="connsiteX425" fmla="*/ 8384386 w 12192000"/>
              <a:gd name="connsiteY425" fmla="*/ 4588368 h 6858000"/>
              <a:gd name="connsiteX426" fmla="*/ 8381793 w 12192000"/>
              <a:gd name="connsiteY426" fmla="*/ 4609097 h 6858000"/>
              <a:gd name="connsiteX427" fmla="*/ 8281835 w 12192000"/>
              <a:gd name="connsiteY427" fmla="*/ 4685349 h 6858000"/>
              <a:gd name="connsiteX428" fmla="*/ 8390111 w 12192000"/>
              <a:gd name="connsiteY428" fmla="*/ 4861491 h 6858000"/>
              <a:gd name="connsiteX429" fmla="*/ 8674984 w 12192000"/>
              <a:gd name="connsiteY429" fmla="*/ 4466137 h 6858000"/>
              <a:gd name="connsiteX430" fmla="*/ 4617944 w 12192000"/>
              <a:gd name="connsiteY430" fmla="*/ 4169180 h 6858000"/>
              <a:gd name="connsiteX431" fmla="*/ 4354016 w 12192000"/>
              <a:gd name="connsiteY431" fmla="*/ 4838993 h 6858000"/>
              <a:gd name="connsiteX432" fmla="*/ 5025643 w 12192000"/>
              <a:gd name="connsiteY432" fmla="*/ 4950814 h 6858000"/>
              <a:gd name="connsiteX433" fmla="*/ 5090357 w 12192000"/>
              <a:gd name="connsiteY433" fmla="*/ 4921140 h 6858000"/>
              <a:gd name="connsiteX434" fmla="*/ 5056807 w 12192000"/>
              <a:gd name="connsiteY434" fmla="*/ 4747226 h 6858000"/>
              <a:gd name="connsiteX435" fmla="*/ 4916773 w 12192000"/>
              <a:gd name="connsiteY435" fmla="*/ 4562783 h 6858000"/>
              <a:gd name="connsiteX436" fmla="*/ 4881691 w 12192000"/>
              <a:gd name="connsiteY436" fmla="*/ 4589016 h 6858000"/>
              <a:gd name="connsiteX437" fmla="*/ 4872620 w 12192000"/>
              <a:gd name="connsiteY437" fmla="*/ 4591607 h 6858000"/>
              <a:gd name="connsiteX438" fmla="*/ 4860958 w 12192000"/>
              <a:gd name="connsiteY438" fmla="*/ 4585778 h 6858000"/>
              <a:gd name="connsiteX439" fmla="*/ 4864196 w 12192000"/>
              <a:gd name="connsiteY439" fmla="*/ 4565047 h 6858000"/>
              <a:gd name="connsiteX440" fmla="*/ 4898831 w 12192000"/>
              <a:gd name="connsiteY440" fmla="*/ 4539149 h 6858000"/>
              <a:gd name="connsiteX441" fmla="*/ 778648 w 12192000"/>
              <a:gd name="connsiteY441" fmla="*/ 4158322 h 6858000"/>
              <a:gd name="connsiteX442" fmla="*/ 581965 w 12192000"/>
              <a:gd name="connsiteY442" fmla="*/ 4200677 h 6858000"/>
              <a:gd name="connsiteX443" fmla="*/ 619854 w 12192000"/>
              <a:gd name="connsiteY443" fmla="*/ 4256862 h 6858000"/>
              <a:gd name="connsiteX444" fmla="*/ 795621 w 12192000"/>
              <a:gd name="connsiteY444" fmla="*/ 4236976 h 6858000"/>
              <a:gd name="connsiteX445" fmla="*/ 1585397 w 12192000"/>
              <a:gd name="connsiteY445" fmla="*/ 4154824 h 6858000"/>
              <a:gd name="connsiteX446" fmla="*/ 804504 w 12192000"/>
              <a:gd name="connsiteY446" fmla="*/ 4243171 h 6858000"/>
              <a:gd name="connsiteX447" fmla="*/ 895734 w 12192000"/>
              <a:gd name="connsiteY447" fmla="*/ 4665952 h 6858000"/>
              <a:gd name="connsiteX448" fmla="*/ 1021796 w 12192000"/>
              <a:gd name="connsiteY448" fmla="*/ 4852885 h 6858000"/>
              <a:gd name="connsiteX449" fmla="*/ 1060485 w 12192000"/>
              <a:gd name="connsiteY449" fmla="*/ 4862144 h 6858000"/>
              <a:gd name="connsiteX450" fmla="*/ 1270045 w 12192000"/>
              <a:gd name="connsiteY450" fmla="*/ 4749694 h 6858000"/>
              <a:gd name="connsiteX451" fmla="*/ 1353732 w 12192000"/>
              <a:gd name="connsiteY451" fmla="*/ 4537193 h 6858000"/>
              <a:gd name="connsiteX452" fmla="*/ 1358267 w 12192000"/>
              <a:gd name="connsiteY452" fmla="*/ 4535249 h 6858000"/>
              <a:gd name="connsiteX453" fmla="*/ 1360211 w 12192000"/>
              <a:gd name="connsiteY453" fmla="*/ 4539783 h 6858000"/>
              <a:gd name="connsiteX454" fmla="*/ 1279516 w 12192000"/>
              <a:gd name="connsiteY454" fmla="*/ 4744613 h 6858000"/>
              <a:gd name="connsiteX455" fmla="*/ 1744223 w 12192000"/>
              <a:gd name="connsiteY455" fmla="*/ 4495255 h 6858000"/>
              <a:gd name="connsiteX456" fmla="*/ 1722394 w 12192000"/>
              <a:gd name="connsiteY456" fmla="*/ 4373777 h 6858000"/>
              <a:gd name="connsiteX457" fmla="*/ 1681104 w 12192000"/>
              <a:gd name="connsiteY457" fmla="*/ 4143997 h 6858000"/>
              <a:gd name="connsiteX458" fmla="*/ 1594126 w 12192000"/>
              <a:gd name="connsiteY458" fmla="*/ 4153837 h 6858000"/>
              <a:gd name="connsiteX459" fmla="*/ 1718601 w 12192000"/>
              <a:gd name="connsiteY459" fmla="*/ 4352665 h 6858000"/>
              <a:gd name="connsiteX460" fmla="*/ 496000 w 12192000"/>
              <a:gd name="connsiteY460" fmla="*/ 4086997 h 6858000"/>
              <a:gd name="connsiteX461" fmla="*/ 324314 w 12192000"/>
              <a:gd name="connsiteY461" fmla="*/ 4290297 h 6858000"/>
              <a:gd name="connsiteX462" fmla="*/ 611169 w 12192000"/>
              <a:gd name="connsiteY462" fmla="*/ 4257845 h 6858000"/>
              <a:gd name="connsiteX463" fmla="*/ 573815 w 12192000"/>
              <a:gd name="connsiteY463" fmla="*/ 4202432 h 6858000"/>
              <a:gd name="connsiteX464" fmla="*/ 451176 w 12192000"/>
              <a:gd name="connsiteY464" fmla="*/ 4228842 h 6858000"/>
              <a:gd name="connsiteX465" fmla="*/ 447937 w 12192000"/>
              <a:gd name="connsiteY465" fmla="*/ 4229491 h 6858000"/>
              <a:gd name="connsiteX466" fmla="*/ 433683 w 12192000"/>
              <a:gd name="connsiteY466" fmla="*/ 4217830 h 6858000"/>
              <a:gd name="connsiteX467" fmla="*/ 444697 w 12192000"/>
              <a:gd name="connsiteY467" fmla="*/ 4200339 h 6858000"/>
              <a:gd name="connsiteX468" fmla="*/ 556215 w 12192000"/>
              <a:gd name="connsiteY468" fmla="*/ 4176325 h 6858000"/>
              <a:gd name="connsiteX469" fmla="*/ 8962214 w 12192000"/>
              <a:gd name="connsiteY469" fmla="*/ 4080138 h 6858000"/>
              <a:gd name="connsiteX470" fmla="*/ 8684801 w 12192000"/>
              <a:gd name="connsiteY470" fmla="*/ 4465139 h 6858000"/>
              <a:gd name="connsiteX471" fmla="*/ 8857722 w 12192000"/>
              <a:gd name="connsiteY471" fmla="*/ 4621298 h 6858000"/>
              <a:gd name="connsiteX472" fmla="*/ 9046044 w 12192000"/>
              <a:gd name="connsiteY472" fmla="*/ 4414601 h 6858000"/>
              <a:gd name="connsiteX473" fmla="*/ 2704339 w 12192000"/>
              <a:gd name="connsiteY473" fmla="*/ 4066666 h 6858000"/>
              <a:gd name="connsiteX474" fmla="*/ 2427802 w 12192000"/>
              <a:gd name="connsiteY474" fmla="*/ 4331596 h 6858000"/>
              <a:gd name="connsiteX475" fmla="*/ 2520005 w 12192000"/>
              <a:gd name="connsiteY475" fmla="*/ 4642809 h 6858000"/>
              <a:gd name="connsiteX476" fmla="*/ 2915788 w 12192000"/>
              <a:gd name="connsiteY476" fmla="*/ 4429183 h 6858000"/>
              <a:gd name="connsiteX477" fmla="*/ 2851099 w 12192000"/>
              <a:gd name="connsiteY477" fmla="*/ 4349333 h 6858000"/>
              <a:gd name="connsiteX478" fmla="*/ 2853043 w 12192000"/>
              <a:gd name="connsiteY478" fmla="*/ 4328603 h 6858000"/>
              <a:gd name="connsiteX479" fmla="*/ 2863896 w 12192000"/>
              <a:gd name="connsiteY479" fmla="*/ 4325446 h 6858000"/>
              <a:gd name="connsiteX480" fmla="*/ 2873776 w 12192000"/>
              <a:gd name="connsiteY480" fmla="*/ 4330547 h 6858000"/>
              <a:gd name="connsiteX481" fmla="*/ 2942154 w 12192000"/>
              <a:gd name="connsiteY481" fmla="*/ 4414951 h 6858000"/>
              <a:gd name="connsiteX482" fmla="*/ 3104151 w 12192000"/>
              <a:gd name="connsiteY482" fmla="*/ 4327512 h 6858000"/>
              <a:gd name="connsiteX483" fmla="*/ 1491530 w 12192000"/>
              <a:gd name="connsiteY483" fmla="*/ 4004805 h 6858000"/>
              <a:gd name="connsiteX484" fmla="*/ 785859 w 12192000"/>
              <a:gd name="connsiteY484" fmla="*/ 4156769 h 6858000"/>
              <a:gd name="connsiteX485" fmla="*/ 802987 w 12192000"/>
              <a:gd name="connsiteY485" fmla="*/ 4236143 h 6858000"/>
              <a:gd name="connsiteX486" fmla="*/ 1581190 w 12192000"/>
              <a:gd name="connsiteY486" fmla="*/ 4148102 h 6858000"/>
              <a:gd name="connsiteX487" fmla="*/ 10628420 w 12192000"/>
              <a:gd name="connsiteY487" fmla="*/ 3989500 h 6858000"/>
              <a:gd name="connsiteX488" fmla="*/ 9943299 w 12192000"/>
              <a:gd name="connsiteY488" fmla="*/ 4119365 h 6858000"/>
              <a:gd name="connsiteX489" fmla="*/ 9687514 w 12192000"/>
              <a:gd name="connsiteY489" fmla="*/ 4657233 h 6858000"/>
              <a:gd name="connsiteX490" fmla="*/ 10441555 w 12192000"/>
              <a:gd name="connsiteY490" fmla="*/ 4228843 h 6858000"/>
              <a:gd name="connsiteX491" fmla="*/ 10446739 w 12192000"/>
              <a:gd name="connsiteY491" fmla="*/ 4230138 h 6858000"/>
              <a:gd name="connsiteX492" fmla="*/ 10445443 w 12192000"/>
              <a:gd name="connsiteY492" fmla="*/ 4235321 h 6858000"/>
              <a:gd name="connsiteX493" fmla="*/ 9681631 w 12192000"/>
              <a:gd name="connsiteY493" fmla="*/ 4669601 h 6858000"/>
              <a:gd name="connsiteX494" fmla="*/ 9635025 w 12192000"/>
              <a:gd name="connsiteY494" fmla="*/ 4767607 h 6858000"/>
              <a:gd name="connsiteX495" fmla="*/ 10024867 w 12192000"/>
              <a:gd name="connsiteY495" fmla="*/ 5106704 h 6858000"/>
              <a:gd name="connsiteX496" fmla="*/ 10604544 w 12192000"/>
              <a:gd name="connsiteY496" fmla="*/ 4894942 h 6858000"/>
              <a:gd name="connsiteX497" fmla="*/ 10633990 w 12192000"/>
              <a:gd name="connsiteY497" fmla="*/ 4482778 h 6858000"/>
              <a:gd name="connsiteX498" fmla="*/ 10637878 w 12192000"/>
              <a:gd name="connsiteY498" fmla="*/ 4479539 h 6858000"/>
              <a:gd name="connsiteX499" fmla="*/ 10641117 w 12192000"/>
              <a:gd name="connsiteY499" fmla="*/ 4483425 h 6858000"/>
              <a:gd name="connsiteX500" fmla="*/ 10611929 w 12192000"/>
              <a:gd name="connsiteY500" fmla="*/ 4892244 h 6858000"/>
              <a:gd name="connsiteX501" fmla="*/ 10911297 w 12192000"/>
              <a:gd name="connsiteY501" fmla="*/ 4782882 h 6858000"/>
              <a:gd name="connsiteX502" fmla="*/ 10970256 w 12192000"/>
              <a:gd name="connsiteY502" fmla="*/ 4670334 h 6858000"/>
              <a:gd name="connsiteX503" fmla="*/ 5702002 w 12192000"/>
              <a:gd name="connsiteY503" fmla="*/ 3975606 h 6858000"/>
              <a:gd name="connsiteX504" fmla="*/ 5014614 w 12192000"/>
              <a:gd name="connsiteY504" fmla="*/ 4489621 h 6858000"/>
              <a:gd name="connsiteX505" fmla="*/ 5063749 w 12192000"/>
              <a:gd name="connsiteY505" fmla="*/ 4744324 h 6858000"/>
              <a:gd name="connsiteX506" fmla="*/ 5170189 w 12192000"/>
              <a:gd name="connsiteY506" fmla="*/ 4884533 h 6858000"/>
              <a:gd name="connsiteX507" fmla="*/ 5464393 w 12192000"/>
              <a:gd name="connsiteY507" fmla="*/ 4749630 h 6858000"/>
              <a:gd name="connsiteX508" fmla="*/ 5377356 w 12192000"/>
              <a:gd name="connsiteY508" fmla="*/ 4340911 h 6858000"/>
              <a:gd name="connsiteX509" fmla="*/ 5379947 w 12192000"/>
              <a:gd name="connsiteY509" fmla="*/ 4336377 h 6858000"/>
              <a:gd name="connsiteX510" fmla="*/ 5384482 w 12192000"/>
              <a:gd name="connsiteY510" fmla="*/ 4338967 h 6858000"/>
              <a:gd name="connsiteX511" fmla="*/ 5471263 w 12192000"/>
              <a:gd name="connsiteY511" fmla="*/ 4746480 h 6858000"/>
              <a:gd name="connsiteX512" fmla="*/ 5828125 w 12192000"/>
              <a:gd name="connsiteY512" fmla="*/ 4582844 h 6858000"/>
              <a:gd name="connsiteX513" fmla="*/ 1649961 w 12192000"/>
              <a:gd name="connsiteY513" fmla="*/ 3970686 h 6858000"/>
              <a:gd name="connsiteX514" fmla="*/ 1499721 w 12192000"/>
              <a:gd name="connsiteY514" fmla="*/ 4003041 h 6858000"/>
              <a:gd name="connsiteX515" fmla="*/ 1589917 w 12192000"/>
              <a:gd name="connsiteY515" fmla="*/ 4147115 h 6858000"/>
              <a:gd name="connsiteX516" fmla="*/ 1679835 w 12192000"/>
              <a:gd name="connsiteY516" fmla="*/ 4136941 h 6858000"/>
              <a:gd name="connsiteX517" fmla="*/ 6081677 w 12192000"/>
              <a:gd name="connsiteY517" fmla="*/ 3965485 h 6858000"/>
              <a:gd name="connsiteX518" fmla="*/ 6210122 w 12192000"/>
              <a:gd name="connsiteY518" fmla="*/ 4407685 h 6858000"/>
              <a:gd name="connsiteX519" fmla="*/ 6616599 w 12192000"/>
              <a:gd name="connsiteY519" fmla="*/ 4221299 h 6858000"/>
              <a:gd name="connsiteX520" fmla="*/ 1967004 w 12192000"/>
              <a:gd name="connsiteY520" fmla="*/ 3902412 h 6858000"/>
              <a:gd name="connsiteX521" fmla="*/ 1657671 w 12192000"/>
              <a:gd name="connsiteY521" fmla="*/ 3969027 h 6858000"/>
              <a:gd name="connsiteX522" fmla="*/ 1687684 w 12192000"/>
              <a:gd name="connsiteY522" fmla="*/ 4136053 h 6858000"/>
              <a:gd name="connsiteX523" fmla="*/ 1879770 w 12192000"/>
              <a:gd name="connsiteY523" fmla="*/ 4114322 h 6858000"/>
              <a:gd name="connsiteX524" fmla="*/ 2890276 w 12192000"/>
              <a:gd name="connsiteY524" fmla="*/ 3888534 h 6858000"/>
              <a:gd name="connsiteX525" fmla="*/ 2709937 w 12192000"/>
              <a:gd name="connsiteY525" fmla="*/ 4061304 h 6858000"/>
              <a:gd name="connsiteX526" fmla="*/ 3111712 w 12192000"/>
              <a:gd name="connsiteY526" fmla="*/ 4323431 h 6858000"/>
              <a:gd name="connsiteX527" fmla="*/ 3295358 w 12192000"/>
              <a:gd name="connsiteY527" fmla="*/ 4224307 h 6858000"/>
              <a:gd name="connsiteX528" fmla="*/ 5858357 w 12192000"/>
              <a:gd name="connsiteY528" fmla="*/ 3858688 h 6858000"/>
              <a:gd name="connsiteX529" fmla="*/ 5708498 w 12192000"/>
              <a:gd name="connsiteY529" fmla="*/ 3970748 h 6858000"/>
              <a:gd name="connsiteX530" fmla="*/ 5834946 w 12192000"/>
              <a:gd name="connsiteY530" fmla="*/ 4579716 h 6858000"/>
              <a:gd name="connsiteX531" fmla="*/ 6183377 w 12192000"/>
              <a:gd name="connsiteY531" fmla="*/ 4419948 h 6858000"/>
              <a:gd name="connsiteX532" fmla="*/ 6051848 w 12192000"/>
              <a:gd name="connsiteY532" fmla="*/ 3967134 h 6858000"/>
              <a:gd name="connsiteX533" fmla="*/ 6058637 w 12192000"/>
              <a:gd name="connsiteY533" fmla="*/ 3954466 h 6858000"/>
              <a:gd name="connsiteX534" fmla="*/ 11403926 w 12192000"/>
              <a:gd name="connsiteY534" fmla="*/ 3842502 h 6858000"/>
              <a:gd name="connsiteX535" fmla="*/ 10636413 w 12192000"/>
              <a:gd name="connsiteY535" fmla="*/ 3987985 h 6858000"/>
              <a:gd name="connsiteX536" fmla="*/ 10974727 w 12192000"/>
              <a:gd name="connsiteY536" fmla="*/ 4661801 h 6858000"/>
              <a:gd name="connsiteX537" fmla="*/ 11417034 w 12192000"/>
              <a:gd name="connsiteY537" fmla="*/ 3840017 h 6858000"/>
              <a:gd name="connsiteX538" fmla="*/ 11413299 w 12192000"/>
              <a:gd name="connsiteY538" fmla="*/ 3840726 h 6858000"/>
              <a:gd name="connsiteX539" fmla="*/ 10978806 w 12192000"/>
              <a:gd name="connsiteY539" fmla="*/ 4669926 h 6858000"/>
              <a:gd name="connsiteX540" fmla="*/ 11016267 w 12192000"/>
              <a:gd name="connsiteY540" fmla="*/ 4744536 h 6858000"/>
              <a:gd name="connsiteX541" fmla="*/ 11472564 w 12192000"/>
              <a:gd name="connsiteY541" fmla="*/ 4577846 h 6858000"/>
              <a:gd name="connsiteX542" fmla="*/ 11425110 w 12192000"/>
              <a:gd name="connsiteY542" fmla="*/ 4192567 h 6858000"/>
              <a:gd name="connsiteX543" fmla="*/ 11438068 w 12192000"/>
              <a:gd name="connsiteY543" fmla="*/ 4176372 h 6858000"/>
              <a:gd name="connsiteX544" fmla="*/ 11454266 w 12192000"/>
              <a:gd name="connsiteY544" fmla="*/ 4189328 h 6858000"/>
              <a:gd name="connsiteX545" fmla="*/ 11500848 w 12192000"/>
              <a:gd name="connsiteY545" fmla="*/ 4567515 h 6858000"/>
              <a:gd name="connsiteX546" fmla="*/ 11894861 w 12192000"/>
              <a:gd name="connsiteY546" fmla="*/ 4423577 h 6858000"/>
              <a:gd name="connsiteX547" fmla="*/ 2332079 w 12192000"/>
              <a:gd name="connsiteY547" fmla="*/ 3823795 h 6858000"/>
              <a:gd name="connsiteX548" fmla="*/ 1975285 w 12192000"/>
              <a:gd name="connsiteY548" fmla="*/ 3900629 h 6858000"/>
              <a:gd name="connsiteX549" fmla="*/ 1887684 w 12192000"/>
              <a:gd name="connsiteY549" fmla="*/ 4113426 h 6858000"/>
              <a:gd name="connsiteX550" fmla="*/ 2224543 w 12192000"/>
              <a:gd name="connsiteY550" fmla="*/ 4075316 h 6858000"/>
              <a:gd name="connsiteX551" fmla="*/ 2228430 w 12192000"/>
              <a:gd name="connsiteY551" fmla="*/ 4078555 h 6858000"/>
              <a:gd name="connsiteX552" fmla="*/ 2225192 w 12192000"/>
              <a:gd name="connsiteY552" fmla="*/ 4082441 h 6858000"/>
              <a:gd name="connsiteX553" fmla="*/ 1884576 w 12192000"/>
              <a:gd name="connsiteY553" fmla="*/ 4120977 h 6858000"/>
              <a:gd name="connsiteX554" fmla="*/ 1840972 w 12192000"/>
              <a:gd name="connsiteY554" fmla="*/ 4226900 h 6858000"/>
              <a:gd name="connsiteX555" fmla="*/ 1837733 w 12192000"/>
              <a:gd name="connsiteY555" fmla="*/ 4228843 h 6858000"/>
              <a:gd name="connsiteX556" fmla="*/ 1836437 w 12192000"/>
              <a:gd name="connsiteY556" fmla="*/ 4228843 h 6858000"/>
              <a:gd name="connsiteX557" fmla="*/ 1834493 w 12192000"/>
              <a:gd name="connsiteY557" fmla="*/ 4224309 h 6858000"/>
              <a:gd name="connsiteX558" fmla="*/ 1876663 w 12192000"/>
              <a:gd name="connsiteY558" fmla="*/ 4121872 h 6858000"/>
              <a:gd name="connsiteX559" fmla="*/ 1688952 w 12192000"/>
              <a:gd name="connsiteY559" fmla="*/ 4143109 h 6858000"/>
              <a:gd name="connsiteX560" fmla="*/ 1729832 w 12192000"/>
              <a:gd name="connsiteY560" fmla="*/ 4370607 h 6858000"/>
              <a:gd name="connsiteX561" fmla="*/ 1791863 w 12192000"/>
              <a:gd name="connsiteY561" fmla="*/ 4469691 h 6858000"/>
              <a:gd name="connsiteX562" fmla="*/ 1825422 w 12192000"/>
              <a:gd name="connsiteY562" fmla="*/ 4451684 h 6858000"/>
              <a:gd name="connsiteX563" fmla="*/ 1830605 w 12192000"/>
              <a:gd name="connsiteY563" fmla="*/ 4452980 h 6858000"/>
              <a:gd name="connsiteX564" fmla="*/ 1829309 w 12192000"/>
              <a:gd name="connsiteY564" fmla="*/ 4458162 h 6858000"/>
              <a:gd name="connsiteX565" fmla="*/ 1795876 w 12192000"/>
              <a:gd name="connsiteY565" fmla="*/ 4476102 h 6858000"/>
              <a:gd name="connsiteX566" fmla="*/ 1977684 w 12192000"/>
              <a:gd name="connsiteY566" fmla="*/ 4766511 h 6858000"/>
              <a:gd name="connsiteX567" fmla="*/ 1976389 w 12192000"/>
              <a:gd name="connsiteY567" fmla="*/ 4771693 h 6858000"/>
              <a:gd name="connsiteX568" fmla="*/ 1973796 w 12192000"/>
              <a:gd name="connsiteY568" fmla="*/ 4772341 h 6858000"/>
              <a:gd name="connsiteX569" fmla="*/ 1970557 w 12192000"/>
              <a:gd name="connsiteY569" fmla="*/ 4770398 h 6858000"/>
              <a:gd name="connsiteX570" fmla="*/ 1788795 w 12192000"/>
              <a:gd name="connsiteY570" fmla="*/ 4479902 h 6858000"/>
              <a:gd name="connsiteX571" fmla="*/ 1752931 w 12192000"/>
              <a:gd name="connsiteY571" fmla="*/ 4499147 h 6858000"/>
              <a:gd name="connsiteX572" fmla="*/ 1810519 w 12192000"/>
              <a:gd name="connsiteY572" fmla="*/ 4819630 h 6858000"/>
              <a:gd name="connsiteX573" fmla="*/ 1807279 w 12192000"/>
              <a:gd name="connsiteY573" fmla="*/ 4824164 h 6858000"/>
              <a:gd name="connsiteX574" fmla="*/ 1806632 w 12192000"/>
              <a:gd name="connsiteY574" fmla="*/ 4824164 h 6858000"/>
              <a:gd name="connsiteX575" fmla="*/ 1802744 w 12192000"/>
              <a:gd name="connsiteY575" fmla="*/ 4820925 h 6858000"/>
              <a:gd name="connsiteX576" fmla="*/ 1745627 w 12192000"/>
              <a:gd name="connsiteY576" fmla="*/ 4503066 h 6858000"/>
              <a:gd name="connsiteX577" fmla="*/ 1275239 w 12192000"/>
              <a:gd name="connsiteY577" fmla="*/ 4755472 h 6858000"/>
              <a:gd name="connsiteX578" fmla="*/ 1218332 w 12192000"/>
              <a:gd name="connsiteY578" fmla="*/ 4899920 h 6858000"/>
              <a:gd name="connsiteX579" fmla="*/ 1790134 w 12192000"/>
              <a:gd name="connsiteY579" fmla="*/ 5036764 h 6858000"/>
              <a:gd name="connsiteX580" fmla="*/ 2493781 w 12192000"/>
              <a:gd name="connsiteY580" fmla="*/ 4656964 h 6858000"/>
              <a:gd name="connsiteX581" fmla="*/ 2404129 w 12192000"/>
              <a:gd name="connsiteY581" fmla="*/ 4354276 h 6858000"/>
              <a:gd name="connsiteX582" fmla="*/ 2143552 w 12192000"/>
              <a:gd name="connsiteY582" fmla="*/ 4603915 h 6858000"/>
              <a:gd name="connsiteX583" fmla="*/ 2140960 w 12192000"/>
              <a:gd name="connsiteY583" fmla="*/ 4605211 h 6858000"/>
              <a:gd name="connsiteX584" fmla="*/ 2138369 w 12192000"/>
              <a:gd name="connsiteY584" fmla="*/ 4603915 h 6858000"/>
              <a:gd name="connsiteX585" fmla="*/ 2138369 w 12192000"/>
              <a:gd name="connsiteY585" fmla="*/ 4598732 h 6858000"/>
              <a:gd name="connsiteX586" fmla="*/ 2401787 w 12192000"/>
              <a:gd name="connsiteY586" fmla="*/ 4346371 h 6858000"/>
              <a:gd name="connsiteX587" fmla="*/ 2283513 w 12192000"/>
              <a:gd name="connsiteY587" fmla="*/ 3947054 h 6858000"/>
              <a:gd name="connsiteX588" fmla="*/ 2293235 w 12192000"/>
              <a:gd name="connsiteY588" fmla="*/ 3928916 h 6858000"/>
              <a:gd name="connsiteX589" fmla="*/ 2311378 w 12192000"/>
              <a:gd name="connsiteY589" fmla="*/ 3938632 h 6858000"/>
              <a:gd name="connsiteX590" fmla="*/ 2425459 w 12192000"/>
              <a:gd name="connsiteY590" fmla="*/ 4323692 h 6858000"/>
              <a:gd name="connsiteX591" fmla="*/ 2698038 w 12192000"/>
              <a:gd name="connsiteY591" fmla="*/ 4062555 h 6858000"/>
              <a:gd name="connsiteX592" fmla="*/ 9153078 w 12192000"/>
              <a:gd name="connsiteY592" fmla="*/ 3815253 h 6858000"/>
              <a:gd name="connsiteX593" fmla="*/ 8983851 w 12192000"/>
              <a:gd name="connsiteY593" fmla="*/ 4050110 h 6858000"/>
              <a:gd name="connsiteX594" fmla="*/ 9068846 w 12192000"/>
              <a:gd name="connsiteY594" fmla="*/ 4389575 h 6858000"/>
              <a:gd name="connsiteX595" fmla="*/ 9479168 w 12192000"/>
              <a:gd name="connsiteY595" fmla="*/ 3939217 h 6858000"/>
              <a:gd name="connsiteX596" fmla="*/ 701949 w 12192000"/>
              <a:gd name="connsiteY596" fmla="*/ 3802879 h 6858000"/>
              <a:gd name="connsiteX597" fmla="*/ 428890 w 12192000"/>
              <a:gd name="connsiteY597" fmla="*/ 3973688 h 6858000"/>
              <a:gd name="connsiteX598" fmla="*/ 484058 w 12192000"/>
              <a:gd name="connsiteY598" fmla="*/ 4055497 h 6858000"/>
              <a:gd name="connsiteX599" fmla="*/ 604085 w 12192000"/>
              <a:gd name="connsiteY599" fmla="*/ 3913367 h 6858000"/>
              <a:gd name="connsiteX600" fmla="*/ 624819 w 12192000"/>
              <a:gd name="connsiteY600" fmla="*/ 3911425 h 6858000"/>
              <a:gd name="connsiteX601" fmla="*/ 626763 w 12192000"/>
              <a:gd name="connsiteY601" fmla="*/ 3932154 h 6858000"/>
              <a:gd name="connsiteX602" fmla="*/ 501171 w 12192000"/>
              <a:gd name="connsiteY602" fmla="*/ 4080873 h 6858000"/>
              <a:gd name="connsiteX603" fmla="*/ 564360 w 12192000"/>
              <a:gd name="connsiteY603" fmla="*/ 4174571 h 6858000"/>
              <a:gd name="connsiteX604" fmla="*/ 772483 w 12192000"/>
              <a:gd name="connsiteY604" fmla="*/ 4129751 h 6858000"/>
              <a:gd name="connsiteX605" fmla="*/ 5666143 w 12192000"/>
              <a:gd name="connsiteY605" fmla="*/ 3766765 h 6858000"/>
              <a:gd name="connsiteX606" fmla="*/ 5701840 w 12192000"/>
              <a:gd name="connsiteY606" fmla="*/ 3938677 h 6858000"/>
              <a:gd name="connsiteX607" fmla="*/ 5828136 w 12192000"/>
              <a:gd name="connsiteY607" fmla="*/ 3844234 h 6858000"/>
              <a:gd name="connsiteX608" fmla="*/ 2713167 w 12192000"/>
              <a:gd name="connsiteY608" fmla="*/ 3741728 h 6858000"/>
              <a:gd name="connsiteX609" fmla="*/ 2342467 w 12192000"/>
              <a:gd name="connsiteY609" fmla="*/ 3821557 h 6858000"/>
              <a:gd name="connsiteX610" fmla="*/ 2703635 w 12192000"/>
              <a:gd name="connsiteY610" fmla="*/ 4057193 h 6858000"/>
              <a:gd name="connsiteX611" fmla="*/ 2884598 w 12192000"/>
              <a:gd name="connsiteY611" fmla="*/ 3883827 h 6858000"/>
              <a:gd name="connsiteX612" fmla="*/ 8901059 w 12192000"/>
              <a:gd name="connsiteY612" fmla="*/ 3719447 h 6858000"/>
              <a:gd name="connsiteX613" fmla="*/ 8981504 w 12192000"/>
              <a:gd name="connsiteY613" fmla="*/ 4040739 h 6858000"/>
              <a:gd name="connsiteX614" fmla="*/ 9145935 w 12192000"/>
              <a:gd name="connsiteY614" fmla="*/ 3812537 h 6858000"/>
              <a:gd name="connsiteX615" fmla="*/ 7086723 w 12192000"/>
              <a:gd name="connsiteY615" fmla="*/ 3705679 h 6858000"/>
              <a:gd name="connsiteX616" fmla="*/ 6531044 w 12192000"/>
              <a:gd name="connsiteY616" fmla="*/ 3768271 h 6858000"/>
              <a:gd name="connsiteX617" fmla="*/ 6697439 w 12192000"/>
              <a:gd name="connsiteY617" fmla="*/ 4184231 h 6858000"/>
              <a:gd name="connsiteX618" fmla="*/ 7214195 w 12192000"/>
              <a:gd name="connsiteY618" fmla="*/ 3947277 h 6858000"/>
              <a:gd name="connsiteX619" fmla="*/ 2075759 w 12192000"/>
              <a:gd name="connsiteY619" fmla="*/ 3656563 h 6858000"/>
              <a:gd name="connsiteX620" fmla="*/ 1988791 w 12192000"/>
              <a:gd name="connsiteY620" fmla="*/ 3867822 h 6858000"/>
              <a:gd name="connsiteX621" fmla="*/ 2297625 w 12192000"/>
              <a:gd name="connsiteY621" fmla="*/ 3801315 h 6858000"/>
              <a:gd name="connsiteX622" fmla="*/ 7569758 w 12192000"/>
              <a:gd name="connsiteY622" fmla="*/ 3651270 h 6858000"/>
              <a:gd name="connsiteX623" fmla="*/ 7147813 w 12192000"/>
              <a:gd name="connsiteY623" fmla="*/ 3698798 h 6858000"/>
              <a:gd name="connsiteX624" fmla="*/ 7548840 w 12192000"/>
              <a:gd name="connsiteY624" fmla="*/ 3824540 h 6858000"/>
              <a:gd name="connsiteX625" fmla="*/ 5407746 w 12192000"/>
              <a:gd name="connsiteY625" fmla="*/ 3643193 h 6858000"/>
              <a:gd name="connsiteX626" fmla="*/ 5404178 w 12192000"/>
              <a:gd name="connsiteY626" fmla="*/ 3646955 h 6858000"/>
              <a:gd name="connsiteX627" fmla="*/ 5582101 w 12192000"/>
              <a:gd name="connsiteY627" fmla="*/ 3815553 h 6858000"/>
              <a:gd name="connsiteX628" fmla="*/ 5582101 w 12192000"/>
              <a:gd name="connsiteY628" fmla="*/ 3820734 h 6858000"/>
              <a:gd name="connsiteX629" fmla="*/ 5579510 w 12192000"/>
              <a:gd name="connsiteY629" fmla="*/ 3821382 h 6858000"/>
              <a:gd name="connsiteX630" fmla="*/ 5576918 w 12192000"/>
              <a:gd name="connsiteY630" fmla="*/ 3820086 h 6858000"/>
              <a:gd name="connsiteX631" fmla="*/ 5399401 w 12192000"/>
              <a:gd name="connsiteY631" fmla="*/ 3651991 h 6858000"/>
              <a:gd name="connsiteX632" fmla="*/ 5383182 w 12192000"/>
              <a:gd name="connsiteY632" fmla="*/ 3669091 h 6858000"/>
              <a:gd name="connsiteX633" fmla="*/ 5259432 w 12192000"/>
              <a:gd name="connsiteY633" fmla="*/ 4141391 h 6858000"/>
              <a:gd name="connsiteX634" fmla="*/ 5256193 w 12192000"/>
              <a:gd name="connsiteY634" fmla="*/ 4144630 h 6858000"/>
              <a:gd name="connsiteX635" fmla="*/ 5255545 w 12192000"/>
              <a:gd name="connsiteY635" fmla="*/ 4144630 h 6858000"/>
              <a:gd name="connsiteX636" fmla="*/ 5252953 w 12192000"/>
              <a:gd name="connsiteY636" fmla="*/ 4140095 h 6858000"/>
              <a:gd name="connsiteX637" fmla="*/ 5373583 w 12192000"/>
              <a:gd name="connsiteY637" fmla="*/ 3679210 h 6858000"/>
              <a:gd name="connsiteX638" fmla="*/ 4945367 w 12192000"/>
              <a:gd name="connsiteY638" fmla="*/ 4130668 h 6858000"/>
              <a:gd name="connsiteX639" fmla="*/ 5008367 w 12192000"/>
              <a:gd name="connsiteY639" fmla="*/ 4457240 h 6858000"/>
              <a:gd name="connsiteX640" fmla="*/ 5695342 w 12192000"/>
              <a:gd name="connsiteY640" fmla="*/ 3943536 h 6858000"/>
              <a:gd name="connsiteX641" fmla="*/ 5657797 w 12192000"/>
              <a:gd name="connsiteY641" fmla="*/ 3762775 h 6858000"/>
              <a:gd name="connsiteX642" fmla="*/ 5389996 w 12192000"/>
              <a:gd name="connsiteY642" fmla="*/ 3643085 h 6858000"/>
              <a:gd name="connsiteX643" fmla="*/ 5387036 w 12192000"/>
              <a:gd name="connsiteY643" fmla="*/ 3654380 h 6858000"/>
              <a:gd name="connsiteX644" fmla="*/ 5394081 w 12192000"/>
              <a:gd name="connsiteY644" fmla="*/ 3646953 h 6858000"/>
              <a:gd name="connsiteX645" fmla="*/ 7632244 w 12192000"/>
              <a:gd name="connsiteY645" fmla="*/ 3643020 h 6858000"/>
              <a:gd name="connsiteX646" fmla="*/ 7629551 w 12192000"/>
              <a:gd name="connsiteY646" fmla="*/ 3644535 h 6858000"/>
              <a:gd name="connsiteX647" fmla="*/ 7577601 w 12192000"/>
              <a:gd name="connsiteY647" fmla="*/ 3650387 h 6858000"/>
              <a:gd name="connsiteX648" fmla="*/ 7556361 w 12192000"/>
              <a:gd name="connsiteY648" fmla="*/ 3826898 h 6858000"/>
              <a:gd name="connsiteX649" fmla="*/ 7737106 w 12192000"/>
              <a:gd name="connsiteY649" fmla="*/ 3883570 h 6858000"/>
              <a:gd name="connsiteX650" fmla="*/ 7739699 w 12192000"/>
              <a:gd name="connsiteY650" fmla="*/ 3888104 h 6858000"/>
              <a:gd name="connsiteX651" fmla="*/ 7736459 w 12192000"/>
              <a:gd name="connsiteY651" fmla="*/ 3890695 h 6858000"/>
              <a:gd name="connsiteX652" fmla="*/ 7735164 w 12192000"/>
              <a:gd name="connsiteY652" fmla="*/ 3890695 h 6858000"/>
              <a:gd name="connsiteX653" fmla="*/ 7555464 w 12192000"/>
              <a:gd name="connsiteY653" fmla="*/ 3834350 h 6858000"/>
              <a:gd name="connsiteX654" fmla="*/ 7541434 w 12192000"/>
              <a:gd name="connsiteY654" fmla="*/ 3950940 h 6858000"/>
              <a:gd name="connsiteX655" fmla="*/ 7537546 w 12192000"/>
              <a:gd name="connsiteY655" fmla="*/ 3954179 h 6858000"/>
              <a:gd name="connsiteX656" fmla="*/ 7533658 w 12192000"/>
              <a:gd name="connsiteY656" fmla="*/ 3950293 h 6858000"/>
              <a:gd name="connsiteX657" fmla="*/ 7547941 w 12192000"/>
              <a:gd name="connsiteY657" fmla="*/ 3831991 h 6858000"/>
              <a:gd name="connsiteX658" fmla="*/ 7129665 w 12192000"/>
              <a:gd name="connsiteY658" fmla="*/ 3700842 h 6858000"/>
              <a:gd name="connsiteX659" fmla="*/ 7094775 w 12192000"/>
              <a:gd name="connsiteY659" fmla="*/ 3704772 h 6858000"/>
              <a:gd name="connsiteX660" fmla="*/ 7221064 w 12192000"/>
              <a:gd name="connsiteY660" fmla="*/ 3944128 h 6858000"/>
              <a:gd name="connsiteX661" fmla="*/ 7365845 w 12192000"/>
              <a:gd name="connsiteY661" fmla="*/ 3877740 h 6858000"/>
              <a:gd name="connsiteX662" fmla="*/ 7370381 w 12192000"/>
              <a:gd name="connsiteY662" fmla="*/ 3879682 h 6858000"/>
              <a:gd name="connsiteX663" fmla="*/ 7368437 w 12192000"/>
              <a:gd name="connsiteY663" fmla="*/ 3884218 h 6858000"/>
              <a:gd name="connsiteX664" fmla="*/ 7224321 w 12192000"/>
              <a:gd name="connsiteY664" fmla="*/ 3950301 h 6858000"/>
              <a:gd name="connsiteX665" fmla="*/ 7453314 w 12192000"/>
              <a:gd name="connsiteY665" fmla="*/ 4384313 h 6858000"/>
              <a:gd name="connsiteX666" fmla="*/ 7452018 w 12192000"/>
              <a:gd name="connsiteY666" fmla="*/ 4389495 h 6858000"/>
              <a:gd name="connsiteX667" fmla="*/ 7450074 w 12192000"/>
              <a:gd name="connsiteY667" fmla="*/ 4390143 h 6858000"/>
              <a:gd name="connsiteX668" fmla="*/ 7446836 w 12192000"/>
              <a:gd name="connsiteY668" fmla="*/ 4388200 h 6858000"/>
              <a:gd name="connsiteX669" fmla="*/ 7217452 w 12192000"/>
              <a:gd name="connsiteY669" fmla="*/ 3953451 h 6858000"/>
              <a:gd name="connsiteX670" fmla="*/ 6700030 w 12192000"/>
              <a:gd name="connsiteY670" fmla="*/ 4190708 h 6858000"/>
              <a:gd name="connsiteX671" fmla="*/ 6730732 w 12192000"/>
              <a:gd name="connsiteY671" fmla="*/ 4267459 h 6858000"/>
              <a:gd name="connsiteX672" fmla="*/ 7218703 w 12192000"/>
              <a:gd name="connsiteY672" fmla="*/ 4500901 h 6858000"/>
              <a:gd name="connsiteX673" fmla="*/ 7224596 w 12192000"/>
              <a:gd name="connsiteY673" fmla="*/ 4489903 h 6858000"/>
              <a:gd name="connsiteX674" fmla="*/ 8013693 w 12192000"/>
              <a:gd name="connsiteY674" fmla="*/ 4263562 h 6858000"/>
              <a:gd name="connsiteX675" fmla="*/ 5392527 w 12192000"/>
              <a:gd name="connsiteY675" fmla="*/ 3635915 h 6858000"/>
              <a:gd name="connsiteX676" fmla="*/ 5398860 w 12192000"/>
              <a:gd name="connsiteY676" fmla="*/ 3641915 h 6858000"/>
              <a:gd name="connsiteX677" fmla="*/ 5400799 w 12192000"/>
              <a:gd name="connsiteY677" fmla="*/ 3639870 h 6858000"/>
              <a:gd name="connsiteX678" fmla="*/ 11521649 w 12192000"/>
              <a:gd name="connsiteY678" fmla="*/ 3633946 h 6858000"/>
              <a:gd name="connsiteX679" fmla="*/ 11429834 w 12192000"/>
              <a:gd name="connsiteY679" fmla="*/ 3809169 h 6858000"/>
              <a:gd name="connsiteX680" fmla="*/ 11444724 w 12192000"/>
              <a:gd name="connsiteY680" fmla="*/ 3827353 h 6858000"/>
              <a:gd name="connsiteX681" fmla="*/ 11691049 w 12192000"/>
              <a:gd name="connsiteY681" fmla="*/ 3780629 h 6858000"/>
              <a:gd name="connsiteX682" fmla="*/ 655369 w 12192000"/>
              <a:gd name="connsiteY682" fmla="*/ 3587018 h 6858000"/>
              <a:gd name="connsiteX683" fmla="*/ 200737 w 12192000"/>
              <a:gd name="connsiteY683" fmla="*/ 3635369 h 6858000"/>
              <a:gd name="connsiteX684" fmla="*/ 424658 w 12192000"/>
              <a:gd name="connsiteY684" fmla="*/ 3967414 h 6858000"/>
              <a:gd name="connsiteX685" fmla="*/ 700251 w 12192000"/>
              <a:gd name="connsiteY685" fmla="*/ 3795009 h 6858000"/>
              <a:gd name="connsiteX686" fmla="*/ 3580660 w 12192000"/>
              <a:gd name="connsiteY686" fmla="*/ 3584936 h 6858000"/>
              <a:gd name="connsiteX687" fmla="*/ 3585842 w 12192000"/>
              <a:gd name="connsiteY687" fmla="*/ 3584936 h 6858000"/>
              <a:gd name="connsiteX688" fmla="*/ 4390562 w 12192000"/>
              <a:gd name="connsiteY688" fmla="*/ 4483425 h 6858000"/>
              <a:gd name="connsiteX689" fmla="*/ 4390562 w 12192000"/>
              <a:gd name="connsiteY689" fmla="*/ 4488608 h 6858000"/>
              <a:gd name="connsiteX690" fmla="*/ 4387970 w 12192000"/>
              <a:gd name="connsiteY690" fmla="*/ 4489903 h 6858000"/>
              <a:gd name="connsiteX691" fmla="*/ 4385378 w 12192000"/>
              <a:gd name="connsiteY691" fmla="*/ 4488608 h 6858000"/>
              <a:gd name="connsiteX692" fmla="*/ 3580660 w 12192000"/>
              <a:gd name="connsiteY692" fmla="*/ 3590119 h 6858000"/>
              <a:gd name="connsiteX693" fmla="*/ 3580660 w 12192000"/>
              <a:gd name="connsiteY693" fmla="*/ 3584936 h 6858000"/>
              <a:gd name="connsiteX694" fmla="*/ 7587289 w 12192000"/>
              <a:gd name="connsiteY694" fmla="*/ 3569886 h 6858000"/>
              <a:gd name="connsiteX695" fmla="*/ 7581202 w 12192000"/>
              <a:gd name="connsiteY695" fmla="*/ 3620465 h 6858000"/>
              <a:gd name="connsiteX696" fmla="*/ 7615973 w 12192000"/>
              <a:gd name="connsiteY696" fmla="*/ 3616548 h 6858000"/>
              <a:gd name="connsiteX697" fmla="*/ 1178621 w 12192000"/>
              <a:gd name="connsiteY697" fmla="*/ 3504705 h 6858000"/>
              <a:gd name="connsiteX698" fmla="*/ 708598 w 12192000"/>
              <a:gd name="connsiteY698" fmla="*/ 3798720 h 6858000"/>
              <a:gd name="connsiteX699" fmla="*/ 779694 w 12192000"/>
              <a:gd name="connsiteY699" fmla="*/ 4128198 h 6858000"/>
              <a:gd name="connsiteX700" fmla="*/ 1475045 w 12192000"/>
              <a:gd name="connsiteY700" fmla="*/ 3978457 h 6858000"/>
              <a:gd name="connsiteX701" fmla="*/ 8361072 w 12192000"/>
              <a:gd name="connsiteY701" fmla="*/ 3470478 h 6858000"/>
              <a:gd name="connsiteX702" fmla="*/ 8295942 w 12192000"/>
              <a:gd name="connsiteY702" fmla="*/ 3481947 h 6858000"/>
              <a:gd name="connsiteX703" fmla="*/ 8322969 w 12192000"/>
              <a:gd name="connsiteY703" fmla="*/ 3492222 h 6858000"/>
              <a:gd name="connsiteX704" fmla="*/ 11614875 w 12192000"/>
              <a:gd name="connsiteY704" fmla="*/ 3439820 h 6858000"/>
              <a:gd name="connsiteX705" fmla="*/ 11470002 w 12192000"/>
              <a:gd name="connsiteY705" fmla="*/ 3579468 h 6858000"/>
              <a:gd name="connsiteX706" fmla="*/ 11519340 w 12192000"/>
              <a:gd name="connsiteY706" fmla="*/ 3622189 h 6858000"/>
              <a:gd name="connsiteX707" fmla="*/ 8790455 w 12192000"/>
              <a:gd name="connsiteY707" fmla="*/ 3394863 h 6858000"/>
              <a:gd name="connsiteX708" fmla="*/ 8383113 w 12192000"/>
              <a:gd name="connsiteY708" fmla="*/ 3466596 h 6858000"/>
              <a:gd name="connsiteX709" fmla="*/ 8332115 w 12192000"/>
              <a:gd name="connsiteY709" fmla="*/ 3495698 h 6858000"/>
              <a:gd name="connsiteX710" fmla="*/ 8866660 w 12192000"/>
              <a:gd name="connsiteY710" fmla="*/ 3698907 h 6858000"/>
              <a:gd name="connsiteX711" fmla="*/ 2211784 w 12192000"/>
              <a:gd name="connsiteY711" fmla="*/ 3326130 h 6858000"/>
              <a:gd name="connsiteX712" fmla="*/ 2078682 w 12192000"/>
              <a:gd name="connsiteY712" fmla="*/ 3649457 h 6858000"/>
              <a:gd name="connsiteX713" fmla="*/ 2308012 w 12192000"/>
              <a:gd name="connsiteY713" fmla="*/ 3799078 h 6858000"/>
              <a:gd name="connsiteX714" fmla="*/ 2684536 w 12192000"/>
              <a:gd name="connsiteY714" fmla="*/ 3717994 h 6858000"/>
              <a:gd name="connsiteX715" fmla="*/ 1527060 w 12192000"/>
              <a:gd name="connsiteY715" fmla="*/ 3286744 h 6858000"/>
              <a:gd name="connsiteX716" fmla="*/ 1185176 w 12192000"/>
              <a:gd name="connsiteY716" fmla="*/ 3500605 h 6858000"/>
              <a:gd name="connsiteX717" fmla="*/ 1483227 w 12192000"/>
              <a:gd name="connsiteY717" fmla="*/ 3976695 h 6858000"/>
              <a:gd name="connsiteX718" fmla="*/ 1644788 w 12192000"/>
              <a:gd name="connsiteY718" fmla="*/ 3941903 h 6858000"/>
              <a:gd name="connsiteX719" fmla="*/ 9505437 w 12192000"/>
              <a:gd name="connsiteY719" fmla="*/ 3268954 h 6858000"/>
              <a:gd name="connsiteX720" fmla="*/ 8818551 w 12192000"/>
              <a:gd name="connsiteY720" fmla="*/ 3389915 h 6858000"/>
              <a:gd name="connsiteX721" fmla="*/ 8898994 w 12192000"/>
              <a:gd name="connsiteY721" fmla="*/ 3711199 h 6858000"/>
              <a:gd name="connsiteX722" fmla="*/ 9150156 w 12192000"/>
              <a:gd name="connsiteY722" fmla="*/ 3806679 h 6858000"/>
              <a:gd name="connsiteX723" fmla="*/ 9273991 w 12192000"/>
              <a:gd name="connsiteY723" fmla="*/ 3634817 h 6858000"/>
              <a:gd name="connsiteX724" fmla="*/ 9279174 w 12192000"/>
              <a:gd name="connsiteY724" fmla="*/ 3634170 h 6858000"/>
              <a:gd name="connsiteX725" fmla="*/ 9279822 w 12192000"/>
              <a:gd name="connsiteY725" fmla="*/ 3639352 h 6858000"/>
              <a:gd name="connsiteX726" fmla="*/ 9157299 w 12192000"/>
              <a:gd name="connsiteY726" fmla="*/ 3809394 h 6858000"/>
              <a:gd name="connsiteX727" fmla="*/ 9484218 w 12192000"/>
              <a:gd name="connsiteY727" fmla="*/ 3933673 h 6858000"/>
              <a:gd name="connsiteX728" fmla="*/ 9747580 w 12192000"/>
              <a:gd name="connsiteY728" fmla="*/ 3644616 h 6858000"/>
              <a:gd name="connsiteX729" fmla="*/ 9448932 w 12192000"/>
              <a:gd name="connsiteY729" fmla="*/ 3702836 h 6858000"/>
              <a:gd name="connsiteX730" fmla="*/ 9448283 w 12192000"/>
              <a:gd name="connsiteY730" fmla="*/ 3702836 h 6858000"/>
              <a:gd name="connsiteX731" fmla="*/ 9444395 w 12192000"/>
              <a:gd name="connsiteY731" fmla="*/ 3699597 h 6858000"/>
              <a:gd name="connsiteX732" fmla="*/ 9446987 w 12192000"/>
              <a:gd name="connsiteY732" fmla="*/ 3695063 h 6858000"/>
              <a:gd name="connsiteX733" fmla="*/ 9752373 w 12192000"/>
              <a:gd name="connsiteY733" fmla="*/ 3635671 h 6858000"/>
              <a:gd name="connsiteX734" fmla="*/ 8755211 w 12192000"/>
              <a:gd name="connsiteY734" fmla="*/ 3254251 h 6858000"/>
              <a:gd name="connsiteX735" fmla="*/ 8403150 w 12192000"/>
              <a:gd name="connsiteY735" fmla="*/ 3455162 h 6858000"/>
              <a:gd name="connsiteX736" fmla="*/ 8788553 w 12192000"/>
              <a:gd name="connsiteY736" fmla="*/ 3387278 h 6858000"/>
              <a:gd name="connsiteX737" fmla="*/ 10242303 w 12192000"/>
              <a:gd name="connsiteY737" fmla="*/ 3220476 h 6858000"/>
              <a:gd name="connsiteX738" fmla="*/ 10133007 w 12192000"/>
              <a:gd name="connsiteY738" fmla="*/ 3296233 h 6858000"/>
              <a:gd name="connsiteX739" fmla="*/ 10082853 w 12192000"/>
              <a:gd name="connsiteY739" fmla="*/ 3571399 h 6858000"/>
              <a:gd name="connsiteX740" fmla="*/ 10388639 w 12192000"/>
              <a:gd name="connsiteY740" fmla="*/ 3511929 h 6858000"/>
              <a:gd name="connsiteX741" fmla="*/ 10128526 w 12192000"/>
              <a:gd name="connsiteY741" fmla="*/ 3159228 h 6858000"/>
              <a:gd name="connsiteX742" fmla="*/ 9513570 w 12192000"/>
              <a:gd name="connsiteY742" fmla="*/ 3267522 h 6858000"/>
              <a:gd name="connsiteX743" fmla="*/ 9759032 w 12192000"/>
              <a:gd name="connsiteY743" fmla="*/ 3632047 h 6858000"/>
              <a:gd name="connsiteX744" fmla="*/ 9880451 w 12192000"/>
              <a:gd name="connsiteY744" fmla="*/ 3498781 h 6858000"/>
              <a:gd name="connsiteX745" fmla="*/ 9885635 w 12192000"/>
              <a:gd name="connsiteY745" fmla="*/ 3498781 h 6858000"/>
              <a:gd name="connsiteX746" fmla="*/ 9885635 w 12192000"/>
              <a:gd name="connsiteY746" fmla="*/ 3503963 h 6858000"/>
              <a:gd name="connsiteX747" fmla="*/ 9768492 w 12192000"/>
              <a:gd name="connsiteY747" fmla="*/ 3632536 h 6858000"/>
              <a:gd name="connsiteX748" fmla="*/ 10052316 w 12192000"/>
              <a:gd name="connsiteY748" fmla="*/ 3577338 h 6858000"/>
              <a:gd name="connsiteX749" fmla="*/ 10099294 w 12192000"/>
              <a:gd name="connsiteY749" fmla="*/ 3319602 h 6858000"/>
              <a:gd name="connsiteX750" fmla="*/ 9999668 w 12192000"/>
              <a:gd name="connsiteY750" fmla="*/ 3388657 h 6858000"/>
              <a:gd name="connsiteX751" fmla="*/ 9997077 w 12192000"/>
              <a:gd name="connsiteY751" fmla="*/ 3389952 h 6858000"/>
              <a:gd name="connsiteX752" fmla="*/ 9993837 w 12192000"/>
              <a:gd name="connsiteY752" fmla="*/ 3388657 h 6858000"/>
              <a:gd name="connsiteX753" fmla="*/ 9994485 w 12192000"/>
              <a:gd name="connsiteY753" fmla="*/ 3383474 h 6858000"/>
              <a:gd name="connsiteX754" fmla="*/ 10101128 w 12192000"/>
              <a:gd name="connsiteY754" fmla="*/ 3309545 h 6858000"/>
              <a:gd name="connsiteX755" fmla="*/ 10204807 w 12192000"/>
              <a:gd name="connsiteY755" fmla="*/ 3145795 h 6858000"/>
              <a:gd name="connsiteX756" fmla="*/ 10158956 w 12192000"/>
              <a:gd name="connsiteY756" fmla="*/ 3153869 h 6858000"/>
              <a:gd name="connsiteX757" fmla="*/ 10134841 w 12192000"/>
              <a:gd name="connsiteY757" fmla="*/ 3286175 h 6858000"/>
              <a:gd name="connsiteX758" fmla="*/ 10239026 w 12192000"/>
              <a:gd name="connsiteY758" fmla="*/ 3213949 h 6858000"/>
              <a:gd name="connsiteX759" fmla="*/ 10382471 w 12192000"/>
              <a:gd name="connsiteY759" fmla="*/ 3114508 h 6858000"/>
              <a:gd name="connsiteX760" fmla="*/ 10212850 w 12192000"/>
              <a:gd name="connsiteY760" fmla="*/ 3144379 h 6858000"/>
              <a:gd name="connsiteX761" fmla="*/ 10245520 w 12192000"/>
              <a:gd name="connsiteY761" fmla="*/ 3209447 h 6858000"/>
              <a:gd name="connsiteX762" fmla="*/ 4722670 w 12192000"/>
              <a:gd name="connsiteY762" fmla="*/ 3093715 h 6858000"/>
              <a:gd name="connsiteX763" fmla="*/ 4054936 w 12192000"/>
              <a:gd name="connsiteY763" fmla="*/ 3415433 h 6858000"/>
              <a:gd name="connsiteX764" fmla="*/ 4412401 w 12192000"/>
              <a:gd name="connsiteY764" fmla="*/ 3886315 h 6858000"/>
              <a:gd name="connsiteX765" fmla="*/ 4808403 w 12192000"/>
              <a:gd name="connsiteY765" fmla="*/ 3082408 h 6858000"/>
              <a:gd name="connsiteX766" fmla="*/ 5374103 w 12192000"/>
              <a:gd name="connsiteY766" fmla="*/ 3618457 h 6858000"/>
              <a:gd name="connsiteX767" fmla="*/ 5387772 w 12192000"/>
              <a:gd name="connsiteY767" fmla="*/ 3624997 h 6858000"/>
              <a:gd name="connsiteX768" fmla="*/ 5485380 w 12192000"/>
              <a:gd name="connsiteY768" fmla="*/ 3252075 h 6858000"/>
              <a:gd name="connsiteX769" fmla="*/ 10172249 w 12192000"/>
              <a:gd name="connsiteY769" fmla="*/ 3080947 h 6858000"/>
              <a:gd name="connsiteX770" fmla="*/ 10160458 w 12192000"/>
              <a:gd name="connsiteY770" fmla="*/ 3145636 h 6858000"/>
              <a:gd name="connsiteX771" fmla="*/ 10201131 w 12192000"/>
              <a:gd name="connsiteY771" fmla="*/ 3138472 h 6858000"/>
              <a:gd name="connsiteX772" fmla="*/ 4767444 w 12192000"/>
              <a:gd name="connsiteY772" fmla="*/ 3072143 h 6858000"/>
              <a:gd name="connsiteX773" fmla="*/ 4731839 w 12192000"/>
              <a:gd name="connsiteY773" fmla="*/ 3089296 h 6858000"/>
              <a:gd name="connsiteX774" fmla="*/ 4417198 w 12192000"/>
              <a:gd name="connsiteY774" fmla="*/ 3892636 h 6858000"/>
              <a:gd name="connsiteX775" fmla="*/ 4616284 w 12192000"/>
              <a:gd name="connsiteY775" fmla="*/ 4154888 h 6858000"/>
              <a:gd name="connsiteX776" fmla="*/ 4885578 w 12192000"/>
              <a:gd name="connsiteY776" fmla="*/ 3470926 h 6858000"/>
              <a:gd name="connsiteX777" fmla="*/ 4890114 w 12192000"/>
              <a:gd name="connsiteY777" fmla="*/ 3468983 h 6858000"/>
              <a:gd name="connsiteX778" fmla="*/ 4892057 w 12192000"/>
              <a:gd name="connsiteY778" fmla="*/ 3473517 h 6858000"/>
              <a:gd name="connsiteX779" fmla="*/ 4621084 w 12192000"/>
              <a:gd name="connsiteY779" fmla="*/ 4161210 h 6858000"/>
              <a:gd name="connsiteX780" fmla="*/ 4904676 w 12192000"/>
              <a:gd name="connsiteY780" fmla="*/ 4534779 h 6858000"/>
              <a:gd name="connsiteX781" fmla="*/ 5001811 w 12192000"/>
              <a:gd name="connsiteY781" fmla="*/ 4462142 h 6858000"/>
              <a:gd name="connsiteX782" fmla="*/ 4939134 w 12192000"/>
              <a:gd name="connsiteY782" fmla="*/ 4137239 h 6858000"/>
              <a:gd name="connsiteX783" fmla="*/ 4799404 w 12192000"/>
              <a:gd name="connsiteY783" fmla="*/ 4284553 h 6858000"/>
              <a:gd name="connsiteX784" fmla="*/ 4796813 w 12192000"/>
              <a:gd name="connsiteY784" fmla="*/ 4285848 h 6858000"/>
              <a:gd name="connsiteX785" fmla="*/ 4794222 w 12192000"/>
              <a:gd name="connsiteY785" fmla="*/ 4284553 h 6858000"/>
              <a:gd name="connsiteX786" fmla="*/ 4794222 w 12192000"/>
              <a:gd name="connsiteY786" fmla="*/ 4279370 h 6858000"/>
              <a:gd name="connsiteX787" fmla="*/ 5377431 w 12192000"/>
              <a:gd name="connsiteY787" fmla="*/ 3664506 h 6858000"/>
              <a:gd name="connsiteX788" fmla="*/ 5384420 w 12192000"/>
              <a:gd name="connsiteY788" fmla="*/ 3637805 h 6858000"/>
              <a:gd name="connsiteX789" fmla="*/ 5372117 w 12192000"/>
              <a:gd name="connsiteY789" fmla="*/ 3626154 h 6858000"/>
              <a:gd name="connsiteX790" fmla="*/ 5212782 w 12192000"/>
              <a:gd name="connsiteY790" fmla="*/ 3549956 h 6858000"/>
              <a:gd name="connsiteX791" fmla="*/ 5210838 w 12192000"/>
              <a:gd name="connsiteY791" fmla="*/ 3544774 h 6858000"/>
              <a:gd name="connsiteX792" fmla="*/ 5216020 w 12192000"/>
              <a:gd name="connsiteY792" fmla="*/ 3542831 h 6858000"/>
              <a:gd name="connsiteX793" fmla="*/ 5353660 w 12192000"/>
              <a:gd name="connsiteY793" fmla="*/ 3608676 h 6858000"/>
              <a:gd name="connsiteX794" fmla="*/ 4794115 w 12192000"/>
              <a:gd name="connsiteY794" fmla="*/ 3078827 h 6858000"/>
              <a:gd name="connsiteX795" fmla="*/ 4780442 w 12192000"/>
              <a:gd name="connsiteY795" fmla="*/ 3065880 h 6858000"/>
              <a:gd name="connsiteX796" fmla="*/ 4777713 w 12192000"/>
              <a:gd name="connsiteY796" fmla="*/ 3067194 h 6858000"/>
              <a:gd name="connsiteX797" fmla="*/ 4783313 w 12192000"/>
              <a:gd name="connsiteY797" fmla="*/ 3068598 h 6858000"/>
              <a:gd name="connsiteX798" fmla="*/ 2321162 w 12192000"/>
              <a:gd name="connsiteY798" fmla="*/ 3060436 h 6858000"/>
              <a:gd name="connsiteX799" fmla="*/ 2214771 w 12192000"/>
              <a:gd name="connsiteY799" fmla="*/ 3318876 h 6858000"/>
              <a:gd name="connsiteX800" fmla="*/ 2693581 w 12192000"/>
              <a:gd name="connsiteY800" fmla="*/ 3716047 h 6858000"/>
              <a:gd name="connsiteX801" fmla="*/ 2869240 w 12192000"/>
              <a:gd name="connsiteY801" fmla="*/ 3678219 h 6858000"/>
              <a:gd name="connsiteX802" fmla="*/ 2886736 w 12192000"/>
              <a:gd name="connsiteY802" fmla="*/ 3689232 h 6858000"/>
              <a:gd name="connsiteX803" fmla="*/ 2875720 w 12192000"/>
              <a:gd name="connsiteY803" fmla="*/ 3706722 h 6858000"/>
              <a:gd name="connsiteX804" fmla="*/ 2722195 w 12192000"/>
              <a:gd name="connsiteY804" fmla="*/ 3739783 h 6858000"/>
              <a:gd name="connsiteX805" fmla="*/ 2889817 w 12192000"/>
              <a:gd name="connsiteY805" fmla="*/ 3878825 h 6858000"/>
              <a:gd name="connsiteX806" fmla="*/ 3130993 w 12192000"/>
              <a:gd name="connsiteY806" fmla="*/ 3647773 h 6858000"/>
              <a:gd name="connsiteX807" fmla="*/ 3136176 w 12192000"/>
              <a:gd name="connsiteY807" fmla="*/ 3647773 h 6858000"/>
              <a:gd name="connsiteX808" fmla="*/ 3136176 w 12192000"/>
              <a:gd name="connsiteY808" fmla="*/ 3652955 h 6858000"/>
              <a:gd name="connsiteX809" fmla="*/ 2895496 w 12192000"/>
              <a:gd name="connsiteY809" fmla="*/ 3883535 h 6858000"/>
              <a:gd name="connsiteX810" fmla="*/ 3301996 w 12192000"/>
              <a:gd name="connsiteY810" fmla="*/ 4220724 h 6858000"/>
              <a:gd name="connsiteX811" fmla="*/ 3508795 w 12192000"/>
              <a:gd name="connsiteY811" fmla="*/ 4109102 h 6858000"/>
              <a:gd name="connsiteX812" fmla="*/ 3073713 w 12192000"/>
              <a:gd name="connsiteY812" fmla="*/ 3366920 h 6858000"/>
              <a:gd name="connsiteX813" fmla="*/ 2816920 w 12192000"/>
              <a:gd name="connsiteY813" fmla="*/ 3262339 h 6858000"/>
              <a:gd name="connsiteX814" fmla="*/ 2748104 w 12192000"/>
              <a:gd name="connsiteY814" fmla="*/ 3334890 h 6858000"/>
              <a:gd name="connsiteX815" fmla="*/ 2745512 w 12192000"/>
              <a:gd name="connsiteY815" fmla="*/ 3336185 h 6858000"/>
              <a:gd name="connsiteX816" fmla="*/ 2742919 w 12192000"/>
              <a:gd name="connsiteY816" fmla="*/ 3334890 h 6858000"/>
              <a:gd name="connsiteX817" fmla="*/ 2742919 w 12192000"/>
              <a:gd name="connsiteY817" fmla="*/ 3329707 h 6858000"/>
              <a:gd name="connsiteX818" fmla="*/ 2809634 w 12192000"/>
              <a:gd name="connsiteY818" fmla="*/ 3259372 h 6858000"/>
              <a:gd name="connsiteX819" fmla="*/ 1890214 w 12192000"/>
              <a:gd name="connsiteY819" fmla="*/ 3059578 h 6858000"/>
              <a:gd name="connsiteX820" fmla="*/ 1534258 w 12192000"/>
              <a:gd name="connsiteY820" fmla="*/ 3282240 h 6858000"/>
              <a:gd name="connsiteX821" fmla="*/ 1652497 w 12192000"/>
              <a:gd name="connsiteY821" fmla="*/ 3940242 h 6858000"/>
              <a:gd name="connsiteX822" fmla="*/ 1980511 w 12192000"/>
              <a:gd name="connsiteY822" fmla="*/ 3869605 h 6858000"/>
              <a:gd name="connsiteX823" fmla="*/ 2069810 w 12192000"/>
              <a:gd name="connsiteY823" fmla="*/ 3652682 h 6858000"/>
              <a:gd name="connsiteX824" fmla="*/ 1815053 w 12192000"/>
              <a:gd name="connsiteY824" fmla="*/ 3486473 h 6858000"/>
              <a:gd name="connsiteX825" fmla="*/ 1813758 w 12192000"/>
              <a:gd name="connsiteY825" fmla="*/ 3481291 h 6858000"/>
              <a:gd name="connsiteX826" fmla="*/ 1818942 w 12192000"/>
              <a:gd name="connsiteY826" fmla="*/ 3479995 h 6858000"/>
              <a:gd name="connsiteX827" fmla="*/ 2072735 w 12192000"/>
              <a:gd name="connsiteY827" fmla="*/ 3645577 h 6858000"/>
              <a:gd name="connsiteX828" fmla="*/ 2206158 w 12192000"/>
              <a:gd name="connsiteY828" fmla="*/ 3321466 h 6858000"/>
              <a:gd name="connsiteX829" fmla="*/ 4751679 w 12192000"/>
              <a:gd name="connsiteY829" fmla="*/ 3038643 h 6858000"/>
              <a:gd name="connsiteX830" fmla="*/ 4747525 w 12192000"/>
              <a:gd name="connsiteY830" fmla="*/ 3049248 h 6858000"/>
              <a:gd name="connsiteX831" fmla="*/ 4757701 w 12192000"/>
              <a:gd name="connsiteY831" fmla="*/ 3044345 h 6858000"/>
              <a:gd name="connsiteX832" fmla="*/ 3046738 w 12192000"/>
              <a:gd name="connsiteY832" fmla="*/ 3020048 h 6858000"/>
              <a:gd name="connsiteX833" fmla="*/ 2822074 w 12192000"/>
              <a:gd name="connsiteY833" fmla="*/ 3256905 h 6858000"/>
              <a:gd name="connsiteX834" fmla="*/ 3067912 w 12192000"/>
              <a:gd name="connsiteY834" fmla="*/ 3357025 h 6858000"/>
              <a:gd name="connsiteX835" fmla="*/ 3027973 w 12192000"/>
              <a:gd name="connsiteY835" fmla="*/ 3288895 h 6858000"/>
              <a:gd name="connsiteX836" fmla="*/ 3029268 w 12192000"/>
              <a:gd name="connsiteY836" fmla="*/ 3283714 h 6858000"/>
              <a:gd name="connsiteX837" fmla="*/ 3034452 w 12192000"/>
              <a:gd name="connsiteY837" fmla="*/ 3285009 h 6858000"/>
              <a:gd name="connsiteX838" fmla="*/ 3079416 w 12192000"/>
              <a:gd name="connsiteY838" fmla="*/ 3361710 h 6858000"/>
              <a:gd name="connsiteX839" fmla="*/ 3362757 w 12192000"/>
              <a:gd name="connsiteY839" fmla="*/ 3477104 h 6858000"/>
              <a:gd name="connsiteX840" fmla="*/ 3312229 w 12192000"/>
              <a:gd name="connsiteY840" fmla="*/ 3316231 h 6858000"/>
              <a:gd name="connsiteX841" fmla="*/ 12192000 w 12192000"/>
              <a:gd name="connsiteY841" fmla="*/ 2995632 h 6858000"/>
              <a:gd name="connsiteX842" fmla="*/ 12192000 w 12192000"/>
              <a:gd name="connsiteY842" fmla="*/ 3022019 h 6858000"/>
              <a:gd name="connsiteX843" fmla="*/ 12036752 w 12192000"/>
              <a:gd name="connsiteY843" fmla="*/ 3554492 h 6858000"/>
              <a:gd name="connsiteX844" fmla="*/ 12033512 w 12192000"/>
              <a:gd name="connsiteY844" fmla="*/ 3557083 h 6858000"/>
              <a:gd name="connsiteX845" fmla="*/ 12032216 w 12192000"/>
              <a:gd name="connsiteY845" fmla="*/ 3557083 h 6858000"/>
              <a:gd name="connsiteX846" fmla="*/ 12029625 w 12192000"/>
              <a:gd name="connsiteY846" fmla="*/ 3552548 h 6858000"/>
              <a:gd name="connsiteX847" fmla="*/ 9290023 w 12192000"/>
              <a:gd name="connsiteY847" fmla="*/ 2949049 h 6858000"/>
              <a:gd name="connsiteX848" fmla="*/ 8780911 w 12192000"/>
              <a:gd name="connsiteY848" fmla="*/ 3239584 h 6858000"/>
              <a:gd name="connsiteX849" fmla="*/ 8816651 w 12192000"/>
              <a:gd name="connsiteY849" fmla="*/ 3382329 h 6858000"/>
              <a:gd name="connsiteX850" fmla="*/ 9500655 w 12192000"/>
              <a:gd name="connsiteY850" fmla="*/ 3261851 h 6858000"/>
              <a:gd name="connsiteX851" fmla="*/ 3176301 w 12192000"/>
              <a:gd name="connsiteY851" fmla="*/ 2883457 h 6858000"/>
              <a:gd name="connsiteX852" fmla="*/ 3051793 w 12192000"/>
              <a:gd name="connsiteY852" fmla="*/ 3014720 h 6858000"/>
              <a:gd name="connsiteX853" fmla="*/ 3306933 w 12192000"/>
              <a:gd name="connsiteY853" fmla="*/ 3299354 h 6858000"/>
              <a:gd name="connsiteX854" fmla="*/ 6138747 w 12192000"/>
              <a:gd name="connsiteY854" fmla="*/ 2830181 h 6858000"/>
              <a:gd name="connsiteX855" fmla="*/ 6108967 w 12192000"/>
              <a:gd name="connsiteY855" fmla="*/ 2969470 h 6858000"/>
              <a:gd name="connsiteX856" fmla="*/ 6244788 w 12192000"/>
              <a:gd name="connsiteY856" fmla="*/ 2868394 h 6858000"/>
              <a:gd name="connsiteX857" fmla="*/ 3287359 w 12192000"/>
              <a:gd name="connsiteY857" fmla="*/ 2766373 h 6858000"/>
              <a:gd name="connsiteX858" fmla="*/ 3199220 w 12192000"/>
              <a:gd name="connsiteY858" fmla="*/ 2859296 h 6858000"/>
              <a:gd name="connsiteX859" fmla="*/ 3353893 w 12192000"/>
              <a:gd name="connsiteY859" fmla="*/ 3351744 h 6858000"/>
              <a:gd name="connsiteX860" fmla="*/ 3420657 w 12192000"/>
              <a:gd name="connsiteY860" fmla="*/ 3426229 h 6858000"/>
              <a:gd name="connsiteX861" fmla="*/ 3420657 w 12192000"/>
              <a:gd name="connsiteY861" fmla="*/ 3431411 h 6858000"/>
              <a:gd name="connsiteX862" fmla="*/ 3418063 w 12192000"/>
              <a:gd name="connsiteY862" fmla="*/ 3432707 h 6858000"/>
              <a:gd name="connsiteX863" fmla="*/ 3415468 w 12192000"/>
              <a:gd name="connsiteY863" fmla="*/ 3431411 h 6858000"/>
              <a:gd name="connsiteX864" fmla="*/ 3359188 w 12192000"/>
              <a:gd name="connsiteY864" fmla="*/ 3368621 h 6858000"/>
              <a:gd name="connsiteX865" fmla="*/ 3397736 w 12192000"/>
              <a:gd name="connsiteY865" fmla="*/ 3491349 h 6858000"/>
              <a:gd name="connsiteX866" fmla="*/ 4063362 w 12192000"/>
              <a:gd name="connsiteY866" fmla="*/ 3762433 h 6858000"/>
              <a:gd name="connsiteX867" fmla="*/ 4065307 w 12192000"/>
              <a:gd name="connsiteY867" fmla="*/ 3766968 h 6858000"/>
              <a:gd name="connsiteX868" fmla="*/ 4062066 w 12192000"/>
              <a:gd name="connsiteY868" fmla="*/ 3768911 h 6858000"/>
              <a:gd name="connsiteX869" fmla="*/ 4060771 w 12192000"/>
              <a:gd name="connsiteY869" fmla="*/ 3768911 h 6858000"/>
              <a:gd name="connsiteX870" fmla="*/ 3400449 w 12192000"/>
              <a:gd name="connsiteY870" fmla="*/ 3499988 h 6858000"/>
              <a:gd name="connsiteX871" fmla="*/ 3420009 w 12192000"/>
              <a:gd name="connsiteY871" fmla="*/ 3562264 h 6858000"/>
              <a:gd name="connsiteX872" fmla="*/ 3410288 w 12192000"/>
              <a:gd name="connsiteY872" fmla="*/ 3580403 h 6858000"/>
              <a:gd name="connsiteX873" fmla="*/ 3406404 w 12192000"/>
              <a:gd name="connsiteY873" fmla="*/ 3581050 h 6858000"/>
              <a:gd name="connsiteX874" fmla="*/ 3392151 w 12192000"/>
              <a:gd name="connsiteY874" fmla="*/ 3570686 h 6858000"/>
              <a:gd name="connsiteX875" fmla="*/ 3365471 w 12192000"/>
              <a:gd name="connsiteY875" fmla="*/ 3485742 h 6858000"/>
              <a:gd name="connsiteX876" fmla="*/ 3085217 w 12192000"/>
              <a:gd name="connsiteY876" fmla="*/ 3371606 h 6858000"/>
              <a:gd name="connsiteX877" fmla="*/ 3515448 w 12192000"/>
              <a:gd name="connsiteY877" fmla="*/ 4105512 h 6858000"/>
              <a:gd name="connsiteX878" fmla="*/ 3707006 w 12192000"/>
              <a:gd name="connsiteY878" fmla="*/ 4002116 h 6858000"/>
              <a:gd name="connsiteX879" fmla="*/ 3712189 w 12192000"/>
              <a:gd name="connsiteY879" fmla="*/ 4003412 h 6858000"/>
              <a:gd name="connsiteX880" fmla="*/ 3710892 w 12192000"/>
              <a:gd name="connsiteY880" fmla="*/ 4008594 h 6858000"/>
              <a:gd name="connsiteX881" fmla="*/ 3519266 w 12192000"/>
              <a:gd name="connsiteY881" fmla="*/ 4112026 h 6858000"/>
              <a:gd name="connsiteX882" fmla="*/ 3640912 w 12192000"/>
              <a:gd name="connsiteY882" fmla="*/ 4319533 h 6858000"/>
              <a:gd name="connsiteX883" fmla="*/ 3639617 w 12192000"/>
              <a:gd name="connsiteY883" fmla="*/ 4324715 h 6858000"/>
              <a:gd name="connsiteX884" fmla="*/ 3637673 w 12192000"/>
              <a:gd name="connsiteY884" fmla="*/ 4325363 h 6858000"/>
              <a:gd name="connsiteX885" fmla="*/ 3634433 w 12192000"/>
              <a:gd name="connsiteY885" fmla="*/ 4323420 h 6858000"/>
              <a:gd name="connsiteX886" fmla="*/ 3512614 w 12192000"/>
              <a:gd name="connsiteY886" fmla="*/ 4115617 h 6858000"/>
              <a:gd name="connsiteX887" fmla="*/ 3308258 w 12192000"/>
              <a:gd name="connsiteY887" fmla="*/ 4225919 h 6858000"/>
              <a:gd name="connsiteX888" fmla="*/ 3543723 w 12192000"/>
              <a:gd name="connsiteY888" fmla="*/ 4421238 h 6858000"/>
              <a:gd name="connsiteX889" fmla="*/ 3544372 w 12192000"/>
              <a:gd name="connsiteY889" fmla="*/ 4426419 h 6858000"/>
              <a:gd name="connsiteX890" fmla="*/ 3541781 w 12192000"/>
              <a:gd name="connsiteY890" fmla="*/ 4427068 h 6858000"/>
              <a:gd name="connsiteX891" fmla="*/ 3539188 w 12192000"/>
              <a:gd name="connsiteY891" fmla="*/ 4426419 h 6858000"/>
              <a:gd name="connsiteX892" fmla="*/ 3301623 w 12192000"/>
              <a:gd name="connsiteY892" fmla="*/ 4229500 h 6858000"/>
              <a:gd name="connsiteX893" fmla="*/ 3118905 w 12192000"/>
              <a:gd name="connsiteY893" fmla="*/ 4328124 h 6858000"/>
              <a:gd name="connsiteX894" fmla="*/ 3564457 w 12192000"/>
              <a:gd name="connsiteY894" fmla="*/ 4618814 h 6858000"/>
              <a:gd name="connsiteX895" fmla="*/ 3565754 w 12192000"/>
              <a:gd name="connsiteY895" fmla="*/ 4623997 h 6858000"/>
              <a:gd name="connsiteX896" fmla="*/ 3562515 w 12192000"/>
              <a:gd name="connsiteY896" fmla="*/ 4625939 h 6858000"/>
              <a:gd name="connsiteX897" fmla="*/ 3560570 w 12192000"/>
              <a:gd name="connsiteY897" fmla="*/ 4625292 h 6858000"/>
              <a:gd name="connsiteX898" fmla="*/ 3111344 w 12192000"/>
              <a:gd name="connsiteY898" fmla="*/ 4332206 h 6858000"/>
              <a:gd name="connsiteX899" fmla="*/ 2946989 w 12192000"/>
              <a:gd name="connsiteY899" fmla="*/ 4420918 h 6858000"/>
              <a:gd name="connsiteX900" fmla="*/ 4033570 w 12192000"/>
              <a:gd name="connsiteY900" fmla="*/ 5762168 h 6858000"/>
              <a:gd name="connsiteX901" fmla="*/ 4031626 w 12192000"/>
              <a:gd name="connsiteY901" fmla="*/ 5782896 h 6858000"/>
              <a:gd name="connsiteX902" fmla="*/ 4022557 w 12192000"/>
              <a:gd name="connsiteY902" fmla="*/ 5786135 h 6858000"/>
              <a:gd name="connsiteX903" fmla="*/ 4010893 w 12192000"/>
              <a:gd name="connsiteY903" fmla="*/ 5780954 h 6858000"/>
              <a:gd name="connsiteX904" fmla="*/ 2920622 w 12192000"/>
              <a:gd name="connsiteY904" fmla="*/ 4435150 h 6858000"/>
              <a:gd name="connsiteX905" fmla="*/ 2522196 w 12192000"/>
              <a:gd name="connsiteY905" fmla="*/ 4650203 h 6858000"/>
              <a:gd name="connsiteX906" fmla="*/ 2672991 w 12192000"/>
              <a:gd name="connsiteY906" fmla="*/ 5159175 h 6858000"/>
              <a:gd name="connsiteX907" fmla="*/ 2827764 w 12192000"/>
              <a:gd name="connsiteY907" fmla="*/ 4995829 h 6858000"/>
              <a:gd name="connsiteX908" fmla="*/ 2832946 w 12192000"/>
              <a:gd name="connsiteY908" fmla="*/ 4995829 h 6858000"/>
              <a:gd name="connsiteX909" fmla="*/ 2832946 w 12192000"/>
              <a:gd name="connsiteY909" fmla="*/ 5001012 h 6858000"/>
              <a:gd name="connsiteX910" fmla="*/ 2675395 w 12192000"/>
              <a:gd name="connsiteY910" fmla="*/ 5167290 h 6858000"/>
              <a:gd name="connsiteX911" fmla="*/ 2701332 w 12192000"/>
              <a:gd name="connsiteY911" fmla="*/ 5254834 h 6858000"/>
              <a:gd name="connsiteX912" fmla="*/ 3292543 w 12192000"/>
              <a:gd name="connsiteY912" fmla="*/ 5396323 h 6858000"/>
              <a:gd name="connsiteX913" fmla="*/ 2994933 w 12192000"/>
              <a:gd name="connsiteY913" fmla="*/ 4633713 h 6858000"/>
              <a:gd name="connsiteX914" fmla="*/ 2996878 w 12192000"/>
              <a:gd name="connsiteY914" fmla="*/ 4629179 h 6858000"/>
              <a:gd name="connsiteX915" fmla="*/ 3001412 w 12192000"/>
              <a:gd name="connsiteY915" fmla="*/ 4631123 h 6858000"/>
              <a:gd name="connsiteX916" fmla="*/ 3300804 w 12192000"/>
              <a:gd name="connsiteY916" fmla="*/ 5398300 h 6858000"/>
              <a:gd name="connsiteX917" fmla="*/ 3668127 w 12192000"/>
              <a:gd name="connsiteY917" fmla="*/ 5486208 h 6858000"/>
              <a:gd name="connsiteX918" fmla="*/ 3670719 w 12192000"/>
              <a:gd name="connsiteY918" fmla="*/ 5490742 h 6858000"/>
              <a:gd name="connsiteX919" fmla="*/ 3666831 w 12192000"/>
              <a:gd name="connsiteY919" fmla="*/ 5493333 h 6858000"/>
              <a:gd name="connsiteX920" fmla="*/ 3666184 w 12192000"/>
              <a:gd name="connsiteY920" fmla="*/ 5493333 h 6858000"/>
              <a:gd name="connsiteX921" fmla="*/ 3304073 w 12192000"/>
              <a:gd name="connsiteY921" fmla="*/ 5406673 h 6858000"/>
              <a:gd name="connsiteX922" fmla="*/ 3501497 w 12192000"/>
              <a:gd name="connsiteY922" fmla="*/ 5912562 h 6858000"/>
              <a:gd name="connsiteX923" fmla="*/ 4367970 w 12192000"/>
              <a:gd name="connsiteY923" fmla="*/ 5827880 h 6858000"/>
              <a:gd name="connsiteX924" fmla="*/ 4227466 w 12192000"/>
              <a:gd name="connsiteY924" fmla="*/ 5145643 h 6858000"/>
              <a:gd name="connsiteX925" fmla="*/ 3695345 w 12192000"/>
              <a:gd name="connsiteY925" fmla="*/ 4613631 h 6858000"/>
              <a:gd name="connsiteX926" fmla="*/ 3695345 w 12192000"/>
              <a:gd name="connsiteY926" fmla="*/ 4608450 h 6858000"/>
              <a:gd name="connsiteX927" fmla="*/ 3700527 w 12192000"/>
              <a:gd name="connsiteY927" fmla="*/ 4608450 h 6858000"/>
              <a:gd name="connsiteX928" fmla="*/ 4229493 w 12192000"/>
              <a:gd name="connsiteY928" fmla="*/ 5137304 h 6858000"/>
              <a:gd name="connsiteX929" fmla="*/ 4335789 w 12192000"/>
              <a:gd name="connsiteY929" fmla="*/ 4867298 h 6858000"/>
              <a:gd name="connsiteX930" fmla="*/ 4334576 w 12192000"/>
              <a:gd name="connsiteY930" fmla="*/ 4865662 h 6858000"/>
              <a:gd name="connsiteX931" fmla="*/ 4155380 w 12192000"/>
              <a:gd name="connsiteY931" fmla="*/ 4835825 h 6858000"/>
              <a:gd name="connsiteX932" fmla="*/ 4143071 w 12192000"/>
              <a:gd name="connsiteY932" fmla="*/ 4818981 h 6858000"/>
              <a:gd name="connsiteX933" fmla="*/ 4159916 w 12192000"/>
              <a:gd name="connsiteY933" fmla="*/ 4806673 h 6858000"/>
              <a:gd name="connsiteX934" fmla="*/ 4309287 w 12192000"/>
              <a:gd name="connsiteY934" fmla="*/ 4831546 h 6858000"/>
              <a:gd name="connsiteX935" fmla="*/ 3799659 w 12192000"/>
              <a:gd name="connsiteY935" fmla="*/ 4143982 h 6858000"/>
              <a:gd name="connsiteX936" fmla="*/ 3800307 w 12192000"/>
              <a:gd name="connsiteY936" fmla="*/ 4138800 h 6858000"/>
              <a:gd name="connsiteX937" fmla="*/ 3805491 w 12192000"/>
              <a:gd name="connsiteY937" fmla="*/ 4139447 h 6858000"/>
              <a:gd name="connsiteX938" fmla="*/ 4319774 w 12192000"/>
              <a:gd name="connsiteY938" fmla="*/ 4833292 h 6858000"/>
              <a:gd name="connsiteX939" fmla="*/ 4347370 w 12192000"/>
              <a:gd name="connsiteY939" fmla="*/ 4837886 h 6858000"/>
              <a:gd name="connsiteX940" fmla="*/ 4613145 w 12192000"/>
              <a:gd name="connsiteY940" fmla="*/ 4162860 h 6858000"/>
              <a:gd name="connsiteX941" fmla="*/ 4414063 w 12192000"/>
              <a:gd name="connsiteY941" fmla="*/ 3900639 h 6858000"/>
              <a:gd name="connsiteX942" fmla="*/ 4360109 w 12192000"/>
              <a:gd name="connsiteY942" fmla="*/ 4038392 h 6858000"/>
              <a:gd name="connsiteX943" fmla="*/ 4356869 w 12192000"/>
              <a:gd name="connsiteY943" fmla="*/ 4040983 h 6858000"/>
              <a:gd name="connsiteX944" fmla="*/ 4355574 w 12192000"/>
              <a:gd name="connsiteY944" fmla="*/ 4040983 h 6858000"/>
              <a:gd name="connsiteX945" fmla="*/ 4353630 w 12192000"/>
              <a:gd name="connsiteY945" fmla="*/ 4036448 h 6858000"/>
              <a:gd name="connsiteX946" fmla="*/ 4409267 w 12192000"/>
              <a:gd name="connsiteY946" fmla="*/ 3894322 h 6858000"/>
              <a:gd name="connsiteX947" fmla="*/ 4048164 w 12192000"/>
              <a:gd name="connsiteY947" fmla="*/ 3418695 h 6858000"/>
              <a:gd name="connsiteX948" fmla="*/ 3756903 w 12192000"/>
              <a:gd name="connsiteY948" fmla="*/ 3559025 h 6858000"/>
              <a:gd name="connsiteX949" fmla="*/ 3750424 w 12192000"/>
              <a:gd name="connsiteY949" fmla="*/ 3560322 h 6858000"/>
              <a:gd name="connsiteX950" fmla="*/ 3737466 w 12192000"/>
              <a:gd name="connsiteY950" fmla="*/ 3551900 h 6858000"/>
              <a:gd name="connsiteX951" fmla="*/ 3744592 w 12192000"/>
              <a:gd name="connsiteY951" fmla="*/ 3532467 h 6858000"/>
              <a:gd name="connsiteX952" fmla="*/ 4030104 w 12192000"/>
              <a:gd name="connsiteY952" fmla="*/ 3394906 h 6858000"/>
              <a:gd name="connsiteX953" fmla="*/ 3813548 w 12192000"/>
              <a:gd name="connsiteY953" fmla="*/ 3109671 h 6858000"/>
              <a:gd name="connsiteX954" fmla="*/ 6557217 w 12192000"/>
              <a:gd name="connsiteY954" fmla="*/ 2672891 h 6858000"/>
              <a:gd name="connsiteX955" fmla="*/ 6284984 w 12192000"/>
              <a:gd name="connsiteY955" fmla="*/ 2875468 h 6858000"/>
              <a:gd name="connsiteX956" fmla="*/ 6346493 w 12192000"/>
              <a:gd name="connsiteY956" fmla="*/ 2897633 h 6858000"/>
              <a:gd name="connsiteX957" fmla="*/ 6558567 w 12192000"/>
              <a:gd name="connsiteY957" fmla="*/ 2674065 h 6858000"/>
              <a:gd name="connsiteX958" fmla="*/ 3139792 w 12192000"/>
              <a:gd name="connsiteY958" fmla="*/ 2670114 h 6858000"/>
              <a:gd name="connsiteX959" fmla="*/ 3196707 w 12192000"/>
              <a:gd name="connsiteY959" fmla="*/ 2851298 h 6858000"/>
              <a:gd name="connsiteX960" fmla="*/ 3281119 w 12192000"/>
              <a:gd name="connsiteY960" fmla="*/ 2762303 h 6858000"/>
              <a:gd name="connsiteX961" fmla="*/ 5649207 w 12192000"/>
              <a:gd name="connsiteY961" fmla="*/ 2653787 h 6858000"/>
              <a:gd name="connsiteX962" fmla="*/ 5493843 w 12192000"/>
              <a:gd name="connsiteY962" fmla="*/ 3246744 h 6858000"/>
              <a:gd name="connsiteX963" fmla="*/ 5506941 w 12192000"/>
              <a:gd name="connsiteY963" fmla="*/ 3250028 h 6858000"/>
              <a:gd name="connsiteX964" fmla="*/ 5509532 w 12192000"/>
              <a:gd name="connsiteY964" fmla="*/ 3254563 h 6858000"/>
              <a:gd name="connsiteX965" fmla="*/ 5506294 w 12192000"/>
              <a:gd name="connsiteY965" fmla="*/ 3257154 h 6858000"/>
              <a:gd name="connsiteX966" fmla="*/ 5505645 w 12192000"/>
              <a:gd name="connsiteY966" fmla="*/ 3257154 h 6858000"/>
              <a:gd name="connsiteX967" fmla="*/ 5492011 w 12192000"/>
              <a:gd name="connsiteY967" fmla="*/ 3253737 h 6858000"/>
              <a:gd name="connsiteX968" fmla="*/ 5393959 w 12192000"/>
              <a:gd name="connsiteY968" fmla="*/ 3627956 h 6858000"/>
              <a:gd name="connsiteX969" fmla="*/ 5406438 w 12192000"/>
              <a:gd name="connsiteY969" fmla="*/ 3633925 h 6858000"/>
              <a:gd name="connsiteX970" fmla="*/ 5743934 w 12192000"/>
              <a:gd name="connsiteY970" fmla="*/ 3278111 h 6858000"/>
              <a:gd name="connsiteX971" fmla="*/ 5723349 w 12192000"/>
              <a:gd name="connsiteY971" fmla="*/ 3293431 h 6858000"/>
              <a:gd name="connsiteX972" fmla="*/ 5714278 w 12192000"/>
              <a:gd name="connsiteY972" fmla="*/ 3296022 h 6858000"/>
              <a:gd name="connsiteX973" fmla="*/ 5702615 w 12192000"/>
              <a:gd name="connsiteY973" fmla="*/ 3290192 h 6858000"/>
              <a:gd name="connsiteX974" fmla="*/ 5705854 w 12192000"/>
              <a:gd name="connsiteY974" fmla="*/ 3269462 h 6858000"/>
              <a:gd name="connsiteX975" fmla="*/ 6073416 w 12192000"/>
              <a:gd name="connsiteY975" fmla="*/ 2995927 h 6858000"/>
              <a:gd name="connsiteX976" fmla="*/ 6110990 w 12192000"/>
              <a:gd name="connsiteY976" fmla="*/ 2820179 h 6858000"/>
              <a:gd name="connsiteX977" fmla="*/ 8576941 w 12192000"/>
              <a:gd name="connsiteY977" fmla="*/ 2543013 h 6858000"/>
              <a:gd name="connsiteX978" fmla="*/ 7690793 w 12192000"/>
              <a:gd name="connsiteY978" fmla="*/ 2709760 h 6858000"/>
              <a:gd name="connsiteX979" fmla="*/ 7666629 w 12192000"/>
              <a:gd name="connsiteY979" fmla="*/ 2910547 h 6858000"/>
              <a:gd name="connsiteX980" fmla="*/ 8191305 w 12192000"/>
              <a:gd name="connsiteY980" fmla="*/ 3101037 h 6858000"/>
              <a:gd name="connsiteX981" fmla="*/ 8193247 w 12192000"/>
              <a:gd name="connsiteY981" fmla="*/ 3105571 h 6858000"/>
              <a:gd name="connsiteX982" fmla="*/ 8190008 w 12192000"/>
              <a:gd name="connsiteY982" fmla="*/ 3107515 h 6858000"/>
              <a:gd name="connsiteX983" fmla="*/ 8188712 w 12192000"/>
              <a:gd name="connsiteY983" fmla="*/ 3107515 h 6858000"/>
              <a:gd name="connsiteX984" fmla="*/ 7665774 w 12192000"/>
              <a:gd name="connsiteY984" fmla="*/ 2917655 h 6858000"/>
              <a:gd name="connsiteX985" fmla="*/ 7588740 w 12192000"/>
              <a:gd name="connsiteY985" fmla="*/ 3557821 h 6858000"/>
              <a:gd name="connsiteX986" fmla="*/ 7624266 w 12192000"/>
              <a:gd name="connsiteY986" fmla="*/ 3615615 h 6858000"/>
              <a:gd name="connsiteX987" fmla="*/ 7626311 w 12192000"/>
              <a:gd name="connsiteY987" fmla="*/ 3615384 h 6858000"/>
              <a:gd name="connsiteX988" fmla="*/ 7642509 w 12192000"/>
              <a:gd name="connsiteY988" fmla="*/ 3628341 h 6858000"/>
              <a:gd name="connsiteX989" fmla="*/ 7639189 w 12192000"/>
              <a:gd name="connsiteY989" fmla="*/ 3639110 h 6858000"/>
              <a:gd name="connsiteX990" fmla="*/ 7638832 w 12192000"/>
              <a:gd name="connsiteY990" fmla="*/ 3639311 h 6858000"/>
              <a:gd name="connsiteX991" fmla="*/ 8021233 w 12192000"/>
              <a:gd name="connsiteY991" fmla="*/ 4261399 h 6858000"/>
              <a:gd name="connsiteX992" fmla="*/ 8345326 w 12192000"/>
              <a:gd name="connsiteY992" fmla="*/ 4168438 h 6858000"/>
              <a:gd name="connsiteX993" fmla="*/ 8084396 w 12192000"/>
              <a:gd name="connsiteY993" fmla="*/ 3932802 h 6858000"/>
              <a:gd name="connsiteX994" fmla="*/ 8084396 w 12192000"/>
              <a:gd name="connsiteY994" fmla="*/ 3927619 h 6858000"/>
              <a:gd name="connsiteX995" fmla="*/ 8089579 w 12192000"/>
              <a:gd name="connsiteY995" fmla="*/ 3927619 h 6858000"/>
              <a:gd name="connsiteX996" fmla="*/ 8353616 w 12192000"/>
              <a:gd name="connsiteY996" fmla="*/ 4166059 h 6858000"/>
              <a:gd name="connsiteX997" fmla="*/ 8791933 w 12192000"/>
              <a:gd name="connsiteY997" fmla="*/ 4040335 h 6858000"/>
              <a:gd name="connsiteX998" fmla="*/ 8810075 w 12192000"/>
              <a:gd name="connsiteY998" fmla="*/ 4050053 h 6858000"/>
              <a:gd name="connsiteX999" fmla="*/ 8800356 w 12192000"/>
              <a:gd name="connsiteY999" fmla="*/ 4068191 h 6858000"/>
              <a:gd name="connsiteX1000" fmla="*/ 8379057 w 12192000"/>
              <a:gd name="connsiteY1000" fmla="*/ 4189035 h 6858000"/>
              <a:gd name="connsiteX1001" fmla="*/ 8679289 w 12192000"/>
              <a:gd name="connsiteY1001" fmla="*/ 4460162 h 6858000"/>
              <a:gd name="connsiteX1002" fmla="*/ 8959866 w 12192000"/>
              <a:gd name="connsiteY1002" fmla="*/ 4070770 h 6858000"/>
              <a:gd name="connsiteX1003" fmla="*/ 8868729 w 12192000"/>
              <a:gd name="connsiteY1003" fmla="*/ 3707156 h 6858000"/>
              <a:gd name="connsiteX1004" fmla="*/ 8324267 w 12192000"/>
              <a:gd name="connsiteY1004" fmla="*/ 3500178 h 6858000"/>
              <a:gd name="connsiteX1005" fmla="*/ 8042928 w 12192000"/>
              <a:gd name="connsiteY1005" fmla="*/ 3660729 h 6858000"/>
              <a:gd name="connsiteX1006" fmla="*/ 8040983 w 12192000"/>
              <a:gd name="connsiteY1006" fmla="*/ 3661377 h 6858000"/>
              <a:gd name="connsiteX1007" fmla="*/ 8037745 w 12192000"/>
              <a:gd name="connsiteY1007" fmla="*/ 3659434 h 6858000"/>
              <a:gd name="connsiteX1008" fmla="*/ 8039041 w 12192000"/>
              <a:gd name="connsiteY1008" fmla="*/ 3654252 h 6858000"/>
              <a:gd name="connsiteX1009" fmla="*/ 8315121 w 12192000"/>
              <a:gd name="connsiteY1009" fmla="*/ 3496701 h 6858000"/>
              <a:gd name="connsiteX1010" fmla="*/ 8282526 w 12192000"/>
              <a:gd name="connsiteY1010" fmla="*/ 3484310 h 6858000"/>
              <a:gd name="connsiteX1011" fmla="*/ 7869284 w 12192000"/>
              <a:gd name="connsiteY1011" fmla="*/ 3557082 h 6858000"/>
              <a:gd name="connsiteX1012" fmla="*/ 7865397 w 12192000"/>
              <a:gd name="connsiteY1012" fmla="*/ 3553843 h 6858000"/>
              <a:gd name="connsiteX1013" fmla="*/ 7868637 w 12192000"/>
              <a:gd name="connsiteY1013" fmla="*/ 3549309 h 6858000"/>
              <a:gd name="connsiteX1014" fmla="*/ 8268322 w 12192000"/>
              <a:gd name="connsiteY1014" fmla="*/ 3478910 h 6858000"/>
              <a:gd name="connsiteX1015" fmla="*/ 8005348 w 12192000"/>
              <a:gd name="connsiteY1015" fmla="*/ 3378940 h 6858000"/>
              <a:gd name="connsiteX1016" fmla="*/ 8003405 w 12192000"/>
              <a:gd name="connsiteY1016" fmla="*/ 3374405 h 6858000"/>
              <a:gd name="connsiteX1017" fmla="*/ 8007940 w 12192000"/>
              <a:gd name="connsiteY1017" fmla="*/ 3372462 h 6858000"/>
              <a:gd name="connsiteX1018" fmla="*/ 8281738 w 12192000"/>
              <a:gd name="connsiteY1018" fmla="*/ 3476547 h 6858000"/>
              <a:gd name="connsiteX1019" fmla="*/ 8381108 w 12192000"/>
              <a:gd name="connsiteY1019" fmla="*/ 3459044 h 6858000"/>
              <a:gd name="connsiteX1020" fmla="*/ 8753305 w 12192000"/>
              <a:gd name="connsiteY1020" fmla="*/ 3246642 h 6858000"/>
              <a:gd name="connsiteX1021" fmla="*/ 8967155 w 12192000"/>
              <a:gd name="connsiteY1021" fmla="*/ 2469584 h 6858000"/>
              <a:gd name="connsiteX1022" fmla="*/ 8605169 w 12192000"/>
              <a:gd name="connsiteY1022" fmla="*/ 2537699 h 6858000"/>
              <a:gd name="connsiteX1023" fmla="*/ 8779005 w 12192000"/>
              <a:gd name="connsiteY1023" fmla="*/ 3231975 h 6858000"/>
              <a:gd name="connsiteX1024" fmla="*/ 9285793 w 12192000"/>
              <a:gd name="connsiteY1024" fmla="*/ 2942767 h 6858000"/>
              <a:gd name="connsiteX1025" fmla="*/ 10295975 w 12192000"/>
              <a:gd name="connsiteY1025" fmla="*/ 2402151 h 6858000"/>
              <a:gd name="connsiteX1026" fmla="*/ 10174580 w 12192000"/>
              <a:gd name="connsiteY1026" fmla="*/ 3068156 h 6858000"/>
              <a:gd name="connsiteX1027" fmla="*/ 10209173 w 12192000"/>
              <a:gd name="connsiteY1027" fmla="*/ 3137056 h 6858000"/>
              <a:gd name="connsiteX1028" fmla="*/ 10397898 w 12192000"/>
              <a:gd name="connsiteY1028" fmla="*/ 3103814 h 6858000"/>
              <a:gd name="connsiteX1029" fmla="*/ 11029394 w 12192000"/>
              <a:gd name="connsiteY1029" fmla="*/ 2666054 h 6858000"/>
              <a:gd name="connsiteX1030" fmla="*/ 5730166 w 12192000"/>
              <a:gd name="connsiteY1030" fmla="*/ 2316830 h 6858000"/>
              <a:gd name="connsiteX1031" fmla="*/ 5425744 w 12192000"/>
              <a:gd name="connsiteY1031" fmla="*/ 2565848 h 6858000"/>
              <a:gd name="connsiteX1032" fmla="*/ 5644369 w 12192000"/>
              <a:gd name="connsiteY1032" fmla="*/ 2644632 h 6858000"/>
              <a:gd name="connsiteX1033" fmla="*/ 9962737 w 12192000"/>
              <a:gd name="connsiteY1033" fmla="*/ 2282244 h 6858000"/>
              <a:gd name="connsiteX1034" fmla="*/ 9214182 w 12192000"/>
              <a:gd name="connsiteY1034" fmla="*/ 2423102 h 6858000"/>
              <a:gd name="connsiteX1035" fmla="*/ 9245481 w 12192000"/>
              <a:gd name="connsiteY1035" fmla="*/ 2715615 h 6858000"/>
              <a:gd name="connsiteX1036" fmla="*/ 9232523 w 12192000"/>
              <a:gd name="connsiteY1036" fmla="*/ 2731809 h 6858000"/>
              <a:gd name="connsiteX1037" fmla="*/ 9230580 w 12192000"/>
              <a:gd name="connsiteY1037" fmla="*/ 2731809 h 6858000"/>
              <a:gd name="connsiteX1038" fmla="*/ 9216325 w 12192000"/>
              <a:gd name="connsiteY1038" fmla="*/ 2718854 h 6858000"/>
              <a:gd name="connsiteX1039" fmla="*/ 9185262 w 12192000"/>
              <a:gd name="connsiteY1039" fmla="*/ 2428543 h 6858000"/>
              <a:gd name="connsiteX1040" fmla="*/ 8975229 w 12192000"/>
              <a:gd name="connsiteY1040" fmla="*/ 2468066 h 6858000"/>
              <a:gd name="connsiteX1041" fmla="*/ 9292365 w 12192000"/>
              <a:gd name="connsiteY1041" fmla="*/ 2939016 h 6858000"/>
              <a:gd name="connsiteX1042" fmla="*/ 9778077 w 12192000"/>
              <a:gd name="connsiteY1042" fmla="*/ 2661850 h 6858000"/>
              <a:gd name="connsiteX1043" fmla="*/ 9783260 w 12192000"/>
              <a:gd name="connsiteY1043" fmla="*/ 2663145 h 6858000"/>
              <a:gd name="connsiteX1044" fmla="*/ 9781965 w 12192000"/>
              <a:gd name="connsiteY1044" fmla="*/ 2668328 h 6858000"/>
              <a:gd name="connsiteX1045" fmla="*/ 9296595 w 12192000"/>
              <a:gd name="connsiteY1045" fmla="*/ 2945299 h 6858000"/>
              <a:gd name="connsiteX1046" fmla="*/ 9508787 w 12192000"/>
              <a:gd name="connsiteY1046" fmla="*/ 3260419 h 6858000"/>
              <a:gd name="connsiteX1047" fmla="*/ 10130026 w 12192000"/>
              <a:gd name="connsiteY1047" fmla="*/ 3150996 h 6858000"/>
              <a:gd name="connsiteX1048" fmla="*/ 10150638 w 12192000"/>
              <a:gd name="connsiteY1048" fmla="*/ 3037907 h 6858000"/>
              <a:gd name="connsiteX1049" fmla="*/ 9948483 w 12192000"/>
              <a:gd name="connsiteY1049" fmla="*/ 2635290 h 6858000"/>
              <a:gd name="connsiteX1050" fmla="*/ 9950427 w 12192000"/>
              <a:gd name="connsiteY1050" fmla="*/ 2630108 h 6858000"/>
              <a:gd name="connsiteX1051" fmla="*/ 9955609 w 12192000"/>
              <a:gd name="connsiteY1051" fmla="*/ 2632050 h 6858000"/>
              <a:gd name="connsiteX1052" fmla="*/ 10152971 w 12192000"/>
              <a:gd name="connsiteY1052" fmla="*/ 3025116 h 6858000"/>
              <a:gd name="connsiteX1053" fmla="*/ 10268331 w 12192000"/>
              <a:gd name="connsiteY1053" fmla="*/ 2392221 h 6858000"/>
              <a:gd name="connsiteX1054" fmla="*/ 10091028 w 12192000"/>
              <a:gd name="connsiteY1054" fmla="*/ 2512211 h 6858000"/>
              <a:gd name="connsiteX1055" fmla="*/ 10089083 w 12192000"/>
              <a:gd name="connsiteY1055" fmla="*/ 2512211 h 6858000"/>
              <a:gd name="connsiteX1056" fmla="*/ 10085844 w 12192000"/>
              <a:gd name="connsiteY1056" fmla="*/ 2510913 h 6858000"/>
              <a:gd name="connsiteX1057" fmla="*/ 10087140 w 12192000"/>
              <a:gd name="connsiteY1057" fmla="*/ 2505732 h 6858000"/>
              <a:gd name="connsiteX1058" fmla="*/ 10259560 w 12192000"/>
              <a:gd name="connsiteY1058" fmla="*/ 2389048 h 6858000"/>
              <a:gd name="connsiteX1059" fmla="*/ 1736662 w 12192000"/>
              <a:gd name="connsiteY1059" fmla="*/ 2264031 h 6858000"/>
              <a:gd name="connsiteX1060" fmla="*/ 1503904 w 12192000"/>
              <a:gd name="connsiteY1060" fmla="*/ 2367765 h 6858000"/>
              <a:gd name="connsiteX1061" fmla="*/ 1590258 w 12192000"/>
              <a:gd name="connsiteY1061" fmla="*/ 2477877 h 6858000"/>
              <a:gd name="connsiteX1062" fmla="*/ 1589609 w 12192000"/>
              <a:gd name="connsiteY1062" fmla="*/ 2483060 h 6858000"/>
              <a:gd name="connsiteX1063" fmla="*/ 1587018 w 12192000"/>
              <a:gd name="connsiteY1063" fmla="*/ 2484355 h 6858000"/>
              <a:gd name="connsiteX1064" fmla="*/ 1584427 w 12192000"/>
              <a:gd name="connsiteY1064" fmla="*/ 2483060 h 6858000"/>
              <a:gd name="connsiteX1065" fmla="*/ 1496593 w 12192000"/>
              <a:gd name="connsiteY1065" fmla="*/ 2371024 h 6858000"/>
              <a:gd name="connsiteX1066" fmla="*/ 1247613 w 12192000"/>
              <a:gd name="connsiteY1066" fmla="*/ 2481986 h 6858000"/>
              <a:gd name="connsiteX1067" fmla="*/ 1805597 w 12192000"/>
              <a:gd name="connsiteY1067" fmla="*/ 2590898 h 6858000"/>
              <a:gd name="connsiteX1068" fmla="*/ 3535196 w 12192000"/>
              <a:gd name="connsiteY1068" fmla="*/ 2036733 h 6858000"/>
              <a:gd name="connsiteX1069" fmla="*/ 3504795 w 12192000"/>
              <a:gd name="connsiteY1069" fmla="*/ 2067851 h 6858000"/>
              <a:gd name="connsiteX1070" fmla="*/ 3613249 w 12192000"/>
              <a:gd name="connsiteY1070" fmla="*/ 2073607 h 6858000"/>
              <a:gd name="connsiteX1071" fmla="*/ 6348096 w 12192000"/>
              <a:gd name="connsiteY1071" fmla="*/ 1850988 h 6858000"/>
              <a:gd name="connsiteX1072" fmla="*/ 6140217 w 12192000"/>
              <a:gd name="connsiteY1072" fmla="*/ 2823299 h 6858000"/>
              <a:gd name="connsiteX1073" fmla="*/ 6251497 w 12192000"/>
              <a:gd name="connsiteY1073" fmla="*/ 2863401 h 6858000"/>
              <a:gd name="connsiteX1074" fmla="*/ 6534300 w 12192000"/>
              <a:gd name="connsiteY1074" fmla="*/ 2652956 h 6858000"/>
              <a:gd name="connsiteX1075" fmla="*/ 6347413 w 12192000"/>
              <a:gd name="connsiteY1075" fmla="*/ 2490398 h 6858000"/>
              <a:gd name="connsiteX1076" fmla="*/ 6239748 w 12192000"/>
              <a:gd name="connsiteY1076" fmla="*/ 2610673 h 6858000"/>
              <a:gd name="connsiteX1077" fmla="*/ 6237155 w 12192000"/>
              <a:gd name="connsiteY1077" fmla="*/ 2611322 h 6858000"/>
              <a:gd name="connsiteX1078" fmla="*/ 6234564 w 12192000"/>
              <a:gd name="connsiteY1078" fmla="*/ 2610673 h 6858000"/>
              <a:gd name="connsiteX1079" fmla="*/ 6234564 w 12192000"/>
              <a:gd name="connsiteY1079" fmla="*/ 2605491 h 6858000"/>
              <a:gd name="connsiteX1080" fmla="*/ 6341891 w 12192000"/>
              <a:gd name="connsiteY1080" fmla="*/ 2485594 h 6858000"/>
              <a:gd name="connsiteX1081" fmla="*/ 6273440 w 12192000"/>
              <a:gd name="connsiteY1081" fmla="*/ 2426056 h 6858000"/>
              <a:gd name="connsiteX1082" fmla="*/ 6272142 w 12192000"/>
              <a:gd name="connsiteY1082" fmla="*/ 2405324 h 6858000"/>
              <a:gd name="connsiteX1083" fmla="*/ 6292877 w 12192000"/>
              <a:gd name="connsiteY1083" fmla="*/ 2404028 h 6858000"/>
              <a:gd name="connsiteX1084" fmla="*/ 6361484 w 12192000"/>
              <a:gd name="connsiteY1084" fmla="*/ 2463705 h 6858000"/>
              <a:gd name="connsiteX1085" fmla="*/ 6699791 w 12192000"/>
              <a:gd name="connsiteY1085" fmla="*/ 2085779 h 6858000"/>
              <a:gd name="connsiteX1086" fmla="*/ 935058 w 12192000"/>
              <a:gd name="connsiteY1086" fmla="*/ 1654749 h 6858000"/>
              <a:gd name="connsiteX1087" fmla="*/ 790707 w 12192000"/>
              <a:gd name="connsiteY1087" fmla="*/ 2033589 h 6858000"/>
              <a:gd name="connsiteX1088" fmla="*/ 983797 w 12192000"/>
              <a:gd name="connsiteY1088" fmla="*/ 2216817 h 6858000"/>
              <a:gd name="connsiteX1089" fmla="*/ 983797 w 12192000"/>
              <a:gd name="connsiteY1089" fmla="*/ 2221999 h 6858000"/>
              <a:gd name="connsiteX1090" fmla="*/ 981204 w 12192000"/>
              <a:gd name="connsiteY1090" fmla="*/ 2222646 h 6858000"/>
              <a:gd name="connsiteX1091" fmla="*/ 978613 w 12192000"/>
              <a:gd name="connsiteY1091" fmla="*/ 2221352 h 6858000"/>
              <a:gd name="connsiteX1092" fmla="*/ 788019 w 12192000"/>
              <a:gd name="connsiteY1092" fmla="*/ 2040644 h 6858000"/>
              <a:gd name="connsiteX1093" fmla="*/ 663308 w 12192000"/>
              <a:gd name="connsiteY1093" fmla="*/ 2367939 h 6858000"/>
              <a:gd name="connsiteX1094" fmla="*/ 1235291 w 12192000"/>
              <a:gd name="connsiteY1094" fmla="*/ 2479581 h 6858000"/>
              <a:gd name="connsiteX1095" fmla="*/ 1492020 w 12192000"/>
              <a:gd name="connsiteY1095" fmla="*/ 2365188 h 6858000"/>
              <a:gd name="connsiteX1096" fmla="*/ 8124233 w 12192000"/>
              <a:gd name="connsiteY1096" fmla="*/ 1646741 h 6858000"/>
              <a:gd name="connsiteX1097" fmla="*/ 8035740 w 12192000"/>
              <a:gd name="connsiteY1097" fmla="*/ 1814366 h 6858000"/>
              <a:gd name="connsiteX1098" fmla="*/ 8112118 w 12192000"/>
              <a:gd name="connsiteY1098" fmla="*/ 1875514 h 6858000"/>
              <a:gd name="connsiteX1099" fmla="*/ 8125394 w 12192000"/>
              <a:gd name="connsiteY1099" fmla="*/ 1647605 h 6858000"/>
              <a:gd name="connsiteX1100" fmla="*/ 11665490 w 12192000"/>
              <a:gd name="connsiteY1100" fmla="*/ 1627970 h 6858000"/>
              <a:gd name="connsiteX1101" fmla="*/ 11670674 w 12192000"/>
              <a:gd name="connsiteY1101" fmla="*/ 1628617 h 6858000"/>
              <a:gd name="connsiteX1102" fmla="*/ 11670025 w 12192000"/>
              <a:gd name="connsiteY1102" fmla="*/ 1633804 h 6858000"/>
              <a:gd name="connsiteX1103" fmla="*/ 10686472 w 12192000"/>
              <a:gd name="connsiteY1103" fmla="*/ 2438361 h 6858000"/>
              <a:gd name="connsiteX1104" fmla="*/ 10683879 w 12192000"/>
              <a:gd name="connsiteY1104" fmla="*/ 2439011 h 6858000"/>
              <a:gd name="connsiteX1105" fmla="*/ 10681288 w 12192000"/>
              <a:gd name="connsiteY1105" fmla="*/ 2437714 h 6858000"/>
              <a:gd name="connsiteX1106" fmla="*/ 10681936 w 12192000"/>
              <a:gd name="connsiteY1106" fmla="*/ 2432530 h 6858000"/>
              <a:gd name="connsiteX1107" fmla="*/ 5932283 w 12192000"/>
              <a:gd name="connsiteY1107" fmla="*/ 1573399 h 6858000"/>
              <a:gd name="connsiteX1108" fmla="*/ 5742676 w 12192000"/>
              <a:gd name="connsiteY1108" fmla="*/ 2297057 h 6858000"/>
              <a:gd name="connsiteX1109" fmla="*/ 6253353 w 12192000"/>
              <a:gd name="connsiteY1109" fmla="*/ 1879315 h 6858000"/>
              <a:gd name="connsiteX1110" fmla="*/ 6258537 w 12192000"/>
              <a:gd name="connsiteY1110" fmla="*/ 1879962 h 6858000"/>
              <a:gd name="connsiteX1111" fmla="*/ 6257888 w 12192000"/>
              <a:gd name="connsiteY1111" fmla="*/ 1885144 h 6858000"/>
              <a:gd name="connsiteX1112" fmla="*/ 5739494 w 12192000"/>
              <a:gd name="connsiteY1112" fmla="*/ 2309199 h 6858000"/>
              <a:gd name="connsiteX1113" fmla="*/ 5650982 w 12192000"/>
              <a:gd name="connsiteY1113" fmla="*/ 2647014 h 6858000"/>
              <a:gd name="connsiteX1114" fmla="*/ 6112462 w 12192000"/>
              <a:gd name="connsiteY1114" fmla="*/ 2813298 h 6858000"/>
              <a:gd name="connsiteX1115" fmla="*/ 6321937 w 12192000"/>
              <a:gd name="connsiteY1115" fmla="*/ 1833523 h 6858000"/>
              <a:gd name="connsiteX1116" fmla="*/ 5823316 w 12192000"/>
              <a:gd name="connsiteY1116" fmla="*/ 1500654 h 6858000"/>
              <a:gd name="connsiteX1117" fmla="*/ 5361909 w 12192000"/>
              <a:gd name="connsiteY1117" fmla="*/ 1759566 h 6858000"/>
              <a:gd name="connsiteX1118" fmla="*/ 5374764 w 12192000"/>
              <a:gd name="connsiteY1118" fmla="*/ 1826196 h 6858000"/>
              <a:gd name="connsiteX1119" fmla="*/ 5372172 w 12192000"/>
              <a:gd name="connsiteY1119" fmla="*/ 1830733 h 6858000"/>
              <a:gd name="connsiteX1120" fmla="*/ 5371525 w 12192000"/>
              <a:gd name="connsiteY1120" fmla="*/ 1831380 h 6858000"/>
              <a:gd name="connsiteX1121" fmla="*/ 5367637 w 12192000"/>
              <a:gd name="connsiteY1121" fmla="*/ 1828140 h 6858000"/>
              <a:gd name="connsiteX1122" fmla="*/ 5355141 w 12192000"/>
              <a:gd name="connsiteY1122" fmla="*/ 1763364 h 6858000"/>
              <a:gd name="connsiteX1123" fmla="*/ 5229099 w 12192000"/>
              <a:gd name="connsiteY1123" fmla="*/ 1834094 h 6858000"/>
              <a:gd name="connsiteX1124" fmla="*/ 5355326 w 12192000"/>
              <a:gd name="connsiteY1124" fmla="*/ 2036083 h 6858000"/>
              <a:gd name="connsiteX1125" fmla="*/ 5354030 w 12192000"/>
              <a:gd name="connsiteY1125" fmla="*/ 2041266 h 6858000"/>
              <a:gd name="connsiteX1126" fmla="*/ 5352086 w 12192000"/>
              <a:gd name="connsiteY1126" fmla="*/ 2041266 h 6858000"/>
              <a:gd name="connsiteX1127" fmla="*/ 5348847 w 12192000"/>
              <a:gd name="connsiteY1127" fmla="*/ 2039321 h 6858000"/>
              <a:gd name="connsiteX1128" fmla="*/ 5222766 w 12192000"/>
              <a:gd name="connsiteY1128" fmla="*/ 1837648 h 6858000"/>
              <a:gd name="connsiteX1129" fmla="*/ 4809122 w 12192000"/>
              <a:gd name="connsiteY1129" fmla="*/ 2069769 h 6858000"/>
              <a:gd name="connsiteX1130" fmla="*/ 4807178 w 12192000"/>
              <a:gd name="connsiteY1130" fmla="*/ 2070417 h 6858000"/>
              <a:gd name="connsiteX1131" fmla="*/ 4803939 w 12192000"/>
              <a:gd name="connsiteY1131" fmla="*/ 2068472 h 6858000"/>
              <a:gd name="connsiteX1132" fmla="*/ 4805236 w 12192000"/>
              <a:gd name="connsiteY1132" fmla="*/ 2063292 h 6858000"/>
              <a:gd name="connsiteX1133" fmla="*/ 5218758 w 12192000"/>
              <a:gd name="connsiteY1133" fmla="*/ 1831239 h 6858000"/>
              <a:gd name="connsiteX1134" fmla="*/ 5038922 w 12192000"/>
              <a:gd name="connsiteY1134" fmla="*/ 1543593 h 6858000"/>
              <a:gd name="connsiteX1135" fmla="*/ 4496113 w 12192000"/>
              <a:gd name="connsiteY1135" fmla="*/ 1667746 h 6858000"/>
              <a:gd name="connsiteX1136" fmla="*/ 4602638 w 12192000"/>
              <a:gd name="connsiteY1136" fmla="*/ 2184635 h 6858000"/>
              <a:gd name="connsiteX1137" fmla="*/ 4950837 w 12192000"/>
              <a:gd name="connsiteY1137" fmla="*/ 2277501 h 6858000"/>
              <a:gd name="connsiteX1138" fmla="*/ 5053391 w 12192000"/>
              <a:gd name="connsiteY1138" fmla="*/ 2019241 h 6858000"/>
              <a:gd name="connsiteX1139" fmla="*/ 5057926 w 12192000"/>
              <a:gd name="connsiteY1139" fmla="*/ 2017297 h 6858000"/>
              <a:gd name="connsiteX1140" fmla="*/ 5059870 w 12192000"/>
              <a:gd name="connsiteY1140" fmla="*/ 2021831 h 6858000"/>
              <a:gd name="connsiteX1141" fmla="*/ 4957557 w 12192000"/>
              <a:gd name="connsiteY1141" fmla="*/ 2279293 h 6858000"/>
              <a:gd name="connsiteX1142" fmla="*/ 5279519 w 12192000"/>
              <a:gd name="connsiteY1142" fmla="*/ 2365162 h 6858000"/>
              <a:gd name="connsiteX1143" fmla="*/ 5282110 w 12192000"/>
              <a:gd name="connsiteY1143" fmla="*/ 2369694 h 6858000"/>
              <a:gd name="connsiteX1144" fmla="*/ 5278224 w 12192000"/>
              <a:gd name="connsiteY1144" fmla="*/ 2372287 h 6858000"/>
              <a:gd name="connsiteX1145" fmla="*/ 5277575 w 12192000"/>
              <a:gd name="connsiteY1145" fmla="*/ 2372287 h 6858000"/>
              <a:gd name="connsiteX1146" fmla="*/ 4954810 w 12192000"/>
              <a:gd name="connsiteY1146" fmla="*/ 2286204 h 6858000"/>
              <a:gd name="connsiteX1147" fmla="*/ 4764033 w 12192000"/>
              <a:gd name="connsiteY1147" fmla="*/ 2766258 h 6858000"/>
              <a:gd name="connsiteX1148" fmla="*/ 5090618 w 12192000"/>
              <a:gd name="connsiteY1148" fmla="*/ 2883945 h 6858000"/>
              <a:gd name="connsiteX1149" fmla="*/ 5176498 w 12192000"/>
              <a:gd name="connsiteY1149" fmla="*/ 2842567 h 6858000"/>
              <a:gd name="connsiteX1150" fmla="*/ 5195936 w 12192000"/>
              <a:gd name="connsiteY1150" fmla="*/ 2849694 h 6858000"/>
              <a:gd name="connsiteX1151" fmla="*/ 5188809 w 12192000"/>
              <a:gd name="connsiteY1151" fmla="*/ 2869127 h 6858000"/>
              <a:gd name="connsiteX1152" fmla="*/ 5129199 w 12192000"/>
              <a:gd name="connsiteY1152" fmla="*/ 2897848 h 6858000"/>
              <a:gd name="connsiteX1153" fmla="*/ 5344311 w 12192000"/>
              <a:gd name="connsiteY1153" fmla="*/ 2975365 h 6858000"/>
              <a:gd name="connsiteX1154" fmla="*/ 5346255 w 12192000"/>
              <a:gd name="connsiteY1154" fmla="*/ 2979900 h 6858000"/>
              <a:gd name="connsiteX1155" fmla="*/ 5343015 w 12192000"/>
              <a:gd name="connsiteY1155" fmla="*/ 2981843 h 6858000"/>
              <a:gd name="connsiteX1156" fmla="*/ 5341718 w 12192000"/>
              <a:gd name="connsiteY1156" fmla="*/ 2981843 h 6858000"/>
              <a:gd name="connsiteX1157" fmla="*/ 5120398 w 12192000"/>
              <a:gd name="connsiteY1157" fmla="*/ 2902088 h 6858000"/>
              <a:gd name="connsiteX1158" fmla="*/ 4787416 w 12192000"/>
              <a:gd name="connsiteY1158" fmla="*/ 3062520 h 6858000"/>
              <a:gd name="connsiteX1159" fmla="*/ 4797614 w 12192000"/>
              <a:gd name="connsiteY1159" fmla="*/ 3072183 h 6858000"/>
              <a:gd name="connsiteX1160" fmla="*/ 5487210 w 12192000"/>
              <a:gd name="connsiteY1160" fmla="*/ 3245081 h 6858000"/>
              <a:gd name="connsiteX1161" fmla="*/ 5642596 w 12192000"/>
              <a:gd name="connsiteY1161" fmla="*/ 2651405 h 6858000"/>
              <a:gd name="connsiteX1162" fmla="*/ 5419455 w 12192000"/>
              <a:gd name="connsiteY1162" fmla="*/ 2570996 h 6858000"/>
              <a:gd name="connsiteX1163" fmla="*/ 5274335 w 12192000"/>
              <a:gd name="connsiteY1163" fmla="*/ 2689704 h 6858000"/>
              <a:gd name="connsiteX1164" fmla="*/ 5271743 w 12192000"/>
              <a:gd name="connsiteY1164" fmla="*/ 2690351 h 6858000"/>
              <a:gd name="connsiteX1165" fmla="*/ 5269151 w 12192000"/>
              <a:gd name="connsiteY1165" fmla="*/ 2689058 h 6858000"/>
              <a:gd name="connsiteX1166" fmla="*/ 5269800 w 12192000"/>
              <a:gd name="connsiteY1166" fmla="*/ 2683874 h 6858000"/>
              <a:gd name="connsiteX1167" fmla="*/ 5411360 w 12192000"/>
              <a:gd name="connsiteY1167" fmla="*/ 2568077 h 6858000"/>
              <a:gd name="connsiteX1168" fmla="*/ 5186217 w 12192000"/>
              <a:gd name="connsiteY1168" fmla="*/ 2486945 h 6858000"/>
              <a:gd name="connsiteX1169" fmla="*/ 5184274 w 12192000"/>
              <a:gd name="connsiteY1169" fmla="*/ 2482410 h 6858000"/>
              <a:gd name="connsiteX1170" fmla="*/ 5188808 w 12192000"/>
              <a:gd name="connsiteY1170" fmla="*/ 2480467 h 6858000"/>
              <a:gd name="connsiteX1171" fmla="*/ 5417649 w 12192000"/>
              <a:gd name="connsiteY1171" fmla="*/ 2562931 h 6858000"/>
              <a:gd name="connsiteX1172" fmla="*/ 5733342 w 12192000"/>
              <a:gd name="connsiteY1172" fmla="*/ 2304691 h 6858000"/>
              <a:gd name="connsiteX1173" fmla="*/ 5925868 w 12192000"/>
              <a:gd name="connsiteY1173" fmla="*/ 1569117 h 6858000"/>
              <a:gd name="connsiteX1174" fmla="*/ 5301171 w 12192000"/>
              <a:gd name="connsiteY1174" fmla="*/ 1483608 h 6858000"/>
              <a:gd name="connsiteX1175" fmla="*/ 5046473 w 12192000"/>
              <a:gd name="connsiteY1175" fmla="*/ 1541865 h 6858000"/>
              <a:gd name="connsiteX1176" fmla="*/ 5225094 w 12192000"/>
              <a:gd name="connsiteY1176" fmla="*/ 1827683 h 6858000"/>
              <a:gd name="connsiteX1177" fmla="*/ 5353635 w 12192000"/>
              <a:gd name="connsiteY1177" fmla="*/ 1755552 h 6858000"/>
              <a:gd name="connsiteX1178" fmla="*/ 5964526 w 12192000"/>
              <a:gd name="connsiteY1178" fmla="*/ 1421413 h 6858000"/>
              <a:gd name="connsiteX1179" fmla="*/ 5830700 w 12192000"/>
              <a:gd name="connsiteY1179" fmla="*/ 1496512 h 6858000"/>
              <a:gd name="connsiteX1180" fmla="*/ 5927888 w 12192000"/>
              <a:gd name="connsiteY1180" fmla="*/ 1561392 h 6858000"/>
              <a:gd name="connsiteX1181" fmla="*/ 5671049 w 12192000"/>
              <a:gd name="connsiteY1181" fmla="*/ 1399000 h 6858000"/>
              <a:gd name="connsiteX1182" fmla="*/ 5647904 w 12192000"/>
              <a:gd name="connsiteY1182" fmla="*/ 1404292 h 6858000"/>
              <a:gd name="connsiteX1183" fmla="*/ 5591819 w 12192000"/>
              <a:gd name="connsiteY1183" fmla="*/ 1535348 h 6858000"/>
              <a:gd name="connsiteX1184" fmla="*/ 5588579 w 12192000"/>
              <a:gd name="connsiteY1184" fmla="*/ 1537292 h 6858000"/>
              <a:gd name="connsiteX1185" fmla="*/ 5587284 w 12192000"/>
              <a:gd name="connsiteY1185" fmla="*/ 1537292 h 6858000"/>
              <a:gd name="connsiteX1186" fmla="*/ 5585340 w 12192000"/>
              <a:gd name="connsiteY1186" fmla="*/ 1532757 h 6858000"/>
              <a:gd name="connsiteX1187" fmla="*/ 5639492 w 12192000"/>
              <a:gd name="connsiteY1187" fmla="*/ 1406216 h 6858000"/>
              <a:gd name="connsiteX1188" fmla="*/ 5308355 w 12192000"/>
              <a:gd name="connsiteY1188" fmla="*/ 1481963 h 6858000"/>
              <a:gd name="connsiteX1189" fmla="*/ 5360403 w 12192000"/>
              <a:gd name="connsiteY1189" fmla="*/ 1751754 h 6858000"/>
              <a:gd name="connsiteX1190" fmla="*/ 5816269 w 12192000"/>
              <a:gd name="connsiteY1190" fmla="*/ 1495952 h 6858000"/>
              <a:gd name="connsiteX1191" fmla="*/ 2089485 w 12192000"/>
              <a:gd name="connsiteY1191" fmla="*/ 1353786 h 6858000"/>
              <a:gd name="connsiteX1192" fmla="*/ 2219595 w 12192000"/>
              <a:gd name="connsiteY1192" fmla="*/ 2040996 h 6858000"/>
              <a:gd name="connsiteX1193" fmla="*/ 2901262 w 12192000"/>
              <a:gd name="connsiteY1193" fmla="*/ 1737260 h 6858000"/>
              <a:gd name="connsiteX1194" fmla="*/ 2076955 w 12192000"/>
              <a:gd name="connsiteY1194" fmla="*/ 1327195 h 6858000"/>
              <a:gd name="connsiteX1195" fmla="*/ 2066960 w 12192000"/>
              <a:gd name="connsiteY1195" fmla="*/ 1334634 h 6858000"/>
              <a:gd name="connsiteX1196" fmla="*/ 2079486 w 12192000"/>
              <a:gd name="connsiteY1196" fmla="*/ 1340554 h 6858000"/>
              <a:gd name="connsiteX1197" fmla="*/ 5989455 w 12192000"/>
              <a:gd name="connsiteY1197" fmla="*/ 1326166 h 6858000"/>
              <a:gd name="connsiteX1198" fmla="*/ 5681171 w 12192000"/>
              <a:gd name="connsiteY1198" fmla="*/ 1396683 h 6858000"/>
              <a:gd name="connsiteX1199" fmla="*/ 5823653 w 12192000"/>
              <a:gd name="connsiteY1199" fmla="*/ 1491807 h 6858000"/>
              <a:gd name="connsiteX1200" fmla="*/ 5967182 w 12192000"/>
              <a:gd name="connsiteY1200" fmla="*/ 1411264 h 6858000"/>
              <a:gd name="connsiteX1201" fmla="*/ 6207847 w 12192000"/>
              <a:gd name="connsiteY1201" fmla="*/ 1276211 h 6858000"/>
              <a:gd name="connsiteX1202" fmla="*/ 5997546 w 12192000"/>
              <a:gd name="connsiteY1202" fmla="*/ 1324316 h 6858000"/>
              <a:gd name="connsiteX1203" fmla="*/ 5976071 w 12192000"/>
              <a:gd name="connsiteY1203" fmla="*/ 1406277 h 6858000"/>
              <a:gd name="connsiteX1204" fmla="*/ 6367844 w 12192000"/>
              <a:gd name="connsiteY1204" fmla="*/ 1239613 h 6858000"/>
              <a:gd name="connsiteX1205" fmla="*/ 6233896 w 12192000"/>
              <a:gd name="connsiteY1205" fmla="*/ 1270252 h 6858000"/>
              <a:gd name="connsiteX1206" fmla="*/ 5973411 w 12192000"/>
              <a:gd name="connsiteY1206" fmla="*/ 1416427 h 6858000"/>
              <a:gd name="connsiteX1207" fmla="*/ 5934306 w 12192000"/>
              <a:gd name="connsiteY1207" fmla="*/ 1565677 h 6858000"/>
              <a:gd name="connsiteX1208" fmla="*/ 6323634 w 12192000"/>
              <a:gd name="connsiteY1208" fmla="*/ 1825583 h 6858000"/>
              <a:gd name="connsiteX1209" fmla="*/ 6411448 w 12192000"/>
              <a:gd name="connsiteY1209" fmla="*/ 1414857 h 6858000"/>
              <a:gd name="connsiteX1210" fmla="*/ 6428942 w 12192000"/>
              <a:gd name="connsiteY1210" fmla="*/ 1403842 h 6858000"/>
              <a:gd name="connsiteX1211" fmla="*/ 6439956 w 12192000"/>
              <a:gd name="connsiteY1211" fmla="*/ 1421334 h 6858000"/>
              <a:gd name="connsiteX1212" fmla="*/ 6349795 w 12192000"/>
              <a:gd name="connsiteY1212" fmla="*/ 1843047 h 6858000"/>
              <a:gd name="connsiteX1213" fmla="*/ 6704875 w 12192000"/>
              <a:gd name="connsiteY1213" fmla="*/ 2080100 h 6858000"/>
              <a:gd name="connsiteX1214" fmla="*/ 6991996 w 12192000"/>
              <a:gd name="connsiteY1214" fmla="*/ 1759351 h 6858000"/>
              <a:gd name="connsiteX1215" fmla="*/ 6335900 w 12192000"/>
              <a:gd name="connsiteY1215" fmla="*/ 1213012 h 6858000"/>
              <a:gd name="connsiteX1216" fmla="*/ 6324101 w 12192000"/>
              <a:gd name="connsiteY1216" fmla="*/ 1219633 h 6858000"/>
              <a:gd name="connsiteX1217" fmla="*/ 6339595 w 12192000"/>
              <a:gd name="connsiteY1217" fmla="*/ 1216088 h 6858000"/>
              <a:gd name="connsiteX1218" fmla="*/ 7511353 w 12192000"/>
              <a:gd name="connsiteY1218" fmla="*/ 1190152 h 6858000"/>
              <a:gd name="connsiteX1219" fmla="*/ 7404768 w 12192000"/>
              <a:gd name="connsiteY1219" fmla="*/ 1309219 h 6858000"/>
              <a:gd name="connsiteX1220" fmla="*/ 8029743 w 12192000"/>
              <a:gd name="connsiteY1220" fmla="*/ 1809567 h 6858000"/>
              <a:gd name="connsiteX1221" fmla="*/ 8118110 w 12192000"/>
              <a:gd name="connsiteY1221" fmla="*/ 1642182 h 6858000"/>
              <a:gd name="connsiteX1222" fmla="*/ 4373919 w 12192000"/>
              <a:gd name="connsiteY1222" fmla="*/ 1113655 h 6858000"/>
              <a:gd name="connsiteX1223" fmla="*/ 3512609 w 12192000"/>
              <a:gd name="connsiteY1223" fmla="*/ 1197837 h 6858000"/>
              <a:gd name="connsiteX1224" fmla="*/ 3601378 w 12192000"/>
              <a:gd name="connsiteY1224" fmla="*/ 1425310 h 6858000"/>
              <a:gd name="connsiteX1225" fmla="*/ 4124954 w 12192000"/>
              <a:gd name="connsiteY1225" fmla="*/ 1192016 h 6858000"/>
              <a:gd name="connsiteX1226" fmla="*/ 4129490 w 12192000"/>
              <a:gd name="connsiteY1226" fmla="*/ 1193960 h 6858000"/>
              <a:gd name="connsiteX1227" fmla="*/ 4127545 w 12192000"/>
              <a:gd name="connsiteY1227" fmla="*/ 1198495 h 6858000"/>
              <a:gd name="connsiteX1228" fmla="*/ 3603930 w 12192000"/>
              <a:gd name="connsiteY1228" fmla="*/ 1431854 h 6858000"/>
              <a:gd name="connsiteX1229" fmla="*/ 3670107 w 12192000"/>
              <a:gd name="connsiteY1229" fmla="*/ 1601419 h 6858000"/>
              <a:gd name="connsiteX1230" fmla="*/ 3668163 w 12192000"/>
              <a:gd name="connsiteY1230" fmla="*/ 1605959 h 6858000"/>
              <a:gd name="connsiteX1231" fmla="*/ 3666866 w 12192000"/>
              <a:gd name="connsiteY1231" fmla="*/ 1606607 h 6858000"/>
              <a:gd name="connsiteX1232" fmla="*/ 3663626 w 12192000"/>
              <a:gd name="connsiteY1232" fmla="*/ 1604014 h 6858000"/>
              <a:gd name="connsiteX1233" fmla="*/ 3597550 w 12192000"/>
              <a:gd name="connsiteY1233" fmla="*/ 1434698 h 6858000"/>
              <a:gd name="connsiteX1234" fmla="*/ 2918757 w 12192000"/>
              <a:gd name="connsiteY1234" fmla="*/ 1737207 h 6858000"/>
              <a:gd name="connsiteX1235" fmla="*/ 3533650 w 12192000"/>
              <a:gd name="connsiteY1235" fmla="*/ 2027826 h 6858000"/>
              <a:gd name="connsiteX1236" fmla="*/ 4257781 w 12192000"/>
              <a:gd name="connsiteY1236" fmla="*/ 1286596 h 6858000"/>
              <a:gd name="connsiteX1237" fmla="*/ 4262965 w 12192000"/>
              <a:gd name="connsiteY1237" fmla="*/ 1286596 h 6858000"/>
              <a:gd name="connsiteX1238" fmla="*/ 4262965 w 12192000"/>
              <a:gd name="connsiteY1238" fmla="*/ 1291780 h 6858000"/>
              <a:gd name="connsiteX1239" fmla="*/ 3540661 w 12192000"/>
              <a:gd name="connsiteY1239" fmla="*/ 2031140 h 6858000"/>
              <a:gd name="connsiteX1240" fmla="*/ 3632692 w 12192000"/>
              <a:gd name="connsiteY1240" fmla="*/ 2074637 h 6858000"/>
              <a:gd name="connsiteX1241" fmla="*/ 4126898 w 12192000"/>
              <a:gd name="connsiteY1241" fmla="*/ 2100863 h 6858000"/>
              <a:gd name="connsiteX1242" fmla="*/ 4130139 w 12192000"/>
              <a:gd name="connsiteY1242" fmla="*/ 2104749 h 6858000"/>
              <a:gd name="connsiteX1243" fmla="*/ 4126898 w 12192000"/>
              <a:gd name="connsiteY1243" fmla="*/ 2107988 h 6858000"/>
              <a:gd name="connsiteX1244" fmla="*/ 3649702 w 12192000"/>
              <a:gd name="connsiteY1244" fmla="*/ 2082677 h 6858000"/>
              <a:gd name="connsiteX1245" fmla="*/ 4259724 w 12192000"/>
              <a:gd name="connsiteY1245" fmla="*/ 2370991 h 6858000"/>
              <a:gd name="connsiteX1246" fmla="*/ 4261668 w 12192000"/>
              <a:gd name="connsiteY1246" fmla="*/ 2376173 h 6858000"/>
              <a:gd name="connsiteX1247" fmla="*/ 4257781 w 12192000"/>
              <a:gd name="connsiteY1247" fmla="*/ 2378118 h 6858000"/>
              <a:gd name="connsiteX1248" fmla="*/ 4256485 w 12192000"/>
              <a:gd name="connsiteY1248" fmla="*/ 2377470 h 6858000"/>
              <a:gd name="connsiteX1249" fmla="*/ 3630270 w 12192000"/>
              <a:gd name="connsiteY1249" fmla="*/ 2081647 h 6858000"/>
              <a:gd name="connsiteX1250" fmla="*/ 3498163 w 12192000"/>
              <a:gd name="connsiteY1250" fmla="*/ 2074639 h 6858000"/>
              <a:gd name="connsiteX1251" fmla="*/ 3339021 w 12192000"/>
              <a:gd name="connsiteY1251" fmla="*/ 2237547 h 6858000"/>
              <a:gd name="connsiteX1252" fmla="*/ 3336427 w 12192000"/>
              <a:gd name="connsiteY1252" fmla="*/ 2238843 h 6858000"/>
              <a:gd name="connsiteX1253" fmla="*/ 3333833 w 12192000"/>
              <a:gd name="connsiteY1253" fmla="*/ 2237547 h 6858000"/>
              <a:gd name="connsiteX1254" fmla="*/ 3333833 w 12192000"/>
              <a:gd name="connsiteY1254" fmla="*/ 2232363 h 6858000"/>
              <a:gd name="connsiteX1255" fmla="*/ 3488421 w 12192000"/>
              <a:gd name="connsiteY1255" fmla="*/ 2074122 h 6858000"/>
              <a:gd name="connsiteX1256" fmla="*/ 2746813 w 12192000"/>
              <a:gd name="connsiteY1256" fmla="*/ 2034788 h 6858000"/>
              <a:gd name="connsiteX1257" fmla="*/ 2743573 w 12192000"/>
              <a:gd name="connsiteY1257" fmla="*/ 2030902 h 6858000"/>
              <a:gd name="connsiteX1258" fmla="*/ 2747459 w 12192000"/>
              <a:gd name="connsiteY1258" fmla="*/ 2027664 h 6858000"/>
              <a:gd name="connsiteX1259" fmla="*/ 3495055 w 12192000"/>
              <a:gd name="connsiteY1259" fmla="*/ 2067334 h 6858000"/>
              <a:gd name="connsiteX1260" fmla="*/ 3528184 w 12192000"/>
              <a:gd name="connsiteY1260" fmla="*/ 2033420 h 6858000"/>
              <a:gd name="connsiteX1261" fmla="*/ 2909696 w 12192000"/>
              <a:gd name="connsiteY1261" fmla="*/ 1741244 h 6858000"/>
              <a:gd name="connsiteX1262" fmla="*/ 2220957 w 12192000"/>
              <a:gd name="connsiteY1262" fmla="*/ 2048194 h 6858000"/>
              <a:gd name="connsiteX1263" fmla="*/ 2224611 w 12192000"/>
              <a:gd name="connsiteY1263" fmla="*/ 2067489 h 6858000"/>
              <a:gd name="connsiteX1264" fmla="*/ 2228459 w 12192000"/>
              <a:gd name="connsiteY1264" fmla="*/ 2066529 h 6858000"/>
              <a:gd name="connsiteX1265" fmla="*/ 3097860 w 12192000"/>
              <a:gd name="connsiteY1265" fmla="*/ 2633743 h 6858000"/>
              <a:gd name="connsiteX1266" fmla="*/ 2942487 w 12192000"/>
              <a:gd name="connsiteY1266" fmla="*/ 2139081 h 6858000"/>
              <a:gd name="connsiteX1267" fmla="*/ 2952206 w 12192000"/>
              <a:gd name="connsiteY1267" fmla="*/ 2120944 h 6858000"/>
              <a:gd name="connsiteX1268" fmla="*/ 2970350 w 12192000"/>
              <a:gd name="connsiteY1268" fmla="*/ 2130660 h 6858000"/>
              <a:gd name="connsiteX1269" fmla="*/ 3136230 w 12192000"/>
              <a:gd name="connsiteY1269" fmla="*/ 2658775 h 6858000"/>
              <a:gd name="connsiteX1270" fmla="*/ 3286401 w 12192000"/>
              <a:gd name="connsiteY1270" fmla="*/ 2756734 h 6858000"/>
              <a:gd name="connsiteX1271" fmla="*/ 3694079 w 12192000"/>
              <a:gd name="connsiteY1271" fmla="*/ 2326940 h 6858000"/>
              <a:gd name="connsiteX1272" fmla="*/ 3699263 w 12192000"/>
              <a:gd name="connsiteY1272" fmla="*/ 2326940 h 6858000"/>
              <a:gd name="connsiteX1273" fmla="*/ 3699263 w 12192000"/>
              <a:gd name="connsiteY1273" fmla="*/ 2332124 h 6858000"/>
              <a:gd name="connsiteX1274" fmla="*/ 3292641 w 12192000"/>
              <a:gd name="connsiteY1274" fmla="*/ 2760804 h 6858000"/>
              <a:gd name="connsiteX1275" fmla="*/ 3799988 w 12192000"/>
              <a:gd name="connsiteY1275" fmla="*/ 3091810 h 6858000"/>
              <a:gd name="connsiteX1276" fmla="*/ 3789288 w 12192000"/>
              <a:gd name="connsiteY1276" fmla="*/ 3077716 h 6858000"/>
              <a:gd name="connsiteX1277" fmla="*/ 3789935 w 12192000"/>
              <a:gd name="connsiteY1277" fmla="*/ 3072534 h 6858000"/>
              <a:gd name="connsiteX1278" fmla="*/ 3795119 w 12192000"/>
              <a:gd name="connsiteY1278" fmla="*/ 3073181 h 6858000"/>
              <a:gd name="connsiteX1279" fmla="*/ 3818360 w 12192000"/>
              <a:gd name="connsiteY1279" fmla="*/ 3103797 h 6858000"/>
              <a:gd name="connsiteX1280" fmla="*/ 3973986 w 12192000"/>
              <a:gd name="connsiteY1280" fmla="*/ 3205331 h 6858000"/>
              <a:gd name="connsiteX1281" fmla="*/ 3975283 w 12192000"/>
              <a:gd name="connsiteY1281" fmla="*/ 3210514 h 6858000"/>
              <a:gd name="connsiteX1282" fmla="*/ 3972043 w 12192000"/>
              <a:gd name="connsiteY1282" fmla="*/ 3212456 h 6858000"/>
              <a:gd name="connsiteX1283" fmla="*/ 3970099 w 12192000"/>
              <a:gd name="connsiteY1283" fmla="*/ 3211809 h 6858000"/>
              <a:gd name="connsiteX1284" fmla="*/ 3831918 w 12192000"/>
              <a:gd name="connsiteY1284" fmla="*/ 3121657 h 6858000"/>
              <a:gd name="connsiteX1285" fmla="*/ 4036878 w 12192000"/>
              <a:gd name="connsiteY1285" fmla="*/ 3391643 h 6858000"/>
              <a:gd name="connsiteX1286" fmla="*/ 4723084 w 12192000"/>
              <a:gd name="connsiteY1286" fmla="*/ 3061025 h 6858000"/>
              <a:gd name="connsiteX1287" fmla="*/ 3833345 w 12192000"/>
              <a:gd name="connsiteY1287" fmla="*/ 2838032 h 6858000"/>
              <a:gd name="connsiteX1288" fmla="*/ 3830754 w 12192000"/>
              <a:gd name="connsiteY1288" fmla="*/ 2833498 h 6858000"/>
              <a:gd name="connsiteX1289" fmla="*/ 3835289 w 12192000"/>
              <a:gd name="connsiteY1289" fmla="*/ 2830907 h 6858000"/>
              <a:gd name="connsiteX1290" fmla="*/ 4733359 w 12192000"/>
              <a:gd name="connsiteY1290" fmla="*/ 3056074 h 6858000"/>
              <a:gd name="connsiteX1291" fmla="*/ 4738345 w 12192000"/>
              <a:gd name="connsiteY1291" fmla="*/ 3053672 h 6858000"/>
              <a:gd name="connsiteX1292" fmla="*/ 4746242 w 12192000"/>
              <a:gd name="connsiteY1292" fmla="*/ 3033495 h 6858000"/>
              <a:gd name="connsiteX1293" fmla="*/ 4584292 w 12192000"/>
              <a:gd name="connsiteY1293" fmla="*/ 2880140 h 6858000"/>
              <a:gd name="connsiteX1294" fmla="*/ 4584292 w 12192000"/>
              <a:gd name="connsiteY1294" fmla="*/ 2874957 h 6858000"/>
              <a:gd name="connsiteX1295" fmla="*/ 4589477 w 12192000"/>
              <a:gd name="connsiteY1295" fmla="*/ 2874957 h 6858000"/>
              <a:gd name="connsiteX1296" fmla="*/ 4749095 w 12192000"/>
              <a:gd name="connsiteY1296" fmla="*/ 3026209 h 6858000"/>
              <a:gd name="connsiteX1297" fmla="*/ 4824025 w 12192000"/>
              <a:gd name="connsiteY1297" fmla="*/ 2834793 h 6858000"/>
              <a:gd name="connsiteX1298" fmla="*/ 4828561 w 12192000"/>
              <a:gd name="connsiteY1298" fmla="*/ 2832851 h 6858000"/>
              <a:gd name="connsiteX1299" fmla="*/ 4830504 w 12192000"/>
              <a:gd name="connsiteY1299" fmla="*/ 2837385 h 6858000"/>
              <a:gd name="connsiteX1300" fmla="*/ 4754531 w 12192000"/>
              <a:gd name="connsiteY1300" fmla="*/ 3031360 h 6858000"/>
              <a:gd name="connsiteX1301" fmla="*/ 4764684 w 12192000"/>
              <a:gd name="connsiteY1301" fmla="*/ 3040982 h 6858000"/>
              <a:gd name="connsiteX1302" fmla="*/ 5081818 w 12192000"/>
              <a:gd name="connsiteY1302" fmla="*/ 2888185 h 6858000"/>
              <a:gd name="connsiteX1303" fmla="*/ 4761457 w 12192000"/>
              <a:gd name="connsiteY1303" fmla="*/ 2772740 h 6858000"/>
              <a:gd name="connsiteX1304" fmla="*/ 4715173 w 12192000"/>
              <a:gd name="connsiteY1304" fmla="*/ 2889209 h 6858000"/>
              <a:gd name="connsiteX1305" fmla="*/ 4711933 w 12192000"/>
              <a:gd name="connsiteY1305" fmla="*/ 2891799 h 6858000"/>
              <a:gd name="connsiteX1306" fmla="*/ 4710638 w 12192000"/>
              <a:gd name="connsiteY1306" fmla="*/ 2891799 h 6858000"/>
              <a:gd name="connsiteX1307" fmla="*/ 4708694 w 12192000"/>
              <a:gd name="connsiteY1307" fmla="*/ 2887265 h 6858000"/>
              <a:gd name="connsiteX1308" fmla="*/ 4755084 w 12192000"/>
              <a:gd name="connsiteY1308" fmla="*/ 2770444 h 6858000"/>
              <a:gd name="connsiteX1309" fmla="*/ 3907248 w 12192000"/>
              <a:gd name="connsiteY1309" fmla="*/ 2464920 h 6858000"/>
              <a:gd name="connsiteX1310" fmla="*/ 3905305 w 12192000"/>
              <a:gd name="connsiteY1310" fmla="*/ 2460386 h 6858000"/>
              <a:gd name="connsiteX1311" fmla="*/ 3909841 w 12192000"/>
              <a:gd name="connsiteY1311" fmla="*/ 2458444 h 6858000"/>
              <a:gd name="connsiteX1312" fmla="*/ 4757658 w 12192000"/>
              <a:gd name="connsiteY1312" fmla="*/ 2763960 h 6858000"/>
              <a:gd name="connsiteX1313" fmla="*/ 4948092 w 12192000"/>
              <a:gd name="connsiteY1313" fmla="*/ 2284413 h 6858000"/>
              <a:gd name="connsiteX1314" fmla="*/ 4604306 w 12192000"/>
              <a:gd name="connsiteY1314" fmla="*/ 2192724 h 6858000"/>
              <a:gd name="connsiteX1315" fmla="*/ 4663340 w 12192000"/>
              <a:gd name="connsiteY1315" fmla="*/ 2479173 h 6858000"/>
              <a:gd name="connsiteX1316" fmla="*/ 4660749 w 12192000"/>
              <a:gd name="connsiteY1316" fmla="*/ 2483709 h 6858000"/>
              <a:gd name="connsiteX1317" fmla="*/ 4659452 w 12192000"/>
              <a:gd name="connsiteY1317" fmla="*/ 2484356 h 6858000"/>
              <a:gd name="connsiteX1318" fmla="*/ 4655565 w 12192000"/>
              <a:gd name="connsiteY1318" fmla="*/ 2481118 h 6858000"/>
              <a:gd name="connsiteX1319" fmla="*/ 4595694 w 12192000"/>
              <a:gd name="connsiteY1319" fmla="*/ 2190426 h 6858000"/>
              <a:gd name="connsiteX1320" fmla="*/ 3866429 w 12192000"/>
              <a:gd name="connsiteY1320" fmla="*/ 1995922 h 6858000"/>
              <a:gd name="connsiteX1321" fmla="*/ 3863839 w 12192000"/>
              <a:gd name="connsiteY1321" fmla="*/ 1991386 h 6858000"/>
              <a:gd name="connsiteX1322" fmla="*/ 3868373 w 12192000"/>
              <a:gd name="connsiteY1322" fmla="*/ 1988797 h 6858000"/>
              <a:gd name="connsiteX1323" fmla="*/ 4594027 w 12192000"/>
              <a:gd name="connsiteY1323" fmla="*/ 2182338 h 6858000"/>
              <a:gd name="connsiteX1324" fmla="*/ 4488405 w 12192000"/>
              <a:gd name="connsiteY1324" fmla="*/ 1669511 h 6858000"/>
              <a:gd name="connsiteX1325" fmla="*/ 4171605 w 12192000"/>
              <a:gd name="connsiteY1325" fmla="*/ 1741986 h 6858000"/>
              <a:gd name="connsiteX1326" fmla="*/ 4168368 w 12192000"/>
              <a:gd name="connsiteY1326" fmla="*/ 1742632 h 6858000"/>
              <a:gd name="connsiteX1327" fmla="*/ 4154111 w 12192000"/>
              <a:gd name="connsiteY1327" fmla="*/ 1730972 h 6858000"/>
              <a:gd name="connsiteX1328" fmla="*/ 4165128 w 12192000"/>
              <a:gd name="connsiteY1328" fmla="*/ 1713481 h 6858000"/>
              <a:gd name="connsiteX1329" fmla="*/ 4482507 w 12192000"/>
              <a:gd name="connsiteY1329" fmla="*/ 1640876 h 6858000"/>
              <a:gd name="connsiteX1330" fmla="*/ 4415285 w 12192000"/>
              <a:gd name="connsiteY1330" fmla="*/ 1314501 h 6858000"/>
              <a:gd name="connsiteX1331" fmla="*/ 4128841 w 12192000"/>
              <a:gd name="connsiteY1331" fmla="*/ 1490652 h 6858000"/>
              <a:gd name="connsiteX1332" fmla="*/ 4126896 w 12192000"/>
              <a:gd name="connsiteY1332" fmla="*/ 1491300 h 6858000"/>
              <a:gd name="connsiteX1333" fmla="*/ 4123659 w 12192000"/>
              <a:gd name="connsiteY1333" fmla="*/ 1489356 h 6858000"/>
              <a:gd name="connsiteX1334" fmla="*/ 4124955 w 12192000"/>
              <a:gd name="connsiteY1334" fmla="*/ 1484172 h 6858000"/>
              <a:gd name="connsiteX1335" fmla="*/ 4413663 w 12192000"/>
              <a:gd name="connsiteY1335" fmla="*/ 1306629 h 6858000"/>
              <a:gd name="connsiteX1336" fmla="*/ 4762302 w 12192000"/>
              <a:gd name="connsiteY1336" fmla="*/ 1101127 h 6858000"/>
              <a:gd name="connsiteX1337" fmla="*/ 4422407 w 12192000"/>
              <a:gd name="connsiteY1337" fmla="*/ 1310121 h 6858000"/>
              <a:gd name="connsiteX1338" fmla="*/ 4490211 w 12192000"/>
              <a:gd name="connsiteY1338" fmla="*/ 1639110 h 6858000"/>
              <a:gd name="connsiteX1339" fmla="*/ 5022521 w 12192000"/>
              <a:gd name="connsiteY1339" fmla="*/ 1517360 h 6858000"/>
              <a:gd name="connsiteX1340" fmla="*/ 2034027 w 12192000"/>
              <a:gd name="connsiteY1340" fmla="*/ 1100453 h 6858000"/>
              <a:gd name="connsiteX1341" fmla="*/ 1890961 w 12192000"/>
              <a:gd name="connsiteY1341" fmla="*/ 1251448 h 6858000"/>
              <a:gd name="connsiteX1342" fmla="*/ 2036564 w 12192000"/>
              <a:gd name="connsiteY1342" fmla="*/ 1320269 h 6858000"/>
              <a:gd name="connsiteX1343" fmla="*/ 2070817 w 12192000"/>
              <a:gd name="connsiteY1343" fmla="*/ 1294777 h 6858000"/>
              <a:gd name="connsiteX1344" fmla="*/ 8492413 w 12192000"/>
              <a:gd name="connsiteY1344" fmla="*/ 949332 h 6858000"/>
              <a:gd name="connsiteX1345" fmla="*/ 8138252 w 12192000"/>
              <a:gd name="connsiteY1345" fmla="*/ 1620191 h 6858000"/>
              <a:gd name="connsiteX1346" fmla="*/ 8725196 w 12192000"/>
              <a:gd name="connsiteY1346" fmla="*/ 2057460 h 6858000"/>
              <a:gd name="connsiteX1347" fmla="*/ 8728436 w 12192000"/>
              <a:gd name="connsiteY1347" fmla="*/ 2078188 h 6858000"/>
              <a:gd name="connsiteX1348" fmla="*/ 8716125 w 12192000"/>
              <a:gd name="connsiteY1348" fmla="*/ 2084020 h 6858000"/>
              <a:gd name="connsiteX1349" fmla="*/ 8707703 w 12192000"/>
              <a:gd name="connsiteY1349" fmla="*/ 2081428 h 6858000"/>
              <a:gd name="connsiteX1350" fmla="*/ 8132261 w 12192000"/>
              <a:gd name="connsiteY1350" fmla="*/ 1652722 h 6858000"/>
              <a:gd name="connsiteX1351" fmla="*/ 8118962 w 12192000"/>
              <a:gd name="connsiteY1351" fmla="*/ 1880993 h 6858000"/>
              <a:gd name="connsiteX1352" fmla="*/ 8363651 w 12192000"/>
              <a:gd name="connsiteY1352" fmla="*/ 2076895 h 6858000"/>
              <a:gd name="connsiteX1353" fmla="*/ 8364300 w 12192000"/>
              <a:gd name="connsiteY1353" fmla="*/ 2082076 h 6858000"/>
              <a:gd name="connsiteX1354" fmla="*/ 8361708 w 12192000"/>
              <a:gd name="connsiteY1354" fmla="*/ 2083371 h 6858000"/>
              <a:gd name="connsiteX1355" fmla="*/ 8359116 w 12192000"/>
              <a:gd name="connsiteY1355" fmla="*/ 2082725 h 6858000"/>
              <a:gd name="connsiteX1356" fmla="*/ 8118435 w 12192000"/>
              <a:gd name="connsiteY1356" fmla="*/ 1890034 h 6858000"/>
              <a:gd name="connsiteX1357" fmla="*/ 8101889 w 12192000"/>
              <a:gd name="connsiteY1357" fmla="*/ 2174063 h 6858000"/>
              <a:gd name="connsiteX1358" fmla="*/ 8098650 w 12192000"/>
              <a:gd name="connsiteY1358" fmla="*/ 2177301 h 6858000"/>
              <a:gd name="connsiteX1359" fmla="*/ 8094763 w 12192000"/>
              <a:gd name="connsiteY1359" fmla="*/ 2173414 h 6858000"/>
              <a:gd name="connsiteX1360" fmla="*/ 8111591 w 12192000"/>
              <a:gd name="connsiteY1360" fmla="*/ 1884555 h 6858000"/>
              <a:gd name="connsiteX1361" fmla="*/ 8032228 w 12192000"/>
              <a:gd name="connsiteY1361" fmla="*/ 1821017 h 6858000"/>
              <a:gd name="connsiteX1362" fmla="*/ 7872523 w 12192000"/>
              <a:gd name="connsiteY1362" fmla="*/ 2123534 h 6858000"/>
              <a:gd name="connsiteX1363" fmla="*/ 7869283 w 12192000"/>
              <a:gd name="connsiteY1363" fmla="*/ 2125479 h 6858000"/>
              <a:gd name="connsiteX1364" fmla="*/ 7867340 w 12192000"/>
              <a:gd name="connsiteY1364" fmla="*/ 2124830 h 6858000"/>
              <a:gd name="connsiteX1365" fmla="*/ 7866044 w 12192000"/>
              <a:gd name="connsiteY1365" fmla="*/ 2119649 h 6858000"/>
              <a:gd name="connsiteX1366" fmla="*/ 8026232 w 12192000"/>
              <a:gd name="connsiteY1366" fmla="*/ 1816217 h 6858000"/>
              <a:gd name="connsiteX1367" fmla="*/ 7399835 w 12192000"/>
              <a:gd name="connsiteY1367" fmla="*/ 1314730 h 6858000"/>
              <a:gd name="connsiteX1368" fmla="*/ 7003090 w 12192000"/>
              <a:gd name="connsiteY1368" fmla="*/ 1757932 h 6858000"/>
              <a:gd name="connsiteX1369" fmla="*/ 7201919 w 12192000"/>
              <a:gd name="connsiteY1369" fmla="*/ 1923366 h 6858000"/>
              <a:gd name="connsiteX1370" fmla="*/ 7202566 w 12192000"/>
              <a:gd name="connsiteY1370" fmla="*/ 1928547 h 6858000"/>
              <a:gd name="connsiteX1371" fmla="*/ 7199327 w 12192000"/>
              <a:gd name="connsiteY1371" fmla="*/ 1930492 h 6858000"/>
              <a:gd name="connsiteX1372" fmla="*/ 7196736 w 12192000"/>
              <a:gd name="connsiteY1372" fmla="*/ 1929840 h 6858000"/>
              <a:gd name="connsiteX1373" fmla="*/ 6997624 w 12192000"/>
              <a:gd name="connsiteY1373" fmla="*/ 1764037 h 6858000"/>
              <a:gd name="connsiteX1374" fmla="*/ 6711022 w 12192000"/>
              <a:gd name="connsiteY1374" fmla="*/ 2084206 h 6858000"/>
              <a:gd name="connsiteX1375" fmla="*/ 6884435 w 12192000"/>
              <a:gd name="connsiteY1375" fmla="*/ 2199974 h 6858000"/>
              <a:gd name="connsiteX1376" fmla="*/ 6885731 w 12192000"/>
              <a:gd name="connsiteY1376" fmla="*/ 2205156 h 6858000"/>
              <a:gd name="connsiteX1377" fmla="*/ 6882491 w 12192000"/>
              <a:gd name="connsiteY1377" fmla="*/ 2207101 h 6858000"/>
              <a:gd name="connsiteX1378" fmla="*/ 6880547 w 12192000"/>
              <a:gd name="connsiteY1378" fmla="*/ 2206452 h 6858000"/>
              <a:gd name="connsiteX1379" fmla="*/ 6705939 w 12192000"/>
              <a:gd name="connsiteY1379" fmla="*/ 2089884 h 6858000"/>
              <a:gd name="connsiteX1380" fmla="*/ 6367008 w 12192000"/>
              <a:gd name="connsiteY1380" fmla="*/ 2468509 h 6858000"/>
              <a:gd name="connsiteX1381" fmla="*/ 6558422 w 12192000"/>
              <a:gd name="connsiteY1381" fmla="*/ 2635007 h 6858000"/>
              <a:gd name="connsiteX1382" fmla="*/ 6684877 w 12192000"/>
              <a:gd name="connsiteY1382" fmla="*/ 2540901 h 6858000"/>
              <a:gd name="connsiteX1383" fmla="*/ 7116393 w 12192000"/>
              <a:gd name="connsiteY1383" fmla="*/ 2085962 h 6858000"/>
              <a:gd name="connsiteX1384" fmla="*/ 7121576 w 12192000"/>
              <a:gd name="connsiteY1384" fmla="*/ 2085962 h 6858000"/>
              <a:gd name="connsiteX1385" fmla="*/ 7121576 w 12192000"/>
              <a:gd name="connsiteY1385" fmla="*/ 2091145 h 6858000"/>
              <a:gd name="connsiteX1386" fmla="*/ 6719213 w 12192000"/>
              <a:gd name="connsiteY1386" fmla="*/ 2515347 h 6858000"/>
              <a:gd name="connsiteX1387" fmla="*/ 7137773 w 12192000"/>
              <a:gd name="connsiteY1387" fmla="*/ 2203859 h 6858000"/>
              <a:gd name="connsiteX1388" fmla="*/ 7158507 w 12192000"/>
              <a:gd name="connsiteY1388" fmla="*/ 2207099 h 6858000"/>
              <a:gd name="connsiteX1389" fmla="*/ 7155269 w 12192000"/>
              <a:gd name="connsiteY1389" fmla="*/ 2227828 h 6858000"/>
              <a:gd name="connsiteX1390" fmla="*/ 6599931 w 12192000"/>
              <a:gd name="connsiteY1390" fmla="*/ 2641105 h 6858000"/>
              <a:gd name="connsiteX1391" fmla="*/ 6584335 w 12192000"/>
              <a:gd name="connsiteY1391" fmla="*/ 2657546 h 6858000"/>
              <a:gd name="connsiteX1392" fmla="*/ 7494133 w 12192000"/>
              <a:gd name="connsiteY1392" fmla="*/ 3448901 h 6858000"/>
              <a:gd name="connsiteX1393" fmla="*/ 7495430 w 12192000"/>
              <a:gd name="connsiteY1393" fmla="*/ 3469631 h 6858000"/>
              <a:gd name="connsiteX1394" fmla="*/ 7484414 w 12192000"/>
              <a:gd name="connsiteY1394" fmla="*/ 3474814 h 6858000"/>
              <a:gd name="connsiteX1395" fmla="*/ 7474696 w 12192000"/>
              <a:gd name="connsiteY1395" fmla="*/ 3470926 h 6858000"/>
              <a:gd name="connsiteX1396" fmla="*/ 6564100 w 12192000"/>
              <a:gd name="connsiteY1396" fmla="*/ 2678879 h 6858000"/>
              <a:gd name="connsiteX1397" fmla="*/ 6354021 w 12192000"/>
              <a:gd name="connsiteY1397" fmla="*/ 2900345 h 6858000"/>
              <a:gd name="connsiteX1398" fmla="*/ 6623320 w 12192000"/>
              <a:gd name="connsiteY1398" fmla="*/ 2997389 h 6858000"/>
              <a:gd name="connsiteX1399" fmla="*/ 6625264 w 12192000"/>
              <a:gd name="connsiteY1399" fmla="*/ 3001923 h 6858000"/>
              <a:gd name="connsiteX1400" fmla="*/ 6622024 w 12192000"/>
              <a:gd name="connsiteY1400" fmla="*/ 3003867 h 6858000"/>
              <a:gd name="connsiteX1401" fmla="*/ 6620729 w 12192000"/>
              <a:gd name="connsiteY1401" fmla="*/ 3003867 h 6858000"/>
              <a:gd name="connsiteX1402" fmla="*/ 6348782 w 12192000"/>
              <a:gd name="connsiteY1402" fmla="*/ 2905869 h 6858000"/>
              <a:gd name="connsiteX1403" fmla="*/ 6170419 w 12192000"/>
              <a:gd name="connsiteY1403" fmla="*/ 3093912 h 6858000"/>
              <a:gd name="connsiteX1404" fmla="*/ 6167828 w 12192000"/>
              <a:gd name="connsiteY1404" fmla="*/ 3095207 h 6858000"/>
              <a:gd name="connsiteX1405" fmla="*/ 6165235 w 12192000"/>
              <a:gd name="connsiteY1405" fmla="*/ 3093912 h 6858000"/>
              <a:gd name="connsiteX1406" fmla="*/ 6165235 w 12192000"/>
              <a:gd name="connsiteY1406" fmla="*/ 3088729 h 6858000"/>
              <a:gd name="connsiteX1407" fmla="*/ 6341255 w 12192000"/>
              <a:gd name="connsiteY1407" fmla="*/ 2903157 h 6858000"/>
              <a:gd name="connsiteX1408" fmla="*/ 6278274 w 12192000"/>
              <a:gd name="connsiteY1408" fmla="*/ 2880461 h 6858000"/>
              <a:gd name="connsiteX1409" fmla="*/ 6099563 w 12192000"/>
              <a:gd name="connsiteY1409" fmla="*/ 3013457 h 6858000"/>
              <a:gd name="connsiteX1410" fmla="*/ 6051201 w 12192000"/>
              <a:gd name="connsiteY1410" fmla="*/ 3239664 h 6858000"/>
              <a:gd name="connsiteX1411" fmla="*/ 6036946 w 12192000"/>
              <a:gd name="connsiteY1411" fmla="*/ 3251324 h 6858000"/>
              <a:gd name="connsiteX1412" fmla="*/ 6033706 w 12192000"/>
              <a:gd name="connsiteY1412" fmla="*/ 3250676 h 6858000"/>
              <a:gd name="connsiteX1413" fmla="*/ 6022690 w 12192000"/>
              <a:gd name="connsiteY1413" fmla="*/ 3233186 h 6858000"/>
              <a:gd name="connsiteX1414" fmla="*/ 6064013 w 12192000"/>
              <a:gd name="connsiteY1414" fmla="*/ 3039913 h 6858000"/>
              <a:gd name="connsiteX1415" fmla="*/ 5745981 w 12192000"/>
              <a:gd name="connsiteY1415" fmla="*/ 3276587 h 6858000"/>
              <a:gd name="connsiteX1416" fmla="*/ 5750562 w 12192000"/>
              <a:gd name="connsiteY1416" fmla="*/ 3276587 h 6858000"/>
              <a:gd name="connsiteX1417" fmla="*/ 5750562 w 12192000"/>
              <a:gd name="connsiteY1417" fmla="*/ 3281770 h 6858000"/>
              <a:gd name="connsiteX1418" fmla="*/ 5413384 w 12192000"/>
              <a:gd name="connsiteY1418" fmla="*/ 3637248 h 6858000"/>
              <a:gd name="connsiteX1419" fmla="*/ 5655815 w 12192000"/>
              <a:gd name="connsiteY1419" fmla="*/ 3753226 h 6858000"/>
              <a:gd name="connsiteX1420" fmla="*/ 5609962 w 12192000"/>
              <a:gd name="connsiteY1420" fmla="*/ 3532466 h 6858000"/>
              <a:gd name="connsiteX1421" fmla="*/ 5612553 w 12192000"/>
              <a:gd name="connsiteY1421" fmla="*/ 3527932 h 6858000"/>
              <a:gd name="connsiteX1422" fmla="*/ 5617088 w 12192000"/>
              <a:gd name="connsiteY1422" fmla="*/ 3530523 h 6858000"/>
              <a:gd name="connsiteX1423" fmla="*/ 5664161 w 12192000"/>
              <a:gd name="connsiteY1423" fmla="*/ 3757219 h 6858000"/>
              <a:gd name="connsiteX1424" fmla="*/ 5835127 w 12192000"/>
              <a:gd name="connsiteY1424" fmla="*/ 3839008 h 6858000"/>
              <a:gd name="connsiteX1425" fmla="*/ 6275382 w 12192000"/>
              <a:gd name="connsiteY1425" fmla="*/ 3509794 h 6858000"/>
              <a:gd name="connsiteX1426" fmla="*/ 6296117 w 12192000"/>
              <a:gd name="connsiteY1426" fmla="*/ 3513032 h 6858000"/>
              <a:gd name="connsiteX1427" fmla="*/ 6292877 w 12192000"/>
              <a:gd name="connsiteY1427" fmla="*/ 3533762 h 6858000"/>
              <a:gd name="connsiteX1428" fmla="*/ 5865344 w 12192000"/>
              <a:gd name="connsiteY1428" fmla="*/ 3853462 h 6858000"/>
              <a:gd name="connsiteX1429" fmla="*/ 6625607 w 12192000"/>
              <a:gd name="connsiteY1429" fmla="*/ 4217168 h 6858000"/>
              <a:gd name="connsiteX1430" fmla="*/ 6691087 w 12192000"/>
              <a:gd name="connsiteY1430" fmla="*/ 4187143 h 6858000"/>
              <a:gd name="connsiteX1431" fmla="*/ 6523852 w 12192000"/>
              <a:gd name="connsiteY1431" fmla="*/ 3769081 h 6858000"/>
              <a:gd name="connsiteX1432" fmla="*/ 6145797 w 12192000"/>
              <a:gd name="connsiteY1432" fmla="*/ 3811665 h 6858000"/>
              <a:gd name="connsiteX1433" fmla="*/ 6143854 w 12192000"/>
              <a:gd name="connsiteY1433" fmla="*/ 3811665 h 6858000"/>
              <a:gd name="connsiteX1434" fmla="*/ 6129599 w 12192000"/>
              <a:gd name="connsiteY1434" fmla="*/ 3798709 h 6858000"/>
              <a:gd name="connsiteX1435" fmla="*/ 6142558 w 12192000"/>
              <a:gd name="connsiteY1435" fmla="*/ 3782514 h 6858000"/>
              <a:gd name="connsiteX1436" fmla="*/ 6512554 w 12192000"/>
              <a:gd name="connsiteY1436" fmla="*/ 3740837 h 6858000"/>
              <a:gd name="connsiteX1437" fmla="*/ 6423758 w 12192000"/>
              <a:gd name="connsiteY1437" fmla="*/ 3518863 h 6858000"/>
              <a:gd name="connsiteX1438" fmla="*/ 6425702 w 12192000"/>
              <a:gd name="connsiteY1438" fmla="*/ 3514329 h 6858000"/>
              <a:gd name="connsiteX1439" fmla="*/ 6430237 w 12192000"/>
              <a:gd name="connsiteY1439" fmla="*/ 3516271 h 6858000"/>
              <a:gd name="connsiteX1440" fmla="*/ 6519746 w 12192000"/>
              <a:gd name="connsiteY1440" fmla="*/ 3740027 h 6858000"/>
              <a:gd name="connsiteX1441" fmla="*/ 7060410 w 12192000"/>
              <a:gd name="connsiteY1441" fmla="*/ 3679128 h 6858000"/>
              <a:gd name="connsiteX1442" fmla="*/ 6136078 w 12192000"/>
              <a:gd name="connsiteY1442" fmla="*/ 3389304 h 6858000"/>
              <a:gd name="connsiteX1443" fmla="*/ 6133487 w 12192000"/>
              <a:gd name="connsiteY1443" fmla="*/ 3384770 h 6858000"/>
              <a:gd name="connsiteX1444" fmla="*/ 6138022 w 12192000"/>
              <a:gd name="connsiteY1444" fmla="*/ 3382179 h 6858000"/>
              <a:gd name="connsiteX1445" fmla="*/ 7070262 w 12192000"/>
              <a:gd name="connsiteY1445" fmla="*/ 3674483 h 6858000"/>
              <a:gd name="connsiteX1446" fmla="*/ 6949874 w 12192000"/>
              <a:gd name="connsiteY1446" fmla="*/ 3446310 h 6858000"/>
              <a:gd name="connsiteX1447" fmla="*/ 6951171 w 12192000"/>
              <a:gd name="connsiteY1447" fmla="*/ 3441127 h 6858000"/>
              <a:gd name="connsiteX1448" fmla="*/ 6956353 w 12192000"/>
              <a:gd name="connsiteY1448" fmla="*/ 3442422 h 6858000"/>
              <a:gd name="connsiteX1449" fmla="*/ 7080076 w 12192000"/>
              <a:gd name="connsiteY1449" fmla="*/ 3676911 h 6858000"/>
              <a:gd name="connsiteX1450" fmla="*/ 7573369 w 12192000"/>
              <a:gd name="connsiteY1450" fmla="*/ 3621347 h 6858000"/>
              <a:gd name="connsiteX1451" fmla="*/ 7580847 w 12192000"/>
              <a:gd name="connsiteY1451" fmla="*/ 3559407 h 6858000"/>
              <a:gd name="connsiteX1452" fmla="*/ 7545969 w 12192000"/>
              <a:gd name="connsiteY1452" fmla="*/ 3502667 h 6858000"/>
              <a:gd name="connsiteX1453" fmla="*/ 7547265 w 12192000"/>
              <a:gd name="connsiteY1453" fmla="*/ 3497486 h 6858000"/>
              <a:gd name="connsiteX1454" fmla="*/ 7552448 w 12192000"/>
              <a:gd name="connsiteY1454" fmla="*/ 3498781 h 6858000"/>
              <a:gd name="connsiteX1455" fmla="*/ 7582303 w 12192000"/>
              <a:gd name="connsiteY1455" fmla="*/ 3547348 h 6858000"/>
              <a:gd name="connsiteX1456" fmla="*/ 7658633 w 12192000"/>
              <a:gd name="connsiteY1456" fmla="*/ 2915061 h 6858000"/>
              <a:gd name="connsiteX1457" fmla="*/ 7371153 w 12192000"/>
              <a:gd name="connsiteY1457" fmla="*/ 2810688 h 6858000"/>
              <a:gd name="connsiteX1458" fmla="*/ 7301700 w 12192000"/>
              <a:gd name="connsiteY1458" fmla="*/ 3136017 h 6858000"/>
              <a:gd name="connsiteX1459" fmla="*/ 7297813 w 12192000"/>
              <a:gd name="connsiteY1459" fmla="*/ 3138608 h 6858000"/>
              <a:gd name="connsiteX1460" fmla="*/ 7297164 w 12192000"/>
              <a:gd name="connsiteY1460" fmla="*/ 3138608 h 6858000"/>
              <a:gd name="connsiteX1461" fmla="*/ 7294573 w 12192000"/>
              <a:gd name="connsiteY1461" fmla="*/ 3134075 h 6858000"/>
              <a:gd name="connsiteX1462" fmla="*/ 7364153 w 12192000"/>
              <a:gd name="connsiteY1462" fmla="*/ 2808147 h 6858000"/>
              <a:gd name="connsiteX1463" fmla="*/ 7239499 w 12192000"/>
              <a:gd name="connsiteY1463" fmla="*/ 2762889 h 6858000"/>
              <a:gd name="connsiteX1464" fmla="*/ 7237555 w 12192000"/>
              <a:gd name="connsiteY1464" fmla="*/ 2758354 h 6858000"/>
              <a:gd name="connsiteX1465" fmla="*/ 7242090 w 12192000"/>
              <a:gd name="connsiteY1465" fmla="*/ 2756412 h 6858000"/>
              <a:gd name="connsiteX1466" fmla="*/ 7365623 w 12192000"/>
              <a:gd name="connsiteY1466" fmla="*/ 2801262 h 6858000"/>
              <a:gd name="connsiteX1467" fmla="*/ 7539489 w 12192000"/>
              <a:gd name="connsiteY1467" fmla="*/ 1986852 h 6858000"/>
              <a:gd name="connsiteX1468" fmla="*/ 7544025 w 12192000"/>
              <a:gd name="connsiteY1468" fmla="*/ 1984261 h 6858000"/>
              <a:gd name="connsiteX1469" fmla="*/ 7546616 w 12192000"/>
              <a:gd name="connsiteY1469" fmla="*/ 1988797 h 6858000"/>
              <a:gd name="connsiteX1470" fmla="*/ 7372622 w 12192000"/>
              <a:gd name="connsiteY1470" fmla="*/ 2803804 h 6858000"/>
              <a:gd name="connsiteX1471" fmla="*/ 7659491 w 12192000"/>
              <a:gd name="connsiteY1471" fmla="*/ 2907955 h 6858000"/>
              <a:gd name="connsiteX1472" fmla="*/ 7683588 w 12192000"/>
              <a:gd name="connsiteY1472" fmla="*/ 2708360 h 6858000"/>
              <a:gd name="connsiteX1473" fmla="*/ 7682681 w 12192000"/>
              <a:gd name="connsiteY1473" fmla="*/ 2707842 h 6858000"/>
              <a:gd name="connsiteX1474" fmla="*/ 7683847 w 12192000"/>
              <a:gd name="connsiteY1474" fmla="*/ 2706209 h 6858000"/>
              <a:gd name="connsiteX1475" fmla="*/ 7735811 w 12192000"/>
              <a:gd name="connsiteY1475" fmla="*/ 2275766 h 6858000"/>
              <a:gd name="connsiteX1476" fmla="*/ 7739699 w 12192000"/>
              <a:gd name="connsiteY1476" fmla="*/ 2272527 h 6858000"/>
              <a:gd name="connsiteX1477" fmla="*/ 7742939 w 12192000"/>
              <a:gd name="connsiteY1477" fmla="*/ 2276413 h 6858000"/>
              <a:gd name="connsiteX1478" fmla="*/ 7691700 w 12192000"/>
              <a:gd name="connsiteY1478" fmla="*/ 2702222 h 6858000"/>
              <a:gd name="connsiteX1479" fmla="*/ 8575200 w 12192000"/>
              <a:gd name="connsiteY1479" fmla="*/ 2536063 h 6858000"/>
              <a:gd name="connsiteX1480" fmla="*/ 8495831 w 12192000"/>
              <a:gd name="connsiteY1480" fmla="*/ 2219407 h 6858000"/>
              <a:gd name="connsiteX1481" fmla="*/ 8506197 w 12192000"/>
              <a:gd name="connsiteY1481" fmla="*/ 2201917 h 6858000"/>
              <a:gd name="connsiteX1482" fmla="*/ 8523690 w 12192000"/>
              <a:gd name="connsiteY1482" fmla="*/ 2212282 h 6858000"/>
              <a:gd name="connsiteX1483" fmla="*/ 8603431 w 12192000"/>
              <a:gd name="connsiteY1483" fmla="*/ 2530756 h 6858000"/>
              <a:gd name="connsiteX1484" fmla="*/ 8962832 w 12192000"/>
              <a:gd name="connsiteY1484" fmla="*/ 2463165 h 6858000"/>
              <a:gd name="connsiteX1485" fmla="*/ 8769903 w 12192000"/>
              <a:gd name="connsiteY1485" fmla="*/ 2176653 h 6858000"/>
              <a:gd name="connsiteX1486" fmla="*/ 8771200 w 12192000"/>
              <a:gd name="connsiteY1486" fmla="*/ 2171472 h 6858000"/>
              <a:gd name="connsiteX1487" fmla="*/ 8776382 w 12192000"/>
              <a:gd name="connsiteY1487" fmla="*/ 2172766 h 6858000"/>
              <a:gd name="connsiteX1488" fmla="*/ 8970907 w 12192000"/>
              <a:gd name="connsiteY1488" fmla="*/ 2461646 h 6858000"/>
              <a:gd name="connsiteX1489" fmla="*/ 9184506 w 12192000"/>
              <a:gd name="connsiteY1489" fmla="*/ 2421477 h 6858000"/>
              <a:gd name="connsiteX1490" fmla="*/ 9092257 w 12192000"/>
              <a:gd name="connsiteY1490" fmla="*/ 1559358 h 6858000"/>
              <a:gd name="connsiteX1491" fmla="*/ 8842232 w 12192000"/>
              <a:gd name="connsiteY1491" fmla="*/ 1648431 h 6858000"/>
              <a:gd name="connsiteX1492" fmla="*/ 9097753 w 12192000"/>
              <a:gd name="connsiteY1492" fmla="*/ 2172119 h 6858000"/>
              <a:gd name="connsiteX1493" fmla="*/ 9095810 w 12192000"/>
              <a:gd name="connsiteY1493" fmla="*/ 2177301 h 6858000"/>
              <a:gd name="connsiteX1494" fmla="*/ 9093865 w 12192000"/>
              <a:gd name="connsiteY1494" fmla="*/ 2177301 h 6858000"/>
              <a:gd name="connsiteX1495" fmla="*/ 9090626 w 12192000"/>
              <a:gd name="connsiteY1495" fmla="*/ 2175357 h 6858000"/>
              <a:gd name="connsiteX1496" fmla="*/ 8834815 w 12192000"/>
              <a:gd name="connsiteY1496" fmla="*/ 1651072 h 6858000"/>
              <a:gd name="connsiteX1497" fmla="*/ 8648739 w 12192000"/>
              <a:gd name="connsiteY1497" fmla="*/ 1717369 h 6858000"/>
              <a:gd name="connsiteX1498" fmla="*/ 8647443 w 12192000"/>
              <a:gd name="connsiteY1498" fmla="*/ 1718015 h 6858000"/>
              <a:gd name="connsiteX1499" fmla="*/ 8644204 w 12192000"/>
              <a:gd name="connsiteY1499" fmla="*/ 1715426 h 6858000"/>
              <a:gd name="connsiteX1500" fmla="*/ 8646148 w 12192000"/>
              <a:gd name="connsiteY1500" fmla="*/ 1710891 h 6858000"/>
              <a:gd name="connsiteX1501" fmla="*/ 8831739 w 12192000"/>
              <a:gd name="connsiteY1501" fmla="*/ 1644769 h 6858000"/>
              <a:gd name="connsiteX1502" fmla="*/ 5178071 w 12192000"/>
              <a:gd name="connsiteY1502" fmla="*/ 845486 h 6858000"/>
              <a:gd name="connsiteX1503" fmla="*/ 4768618 w 12192000"/>
              <a:gd name="connsiteY1503" fmla="*/ 1097245 h 6858000"/>
              <a:gd name="connsiteX1504" fmla="*/ 5030077 w 12192000"/>
              <a:gd name="connsiteY1504" fmla="*/ 1515630 h 6858000"/>
              <a:gd name="connsiteX1505" fmla="*/ 5295630 w 12192000"/>
              <a:gd name="connsiteY1505" fmla="*/ 1454888 h 6858000"/>
              <a:gd name="connsiteX1506" fmla="*/ 5889012 w 12192000"/>
              <a:gd name="connsiteY1506" fmla="*/ 840878 h 6858000"/>
              <a:gd name="connsiteX1507" fmla="*/ 5662127 w 12192000"/>
              <a:gd name="connsiteY1507" fmla="*/ 1371055 h 6858000"/>
              <a:gd name="connsiteX1508" fmla="*/ 5997804 w 12192000"/>
              <a:gd name="connsiteY1508" fmla="*/ 1294272 h 6858000"/>
              <a:gd name="connsiteX1509" fmla="*/ 6018803 w 12192000"/>
              <a:gd name="connsiteY1509" fmla="*/ 1214036 h 6858000"/>
              <a:gd name="connsiteX1510" fmla="*/ 6023338 w 12192000"/>
              <a:gd name="connsiteY1510" fmla="*/ 1211446 h 6858000"/>
              <a:gd name="connsiteX1511" fmla="*/ 6025931 w 12192000"/>
              <a:gd name="connsiteY1511" fmla="*/ 1215978 h 6858000"/>
              <a:gd name="connsiteX1512" fmla="*/ 6005902 w 12192000"/>
              <a:gd name="connsiteY1512" fmla="*/ 1292419 h 6858000"/>
              <a:gd name="connsiteX1513" fmla="*/ 6298052 w 12192000"/>
              <a:gd name="connsiteY1513" fmla="*/ 1225593 h 6858000"/>
              <a:gd name="connsiteX1514" fmla="*/ 6329688 w 12192000"/>
              <a:gd name="connsiteY1514" fmla="*/ 1207839 h 6858000"/>
              <a:gd name="connsiteX1515" fmla="*/ 11148730 w 12192000"/>
              <a:gd name="connsiteY1515" fmla="*/ 757129 h 6858000"/>
              <a:gd name="connsiteX1516" fmla="*/ 10861694 w 12192000"/>
              <a:gd name="connsiteY1516" fmla="*/ 1158748 h 6858000"/>
              <a:gd name="connsiteX1517" fmla="*/ 10970760 w 12192000"/>
              <a:gd name="connsiteY1517" fmla="*/ 1343315 h 6858000"/>
              <a:gd name="connsiteX1518" fmla="*/ 11338619 w 12192000"/>
              <a:gd name="connsiteY1518" fmla="*/ 938117 h 6858000"/>
              <a:gd name="connsiteX1519" fmla="*/ 9834496 w 12192000"/>
              <a:gd name="connsiteY1519" fmla="*/ 751346 h 6858000"/>
              <a:gd name="connsiteX1520" fmla="*/ 9057787 w 12192000"/>
              <a:gd name="connsiteY1520" fmla="*/ 961466 h 6858000"/>
              <a:gd name="connsiteX1521" fmla="*/ 9119914 w 12192000"/>
              <a:gd name="connsiteY1521" fmla="*/ 1542103 h 6858000"/>
              <a:gd name="connsiteX1522" fmla="*/ 9679550 w 12192000"/>
              <a:gd name="connsiteY1522" fmla="*/ 1342716 h 6858000"/>
              <a:gd name="connsiteX1523" fmla="*/ 6629858 w 12192000"/>
              <a:gd name="connsiteY1523" fmla="*/ 668476 h 6858000"/>
              <a:gd name="connsiteX1524" fmla="*/ 6677504 w 12192000"/>
              <a:gd name="connsiteY1524" fmla="*/ 745088 h 6858000"/>
              <a:gd name="connsiteX1525" fmla="*/ 6715178 w 12192000"/>
              <a:gd name="connsiteY1525" fmla="*/ 705532 h 6858000"/>
              <a:gd name="connsiteX1526" fmla="*/ 9865592 w 12192000"/>
              <a:gd name="connsiteY1526" fmla="*/ 660228 h 6858000"/>
              <a:gd name="connsiteX1527" fmla="*/ 9850887 w 12192000"/>
              <a:gd name="connsiteY1527" fmla="*/ 716306 h 6858000"/>
              <a:gd name="connsiteX1528" fmla="*/ 9911465 w 12192000"/>
              <a:gd name="connsiteY1528" fmla="*/ 699918 h 6858000"/>
              <a:gd name="connsiteX1529" fmla="*/ 5589340 w 12192000"/>
              <a:gd name="connsiteY1529" fmla="*/ 592618 h 6858000"/>
              <a:gd name="connsiteX1530" fmla="*/ 5184776 w 12192000"/>
              <a:gd name="connsiteY1530" fmla="*/ 841363 h 6858000"/>
              <a:gd name="connsiteX1531" fmla="*/ 5302815 w 12192000"/>
              <a:gd name="connsiteY1531" fmla="*/ 1453245 h 6858000"/>
              <a:gd name="connsiteX1532" fmla="*/ 5637594 w 12192000"/>
              <a:gd name="connsiteY1532" fmla="*/ 1376666 h 6858000"/>
              <a:gd name="connsiteX1533" fmla="*/ 5470658 w 12192000"/>
              <a:gd name="connsiteY1533" fmla="*/ 1265220 h 6858000"/>
              <a:gd name="connsiteX1534" fmla="*/ 5469361 w 12192000"/>
              <a:gd name="connsiteY1534" fmla="*/ 1260036 h 6858000"/>
              <a:gd name="connsiteX1535" fmla="*/ 5474546 w 12192000"/>
              <a:gd name="connsiteY1535" fmla="*/ 1258741 h 6858000"/>
              <a:gd name="connsiteX1536" fmla="*/ 5647718 w 12192000"/>
              <a:gd name="connsiteY1536" fmla="*/ 1374350 h 6858000"/>
              <a:gd name="connsiteX1537" fmla="*/ 5653717 w 12192000"/>
              <a:gd name="connsiteY1537" fmla="*/ 1372979 h 6858000"/>
              <a:gd name="connsiteX1538" fmla="*/ 5883418 w 12192000"/>
              <a:gd name="connsiteY1538" fmla="*/ 836219 h 6858000"/>
              <a:gd name="connsiteX1539" fmla="*/ 5598045 w 12192000"/>
              <a:gd name="connsiteY1539" fmla="*/ 598590 h 6858000"/>
              <a:gd name="connsiteX1540" fmla="*/ 5655965 w 12192000"/>
              <a:gd name="connsiteY1540" fmla="*/ 870714 h 6858000"/>
              <a:gd name="connsiteX1541" fmla="*/ 5653372 w 12192000"/>
              <a:gd name="connsiteY1541" fmla="*/ 875248 h 6858000"/>
              <a:gd name="connsiteX1542" fmla="*/ 5652725 w 12192000"/>
              <a:gd name="connsiteY1542" fmla="*/ 874600 h 6858000"/>
              <a:gd name="connsiteX1543" fmla="*/ 5648837 w 12192000"/>
              <a:gd name="connsiteY1543" fmla="*/ 872009 h 6858000"/>
              <a:gd name="connsiteX1544" fmla="*/ 1051432 w 12192000"/>
              <a:gd name="connsiteY1544" fmla="*/ 561143 h 6858000"/>
              <a:gd name="connsiteX1545" fmla="*/ 348711 w 12192000"/>
              <a:gd name="connsiteY1545" fmla="*/ 894772 h 6858000"/>
              <a:gd name="connsiteX1546" fmla="*/ 729052 w 12192000"/>
              <a:gd name="connsiteY1546" fmla="*/ 1379752 h 6858000"/>
              <a:gd name="connsiteX1547" fmla="*/ 2703794 w 12192000"/>
              <a:gd name="connsiteY1547" fmla="*/ 519303 h 6858000"/>
              <a:gd name="connsiteX1548" fmla="*/ 2913448 w 12192000"/>
              <a:gd name="connsiteY1548" fmla="*/ 1226925 h 6858000"/>
              <a:gd name="connsiteX1549" fmla="*/ 3494316 w 12192000"/>
              <a:gd name="connsiteY1549" fmla="*/ 1170157 h 6858000"/>
              <a:gd name="connsiteX1550" fmla="*/ 3295574 w 12192000"/>
              <a:gd name="connsiteY1550" fmla="*/ 660892 h 6858000"/>
              <a:gd name="connsiteX1551" fmla="*/ 2606696 w 12192000"/>
              <a:gd name="connsiteY1551" fmla="*/ 496071 h 6858000"/>
              <a:gd name="connsiteX1552" fmla="*/ 2040275 w 12192000"/>
              <a:gd name="connsiteY1552" fmla="*/ 1093860 h 6858000"/>
              <a:gd name="connsiteX1553" fmla="*/ 2077389 w 12192000"/>
              <a:gd name="connsiteY1553" fmla="*/ 1289889 h 6858000"/>
              <a:gd name="connsiteX1554" fmla="*/ 2655455 w 12192000"/>
              <a:gd name="connsiteY1554" fmla="*/ 859700 h 6858000"/>
              <a:gd name="connsiteX1555" fmla="*/ 2676188 w 12192000"/>
              <a:gd name="connsiteY1555" fmla="*/ 862940 h 6858000"/>
              <a:gd name="connsiteX1556" fmla="*/ 2672946 w 12192000"/>
              <a:gd name="connsiteY1556" fmla="*/ 883670 h 6858000"/>
              <a:gd name="connsiteX1557" fmla="*/ 2083524 w 12192000"/>
              <a:gd name="connsiteY1557" fmla="*/ 1322307 h 6858000"/>
              <a:gd name="connsiteX1558" fmla="*/ 2087717 w 12192000"/>
              <a:gd name="connsiteY1558" fmla="*/ 1344445 h 6858000"/>
              <a:gd name="connsiteX1559" fmla="*/ 2910323 w 12192000"/>
              <a:gd name="connsiteY1559" fmla="*/ 1733221 h 6858000"/>
              <a:gd name="connsiteX1560" fmla="*/ 3594997 w 12192000"/>
              <a:gd name="connsiteY1560" fmla="*/ 1428153 h 6858000"/>
              <a:gd name="connsiteX1561" fmla="*/ 3505393 w 12192000"/>
              <a:gd name="connsiteY1561" fmla="*/ 1198542 h 6858000"/>
              <a:gd name="connsiteX1562" fmla="*/ 2921934 w 12192000"/>
              <a:gd name="connsiteY1562" fmla="*/ 1255564 h 6858000"/>
              <a:gd name="connsiteX1563" fmla="*/ 2980072 w 12192000"/>
              <a:gd name="connsiteY1563" fmla="*/ 1451786 h 6858000"/>
              <a:gd name="connsiteX1564" fmla="*/ 2970351 w 12192000"/>
              <a:gd name="connsiteY1564" fmla="*/ 1469923 h 6858000"/>
              <a:gd name="connsiteX1565" fmla="*/ 2966462 w 12192000"/>
              <a:gd name="connsiteY1565" fmla="*/ 1471217 h 6858000"/>
              <a:gd name="connsiteX1566" fmla="*/ 2952208 w 12192000"/>
              <a:gd name="connsiteY1566" fmla="*/ 1460852 h 6858000"/>
              <a:gd name="connsiteX1567" fmla="*/ 2892260 w 12192000"/>
              <a:gd name="connsiteY1567" fmla="*/ 1258464 h 6858000"/>
              <a:gd name="connsiteX1568" fmla="*/ 2425436 w 12192000"/>
              <a:gd name="connsiteY1568" fmla="*/ 1304088 h 6858000"/>
              <a:gd name="connsiteX1569" fmla="*/ 2423492 w 12192000"/>
              <a:gd name="connsiteY1569" fmla="*/ 1304088 h 6858000"/>
              <a:gd name="connsiteX1570" fmla="*/ 2409236 w 12192000"/>
              <a:gd name="connsiteY1570" fmla="*/ 1291130 h 6858000"/>
              <a:gd name="connsiteX1571" fmla="*/ 2422197 w 12192000"/>
              <a:gd name="connsiteY1571" fmla="*/ 1274937 h 6858000"/>
              <a:gd name="connsiteX1572" fmla="*/ 2883779 w 12192000"/>
              <a:gd name="connsiteY1572" fmla="*/ 1229825 h 6858000"/>
              <a:gd name="connsiteX1573" fmla="*/ 2671002 w 12192000"/>
              <a:gd name="connsiteY1573" fmla="*/ 511458 h 6858000"/>
              <a:gd name="connsiteX1574" fmla="*/ 10853455 w 12192000"/>
              <a:gd name="connsiteY1574" fmla="*/ 475692 h 6858000"/>
              <a:gd name="connsiteX1575" fmla="*/ 10512554 w 12192000"/>
              <a:gd name="connsiteY1575" fmla="*/ 567914 h 6858000"/>
              <a:gd name="connsiteX1576" fmla="*/ 10746479 w 12192000"/>
              <a:gd name="connsiteY1576" fmla="*/ 963775 h 6858000"/>
              <a:gd name="connsiteX1577" fmla="*/ 10835496 w 12192000"/>
              <a:gd name="connsiteY1577" fmla="*/ 897920 h 6858000"/>
              <a:gd name="connsiteX1578" fmla="*/ 10856229 w 12192000"/>
              <a:gd name="connsiteY1578" fmla="*/ 901158 h 6858000"/>
              <a:gd name="connsiteX1579" fmla="*/ 10852989 w 12192000"/>
              <a:gd name="connsiteY1579" fmla="*/ 921889 h 6858000"/>
              <a:gd name="connsiteX1580" fmla="*/ 10761655 w 12192000"/>
              <a:gd name="connsiteY1580" fmla="*/ 989458 h 6858000"/>
              <a:gd name="connsiteX1581" fmla="*/ 10857650 w 12192000"/>
              <a:gd name="connsiteY1581" fmla="*/ 1151904 h 6858000"/>
              <a:gd name="connsiteX1582" fmla="*/ 11143390 w 12192000"/>
              <a:gd name="connsiteY1582" fmla="*/ 752039 h 6858000"/>
              <a:gd name="connsiteX1583" fmla="*/ 1252624 w 12192000"/>
              <a:gd name="connsiteY1583" fmla="*/ 465624 h 6858000"/>
              <a:gd name="connsiteX1584" fmla="*/ 1117066 w 12192000"/>
              <a:gd name="connsiteY1584" fmla="*/ 529982 h 6858000"/>
              <a:gd name="connsiteX1585" fmla="*/ 1385352 w 12192000"/>
              <a:gd name="connsiteY1585" fmla="*/ 662520 h 6858000"/>
              <a:gd name="connsiteX1586" fmla="*/ 2652215 w 12192000"/>
              <a:gd name="connsiteY1586" fmla="*/ 448032 h 6858000"/>
              <a:gd name="connsiteX1587" fmla="*/ 2612483 w 12192000"/>
              <a:gd name="connsiteY1587" fmla="*/ 489965 h 6858000"/>
              <a:gd name="connsiteX1588" fmla="*/ 2668616 w 12192000"/>
              <a:gd name="connsiteY1588" fmla="*/ 503398 h 6858000"/>
              <a:gd name="connsiteX1589" fmla="*/ 11412644 w 12192000"/>
              <a:gd name="connsiteY1589" fmla="*/ 387864 h 6858000"/>
              <a:gd name="connsiteX1590" fmla="*/ 11153033 w 12192000"/>
              <a:gd name="connsiteY1590" fmla="*/ 751108 h 6858000"/>
              <a:gd name="connsiteX1591" fmla="*/ 11343545 w 12192000"/>
              <a:gd name="connsiteY1591" fmla="*/ 932690 h 6858000"/>
              <a:gd name="connsiteX1592" fmla="*/ 11500444 w 12192000"/>
              <a:gd name="connsiteY1592" fmla="*/ 759865 h 6858000"/>
              <a:gd name="connsiteX1593" fmla="*/ 1154106 w 12192000"/>
              <a:gd name="connsiteY1593" fmla="*/ 319473 h 6858000"/>
              <a:gd name="connsiteX1594" fmla="*/ 1078672 w 12192000"/>
              <a:gd name="connsiteY1594" fmla="*/ 511017 h 6858000"/>
              <a:gd name="connsiteX1595" fmla="*/ 1083615 w 12192000"/>
              <a:gd name="connsiteY1595" fmla="*/ 513459 h 6858000"/>
              <a:gd name="connsiteX1596" fmla="*/ 1236077 w 12192000"/>
              <a:gd name="connsiteY1596" fmla="*/ 441076 h 6858000"/>
              <a:gd name="connsiteX1597" fmla="*/ 5069594 w 12192000"/>
              <a:gd name="connsiteY1597" fmla="*/ 244293 h 6858000"/>
              <a:gd name="connsiteX1598" fmla="*/ 5183247 w 12192000"/>
              <a:gd name="connsiteY1598" fmla="*/ 833435 h 6858000"/>
              <a:gd name="connsiteX1599" fmla="*/ 5584097 w 12192000"/>
              <a:gd name="connsiteY1599" fmla="*/ 586974 h 6858000"/>
              <a:gd name="connsiteX1600" fmla="*/ 5451867 w 12192000"/>
              <a:gd name="connsiteY1600" fmla="*/ 476864 h 6858000"/>
              <a:gd name="connsiteX1601" fmla="*/ 5451219 w 12192000"/>
              <a:gd name="connsiteY1601" fmla="*/ 471683 h 6858000"/>
              <a:gd name="connsiteX1602" fmla="*/ 5456403 w 12192000"/>
              <a:gd name="connsiteY1602" fmla="*/ 471034 h 6858000"/>
              <a:gd name="connsiteX1603" fmla="*/ 5586500 w 12192000"/>
              <a:gd name="connsiteY1603" fmla="*/ 579280 h 6858000"/>
              <a:gd name="connsiteX1604" fmla="*/ 5531543 w 12192000"/>
              <a:gd name="connsiteY1604" fmla="*/ 321204 h 6858000"/>
              <a:gd name="connsiteX1605" fmla="*/ 5274127 w 12192000"/>
              <a:gd name="connsiteY1605" fmla="*/ 278346 h 6858000"/>
              <a:gd name="connsiteX1606" fmla="*/ 5341719 w 12192000"/>
              <a:gd name="connsiteY1606" fmla="*/ 367385 h 6858000"/>
              <a:gd name="connsiteX1607" fmla="*/ 5341072 w 12192000"/>
              <a:gd name="connsiteY1607" fmla="*/ 372565 h 6858000"/>
              <a:gd name="connsiteX1608" fmla="*/ 5339127 w 12192000"/>
              <a:gd name="connsiteY1608" fmla="*/ 373214 h 6858000"/>
              <a:gd name="connsiteX1609" fmla="*/ 5336536 w 12192000"/>
              <a:gd name="connsiteY1609" fmla="*/ 371919 h 6858000"/>
              <a:gd name="connsiteX1610" fmla="*/ 5264219 w 12192000"/>
              <a:gd name="connsiteY1610" fmla="*/ 276695 h 6858000"/>
              <a:gd name="connsiteX1611" fmla="*/ 5053796 w 12192000"/>
              <a:gd name="connsiteY1611" fmla="*/ 201283 h 6858000"/>
              <a:gd name="connsiteX1612" fmla="*/ 5037033 w 12192000"/>
              <a:gd name="connsiteY1612" fmla="*/ 208964 h 6858000"/>
              <a:gd name="connsiteX1613" fmla="*/ 5055884 w 12192000"/>
              <a:gd name="connsiteY1613" fmla="*/ 212102 h 6858000"/>
              <a:gd name="connsiteX1614" fmla="*/ 1215633 w 12192000"/>
              <a:gd name="connsiteY1614" fmla="*/ 163233 h 6858000"/>
              <a:gd name="connsiteX1615" fmla="*/ 1157634 w 12192000"/>
              <a:gd name="connsiteY1615" fmla="*/ 310511 h 6858000"/>
              <a:gd name="connsiteX1616" fmla="*/ 1243354 w 12192000"/>
              <a:gd name="connsiteY1616" fmla="*/ 437621 h 6858000"/>
              <a:gd name="connsiteX1617" fmla="*/ 1392646 w 12192000"/>
              <a:gd name="connsiteY1617" fmla="*/ 366741 h 6858000"/>
              <a:gd name="connsiteX1618" fmla="*/ 1412083 w 12192000"/>
              <a:gd name="connsiteY1618" fmla="*/ 373869 h 6858000"/>
              <a:gd name="connsiteX1619" fmla="*/ 1404955 w 12192000"/>
              <a:gd name="connsiteY1619" fmla="*/ 393302 h 6858000"/>
              <a:gd name="connsiteX1620" fmla="*/ 1259906 w 12192000"/>
              <a:gd name="connsiteY1620" fmla="*/ 462166 h 6858000"/>
              <a:gd name="connsiteX1621" fmla="*/ 1399850 w 12192000"/>
              <a:gd name="connsiteY1621" fmla="*/ 669680 h 6858000"/>
              <a:gd name="connsiteX1622" fmla="*/ 1631077 w 12192000"/>
              <a:gd name="connsiteY1622" fmla="*/ 783910 h 6858000"/>
              <a:gd name="connsiteX1623" fmla="*/ 1633019 w 12192000"/>
              <a:gd name="connsiteY1623" fmla="*/ 789091 h 6858000"/>
              <a:gd name="connsiteX1624" fmla="*/ 1629133 w 12192000"/>
              <a:gd name="connsiteY1624" fmla="*/ 791036 h 6858000"/>
              <a:gd name="connsiteX1625" fmla="*/ 1627837 w 12192000"/>
              <a:gd name="connsiteY1625" fmla="*/ 790387 h 6858000"/>
              <a:gd name="connsiteX1626" fmla="*/ 1408098 w 12192000"/>
              <a:gd name="connsiteY1626" fmla="*/ 681913 h 6858000"/>
              <a:gd name="connsiteX1627" fmla="*/ 1590903 w 12192000"/>
              <a:gd name="connsiteY1627" fmla="*/ 952985 h 6858000"/>
              <a:gd name="connsiteX1628" fmla="*/ 1589605 w 12192000"/>
              <a:gd name="connsiteY1628" fmla="*/ 958166 h 6858000"/>
              <a:gd name="connsiteX1629" fmla="*/ 1587015 w 12192000"/>
              <a:gd name="connsiteY1629" fmla="*/ 958166 h 6858000"/>
              <a:gd name="connsiteX1630" fmla="*/ 1583775 w 12192000"/>
              <a:gd name="connsiteY1630" fmla="*/ 956872 h 6858000"/>
              <a:gd name="connsiteX1631" fmla="*/ 1393602 w 12192000"/>
              <a:gd name="connsiteY1631" fmla="*/ 674756 h 6858000"/>
              <a:gd name="connsiteX1632" fmla="*/ 1108536 w 12192000"/>
              <a:gd name="connsiteY1632" fmla="*/ 534033 h 6858000"/>
              <a:gd name="connsiteX1633" fmla="*/ 1060657 w 12192000"/>
              <a:gd name="connsiteY1633" fmla="*/ 556765 h 6858000"/>
              <a:gd name="connsiteX1634" fmla="*/ 734044 w 12192000"/>
              <a:gd name="connsiteY1634" fmla="*/ 1386118 h 6858000"/>
              <a:gd name="connsiteX1635" fmla="*/ 933256 w 12192000"/>
              <a:gd name="connsiteY1635" fmla="*/ 1640128 h 6858000"/>
              <a:gd name="connsiteX1636" fmla="*/ 1186597 w 12192000"/>
              <a:gd name="connsiteY1636" fmla="*/ 975011 h 6858000"/>
              <a:gd name="connsiteX1637" fmla="*/ 1191133 w 12192000"/>
              <a:gd name="connsiteY1637" fmla="*/ 973065 h 6858000"/>
              <a:gd name="connsiteX1638" fmla="*/ 1193077 w 12192000"/>
              <a:gd name="connsiteY1638" fmla="*/ 977599 h 6858000"/>
              <a:gd name="connsiteX1639" fmla="*/ 938219 w 12192000"/>
              <a:gd name="connsiteY1639" fmla="*/ 1646453 h 6858000"/>
              <a:gd name="connsiteX1640" fmla="*/ 1499329 w 12192000"/>
              <a:gd name="connsiteY1640" fmla="*/ 2361931 h 6858000"/>
              <a:gd name="connsiteX1641" fmla="*/ 1735152 w 12192000"/>
              <a:gd name="connsiteY1641" fmla="*/ 2256854 h 6858000"/>
              <a:gd name="connsiteX1642" fmla="*/ 1645977 w 12192000"/>
              <a:gd name="connsiteY1642" fmla="*/ 1833971 h 6858000"/>
              <a:gd name="connsiteX1643" fmla="*/ 1648567 w 12192000"/>
              <a:gd name="connsiteY1643" fmla="*/ 1829435 h 6858000"/>
              <a:gd name="connsiteX1644" fmla="*/ 1653103 w 12192000"/>
              <a:gd name="connsiteY1644" fmla="*/ 1832028 h 6858000"/>
              <a:gd name="connsiteX1645" fmla="*/ 1742040 w 12192000"/>
              <a:gd name="connsiteY1645" fmla="*/ 2253784 h 6858000"/>
              <a:gd name="connsiteX1646" fmla="*/ 2212683 w 12192000"/>
              <a:gd name="connsiteY1646" fmla="*/ 2044075 h 6858000"/>
              <a:gd name="connsiteX1647" fmla="*/ 2081254 w 12192000"/>
              <a:gd name="connsiteY1647" fmla="*/ 1349898 h 6858000"/>
              <a:gd name="connsiteX1648" fmla="*/ 2059964 w 12192000"/>
              <a:gd name="connsiteY1648" fmla="*/ 1339841 h 6858000"/>
              <a:gd name="connsiteX1649" fmla="*/ 1241030 w 12192000"/>
              <a:gd name="connsiteY1649" fmla="*/ 1949281 h 6858000"/>
              <a:gd name="connsiteX1650" fmla="*/ 1231960 w 12192000"/>
              <a:gd name="connsiteY1650" fmla="*/ 1951874 h 6858000"/>
              <a:gd name="connsiteX1651" fmla="*/ 1220297 w 12192000"/>
              <a:gd name="connsiteY1651" fmla="*/ 1946042 h 6858000"/>
              <a:gd name="connsiteX1652" fmla="*/ 1223534 w 12192000"/>
              <a:gd name="connsiteY1652" fmla="*/ 1925308 h 6858000"/>
              <a:gd name="connsiteX1653" fmla="*/ 2029561 w 12192000"/>
              <a:gd name="connsiteY1653" fmla="*/ 1325480 h 6858000"/>
              <a:gd name="connsiteX1654" fmla="*/ 1885361 w 12192000"/>
              <a:gd name="connsiteY1654" fmla="*/ 1257357 h 6858000"/>
              <a:gd name="connsiteX1655" fmla="*/ 1516390 w 12192000"/>
              <a:gd name="connsiteY1655" fmla="*/ 1646758 h 6858000"/>
              <a:gd name="connsiteX1656" fmla="*/ 1513800 w 12192000"/>
              <a:gd name="connsiteY1656" fmla="*/ 1648055 h 6858000"/>
              <a:gd name="connsiteX1657" fmla="*/ 1511206 w 12192000"/>
              <a:gd name="connsiteY1657" fmla="*/ 1646758 h 6858000"/>
              <a:gd name="connsiteX1658" fmla="*/ 1511206 w 12192000"/>
              <a:gd name="connsiteY1658" fmla="*/ 1641579 h 6858000"/>
              <a:gd name="connsiteX1659" fmla="*/ 1878388 w 12192000"/>
              <a:gd name="connsiteY1659" fmla="*/ 1254062 h 6858000"/>
              <a:gd name="connsiteX1660" fmla="*/ 1428925 w 12192000"/>
              <a:gd name="connsiteY1660" fmla="*/ 1041730 h 6858000"/>
              <a:gd name="connsiteX1661" fmla="*/ 1426980 w 12192000"/>
              <a:gd name="connsiteY1661" fmla="*/ 1036549 h 6858000"/>
              <a:gd name="connsiteX1662" fmla="*/ 1432164 w 12192000"/>
              <a:gd name="connsiteY1662" fmla="*/ 1034605 h 6858000"/>
              <a:gd name="connsiteX1663" fmla="*/ 1883989 w 12192000"/>
              <a:gd name="connsiteY1663" fmla="*/ 1248155 h 6858000"/>
              <a:gd name="connsiteX1664" fmla="*/ 2032349 w 12192000"/>
              <a:gd name="connsiteY1664" fmla="*/ 1091574 h 6858000"/>
              <a:gd name="connsiteX1665" fmla="*/ 1949202 w 12192000"/>
              <a:gd name="connsiteY1665" fmla="*/ 652408 h 6858000"/>
              <a:gd name="connsiteX1666" fmla="*/ 1951793 w 12192000"/>
              <a:gd name="connsiteY1666" fmla="*/ 647876 h 6858000"/>
              <a:gd name="connsiteX1667" fmla="*/ 1956328 w 12192000"/>
              <a:gd name="connsiteY1667" fmla="*/ 650467 h 6858000"/>
              <a:gd name="connsiteX1668" fmla="*/ 2038596 w 12192000"/>
              <a:gd name="connsiteY1668" fmla="*/ 1084981 h 6858000"/>
              <a:gd name="connsiteX1669" fmla="*/ 2598467 w 12192000"/>
              <a:gd name="connsiteY1669" fmla="*/ 494103 h 6858000"/>
              <a:gd name="connsiteX1670" fmla="*/ 1792137 w 12192000"/>
              <a:gd name="connsiteY1670" fmla="*/ 301173 h 6858000"/>
              <a:gd name="connsiteX1671" fmla="*/ 1484647 w 12192000"/>
              <a:gd name="connsiteY1671" fmla="*/ 467146 h 6858000"/>
              <a:gd name="connsiteX1672" fmla="*/ 1482703 w 12192000"/>
              <a:gd name="connsiteY1672" fmla="*/ 467146 h 6858000"/>
              <a:gd name="connsiteX1673" fmla="*/ 1479461 w 12192000"/>
              <a:gd name="connsiteY1673" fmla="*/ 465202 h 6858000"/>
              <a:gd name="connsiteX1674" fmla="*/ 1480759 w 12192000"/>
              <a:gd name="connsiteY1674" fmla="*/ 460020 h 6858000"/>
              <a:gd name="connsiteX1675" fmla="*/ 1780411 w 12192000"/>
              <a:gd name="connsiteY1675" fmla="*/ 298367 h 6858000"/>
              <a:gd name="connsiteX1676" fmla="*/ 5167402 w 12192000"/>
              <a:gd name="connsiteY1676" fmla="*/ 149215 h 6858000"/>
              <a:gd name="connsiteX1677" fmla="*/ 5060688 w 12192000"/>
              <a:gd name="connsiteY1677" fmla="*/ 198123 h 6858000"/>
              <a:gd name="connsiteX1678" fmla="*/ 5063634 w 12192000"/>
              <a:gd name="connsiteY1678" fmla="*/ 213393 h 6858000"/>
              <a:gd name="connsiteX1679" fmla="*/ 5238219 w 12192000"/>
              <a:gd name="connsiteY1679" fmla="*/ 242461 h 6858000"/>
              <a:gd name="connsiteX1680" fmla="*/ 1034071 w 12192000"/>
              <a:gd name="connsiteY1680" fmla="*/ 141404 h 6858000"/>
              <a:gd name="connsiteX1681" fmla="*/ 952515 w 12192000"/>
              <a:gd name="connsiteY1681" fmla="*/ 185193 h 6858000"/>
              <a:gd name="connsiteX1682" fmla="*/ 974076 w 12192000"/>
              <a:gd name="connsiteY1682" fmla="*/ 285115 h 6858000"/>
              <a:gd name="connsiteX1683" fmla="*/ 971485 w 12192000"/>
              <a:gd name="connsiteY1683" fmla="*/ 289650 h 6858000"/>
              <a:gd name="connsiteX1684" fmla="*/ 970837 w 12192000"/>
              <a:gd name="connsiteY1684" fmla="*/ 289650 h 6858000"/>
              <a:gd name="connsiteX1685" fmla="*/ 966950 w 12192000"/>
              <a:gd name="connsiteY1685" fmla="*/ 287058 h 6858000"/>
              <a:gd name="connsiteX1686" fmla="*/ 945752 w 12192000"/>
              <a:gd name="connsiteY1686" fmla="*/ 188823 h 6858000"/>
              <a:gd name="connsiteX1687" fmla="*/ 696922 w 12192000"/>
              <a:gd name="connsiteY1687" fmla="*/ 322426 h 6858000"/>
              <a:gd name="connsiteX1688" fmla="*/ 1072395 w 12192000"/>
              <a:gd name="connsiteY1688" fmla="*/ 507915 h 6858000"/>
              <a:gd name="connsiteX1689" fmla="*/ 1149374 w 12192000"/>
              <a:gd name="connsiteY1689" fmla="*/ 312449 h 6858000"/>
              <a:gd name="connsiteX1690" fmla="*/ 8912034 w 12192000"/>
              <a:gd name="connsiteY1690" fmla="*/ 138319 h 6858000"/>
              <a:gd name="connsiteX1691" fmla="*/ 8168149 w 12192000"/>
              <a:gd name="connsiteY1691" fmla="*/ 266908 h 6858000"/>
              <a:gd name="connsiteX1692" fmla="*/ 8492841 w 12192000"/>
              <a:gd name="connsiteY1692" fmla="*/ 932362 h 6858000"/>
              <a:gd name="connsiteX1693" fmla="*/ 11599379 w 12192000"/>
              <a:gd name="connsiteY1693" fmla="*/ 126588 h 6858000"/>
              <a:gd name="connsiteX1694" fmla="*/ 11435226 w 12192000"/>
              <a:gd name="connsiteY1694" fmla="*/ 356268 h 6858000"/>
              <a:gd name="connsiteX1695" fmla="*/ 11524285 w 12192000"/>
              <a:gd name="connsiteY1695" fmla="*/ 733605 h 6858000"/>
              <a:gd name="connsiteX1696" fmla="*/ 11954231 w 12192000"/>
              <a:gd name="connsiteY1696" fmla="*/ 260018 h 6858000"/>
              <a:gd name="connsiteX1697" fmla="*/ 1061916 w 12192000"/>
              <a:gd name="connsiteY1697" fmla="*/ 126454 h 6858000"/>
              <a:gd name="connsiteX1698" fmla="*/ 1041061 w 12192000"/>
              <a:gd name="connsiteY1698" fmla="*/ 137651 h 6858000"/>
              <a:gd name="connsiteX1699" fmla="*/ 1152900 w 12192000"/>
              <a:gd name="connsiteY1699" fmla="*/ 303491 h 6858000"/>
              <a:gd name="connsiteX1700" fmla="*/ 1208781 w 12192000"/>
              <a:gd name="connsiteY1700" fmla="*/ 161594 h 6858000"/>
              <a:gd name="connsiteX1701" fmla="*/ 4345065 w 12192000"/>
              <a:gd name="connsiteY1701" fmla="*/ 123661 h 6858000"/>
              <a:gd name="connsiteX1702" fmla="*/ 4463777 w 12192000"/>
              <a:gd name="connsiteY1702" fmla="*/ 283819 h 6858000"/>
              <a:gd name="connsiteX1703" fmla="*/ 4463130 w 12192000"/>
              <a:gd name="connsiteY1703" fmla="*/ 289003 h 6858000"/>
              <a:gd name="connsiteX1704" fmla="*/ 4461186 w 12192000"/>
              <a:gd name="connsiteY1704" fmla="*/ 289651 h 6858000"/>
              <a:gd name="connsiteX1705" fmla="*/ 4457946 w 12192000"/>
              <a:gd name="connsiteY1705" fmla="*/ 288356 h 6858000"/>
              <a:gd name="connsiteX1706" fmla="*/ 4341352 w 12192000"/>
              <a:gd name="connsiteY1706" fmla="*/ 131055 h 6858000"/>
              <a:gd name="connsiteX1707" fmla="*/ 4235104 w 12192000"/>
              <a:gd name="connsiteY1707" fmla="*/ 401075 h 6858000"/>
              <a:gd name="connsiteX1708" fmla="*/ 4375807 w 12192000"/>
              <a:gd name="connsiteY1708" fmla="*/ 1084003 h 6858000"/>
              <a:gd name="connsiteX1709" fmla="*/ 4669171 w 12192000"/>
              <a:gd name="connsiteY1709" fmla="*/ 1055334 h 6858000"/>
              <a:gd name="connsiteX1710" fmla="*/ 4685370 w 12192000"/>
              <a:gd name="connsiteY1710" fmla="*/ 1068289 h 6858000"/>
              <a:gd name="connsiteX1711" fmla="*/ 4672411 w 12192000"/>
              <a:gd name="connsiteY1711" fmla="*/ 1084483 h 6858000"/>
              <a:gd name="connsiteX1712" fmla="*/ 4381761 w 12192000"/>
              <a:gd name="connsiteY1712" fmla="*/ 1112889 h 6858000"/>
              <a:gd name="connsiteX1713" fmla="*/ 4420785 w 12192000"/>
              <a:gd name="connsiteY1713" fmla="*/ 1302251 h 6858000"/>
              <a:gd name="connsiteX1714" fmla="*/ 4758297 w 12192000"/>
              <a:gd name="connsiteY1714" fmla="*/ 1094722 h 6858000"/>
              <a:gd name="connsiteX1715" fmla="*/ 4356222 w 12192000"/>
              <a:gd name="connsiteY1715" fmla="*/ 451601 h 6858000"/>
              <a:gd name="connsiteX1716" fmla="*/ 4357518 w 12192000"/>
              <a:gd name="connsiteY1716" fmla="*/ 446419 h 6858000"/>
              <a:gd name="connsiteX1717" fmla="*/ 4362701 w 12192000"/>
              <a:gd name="connsiteY1717" fmla="*/ 447714 h 6858000"/>
              <a:gd name="connsiteX1718" fmla="*/ 4764614 w 12192000"/>
              <a:gd name="connsiteY1718" fmla="*/ 1090839 h 6858000"/>
              <a:gd name="connsiteX1719" fmla="*/ 5176542 w 12192000"/>
              <a:gd name="connsiteY1719" fmla="*/ 837557 h 6858000"/>
              <a:gd name="connsiteX1720" fmla="*/ 5061843 w 12192000"/>
              <a:gd name="connsiteY1720" fmla="*/ 243002 h 6858000"/>
              <a:gd name="connsiteX1721" fmla="*/ 4989167 w 12192000"/>
              <a:gd name="connsiteY1721" fmla="*/ 230902 h 6858000"/>
              <a:gd name="connsiteX1722" fmla="*/ 4588180 w 12192000"/>
              <a:gd name="connsiteY1722" fmla="*/ 414677 h 6858000"/>
              <a:gd name="connsiteX1723" fmla="*/ 4586884 w 12192000"/>
              <a:gd name="connsiteY1723" fmla="*/ 415324 h 6858000"/>
              <a:gd name="connsiteX1724" fmla="*/ 4583645 w 12192000"/>
              <a:gd name="connsiteY1724" fmla="*/ 413381 h 6858000"/>
              <a:gd name="connsiteX1725" fmla="*/ 4585589 w 12192000"/>
              <a:gd name="connsiteY1725" fmla="*/ 408847 h 6858000"/>
              <a:gd name="connsiteX1726" fmla="*/ 4977789 w 12192000"/>
              <a:gd name="connsiteY1726" fmla="*/ 229008 h 6858000"/>
              <a:gd name="connsiteX1727" fmla="*/ 1028045 w 12192000"/>
              <a:gd name="connsiteY1727" fmla="*/ 118350 h 6858000"/>
              <a:gd name="connsiteX1728" fmla="*/ 1036694 w 12192000"/>
              <a:gd name="connsiteY1728" fmla="*/ 131173 h 6858000"/>
              <a:gd name="connsiteX1729" fmla="*/ 1050556 w 12192000"/>
              <a:gd name="connsiteY1729" fmla="*/ 123735 h 6858000"/>
              <a:gd name="connsiteX1730" fmla="*/ 8937164 w 12192000"/>
              <a:gd name="connsiteY1730" fmla="*/ 106875 h 6858000"/>
              <a:gd name="connsiteX1731" fmla="*/ 8926045 w 12192000"/>
              <a:gd name="connsiteY1731" fmla="*/ 127937 h 6858000"/>
              <a:gd name="connsiteX1732" fmla="*/ 8950837 w 12192000"/>
              <a:gd name="connsiteY1732" fmla="*/ 123650 h 6858000"/>
              <a:gd name="connsiteX1733" fmla="*/ 933194 w 12192000"/>
              <a:gd name="connsiteY1733" fmla="*/ 95650 h 6858000"/>
              <a:gd name="connsiteX1734" fmla="*/ 950804 w 12192000"/>
              <a:gd name="connsiteY1734" fmla="*/ 177262 h 6858000"/>
              <a:gd name="connsiteX1735" fmla="*/ 1029703 w 12192000"/>
              <a:gd name="connsiteY1735" fmla="*/ 134924 h 6858000"/>
              <a:gd name="connsiteX1736" fmla="*/ 1016700 w 12192000"/>
              <a:gd name="connsiteY1736" fmla="*/ 115634 h 6858000"/>
              <a:gd name="connsiteX1737" fmla="*/ 9204055 w 12192000"/>
              <a:gd name="connsiteY1737" fmla="*/ 87839 h 6858000"/>
              <a:gd name="connsiteX1738" fmla="*/ 8989823 w 12192000"/>
              <a:gd name="connsiteY1738" fmla="*/ 124874 h 6858000"/>
              <a:gd name="connsiteX1739" fmla="*/ 9459945 w 12192000"/>
              <a:gd name="connsiteY1739" fmla="*/ 701639 h 6858000"/>
              <a:gd name="connsiteX1740" fmla="*/ 9458002 w 12192000"/>
              <a:gd name="connsiteY1740" fmla="*/ 722369 h 6858000"/>
              <a:gd name="connsiteX1741" fmla="*/ 9448283 w 12192000"/>
              <a:gd name="connsiteY1741" fmla="*/ 725607 h 6858000"/>
              <a:gd name="connsiteX1742" fmla="*/ 9437268 w 12192000"/>
              <a:gd name="connsiteY1742" fmla="*/ 720425 h 6858000"/>
              <a:gd name="connsiteX1743" fmla="*/ 8956525 w 12192000"/>
              <a:gd name="connsiteY1743" fmla="*/ 130630 h 6858000"/>
              <a:gd name="connsiteX1744" fmla="*/ 8921421 w 12192000"/>
              <a:gd name="connsiteY1744" fmla="*/ 136698 h 6858000"/>
              <a:gd name="connsiteX1745" fmla="*/ 8496939 w 12192000"/>
              <a:gd name="connsiteY1745" fmla="*/ 940760 h 6858000"/>
              <a:gd name="connsiteX1746" fmla="*/ 8839156 w 12192000"/>
              <a:gd name="connsiteY1746" fmla="*/ 1642127 h 6858000"/>
              <a:gd name="connsiteX1747" fmla="*/ 9091495 w 12192000"/>
              <a:gd name="connsiteY1747" fmla="*/ 1552229 h 6858000"/>
              <a:gd name="connsiteX1748" fmla="*/ 9029113 w 12192000"/>
              <a:gd name="connsiteY1748" fmla="*/ 969224 h 6858000"/>
              <a:gd name="connsiteX1749" fmla="*/ 8811371 w 12192000"/>
              <a:gd name="connsiteY1749" fmla="*/ 1028127 h 6858000"/>
              <a:gd name="connsiteX1750" fmla="*/ 8807483 w 12192000"/>
              <a:gd name="connsiteY1750" fmla="*/ 1028775 h 6858000"/>
              <a:gd name="connsiteX1751" fmla="*/ 8793228 w 12192000"/>
              <a:gd name="connsiteY1751" fmla="*/ 1017765 h 6858000"/>
              <a:gd name="connsiteX1752" fmla="*/ 8803596 w 12192000"/>
              <a:gd name="connsiteY1752" fmla="*/ 999626 h 6858000"/>
              <a:gd name="connsiteX1753" fmla="*/ 9025931 w 12192000"/>
              <a:gd name="connsiteY1753" fmla="*/ 939478 h 6858000"/>
              <a:gd name="connsiteX1754" fmla="*/ 8975944 w 12192000"/>
              <a:gd name="connsiteY1754" fmla="*/ 472323 h 6858000"/>
              <a:gd name="connsiteX1755" fmla="*/ 8988903 w 12192000"/>
              <a:gd name="connsiteY1755" fmla="*/ 456127 h 6858000"/>
              <a:gd name="connsiteX1756" fmla="*/ 9005101 w 12192000"/>
              <a:gd name="connsiteY1756" fmla="*/ 469084 h 6858000"/>
              <a:gd name="connsiteX1757" fmla="*/ 9054604 w 12192000"/>
              <a:gd name="connsiteY1757" fmla="*/ 931720 h 6858000"/>
              <a:gd name="connsiteX1758" fmla="*/ 9843127 w 12192000"/>
              <a:gd name="connsiteY1758" fmla="*/ 718405 h 6858000"/>
              <a:gd name="connsiteX1759" fmla="*/ 9859705 w 12192000"/>
              <a:gd name="connsiteY1759" fmla="*/ 655134 h 6858000"/>
              <a:gd name="connsiteX1760" fmla="*/ 11359751 w 12192000"/>
              <a:gd name="connsiteY1760" fmla="*/ 36482 h 6858000"/>
              <a:gd name="connsiteX1761" fmla="*/ 11432986 w 12192000"/>
              <a:gd name="connsiteY1761" fmla="*/ 346779 h 6858000"/>
              <a:gd name="connsiteX1762" fmla="*/ 11592248 w 12192000"/>
              <a:gd name="connsiteY1762" fmla="*/ 123908 h 6858000"/>
              <a:gd name="connsiteX1763" fmla="*/ 1265709 w 12192000"/>
              <a:gd name="connsiteY1763" fmla="*/ 17028 h 6858000"/>
              <a:gd name="connsiteX1764" fmla="*/ 1071673 w 12192000"/>
              <a:gd name="connsiteY1764" fmla="*/ 121215 h 6858000"/>
              <a:gd name="connsiteX1765" fmla="*/ 1211502 w 12192000"/>
              <a:gd name="connsiteY1765" fmla="*/ 154680 h 6858000"/>
              <a:gd name="connsiteX1766" fmla="*/ 5465795 w 12192000"/>
              <a:gd name="connsiteY1766" fmla="*/ 12454 h 6858000"/>
              <a:gd name="connsiteX1767" fmla="*/ 5173854 w 12192000"/>
              <a:gd name="connsiteY1767" fmla="*/ 146258 h 6858000"/>
              <a:gd name="connsiteX1768" fmla="*/ 5248139 w 12192000"/>
              <a:gd name="connsiteY1768" fmla="*/ 244112 h 6858000"/>
              <a:gd name="connsiteX1769" fmla="*/ 5524940 w 12192000"/>
              <a:gd name="connsiteY1769" fmla="*/ 290198 h 6858000"/>
              <a:gd name="connsiteX1770" fmla="*/ 11091939 w 12192000"/>
              <a:gd name="connsiteY1770" fmla="*/ 0 h 6858000"/>
              <a:gd name="connsiteX1771" fmla="*/ 11099148 w 12192000"/>
              <a:gd name="connsiteY1771" fmla="*/ 0 h 6858000"/>
              <a:gd name="connsiteX1772" fmla="*/ 11132894 w 12192000"/>
              <a:gd name="connsiteY1772" fmla="*/ 272147 h 6858000"/>
              <a:gd name="connsiteX1773" fmla="*/ 11129655 w 12192000"/>
              <a:gd name="connsiteY1773" fmla="*/ 276034 h 6858000"/>
              <a:gd name="connsiteX1774" fmla="*/ 11125766 w 12192000"/>
              <a:gd name="connsiteY1774" fmla="*/ 272796 h 6858000"/>
              <a:gd name="connsiteX1775" fmla="*/ 10404725 w 12192000"/>
              <a:gd name="connsiteY1775" fmla="*/ 0 h 6858000"/>
              <a:gd name="connsiteX1776" fmla="*/ 10419941 w 12192000"/>
              <a:gd name="connsiteY1776" fmla="*/ 0 h 6858000"/>
              <a:gd name="connsiteX1777" fmla="*/ 10376762 w 12192000"/>
              <a:gd name="connsiteY1777" fmla="*/ 24686 h 6858000"/>
              <a:gd name="connsiteX1778" fmla="*/ 10374819 w 12192000"/>
              <a:gd name="connsiteY1778" fmla="*/ 25334 h 6858000"/>
              <a:gd name="connsiteX1779" fmla="*/ 10371579 w 12192000"/>
              <a:gd name="connsiteY1779" fmla="*/ 23391 h 6858000"/>
              <a:gd name="connsiteX1780" fmla="*/ 10372876 w 12192000"/>
              <a:gd name="connsiteY1780" fmla="*/ 18209 h 6858000"/>
              <a:gd name="connsiteX1781" fmla="*/ 7503748 w 12192000"/>
              <a:gd name="connsiteY1781" fmla="*/ 0 h 6858000"/>
              <a:gd name="connsiteX1782" fmla="*/ 7533643 w 12192000"/>
              <a:gd name="connsiteY1782" fmla="*/ 0 h 6858000"/>
              <a:gd name="connsiteX1783" fmla="*/ 7483767 w 12192000"/>
              <a:gd name="connsiteY1783" fmla="*/ 233286 h 6858000"/>
              <a:gd name="connsiteX1784" fmla="*/ 7469513 w 12192000"/>
              <a:gd name="connsiteY1784" fmla="*/ 244947 h 6858000"/>
              <a:gd name="connsiteX1785" fmla="*/ 7466272 w 12192000"/>
              <a:gd name="connsiteY1785" fmla="*/ 244299 h 6858000"/>
              <a:gd name="connsiteX1786" fmla="*/ 7455257 w 12192000"/>
              <a:gd name="connsiteY1786" fmla="*/ 226809 h 6858000"/>
              <a:gd name="connsiteX1787" fmla="*/ 5979657 w 12192000"/>
              <a:gd name="connsiteY1787" fmla="*/ 0 h 6858000"/>
              <a:gd name="connsiteX1788" fmla="*/ 5986996 w 12192000"/>
              <a:gd name="connsiteY1788" fmla="*/ 0 h 6858000"/>
              <a:gd name="connsiteX1789" fmla="*/ 6073877 w 12192000"/>
              <a:gd name="connsiteY1789" fmla="*/ 418564 h 6858000"/>
              <a:gd name="connsiteX1790" fmla="*/ 6610318 w 12192000"/>
              <a:gd name="connsiteY1790" fmla="*/ 651367 h 6858000"/>
              <a:gd name="connsiteX1791" fmla="*/ 6205238 w 12192000"/>
              <a:gd name="connsiteY1791" fmla="*/ 0 h 6858000"/>
              <a:gd name="connsiteX1792" fmla="*/ 6214134 w 12192000"/>
              <a:gd name="connsiteY1792" fmla="*/ 0 h 6858000"/>
              <a:gd name="connsiteX1793" fmla="*/ 6622504 w 12192000"/>
              <a:gd name="connsiteY1793" fmla="*/ 656655 h 6858000"/>
              <a:gd name="connsiteX1794" fmla="*/ 6721015 w 12192000"/>
              <a:gd name="connsiteY1794" fmla="*/ 699401 h 6858000"/>
              <a:gd name="connsiteX1795" fmla="*/ 7059684 w 12192000"/>
              <a:gd name="connsiteY1795" fmla="*/ 343808 h 6858000"/>
              <a:gd name="connsiteX1796" fmla="*/ 6922153 w 12192000"/>
              <a:gd name="connsiteY1796" fmla="*/ 0 h 6858000"/>
              <a:gd name="connsiteX1797" fmla="*/ 6930105 w 12192000"/>
              <a:gd name="connsiteY1797" fmla="*/ 0 h 6858000"/>
              <a:gd name="connsiteX1798" fmla="*/ 7065352 w 12192000"/>
              <a:gd name="connsiteY1798" fmla="*/ 337856 h 6858000"/>
              <a:gd name="connsiteX1799" fmla="*/ 7387118 w 12192000"/>
              <a:gd name="connsiteY1799" fmla="*/ 0 h 6858000"/>
              <a:gd name="connsiteX1800" fmla="*/ 7427627 w 12192000"/>
              <a:gd name="connsiteY1800" fmla="*/ 0 h 6858000"/>
              <a:gd name="connsiteX1801" fmla="*/ 7077340 w 12192000"/>
              <a:gd name="connsiteY1801" fmla="*/ 367803 h 6858000"/>
              <a:gd name="connsiteX1802" fmla="*/ 7223948 w 12192000"/>
              <a:gd name="connsiteY1802" fmla="*/ 734030 h 6858000"/>
              <a:gd name="connsiteX1803" fmla="*/ 7222004 w 12192000"/>
              <a:gd name="connsiteY1803" fmla="*/ 738564 h 6858000"/>
              <a:gd name="connsiteX1804" fmla="*/ 7220062 w 12192000"/>
              <a:gd name="connsiteY1804" fmla="*/ 739213 h 6858000"/>
              <a:gd name="connsiteX1805" fmla="*/ 7216822 w 12192000"/>
              <a:gd name="connsiteY1805" fmla="*/ 736622 h 6858000"/>
              <a:gd name="connsiteX1806" fmla="*/ 7071666 w 12192000"/>
              <a:gd name="connsiteY1806" fmla="*/ 373760 h 6858000"/>
              <a:gd name="connsiteX1807" fmla="*/ 6749678 w 12192000"/>
              <a:gd name="connsiteY1807" fmla="*/ 711839 h 6858000"/>
              <a:gd name="connsiteX1808" fmla="*/ 7420271 w 12192000"/>
              <a:gd name="connsiteY1808" fmla="*/ 1002864 h 6858000"/>
              <a:gd name="connsiteX1809" fmla="*/ 7422215 w 12192000"/>
              <a:gd name="connsiteY1809" fmla="*/ 1007399 h 6858000"/>
              <a:gd name="connsiteX1810" fmla="*/ 7418975 w 12192000"/>
              <a:gd name="connsiteY1810" fmla="*/ 1010638 h 6858000"/>
              <a:gd name="connsiteX1811" fmla="*/ 7417680 w 12192000"/>
              <a:gd name="connsiteY1811" fmla="*/ 1010638 h 6858000"/>
              <a:gd name="connsiteX1812" fmla="*/ 6743834 w 12192000"/>
              <a:gd name="connsiteY1812" fmla="*/ 717976 h 6858000"/>
              <a:gd name="connsiteX1813" fmla="*/ 6693506 w 12192000"/>
              <a:gd name="connsiteY1813" fmla="*/ 770820 h 6858000"/>
              <a:gd name="connsiteX1814" fmla="*/ 7014668 w 12192000"/>
              <a:gd name="connsiteY1814" fmla="*/ 1287245 h 6858000"/>
              <a:gd name="connsiteX1815" fmla="*/ 7013373 w 12192000"/>
              <a:gd name="connsiteY1815" fmla="*/ 1292427 h 6858000"/>
              <a:gd name="connsiteX1816" fmla="*/ 7011428 w 12192000"/>
              <a:gd name="connsiteY1816" fmla="*/ 1293075 h 6858000"/>
              <a:gd name="connsiteX1817" fmla="*/ 7008189 w 12192000"/>
              <a:gd name="connsiteY1817" fmla="*/ 1291131 h 6858000"/>
              <a:gd name="connsiteX1818" fmla="*/ 6688124 w 12192000"/>
              <a:gd name="connsiteY1818" fmla="*/ 776470 h 6858000"/>
              <a:gd name="connsiteX1819" fmla="*/ 6488551 w 12192000"/>
              <a:gd name="connsiteY1819" fmla="*/ 986021 h 6858000"/>
              <a:gd name="connsiteX1820" fmla="*/ 6478184 w 12192000"/>
              <a:gd name="connsiteY1820" fmla="*/ 990556 h 6858000"/>
              <a:gd name="connsiteX1821" fmla="*/ 6467817 w 12192000"/>
              <a:gd name="connsiteY1821" fmla="*/ 986670 h 6858000"/>
              <a:gd name="connsiteX1822" fmla="*/ 6467169 w 12192000"/>
              <a:gd name="connsiteY1822" fmla="*/ 965940 h 6858000"/>
              <a:gd name="connsiteX1823" fmla="*/ 6672122 w 12192000"/>
              <a:gd name="connsiteY1823" fmla="*/ 750740 h 6858000"/>
              <a:gd name="connsiteX1824" fmla="*/ 6617669 w 12192000"/>
              <a:gd name="connsiteY1824" fmla="*/ 663182 h 6858000"/>
              <a:gd name="connsiteX1825" fmla="*/ 6069342 w 12192000"/>
              <a:gd name="connsiteY1825" fmla="*/ 425042 h 6858000"/>
              <a:gd name="connsiteX1826" fmla="*/ 6067398 w 12192000"/>
              <a:gd name="connsiteY1826" fmla="*/ 422451 h 6858000"/>
              <a:gd name="connsiteX1827" fmla="*/ 3170661 w 12192000"/>
              <a:gd name="connsiteY1827" fmla="*/ 0 h 6858000"/>
              <a:gd name="connsiteX1828" fmla="*/ 3208556 w 12192000"/>
              <a:gd name="connsiteY1828" fmla="*/ 0 h 6858000"/>
              <a:gd name="connsiteX1829" fmla="*/ 4033596 w 12192000"/>
              <a:gd name="connsiteY1829" fmla="*/ 1018412 h 6858000"/>
              <a:gd name="connsiteX1830" fmla="*/ 4031653 w 12192000"/>
              <a:gd name="connsiteY1830" fmla="*/ 1039140 h 6858000"/>
              <a:gd name="connsiteX1831" fmla="*/ 4022582 w 12192000"/>
              <a:gd name="connsiteY1831" fmla="*/ 1042379 h 6858000"/>
              <a:gd name="connsiteX1832" fmla="*/ 4010920 w 12192000"/>
              <a:gd name="connsiteY1832" fmla="*/ 1037197 h 6858000"/>
              <a:gd name="connsiteX1833" fmla="*/ 1953917 w 12192000"/>
              <a:gd name="connsiteY1833" fmla="*/ 0 h 6858000"/>
              <a:gd name="connsiteX1834" fmla="*/ 1963467 w 12192000"/>
              <a:gd name="connsiteY1834" fmla="*/ 0 h 6858000"/>
              <a:gd name="connsiteX1835" fmla="*/ 1977712 w 12192000"/>
              <a:gd name="connsiteY1835" fmla="*/ 22754 h 6858000"/>
              <a:gd name="connsiteX1836" fmla="*/ 1976417 w 12192000"/>
              <a:gd name="connsiteY1836" fmla="*/ 27936 h 6858000"/>
              <a:gd name="connsiteX1837" fmla="*/ 1973823 w 12192000"/>
              <a:gd name="connsiteY1837" fmla="*/ 28584 h 6858000"/>
              <a:gd name="connsiteX1838" fmla="*/ 1970585 w 12192000"/>
              <a:gd name="connsiteY1838" fmla="*/ 26640 h 6858000"/>
              <a:gd name="connsiteX1839" fmla="*/ 1788814 w 12192000"/>
              <a:gd name="connsiteY1839" fmla="*/ 0 h 6858000"/>
              <a:gd name="connsiteX1840" fmla="*/ 1797446 w 12192000"/>
              <a:gd name="connsiteY1840" fmla="*/ 0 h 6858000"/>
              <a:gd name="connsiteX1841" fmla="*/ 1811196 w 12192000"/>
              <a:gd name="connsiteY1841" fmla="*/ 76521 h 6858000"/>
              <a:gd name="connsiteX1842" fmla="*/ 1807956 w 12192000"/>
              <a:gd name="connsiteY1842" fmla="*/ 81053 h 6858000"/>
              <a:gd name="connsiteX1843" fmla="*/ 1806662 w 12192000"/>
              <a:gd name="connsiteY1843" fmla="*/ 81053 h 6858000"/>
              <a:gd name="connsiteX1844" fmla="*/ 1802774 w 12192000"/>
              <a:gd name="connsiteY1844" fmla="*/ 77814 h 6858000"/>
              <a:gd name="connsiteX1845" fmla="*/ 26769 w 12192000"/>
              <a:gd name="connsiteY1845" fmla="*/ 0 h 6858000"/>
              <a:gd name="connsiteX1846" fmla="*/ 44273 w 12192000"/>
              <a:gd name="connsiteY1846" fmla="*/ 0 h 6858000"/>
              <a:gd name="connsiteX1847" fmla="*/ 688255 w 12192000"/>
              <a:gd name="connsiteY1847" fmla="*/ 318145 h 6858000"/>
              <a:gd name="connsiteX1848" fmla="*/ 944041 w 12192000"/>
              <a:gd name="connsiteY1848" fmla="*/ 180890 h 6858000"/>
              <a:gd name="connsiteX1849" fmla="*/ 925237 w 12192000"/>
              <a:gd name="connsiteY1849" fmla="*/ 93745 h 6858000"/>
              <a:gd name="connsiteX1850" fmla="*/ 739526 w 12192000"/>
              <a:gd name="connsiteY1850" fmla="*/ 49311 h 6858000"/>
              <a:gd name="connsiteX1851" fmla="*/ 736935 w 12192000"/>
              <a:gd name="connsiteY1851" fmla="*/ 44777 h 6858000"/>
              <a:gd name="connsiteX1852" fmla="*/ 741470 w 12192000"/>
              <a:gd name="connsiteY1852" fmla="*/ 42186 h 6858000"/>
              <a:gd name="connsiteX1853" fmla="*/ 923512 w 12192000"/>
              <a:gd name="connsiteY1853" fmla="*/ 85752 h 6858000"/>
              <a:gd name="connsiteX1854" fmla="*/ 905008 w 12192000"/>
              <a:gd name="connsiteY1854" fmla="*/ 0 h 6858000"/>
              <a:gd name="connsiteX1855" fmla="*/ 912555 w 12192000"/>
              <a:gd name="connsiteY1855" fmla="*/ 0 h 6858000"/>
              <a:gd name="connsiteX1856" fmla="*/ 931469 w 12192000"/>
              <a:gd name="connsiteY1856" fmla="*/ 87657 h 6858000"/>
              <a:gd name="connsiteX1857" fmla="*/ 1010610 w 12192000"/>
              <a:gd name="connsiteY1857" fmla="*/ 106600 h 6858000"/>
              <a:gd name="connsiteX1858" fmla="*/ 938754 w 12192000"/>
              <a:gd name="connsiteY1858" fmla="*/ 0 h 6858000"/>
              <a:gd name="connsiteX1859" fmla="*/ 948235 w 12192000"/>
              <a:gd name="connsiteY1859" fmla="*/ 0 h 6858000"/>
              <a:gd name="connsiteX1860" fmla="*/ 1021953 w 12192000"/>
              <a:gd name="connsiteY1860" fmla="*/ 109316 h 6858000"/>
              <a:gd name="connsiteX1861" fmla="*/ 1060316 w 12192000"/>
              <a:gd name="connsiteY1861" fmla="*/ 118498 h 6858000"/>
              <a:gd name="connsiteX1862" fmla="*/ 1270077 w 12192000"/>
              <a:gd name="connsiteY1862" fmla="*/ 5937 h 6858000"/>
              <a:gd name="connsiteX1863" fmla="*/ 1272415 w 12192000"/>
              <a:gd name="connsiteY1863" fmla="*/ 0 h 6858000"/>
              <a:gd name="connsiteX1864" fmla="*/ 1279915 w 12192000"/>
              <a:gd name="connsiteY1864" fmla="*/ 0 h 6858000"/>
              <a:gd name="connsiteX1865" fmla="*/ 1279586 w 12192000"/>
              <a:gd name="connsiteY1865" fmla="*/ 834 h 6858000"/>
              <a:gd name="connsiteX1866" fmla="*/ 1281140 w 12192000"/>
              <a:gd name="connsiteY1866" fmla="*/ 0 h 6858000"/>
              <a:gd name="connsiteX1867" fmla="*/ 1297425 w 12192000"/>
              <a:gd name="connsiteY1867" fmla="*/ 0 h 6858000"/>
              <a:gd name="connsiteX1868" fmla="*/ 1275220 w 12192000"/>
              <a:gd name="connsiteY1868" fmla="*/ 11923 h 6858000"/>
              <a:gd name="connsiteX1869" fmla="*/ 1218357 w 12192000"/>
              <a:gd name="connsiteY1869" fmla="*/ 156320 h 6858000"/>
              <a:gd name="connsiteX1870" fmla="*/ 1790081 w 12192000"/>
              <a:gd name="connsiteY1870" fmla="*/ 293148 h 6858000"/>
              <a:gd name="connsiteX1871" fmla="*/ 2333474 w 12192000"/>
              <a:gd name="connsiteY1871" fmla="*/ 0 h 6858000"/>
              <a:gd name="connsiteX1872" fmla="*/ 2350104 w 12192000"/>
              <a:gd name="connsiteY1872" fmla="*/ 0 h 6858000"/>
              <a:gd name="connsiteX1873" fmla="*/ 1801806 w 12192000"/>
              <a:gd name="connsiteY1873" fmla="*/ 295953 h 6858000"/>
              <a:gd name="connsiteX1874" fmla="*/ 2604254 w 12192000"/>
              <a:gd name="connsiteY1874" fmla="*/ 487996 h 6858000"/>
              <a:gd name="connsiteX1875" fmla="*/ 2649811 w 12192000"/>
              <a:gd name="connsiteY1875" fmla="*/ 439917 h 6858000"/>
              <a:gd name="connsiteX1876" fmla="*/ 2519514 w 12192000"/>
              <a:gd name="connsiteY1876" fmla="*/ 0 h 6858000"/>
              <a:gd name="connsiteX1877" fmla="*/ 2549937 w 12192000"/>
              <a:gd name="connsiteY1877" fmla="*/ 0 h 6858000"/>
              <a:gd name="connsiteX1878" fmla="*/ 2673019 w 12192000"/>
              <a:gd name="connsiteY1878" fmla="*/ 415426 h 6858000"/>
              <a:gd name="connsiteX1879" fmla="*/ 2827796 w 12192000"/>
              <a:gd name="connsiteY1879" fmla="*/ 252075 h 6858000"/>
              <a:gd name="connsiteX1880" fmla="*/ 2832978 w 12192000"/>
              <a:gd name="connsiteY1880" fmla="*/ 252075 h 6858000"/>
              <a:gd name="connsiteX1881" fmla="*/ 2832978 w 12192000"/>
              <a:gd name="connsiteY1881" fmla="*/ 257257 h 6858000"/>
              <a:gd name="connsiteX1882" fmla="*/ 2675420 w 12192000"/>
              <a:gd name="connsiteY1882" fmla="*/ 423541 h 6858000"/>
              <a:gd name="connsiteX1883" fmla="*/ 2701408 w 12192000"/>
              <a:gd name="connsiteY1883" fmla="*/ 511247 h 6858000"/>
              <a:gd name="connsiteX1884" fmla="*/ 3292366 w 12192000"/>
              <a:gd name="connsiteY1884" fmla="*/ 652674 h 6858000"/>
              <a:gd name="connsiteX1885" fmla="*/ 3037658 w 12192000"/>
              <a:gd name="connsiteY1885" fmla="*/ 0 h 6858000"/>
              <a:gd name="connsiteX1886" fmla="*/ 3045151 w 12192000"/>
              <a:gd name="connsiteY1886" fmla="*/ 0 h 6858000"/>
              <a:gd name="connsiteX1887" fmla="*/ 3300629 w 12192000"/>
              <a:gd name="connsiteY1887" fmla="*/ 654650 h 6858000"/>
              <a:gd name="connsiteX1888" fmla="*/ 3667514 w 12192000"/>
              <a:gd name="connsiteY1888" fmla="*/ 742451 h 6858000"/>
              <a:gd name="connsiteX1889" fmla="*/ 3670105 w 12192000"/>
              <a:gd name="connsiteY1889" fmla="*/ 746984 h 6858000"/>
              <a:gd name="connsiteX1890" fmla="*/ 3666866 w 12192000"/>
              <a:gd name="connsiteY1890" fmla="*/ 749576 h 6858000"/>
              <a:gd name="connsiteX1891" fmla="*/ 3666219 w 12192000"/>
              <a:gd name="connsiteY1891" fmla="*/ 749576 h 6858000"/>
              <a:gd name="connsiteX1892" fmla="*/ 3303835 w 12192000"/>
              <a:gd name="connsiteY1892" fmla="*/ 662869 h 6858000"/>
              <a:gd name="connsiteX1893" fmla="*/ 3501529 w 12192000"/>
              <a:gd name="connsiteY1893" fmla="*/ 1169451 h 6858000"/>
              <a:gd name="connsiteX1894" fmla="*/ 4367968 w 12192000"/>
              <a:gd name="connsiteY1894" fmla="*/ 1084770 h 6858000"/>
              <a:gd name="connsiteX1895" fmla="*/ 4227496 w 12192000"/>
              <a:gd name="connsiteY1895" fmla="*/ 402535 h 6858000"/>
              <a:gd name="connsiteX1896" fmla="*/ 3824879 w 12192000"/>
              <a:gd name="connsiteY1896" fmla="*/ 0 h 6858000"/>
              <a:gd name="connsiteX1897" fmla="*/ 3835246 w 12192000"/>
              <a:gd name="connsiteY1897" fmla="*/ 0 h 6858000"/>
              <a:gd name="connsiteX1898" fmla="*/ 4229527 w 12192000"/>
              <a:gd name="connsiteY1898" fmla="*/ 394201 h 6858000"/>
              <a:gd name="connsiteX1899" fmla="*/ 4336026 w 12192000"/>
              <a:gd name="connsiteY1899" fmla="*/ 123869 h 6858000"/>
              <a:gd name="connsiteX1900" fmla="*/ 4334578 w 12192000"/>
              <a:gd name="connsiteY1900" fmla="*/ 121916 h 6858000"/>
              <a:gd name="connsiteX1901" fmla="*/ 4155407 w 12192000"/>
              <a:gd name="connsiteY1901" fmla="*/ 92072 h 6858000"/>
              <a:gd name="connsiteX1902" fmla="*/ 4143096 w 12192000"/>
              <a:gd name="connsiteY1902" fmla="*/ 75228 h 6858000"/>
              <a:gd name="connsiteX1903" fmla="*/ 4159944 w 12192000"/>
              <a:gd name="connsiteY1903" fmla="*/ 62919 h 6858000"/>
              <a:gd name="connsiteX1904" fmla="*/ 4309290 w 12192000"/>
              <a:gd name="connsiteY1904" fmla="*/ 87793 h 6858000"/>
              <a:gd name="connsiteX1905" fmla="*/ 4244222 w 12192000"/>
              <a:gd name="connsiteY1905" fmla="*/ 0 h 6858000"/>
              <a:gd name="connsiteX1906" fmla="*/ 4253414 w 12192000"/>
              <a:gd name="connsiteY1906" fmla="*/ 0 h 6858000"/>
              <a:gd name="connsiteX1907" fmla="*/ 4319777 w 12192000"/>
              <a:gd name="connsiteY1907" fmla="*/ 89540 h 6858000"/>
              <a:gd name="connsiteX1908" fmla="*/ 4347719 w 12192000"/>
              <a:gd name="connsiteY1908" fmla="*/ 94191 h 6858000"/>
              <a:gd name="connsiteX1909" fmla="*/ 4384841 w 12192000"/>
              <a:gd name="connsiteY1909" fmla="*/ 0 h 6858000"/>
              <a:gd name="connsiteX1910" fmla="*/ 4392939 w 12192000"/>
              <a:gd name="connsiteY1910" fmla="*/ 0 h 6858000"/>
              <a:gd name="connsiteX1911" fmla="*/ 4355360 w 12192000"/>
              <a:gd name="connsiteY1911" fmla="*/ 95464 h 6858000"/>
              <a:gd name="connsiteX1912" fmla="*/ 5025637 w 12192000"/>
              <a:gd name="connsiteY1912" fmla="*/ 207068 h 6858000"/>
              <a:gd name="connsiteX1913" fmla="*/ 5052533 w 12192000"/>
              <a:gd name="connsiteY1913" fmla="*/ 194735 h 6858000"/>
              <a:gd name="connsiteX1914" fmla="*/ 5014967 w 12192000"/>
              <a:gd name="connsiteY1914" fmla="*/ 0 h 6858000"/>
              <a:gd name="connsiteX1915" fmla="*/ 5022469 w 12192000"/>
              <a:gd name="connsiteY1915" fmla="*/ 0 h 6858000"/>
              <a:gd name="connsiteX1916" fmla="*/ 5059424 w 12192000"/>
              <a:gd name="connsiteY1916" fmla="*/ 191575 h 6858000"/>
              <a:gd name="connsiteX1917" fmla="*/ 5163373 w 12192000"/>
              <a:gd name="connsiteY1917" fmla="*/ 143909 h 6858000"/>
              <a:gd name="connsiteX1918" fmla="*/ 5054083 w 12192000"/>
              <a:gd name="connsiteY1918" fmla="*/ 0 h 6858000"/>
              <a:gd name="connsiteX1919" fmla="*/ 5062826 w 12192000"/>
              <a:gd name="connsiteY1919" fmla="*/ 0 h 6858000"/>
              <a:gd name="connsiteX1920" fmla="*/ 5169825 w 12192000"/>
              <a:gd name="connsiteY1920" fmla="*/ 140951 h 6858000"/>
              <a:gd name="connsiteX1921" fmla="*/ 5464393 w 12192000"/>
              <a:gd name="connsiteY1921" fmla="*/ 5874 h 6858000"/>
              <a:gd name="connsiteX1922" fmla="*/ 5463143 w 12192000"/>
              <a:gd name="connsiteY1922" fmla="*/ 0 h 6858000"/>
              <a:gd name="connsiteX1923" fmla="*/ 5470640 w 12192000"/>
              <a:gd name="connsiteY1923" fmla="*/ 0 h 6858000"/>
              <a:gd name="connsiteX1924" fmla="*/ 5471224 w 12192000"/>
              <a:gd name="connsiteY1924" fmla="*/ 2742 h 6858000"/>
              <a:gd name="connsiteX1925" fmla="*/ 5477204 w 12192000"/>
              <a:gd name="connsiteY1925" fmla="*/ 0 h 6858000"/>
              <a:gd name="connsiteX1926" fmla="*/ 5492969 w 12192000"/>
              <a:gd name="connsiteY1926" fmla="*/ 0 h 6858000"/>
              <a:gd name="connsiteX1927" fmla="*/ 5472624 w 12192000"/>
              <a:gd name="connsiteY1927" fmla="*/ 9324 h 6858000"/>
              <a:gd name="connsiteX1928" fmla="*/ 5532680 w 12192000"/>
              <a:gd name="connsiteY1928" fmla="*/ 291487 h 6858000"/>
              <a:gd name="connsiteX1929" fmla="*/ 5727885 w 12192000"/>
              <a:gd name="connsiteY1929" fmla="*/ 323988 h 6858000"/>
              <a:gd name="connsiteX1930" fmla="*/ 5740195 w 12192000"/>
              <a:gd name="connsiteY1930" fmla="*/ 340830 h 6858000"/>
              <a:gd name="connsiteX1931" fmla="*/ 5725941 w 12192000"/>
              <a:gd name="connsiteY1931" fmla="*/ 353139 h 6858000"/>
              <a:gd name="connsiteX1932" fmla="*/ 5723350 w 12192000"/>
              <a:gd name="connsiteY1932" fmla="*/ 353139 h 6858000"/>
              <a:gd name="connsiteX1933" fmla="*/ 5539279 w 12192000"/>
              <a:gd name="connsiteY1933" fmla="*/ 322492 h 6858000"/>
              <a:gd name="connsiteX1934" fmla="*/ 5594245 w 12192000"/>
              <a:gd name="connsiteY1934" fmla="*/ 580734 h 6858000"/>
              <a:gd name="connsiteX1935" fmla="*/ 5671514 w 12192000"/>
              <a:gd name="connsiteY1935" fmla="*/ 533224 h 6858000"/>
              <a:gd name="connsiteX1936" fmla="*/ 5676698 w 12192000"/>
              <a:gd name="connsiteY1936" fmla="*/ 534519 h 6858000"/>
              <a:gd name="connsiteX1937" fmla="*/ 5675402 w 12192000"/>
              <a:gd name="connsiteY1937" fmla="*/ 539701 h 6858000"/>
              <a:gd name="connsiteX1938" fmla="*/ 5596925 w 12192000"/>
              <a:gd name="connsiteY1938" fmla="*/ 587953 h 6858000"/>
              <a:gd name="connsiteX1939" fmla="*/ 5886540 w 12192000"/>
              <a:gd name="connsiteY1939" fmla="*/ 828920 h 6858000"/>
              <a:gd name="connsiteX1940" fmla="*/ 6025283 w 12192000"/>
              <a:gd name="connsiteY1940" fmla="*/ 504719 h 6858000"/>
              <a:gd name="connsiteX1941" fmla="*/ 6029818 w 12192000"/>
              <a:gd name="connsiteY1941" fmla="*/ 502776 h 6858000"/>
              <a:gd name="connsiteX1942" fmla="*/ 6031762 w 12192000"/>
              <a:gd name="connsiteY1942" fmla="*/ 507310 h 6858000"/>
              <a:gd name="connsiteX1943" fmla="*/ 5892136 w 12192000"/>
              <a:gd name="connsiteY1943" fmla="*/ 833575 h 6858000"/>
              <a:gd name="connsiteX1944" fmla="*/ 6337009 w 12192000"/>
              <a:gd name="connsiteY1944" fmla="*/ 1203729 h 6858000"/>
              <a:gd name="connsiteX1945" fmla="*/ 6592219 w 12192000"/>
              <a:gd name="connsiteY1945" fmla="*/ 1060518 h 6858000"/>
              <a:gd name="connsiteX1946" fmla="*/ 6597403 w 12192000"/>
              <a:gd name="connsiteY1946" fmla="*/ 1061812 h 6858000"/>
              <a:gd name="connsiteX1947" fmla="*/ 6596107 w 12192000"/>
              <a:gd name="connsiteY1947" fmla="*/ 1066994 h 6858000"/>
              <a:gd name="connsiteX1948" fmla="*/ 6343225 w 12192000"/>
              <a:gd name="connsiteY1948" fmla="*/ 1208902 h 6858000"/>
              <a:gd name="connsiteX1949" fmla="*/ 6349218 w 12192000"/>
              <a:gd name="connsiteY1949" fmla="*/ 1213887 h 6858000"/>
              <a:gd name="connsiteX1950" fmla="*/ 6631743 w 12192000"/>
              <a:gd name="connsiteY1950" fmla="*/ 1149262 h 6858000"/>
              <a:gd name="connsiteX1951" fmla="*/ 6649237 w 12192000"/>
              <a:gd name="connsiteY1951" fmla="*/ 1160274 h 6858000"/>
              <a:gd name="connsiteX1952" fmla="*/ 6638222 w 12192000"/>
              <a:gd name="connsiteY1952" fmla="*/ 1177764 h 6858000"/>
              <a:gd name="connsiteX1953" fmla="*/ 6377484 w 12192000"/>
              <a:gd name="connsiteY1953" fmla="*/ 1237407 h 6858000"/>
              <a:gd name="connsiteX1954" fmla="*/ 6997461 w 12192000"/>
              <a:gd name="connsiteY1954" fmla="*/ 1753248 h 6858000"/>
              <a:gd name="connsiteX1955" fmla="*/ 7394112 w 12192000"/>
              <a:gd name="connsiteY1955" fmla="*/ 1310150 h 6858000"/>
              <a:gd name="connsiteX1956" fmla="*/ 7341222 w 12192000"/>
              <a:gd name="connsiteY1956" fmla="*/ 1267805 h 6858000"/>
              <a:gd name="connsiteX1957" fmla="*/ 7340575 w 12192000"/>
              <a:gd name="connsiteY1957" fmla="*/ 1262624 h 6858000"/>
              <a:gd name="connsiteX1958" fmla="*/ 7345758 w 12192000"/>
              <a:gd name="connsiteY1958" fmla="*/ 1261977 h 6858000"/>
              <a:gd name="connsiteX1959" fmla="*/ 7399045 w 12192000"/>
              <a:gd name="connsiteY1959" fmla="*/ 1304638 h 6858000"/>
              <a:gd name="connsiteX1960" fmla="*/ 7505459 w 12192000"/>
              <a:gd name="connsiteY1960" fmla="*/ 1185761 h 6858000"/>
              <a:gd name="connsiteX1961" fmla="*/ 7403424 w 12192000"/>
              <a:gd name="connsiteY1961" fmla="*/ 1109745 h 6858000"/>
              <a:gd name="connsiteX1962" fmla="*/ 7400185 w 12192000"/>
              <a:gd name="connsiteY1962" fmla="*/ 1089015 h 6858000"/>
              <a:gd name="connsiteX1963" fmla="*/ 7420918 w 12192000"/>
              <a:gd name="connsiteY1963" fmla="*/ 1085776 h 6858000"/>
              <a:gd name="connsiteX1964" fmla="*/ 7525330 w 12192000"/>
              <a:gd name="connsiteY1964" fmla="*/ 1163563 h 6858000"/>
              <a:gd name="connsiteX1965" fmla="*/ 7642509 w 12192000"/>
              <a:gd name="connsiteY1965" fmla="*/ 1032662 h 6858000"/>
              <a:gd name="connsiteX1966" fmla="*/ 7647693 w 12192000"/>
              <a:gd name="connsiteY1966" fmla="*/ 1032662 h 6858000"/>
              <a:gd name="connsiteX1967" fmla="*/ 7647693 w 12192000"/>
              <a:gd name="connsiteY1967" fmla="*/ 1037844 h 6858000"/>
              <a:gd name="connsiteX1968" fmla="*/ 7531223 w 12192000"/>
              <a:gd name="connsiteY1968" fmla="*/ 1167954 h 6858000"/>
              <a:gd name="connsiteX1969" fmla="*/ 8127459 w 12192000"/>
              <a:gd name="connsiteY1969" fmla="*/ 1612155 h 6858000"/>
              <a:gd name="connsiteX1970" fmla="*/ 8175105 w 12192000"/>
              <a:gd name="connsiteY1970" fmla="*/ 794271 h 6858000"/>
              <a:gd name="connsiteX1971" fmla="*/ 8178993 w 12192000"/>
              <a:gd name="connsiteY1971" fmla="*/ 791031 h 6858000"/>
              <a:gd name="connsiteX1972" fmla="*/ 8182233 w 12192000"/>
              <a:gd name="connsiteY1972" fmla="*/ 794919 h 6858000"/>
              <a:gd name="connsiteX1973" fmla="*/ 8134707 w 12192000"/>
              <a:gd name="connsiteY1973" fmla="*/ 1610747 h 6858000"/>
              <a:gd name="connsiteX1974" fmla="*/ 8488316 w 12192000"/>
              <a:gd name="connsiteY1974" fmla="*/ 940933 h 6858000"/>
              <a:gd name="connsiteX1975" fmla="*/ 8160119 w 12192000"/>
              <a:gd name="connsiteY1975" fmla="*/ 268297 h 6858000"/>
              <a:gd name="connsiteX1976" fmla="*/ 7332152 w 12192000"/>
              <a:gd name="connsiteY1976" fmla="*/ 411420 h 6858000"/>
              <a:gd name="connsiteX1977" fmla="*/ 7328264 w 12192000"/>
              <a:gd name="connsiteY1977" fmla="*/ 408181 h 6858000"/>
              <a:gd name="connsiteX1978" fmla="*/ 7331504 w 12192000"/>
              <a:gd name="connsiteY1978" fmla="*/ 403647 h 6858000"/>
              <a:gd name="connsiteX1979" fmla="*/ 8156553 w 12192000"/>
              <a:gd name="connsiteY1979" fmla="*/ 260989 h 6858000"/>
              <a:gd name="connsiteX1980" fmla="*/ 8029210 w 12192000"/>
              <a:gd name="connsiteY1980" fmla="*/ 0 h 6858000"/>
              <a:gd name="connsiteX1981" fmla="*/ 8037918 w 12192000"/>
              <a:gd name="connsiteY1981" fmla="*/ 0 h 6858000"/>
              <a:gd name="connsiteX1982" fmla="*/ 8164583 w 12192000"/>
              <a:gd name="connsiteY1982" fmla="*/ 259601 h 6858000"/>
              <a:gd name="connsiteX1983" fmla="*/ 8916658 w 12192000"/>
              <a:gd name="connsiteY1983" fmla="*/ 129559 h 6858000"/>
              <a:gd name="connsiteX1984" fmla="*/ 8931986 w 12192000"/>
              <a:gd name="connsiteY1984" fmla="*/ 100524 h 6858000"/>
              <a:gd name="connsiteX1985" fmla="*/ 8850049 w 12192000"/>
              <a:gd name="connsiteY1985" fmla="*/ 0 h 6858000"/>
              <a:gd name="connsiteX1986" fmla="*/ 8888041 w 12192000"/>
              <a:gd name="connsiteY1986" fmla="*/ 0 h 6858000"/>
              <a:gd name="connsiteX1987" fmla="*/ 8946920 w 12192000"/>
              <a:gd name="connsiteY1987" fmla="*/ 72235 h 6858000"/>
              <a:gd name="connsiteX1988" fmla="*/ 8985054 w 12192000"/>
              <a:gd name="connsiteY1988" fmla="*/ 0 h 6858000"/>
              <a:gd name="connsiteX1989" fmla="*/ 8993584 w 12192000"/>
              <a:gd name="connsiteY1989" fmla="*/ 0 h 6858000"/>
              <a:gd name="connsiteX1990" fmla="*/ 8952096 w 12192000"/>
              <a:gd name="connsiteY1990" fmla="*/ 78587 h 6858000"/>
              <a:gd name="connsiteX1991" fmla="*/ 8984133 w 12192000"/>
              <a:gd name="connsiteY1991" fmla="*/ 117893 h 6858000"/>
              <a:gd name="connsiteX1992" fmla="*/ 9196374 w 12192000"/>
              <a:gd name="connsiteY1992" fmla="*/ 81193 h 6858000"/>
              <a:gd name="connsiteX1993" fmla="*/ 9102536 w 12192000"/>
              <a:gd name="connsiteY1993" fmla="*/ 0 h 6858000"/>
              <a:gd name="connsiteX1994" fmla="*/ 9113809 w 12192000"/>
              <a:gd name="connsiteY1994" fmla="*/ 0 h 6858000"/>
              <a:gd name="connsiteX1995" fmla="*/ 9205769 w 12192000"/>
              <a:gd name="connsiteY1995" fmla="*/ 79568 h 6858000"/>
              <a:gd name="connsiteX1996" fmla="*/ 9665939 w 12192000"/>
              <a:gd name="connsiteY1996" fmla="*/ 0 h 6858000"/>
              <a:gd name="connsiteX1997" fmla="*/ 9692138 w 12192000"/>
              <a:gd name="connsiteY1997" fmla="*/ 0 h 6858000"/>
              <a:gd name="connsiteX1998" fmla="*/ 9689311 w 12192000"/>
              <a:gd name="connsiteY1998" fmla="*/ 3957 h 6858000"/>
              <a:gd name="connsiteX1999" fmla="*/ 9213452 w 12192000"/>
              <a:gd name="connsiteY1999" fmla="*/ 86214 h 6858000"/>
              <a:gd name="connsiteX2000" fmla="*/ 9861788 w 12192000"/>
              <a:gd name="connsiteY2000" fmla="*/ 647182 h 6858000"/>
              <a:gd name="connsiteX2001" fmla="*/ 10031358 w 12192000"/>
              <a:gd name="connsiteY2001" fmla="*/ 0 h 6858000"/>
              <a:gd name="connsiteX2002" fmla="*/ 10038725 w 12192000"/>
              <a:gd name="connsiteY2002" fmla="*/ 0 h 6858000"/>
              <a:gd name="connsiteX2003" fmla="*/ 9867677 w 12192000"/>
              <a:gd name="connsiteY2003" fmla="*/ 652278 h 6858000"/>
              <a:gd name="connsiteX2004" fmla="*/ 9920053 w 12192000"/>
              <a:gd name="connsiteY2004" fmla="*/ 697595 h 6858000"/>
              <a:gd name="connsiteX2005" fmla="*/ 10489394 w 12192000"/>
              <a:gd name="connsiteY2005" fmla="*/ 543573 h 6858000"/>
              <a:gd name="connsiteX2006" fmla="*/ 10168184 w 12192000"/>
              <a:gd name="connsiteY2006" fmla="*/ 0 h 6858000"/>
              <a:gd name="connsiteX2007" fmla="*/ 10176960 w 12192000"/>
              <a:gd name="connsiteY2007" fmla="*/ 0 h 6858000"/>
              <a:gd name="connsiteX2008" fmla="*/ 10496961 w 12192000"/>
              <a:gd name="connsiteY2008" fmla="*/ 541528 h 6858000"/>
              <a:gd name="connsiteX2009" fmla="*/ 10828442 w 12192000"/>
              <a:gd name="connsiteY2009" fmla="*/ 451852 h 6858000"/>
              <a:gd name="connsiteX2010" fmla="*/ 10554942 w 12192000"/>
              <a:gd name="connsiteY2010" fmla="*/ 191170 h 6858000"/>
              <a:gd name="connsiteX2011" fmla="*/ 10554942 w 12192000"/>
              <a:gd name="connsiteY2011" fmla="*/ 185989 h 6858000"/>
              <a:gd name="connsiteX2012" fmla="*/ 10560125 w 12192000"/>
              <a:gd name="connsiteY2012" fmla="*/ 185989 h 6858000"/>
              <a:gd name="connsiteX2013" fmla="*/ 10836715 w 12192000"/>
              <a:gd name="connsiteY2013" fmla="*/ 449614 h 6858000"/>
              <a:gd name="connsiteX2014" fmla="*/ 11274790 w 12192000"/>
              <a:gd name="connsiteY2014" fmla="*/ 331104 h 6858000"/>
              <a:gd name="connsiteX2015" fmla="*/ 11292932 w 12192000"/>
              <a:gd name="connsiteY2015" fmla="*/ 341469 h 6858000"/>
              <a:gd name="connsiteX2016" fmla="*/ 11282565 w 12192000"/>
              <a:gd name="connsiteY2016" fmla="*/ 359607 h 6858000"/>
              <a:gd name="connsiteX2017" fmla="*/ 10861728 w 12192000"/>
              <a:gd name="connsiteY2017" fmla="*/ 473455 h 6858000"/>
              <a:gd name="connsiteX2018" fmla="*/ 11147693 w 12192000"/>
              <a:gd name="connsiteY2018" fmla="*/ 746018 h 6858000"/>
              <a:gd name="connsiteX2019" fmla="*/ 11410406 w 12192000"/>
              <a:gd name="connsiteY2019" fmla="*/ 378378 h 6858000"/>
              <a:gd name="connsiteX2020" fmla="*/ 11326787 w 12192000"/>
              <a:gd name="connsiteY2020" fmla="*/ 24088 h 6858000"/>
              <a:gd name="connsiteX2021" fmla="*/ 11262727 w 12192000"/>
              <a:gd name="connsiteY2021" fmla="*/ 0 h 6858000"/>
              <a:gd name="connsiteX2022" fmla="*/ 11282546 w 12192000"/>
              <a:gd name="connsiteY2022" fmla="*/ 0 h 6858000"/>
              <a:gd name="connsiteX2023" fmla="*/ 11324856 w 12192000"/>
              <a:gd name="connsiteY2023" fmla="*/ 15909 h 6858000"/>
              <a:gd name="connsiteX2024" fmla="*/ 11321101 w 12192000"/>
              <a:gd name="connsiteY2024" fmla="*/ 0 h 6858000"/>
              <a:gd name="connsiteX2025" fmla="*/ 11351140 w 12192000"/>
              <a:gd name="connsiteY2025" fmla="*/ 0 h 6858000"/>
              <a:gd name="connsiteX2026" fmla="*/ 11357820 w 12192000"/>
              <a:gd name="connsiteY2026" fmla="*/ 28304 h 6858000"/>
              <a:gd name="connsiteX2027" fmla="*/ 11596446 w 12192000"/>
              <a:gd name="connsiteY2027" fmla="*/ 118033 h 6858000"/>
              <a:gd name="connsiteX2028" fmla="*/ 11680791 w 12192000"/>
              <a:gd name="connsiteY2028" fmla="*/ 0 h 6858000"/>
              <a:gd name="connsiteX2029" fmla="*/ 11689850 w 12192000"/>
              <a:gd name="connsiteY2029" fmla="*/ 0 h 6858000"/>
              <a:gd name="connsiteX2030" fmla="*/ 11603577 w 12192000"/>
              <a:gd name="connsiteY2030" fmla="*/ 120714 h 6858000"/>
              <a:gd name="connsiteX2031" fmla="*/ 11959276 w 12192000"/>
              <a:gd name="connsiteY2031" fmla="*/ 254463 h 6858000"/>
              <a:gd name="connsiteX2032" fmla="*/ 12190288 w 12192000"/>
              <a:gd name="connsiteY2032" fmla="*/ 0 h 6858000"/>
              <a:gd name="connsiteX2033" fmla="*/ 12192000 w 12192000"/>
              <a:gd name="connsiteY2033" fmla="*/ 0 h 6858000"/>
              <a:gd name="connsiteX2034" fmla="*/ 12192000 w 12192000"/>
              <a:gd name="connsiteY2034" fmla="*/ 8611 h 6858000"/>
              <a:gd name="connsiteX2035" fmla="*/ 11966354 w 12192000"/>
              <a:gd name="connsiteY2035" fmla="*/ 257124 h 6858000"/>
              <a:gd name="connsiteX2036" fmla="*/ 12192000 w 12192000"/>
              <a:gd name="connsiteY2036" fmla="*/ 341970 h 6858000"/>
              <a:gd name="connsiteX2037" fmla="*/ 12192000 w 12192000"/>
              <a:gd name="connsiteY2037" fmla="*/ 349423 h 6858000"/>
              <a:gd name="connsiteX2038" fmla="*/ 11961309 w 12192000"/>
              <a:gd name="connsiteY2038" fmla="*/ 262679 h 6858000"/>
              <a:gd name="connsiteX2039" fmla="*/ 11526230 w 12192000"/>
              <a:gd name="connsiteY2039" fmla="*/ 741845 h 6858000"/>
              <a:gd name="connsiteX2040" fmla="*/ 11567653 w 12192000"/>
              <a:gd name="connsiteY2040" fmla="*/ 917356 h 6858000"/>
              <a:gd name="connsiteX2041" fmla="*/ 11556638 w 12192000"/>
              <a:gd name="connsiteY2041" fmla="*/ 934846 h 6858000"/>
              <a:gd name="connsiteX2042" fmla="*/ 11553399 w 12192000"/>
              <a:gd name="connsiteY2042" fmla="*/ 934846 h 6858000"/>
              <a:gd name="connsiteX2043" fmla="*/ 11539145 w 12192000"/>
              <a:gd name="connsiteY2043" fmla="*/ 923834 h 6858000"/>
              <a:gd name="connsiteX2044" fmla="*/ 11502388 w 12192000"/>
              <a:gd name="connsiteY2044" fmla="*/ 768100 h 6858000"/>
              <a:gd name="connsiteX2045" fmla="*/ 11348583 w 12192000"/>
              <a:gd name="connsiteY2045" fmla="*/ 937492 h 6858000"/>
              <a:gd name="connsiteX2046" fmla="*/ 11601344 w 12192000"/>
              <a:gd name="connsiteY2046" fmla="*/ 1178407 h 6858000"/>
              <a:gd name="connsiteX2047" fmla="*/ 11601344 w 12192000"/>
              <a:gd name="connsiteY2047" fmla="*/ 1183589 h 6858000"/>
              <a:gd name="connsiteX2048" fmla="*/ 11598753 w 12192000"/>
              <a:gd name="connsiteY2048" fmla="*/ 1184885 h 6858000"/>
              <a:gd name="connsiteX2049" fmla="*/ 11596162 w 12192000"/>
              <a:gd name="connsiteY2049" fmla="*/ 1183589 h 6858000"/>
              <a:gd name="connsiteX2050" fmla="*/ 11343655 w 12192000"/>
              <a:gd name="connsiteY2050" fmla="*/ 942916 h 6858000"/>
              <a:gd name="connsiteX2051" fmla="*/ 10974441 w 12192000"/>
              <a:gd name="connsiteY2051" fmla="*/ 1349543 h 6858000"/>
              <a:gd name="connsiteX2052" fmla="*/ 11213237 w 12192000"/>
              <a:gd name="connsiteY2052" fmla="*/ 1753644 h 6858000"/>
              <a:gd name="connsiteX2053" fmla="*/ 11211940 w 12192000"/>
              <a:gd name="connsiteY2053" fmla="*/ 1758828 h 6858000"/>
              <a:gd name="connsiteX2054" fmla="*/ 11209997 w 12192000"/>
              <a:gd name="connsiteY2054" fmla="*/ 1759475 h 6858000"/>
              <a:gd name="connsiteX2055" fmla="*/ 11206757 w 12192000"/>
              <a:gd name="connsiteY2055" fmla="*/ 1757531 h 6858000"/>
              <a:gd name="connsiteX2056" fmla="*/ 10969124 w 12192000"/>
              <a:gd name="connsiteY2056" fmla="*/ 1355399 h 6858000"/>
              <a:gd name="connsiteX2057" fmla="*/ 10755152 w 12192000"/>
              <a:gd name="connsiteY2057" fmla="*/ 1591052 h 6858000"/>
              <a:gd name="connsiteX2058" fmla="*/ 10752560 w 12192000"/>
              <a:gd name="connsiteY2058" fmla="*/ 1592348 h 6858000"/>
              <a:gd name="connsiteX2059" fmla="*/ 10749968 w 12192000"/>
              <a:gd name="connsiteY2059" fmla="*/ 1591700 h 6858000"/>
              <a:gd name="connsiteX2060" fmla="*/ 10749968 w 12192000"/>
              <a:gd name="connsiteY2060" fmla="*/ 1586516 h 6858000"/>
              <a:gd name="connsiteX2061" fmla="*/ 10965443 w 12192000"/>
              <a:gd name="connsiteY2061" fmla="*/ 1349171 h 6858000"/>
              <a:gd name="connsiteX2062" fmla="*/ 10856890 w 12192000"/>
              <a:gd name="connsiteY2062" fmla="*/ 1165470 h 6858000"/>
              <a:gd name="connsiteX2063" fmla="*/ 10537448 w 12192000"/>
              <a:gd name="connsiteY2063" fmla="*/ 1612430 h 6858000"/>
              <a:gd name="connsiteX2064" fmla="*/ 10534856 w 12192000"/>
              <a:gd name="connsiteY2064" fmla="*/ 1613076 h 6858000"/>
              <a:gd name="connsiteX2065" fmla="*/ 10532912 w 12192000"/>
              <a:gd name="connsiteY2065" fmla="*/ 1612430 h 6858000"/>
              <a:gd name="connsiteX2066" fmla="*/ 10532265 w 12192000"/>
              <a:gd name="connsiteY2066" fmla="*/ 1607243 h 6858000"/>
              <a:gd name="connsiteX2067" fmla="*/ 10852846 w 12192000"/>
              <a:gd name="connsiteY2067" fmla="*/ 1158626 h 6858000"/>
              <a:gd name="connsiteX2068" fmla="*/ 10755549 w 12192000"/>
              <a:gd name="connsiteY2068" fmla="*/ 993977 h 6858000"/>
              <a:gd name="connsiteX2069" fmla="*/ 9285653 w 12192000"/>
              <a:gd name="connsiteY2069" fmla="*/ 2081428 h 6858000"/>
              <a:gd name="connsiteX2070" fmla="*/ 9276582 w 12192000"/>
              <a:gd name="connsiteY2070" fmla="*/ 2084020 h 6858000"/>
              <a:gd name="connsiteX2071" fmla="*/ 9264919 w 12192000"/>
              <a:gd name="connsiteY2071" fmla="*/ 2078188 h 6858000"/>
              <a:gd name="connsiteX2072" fmla="*/ 9268158 w 12192000"/>
              <a:gd name="connsiteY2072" fmla="*/ 2057460 h 6858000"/>
              <a:gd name="connsiteX2073" fmla="*/ 10740372 w 12192000"/>
              <a:gd name="connsiteY2073" fmla="*/ 968294 h 6858000"/>
              <a:gd name="connsiteX2074" fmla="*/ 10504988 w 12192000"/>
              <a:gd name="connsiteY2074" fmla="*/ 569962 h 6858000"/>
              <a:gd name="connsiteX2075" fmla="*/ 9947001 w 12192000"/>
              <a:gd name="connsiteY2075" fmla="*/ 720911 h 6858000"/>
              <a:gd name="connsiteX2076" fmla="*/ 10125366 w 12192000"/>
              <a:gd name="connsiteY2076" fmla="*/ 875239 h 6858000"/>
              <a:gd name="connsiteX2077" fmla="*/ 10126014 w 12192000"/>
              <a:gd name="connsiteY2077" fmla="*/ 880421 h 6858000"/>
              <a:gd name="connsiteX2078" fmla="*/ 10123422 w 12192000"/>
              <a:gd name="connsiteY2078" fmla="*/ 881717 h 6858000"/>
              <a:gd name="connsiteX2079" fmla="*/ 10120831 w 12192000"/>
              <a:gd name="connsiteY2079" fmla="*/ 881070 h 6858000"/>
              <a:gd name="connsiteX2080" fmla="*/ 9938413 w 12192000"/>
              <a:gd name="connsiteY2080" fmla="*/ 723235 h 6858000"/>
              <a:gd name="connsiteX2081" fmla="*/ 9842248 w 12192000"/>
              <a:gd name="connsiteY2081" fmla="*/ 749250 h 6858000"/>
              <a:gd name="connsiteX2082" fmla="*/ 9687349 w 12192000"/>
              <a:gd name="connsiteY2082" fmla="*/ 1339938 h 6858000"/>
              <a:gd name="connsiteX2083" fmla="*/ 10522545 w 12192000"/>
              <a:gd name="connsiteY2083" fmla="*/ 1042374 h 6858000"/>
              <a:gd name="connsiteX2084" fmla="*/ 10527082 w 12192000"/>
              <a:gd name="connsiteY2084" fmla="*/ 1044317 h 6858000"/>
              <a:gd name="connsiteX2085" fmla="*/ 10525138 w 12192000"/>
              <a:gd name="connsiteY2085" fmla="*/ 1048852 h 6858000"/>
              <a:gd name="connsiteX2086" fmla="*/ 9685208 w 12192000"/>
              <a:gd name="connsiteY2086" fmla="*/ 1348103 h 6858000"/>
              <a:gd name="connsiteX2087" fmla="*/ 9588883 w 12192000"/>
              <a:gd name="connsiteY2087" fmla="*/ 1715427 h 6858000"/>
              <a:gd name="connsiteX2088" fmla="*/ 9585644 w 12192000"/>
              <a:gd name="connsiteY2088" fmla="*/ 1718017 h 6858000"/>
              <a:gd name="connsiteX2089" fmla="*/ 9584995 w 12192000"/>
              <a:gd name="connsiteY2089" fmla="*/ 1718017 h 6858000"/>
              <a:gd name="connsiteX2090" fmla="*/ 9582404 w 12192000"/>
              <a:gd name="connsiteY2090" fmla="*/ 1713483 h 6858000"/>
              <a:gd name="connsiteX2091" fmla="*/ 9677411 w 12192000"/>
              <a:gd name="connsiteY2091" fmla="*/ 1350880 h 6858000"/>
              <a:gd name="connsiteX2092" fmla="*/ 9120678 w 12192000"/>
              <a:gd name="connsiteY2092" fmla="*/ 1549234 h 6858000"/>
              <a:gd name="connsiteX2093" fmla="*/ 9213426 w 12192000"/>
              <a:gd name="connsiteY2093" fmla="*/ 2416038 h 6858000"/>
              <a:gd name="connsiteX2094" fmla="*/ 9960368 w 12192000"/>
              <a:gd name="connsiteY2094" fmla="*/ 2275564 h 6858000"/>
              <a:gd name="connsiteX2095" fmla="*/ 10543280 w 12192000"/>
              <a:gd name="connsiteY2095" fmla="*/ 1742632 h 6858000"/>
              <a:gd name="connsiteX2096" fmla="*/ 10548464 w 12192000"/>
              <a:gd name="connsiteY2096" fmla="*/ 1742632 h 6858000"/>
              <a:gd name="connsiteX2097" fmla="*/ 10548464 w 12192000"/>
              <a:gd name="connsiteY2097" fmla="*/ 1747815 h 6858000"/>
              <a:gd name="connsiteX2098" fmla="*/ 9969723 w 12192000"/>
              <a:gd name="connsiteY2098" fmla="*/ 2276930 h 6858000"/>
              <a:gd name="connsiteX2099" fmla="*/ 10267184 w 12192000"/>
              <a:gd name="connsiteY2099" fmla="*/ 2383889 h 6858000"/>
              <a:gd name="connsiteX2100" fmla="*/ 10270225 w 12192000"/>
              <a:gd name="connsiteY2100" fmla="*/ 2381830 h 6858000"/>
              <a:gd name="connsiteX2101" fmla="*/ 10302900 w 12192000"/>
              <a:gd name="connsiteY2101" fmla="*/ 2202564 h 6858000"/>
              <a:gd name="connsiteX2102" fmla="*/ 10319746 w 12192000"/>
              <a:gd name="connsiteY2102" fmla="*/ 2190904 h 6858000"/>
              <a:gd name="connsiteX2103" fmla="*/ 10331408 w 12192000"/>
              <a:gd name="connsiteY2103" fmla="*/ 2207748 h 6858000"/>
              <a:gd name="connsiteX2104" fmla="*/ 10303822 w 12192000"/>
              <a:gd name="connsiteY2104" fmla="*/ 2359094 h 6858000"/>
              <a:gd name="connsiteX2105" fmla="*/ 11059678 w 12192000"/>
              <a:gd name="connsiteY2105" fmla="*/ 1847574 h 6858000"/>
              <a:gd name="connsiteX2106" fmla="*/ 11064862 w 12192000"/>
              <a:gd name="connsiteY2106" fmla="*/ 1848869 h 6858000"/>
              <a:gd name="connsiteX2107" fmla="*/ 11063566 w 12192000"/>
              <a:gd name="connsiteY2107" fmla="*/ 1854051 h 6858000"/>
              <a:gd name="connsiteX2108" fmla="*/ 10301928 w 12192000"/>
              <a:gd name="connsiteY2108" fmla="*/ 2369485 h 6858000"/>
              <a:gd name="connsiteX2109" fmla="*/ 10297327 w 12192000"/>
              <a:gd name="connsiteY2109" fmla="*/ 2394727 h 6858000"/>
              <a:gd name="connsiteX2110" fmla="*/ 11037085 w 12192000"/>
              <a:gd name="connsiteY2110" fmla="*/ 2660723 h 6858000"/>
              <a:gd name="connsiteX2111" fmla="*/ 11325000 w 12192000"/>
              <a:gd name="connsiteY2111" fmla="*/ 2461129 h 6858000"/>
              <a:gd name="connsiteX2112" fmla="*/ 11174360 w 12192000"/>
              <a:gd name="connsiteY2112" fmla="*/ 2407267 h 6858000"/>
              <a:gd name="connsiteX2113" fmla="*/ 11172418 w 12192000"/>
              <a:gd name="connsiteY2113" fmla="*/ 2402732 h 6858000"/>
              <a:gd name="connsiteX2114" fmla="*/ 11176953 w 12192000"/>
              <a:gd name="connsiteY2114" fmla="*/ 2400788 h 6858000"/>
              <a:gd name="connsiteX2115" fmla="*/ 11332048 w 12192000"/>
              <a:gd name="connsiteY2115" fmla="*/ 2456245 h 6858000"/>
              <a:gd name="connsiteX2116" fmla="*/ 11853390 w 12192000"/>
              <a:gd name="connsiteY2116" fmla="*/ 2094832 h 6858000"/>
              <a:gd name="connsiteX2117" fmla="*/ 11726607 w 12192000"/>
              <a:gd name="connsiteY2117" fmla="*/ 1854375 h 6858000"/>
              <a:gd name="connsiteX2118" fmla="*/ 11601993 w 12192000"/>
              <a:gd name="connsiteY2118" fmla="*/ 2133899 h 6858000"/>
              <a:gd name="connsiteX2119" fmla="*/ 11598753 w 12192000"/>
              <a:gd name="connsiteY2119" fmla="*/ 2135843 h 6858000"/>
              <a:gd name="connsiteX2120" fmla="*/ 11597458 w 12192000"/>
              <a:gd name="connsiteY2120" fmla="*/ 2135843 h 6858000"/>
              <a:gd name="connsiteX2121" fmla="*/ 11595514 w 12192000"/>
              <a:gd name="connsiteY2121" fmla="*/ 2131308 h 6858000"/>
              <a:gd name="connsiteX2122" fmla="*/ 11722472 w 12192000"/>
              <a:gd name="connsiteY2122" fmla="*/ 1846530 h 6858000"/>
              <a:gd name="connsiteX2123" fmla="*/ 11700479 w 12192000"/>
              <a:gd name="connsiteY2123" fmla="*/ 1804821 h 6858000"/>
              <a:gd name="connsiteX2124" fmla="*/ 11706310 w 12192000"/>
              <a:gd name="connsiteY2124" fmla="*/ 1785389 h 6858000"/>
              <a:gd name="connsiteX2125" fmla="*/ 11717487 w 12192000"/>
              <a:gd name="connsiteY2125" fmla="*/ 1784172 h 6858000"/>
              <a:gd name="connsiteX2126" fmla="*/ 11725748 w 12192000"/>
              <a:gd name="connsiteY2126" fmla="*/ 1791216 h 6858000"/>
              <a:gd name="connsiteX2127" fmla="*/ 11737334 w 12192000"/>
              <a:gd name="connsiteY2127" fmla="*/ 1813191 h 6858000"/>
              <a:gd name="connsiteX2128" fmla="*/ 12079147 w 12192000"/>
              <a:gd name="connsiteY2128" fmla="*/ 1046476 h 6858000"/>
              <a:gd name="connsiteX2129" fmla="*/ 12076365 w 12192000"/>
              <a:gd name="connsiteY2129" fmla="*/ 1043906 h 6858000"/>
              <a:gd name="connsiteX2130" fmla="*/ 11463337 w 12192000"/>
              <a:gd name="connsiteY2130" fmla="*/ 1372097 h 6858000"/>
              <a:gd name="connsiteX2131" fmla="*/ 11461394 w 12192000"/>
              <a:gd name="connsiteY2131" fmla="*/ 1372745 h 6858000"/>
              <a:gd name="connsiteX2132" fmla="*/ 11458153 w 12192000"/>
              <a:gd name="connsiteY2132" fmla="*/ 1370801 h 6858000"/>
              <a:gd name="connsiteX2133" fmla="*/ 11459448 w 12192000"/>
              <a:gd name="connsiteY2133" fmla="*/ 1365618 h 6858000"/>
              <a:gd name="connsiteX2134" fmla="*/ 12070498 w 12192000"/>
              <a:gd name="connsiteY2134" fmla="*/ 1038489 h 6858000"/>
              <a:gd name="connsiteX2135" fmla="*/ 11806739 w 12192000"/>
              <a:gd name="connsiteY2135" fmla="*/ 794921 h 6858000"/>
              <a:gd name="connsiteX2136" fmla="*/ 11806090 w 12192000"/>
              <a:gd name="connsiteY2136" fmla="*/ 774192 h 6858000"/>
              <a:gd name="connsiteX2137" fmla="*/ 11816214 w 12192000"/>
              <a:gd name="connsiteY2137" fmla="*/ 769495 h 6858000"/>
              <a:gd name="connsiteX2138" fmla="*/ 11826824 w 12192000"/>
              <a:gd name="connsiteY2138" fmla="*/ 773544 h 6858000"/>
              <a:gd name="connsiteX2139" fmla="*/ 12091756 w 12192000"/>
              <a:gd name="connsiteY2139" fmla="*/ 1018193 h 6858000"/>
              <a:gd name="connsiteX2140" fmla="*/ 12192000 w 12192000"/>
              <a:gd name="connsiteY2140" fmla="*/ 793337 h 6858000"/>
              <a:gd name="connsiteX2141" fmla="*/ 12192000 w 12192000"/>
              <a:gd name="connsiteY2141" fmla="*/ 810461 h 6858000"/>
              <a:gd name="connsiteX2142" fmla="*/ 12097163 w 12192000"/>
              <a:gd name="connsiteY2142" fmla="*/ 1023188 h 6858000"/>
              <a:gd name="connsiteX2143" fmla="*/ 12097866 w 12192000"/>
              <a:gd name="connsiteY2143" fmla="*/ 1023837 h 6858000"/>
              <a:gd name="connsiteX2144" fmla="*/ 12192000 w 12192000"/>
              <a:gd name="connsiteY2144" fmla="*/ 973442 h 6858000"/>
              <a:gd name="connsiteX2145" fmla="*/ 12192000 w 12192000"/>
              <a:gd name="connsiteY2145" fmla="*/ 982001 h 6858000"/>
              <a:gd name="connsiteX2146" fmla="*/ 12103734 w 12192000"/>
              <a:gd name="connsiteY2146" fmla="*/ 1029255 h 6858000"/>
              <a:gd name="connsiteX2147" fmla="*/ 12192000 w 12192000"/>
              <a:gd name="connsiteY2147" fmla="*/ 1110764 h 6858000"/>
              <a:gd name="connsiteX2148" fmla="*/ 12192000 w 12192000"/>
              <a:gd name="connsiteY2148" fmla="*/ 1150689 h 6858000"/>
              <a:gd name="connsiteX2149" fmla="*/ 12084555 w 12192000"/>
              <a:gd name="connsiteY2149" fmla="*/ 1051469 h 6858000"/>
              <a:gd name="connsiteX2150" fmla="*/ 11741471 w 12192000"/>
              <a:gd name="connsiteY2150" fmla="*/ 1821036 h 6858000"/>
              <a:gd name="connsiteX2151" fmla="*/ 11877148 w 12192000"/>
              <a:gd name="connsiteY2151" fmla="*/ 2078363 h 6858000"/>
              <a:gd name="connsiteX2152" fmla="*/ 12192000 w 12192000"/>
              <a:gd name="connsiteY2152" fmla="*/ 1860094 h 6858000"/>
              <a:gd name="connsiteX2153" fmla="*/ 12192000 w 12192000"/>
              <a:gd name="connsiteY2153" fmla="*/ 1869065 h 6858000"/>
              <a:gd name="connsiteX2154" fmla="*/ 11880601 w 12192000"/>
              <a:gd name="connsiteY2154" fmla="*/ 2084912 h 6858000"/>
              <a:gd name="connsiteX2155" fmla="*/ 12192000 w 12192000"/>
              <a:gd name="connsiteY2155" fmla="*/ 2675498 h 6858000"/>
              <a:gd name="connsiteX2156" fmla="*/ 12192000 w 12192000"/>
              <a:gd name="connsiteY2156" fmla="*/ 2737024 h 6858000"/>
              <a:gd name="connsiteX2157" fmla="*/ 11856841 w 12192000"/>
              <a:gd name="connsiteY2157" fmla="*/ 2101380 h 6858000"/>
              <a:gd name="connsiteX2158" fmla="*/ 11340512 w 12192000"/>
              <a:gd name="connsiteY2158" fmla="*/ 2459271 h 6858000"/>
              <a:gd name="connsiteX2159" fmla="*/ 12192000 w 12192000"/>
              <a:gd name="connsiteY2159" fmla="*/ 2763714 h 6858000"/>
              <a:gd name="connsiteX2160" fmla="*/ 12192000 w 12192000"/>
              <a:gd name="connsiteY2160" fmla="*/ 2771119 h 6858000"/>
              <a:gd name="connsiteX2161" fmla="*/ 11333465 w 12192000"/>
              <a:gd name="connsiteY2161" fmla="*/ 2464157 h 6858000"/>
              <a:gd name="connsiteX2162" fmla="*/ 11045509 w 12192000"/>
              <a:gd name="connsiteY2162" fmla="*/ 2663751 h 6858000"/>
              <a:gd name="connsiteX2163" fmla="*/ 11795076 w 12192000"/>
              <a:gd name="connsiteY2163" fmla="*/ 2933258 h 6858000"/>
              <a:gd name="connsiteX2164" fmla="*/ 11797019 w 12192000"/>
              <a:gd name="connsiteY2164" fmla="*/ 2937793 h 6858000"/>
              <a:gd name="connsiteX2165" fmla="*/ 11793132 w 12192000"/>
              <a:gd name="connsiteY2165" fmla="*/ 2940384 h 6858000"/>
              <a:gd name="connsiteX2166" fmla="*/ 11791836 w 12192000"/>
              <a:gd name="connsiteY2166" fmla="*/ 2940384 h 6858000"/>
              <a:gd name="connsiteX2167" fmla="*/ 11037816 w 12192000"/>
              <a:gd name="connsiteY2167" fmla="*/ 2669084 h 6858000"/>
              <a:gd name="connsiteX2168" fmla="*/ 10414942 w 12192000"/>
              <a:gd name="connsiteY2168" fmla="*/ 3100812 h 6858000"/>
              <a:gd name="connsiteX2169" fmla="*/ 11071990 w 12192000"/>
              <a:gd name="connsiteY2169" fmla="*/ 2985081 h 6858000"/>
              <a:gd name="connsiteX2170" fmla="*/ 11076525 w 12192000"/>
              <a:gd name="connsiteY2170" fmla="*/ 2988320 h 6858000"/>
              <a:gd name="connsiteX2171" fmla="*/ 11073285 w 12192000"/>
              <a:gd name="connsiteY2171" fmla="*/ 2992856 h 6858000"/>
              <a:gd name="connsiteX2172" fmla="*/ 10399511 w 12192000"/>
              <a:gd name="connsiteY2172" fmla="*/ 3111507 h 6858000"/>
              <a:gd name="connsiteX2173" fmla="*/ 10248798 w 12192000"/>
              <a:gd name="connsiteY2173" fmla="*/ 3215974 h 6858000"/>
              <a:gd name="connsiteX2174" fmla="*/ 10396614 w 12192000"/>
              <a:gd name="connsiteY2174" fmla="*/ 3510379 h 6858000"/>
              <a:gd name="connsiteX2175" fmla="*/ 10842623 w 12192000"/>
              <a:gd name="connsiteY2175" fmla="*/ 3423638 h 6858000"/>
              <a:gd name="connsiteX2176" fmla="*/ 10847159 w 12192000"/>
              <a:gd name="connsiteY2176" fmla="*/ 3426229 h 6858000"/>
              <a:gd name="connsiteX2177" fmla="*/ 10844567 w 12192000"/>
              <a:gd name="connsiteY2177" fmla="*/ 3430763 h 6858000"/>
              <a:gd name="connsiteX2178" fmla="*/ 10400140 w 12192000"/>
              <a:gd name="connsiteY2178" fmla="*/ 3517403 h 6858000"/>
              <a:gd name="connsiteX2179" fmla="*/ 10633063 w 12192000"/>
              <a:gd name="connsiteY2179" fmla="*/ 3981313 h 6858000"/>
              <a:gd name="connsiteX2180" fmla="*/ 11408236 w 12192000"/>
              <a:gd name="connsiteY2180" fmla="*/ 3834275 h 6858000"/>
              <a:gd name="connsiteX2181" fmla="*/ 11409834 w 12192000"/>
              <a:gd name="connsiteY2181" fmla="*/ 3831224 h 6858000"/>
              <a:gd name="connsiteX2182" fmla="*/ 10787549 w 12192000"/>
              <a:gd name="connsiteY2182" fmla="*/ 3071238 h 6858000"/>
              <a:gd name="connsiteX2183" fmla="*/ 10789493 w 12192000"/>
              <a:gd name="connsiteY2183" fmla="*/ 3050509 h 6858000"/>
              <a:gd name="connsiteX2184" fmla="*/ 10800345 w 12192000"/>
              <a:gd name="connsiteY2184" fmla="*/ 3047352 h 6858000"/>
              <a:gd name="connsiteX2185" fmla="*/ 10810226 w 12192000"/>
              <a:gd name="connsiteY2185" fmla="*/ 3052453 h 6858000"/>
              <a:gd name="connsiteX2186" fmla="*/ 11424683 w 12192000"/>
              <a:gd name="connsiteY2186" fmla="*/ 3802878 h 6858000"/>
              <a:gd name="connsiteX2187" fmla="*/ 11515823 w 12192000"/>
              <a:gd name="connsiteY2187" fmla="*/ 3628901 h 6858000"/>
              <a:gd name="connsiteX2188" fmla="*/ 11464669 w 12192000"/>
              <a:gd name="connsiteY2188" fmla="*/ 3584608 h 6858000"/>
              <a:gd name="connsiteX2189" fmla="*/ 11418630 w 12192000"/>
              <a:gd name="connsiteY2189" fmla="*/ 3628987 h 6858000"/>
              <a:gd name="connsiteX2190" fmla="*/ 11416038 w 12192000"/>
              <a:gd name="connsiteY2190" fmla="*/ 3630283 h 6858000"/>
              <a:gd name="connsiteX2191" fmla="*/ 11413446 w 12192000"/>
              <a:gd name="connsiteY2191" fmla="*/ 3628987 h 6858000"/>
              <a:gd name="connsiteX2192" fmla="*/ 11413446 w 12192000"/>
              <a:gd name="connsiteY2192" fmla="*/ 3623805 h 6858000"/>
              <a:gd name="connsiteX2193" fmla="*/ 11459108 w 12192000"/>
              <a:gd name="connsiteY2193" fmla="*/ 3579792 h 6858000"/>
              <a:gd name="connsiteX2194" fmla="*/ 11070045 w 12192000"/>
              <a:gd name="connsiteY2194" fmla="*/ 3242904 h 6858000"/>
              <a:gd name="connsiteX2195" fmla="*/ 11069397 w 12192000"/>
              <a:gd name="connsiteY2195" fmla="*/ 3237721 h 6858000"/>
              <a:gd name="connsiteX2196" fmla="*/ 11074581 w 12192000"/>
              <a:gd name="connsiteY2196" fmla="*/ 3237073 h 6858000"/>
              <a:gd name="connsiteX2197" fmla="*/ 11464439 w 12192000"/>
              <a:gd name="connsiteY2197" fmla="*/ 3574650 h 6858000"/>
              <a:gd name="connsiteX2198" fmla="*/ 11625648 w 12192000"/>
              <a:gd name="connsiteY2198" fmla="*/ 3419259 h 6858000"/>
              <a:gd name="connsiteX2199" fmla="*/ 11709549 w 12192000"/>
              <a:gd name="connsiteY2199" fmla="*/ 3259098 h 6858000"/>
              <a:gd name="connsiteX2200" fmla="*/ 11714733 w 12192000"/>
              <a:gd name="connsiteY2200" fmla="*/ 3257803 h 6858000"/>
              <a:gd name="connsiteX2201" fmla="*/ 11716029 w 12192000"/>
              <a:gd name="connsiteY2201" fmla="*/ 3262984 h 6858000"/>
              <a:gd name="connsiteX2202" fmla="*/ 11642814 w 12192000"/>
              <a:gd name="connsiteY2202" fmla="*/ 3402712 h 6858000"/>
              <a:gd name="connsiteX2203" fmla="*/ 12192000 w 12192000"/>
              <a:gd name="connsiteY2203" fmla="*/ 2873336 h 6858000"/>
              <a:gd name="connsiteX2204" fmla="*/ 12192000 w 12192000"/>
              <a:gd name="connsiteY2204" fmla="*/ 2883515 h 6858000"/>
              <a:gd name="connsiteX2205" fmla="*/ 11632037 w 12192000"/>
              <a:gd name="connsiteY2205" fmla="*/ 3423277 h 6858000"/>
              <a:gd name="connsiteX2206" fmla="*/ 11525167 w 12192000"/>
              <a:gd name="connsiteY2206" fmla="*/ 3627234 h 6858000"/>
              <a:gd name="connsiteX2207" fmla="*/ 11700293 w 12192000"/>
              <a:gd name="connsiteY2207" fmla="*/ 3778875 h 6858000"/>
              <a:gd name="connsiteX2208" fmla="*/ 12032866 w 12192000"/>
              <a:gd name="connsiteY2208" fmla="*/ 3715791 h 6858000"/>
              <a:gd name="connsiteX2209" fmla="*/ 12037401 w 12192000"/>
              <a:gd name="connsiteY2209" fmla="*/ 3718383 h 6858000"/>
              <a:gd name="connsiteX2210" fmla="*/ 12034810 w 12192000"/>
              <a:gd name="connsiteY2210" fmla="*/ 3722917 h 6858000"/>
              <a:gd name="connsiteX2211" fmla="*/ 11707351 w 12192000"/>
              <a:gd name="connsiteY2211" fmla="*/ 3784987 h 6858000"/>
              <a:gd name="connsiteX2212" fmla="*/ 12172818 w 12192000"/>
              <a:gd name="connsiteY2212" fmla="*/ 4188033 h 6858000"/>
              <a:gd name="connsiteX2213" fmla="*/ 12173465 w 12192000"/>
              <a:gd name="connsiteY2213" fmla="*/ 4193215 h 6858000"/>
              <a:gd name="connsiteX2214" fmla="*/ 12170874 w 12192000"/>
              <a:gd name="connsiteY2214" fmla="*/ 4194510 h 6858000"/>
              <a:gd name="connsiteX2215" fmla="*/ 12168282 w 12192000"/>
              <a:gd name="connsiteY2215" fmla="*/ 4193863 h 6858000"/>
              <a:gd name="connsiteX2216" fmla="*/ 11698106 w 12192000"/>
              <a:gd name="connsiteY2216" fmla="*/ 3786740 h 6858000"/>
              <a:gd name="connsiteX2217" fmla="*/ 11449980 w 12192000"/>
              <a:gd name="connsiteY2217" fmla="*/ 3833773 h 6858000"/>
              <a:gd name="connsiteX2218" fmla="*/ 11924157 w 12192000"/>
              <a:gd name="connsiteY2218" fmla="*/ 4412876 h 6858000"/>
              <a:gd name="connsiteX2219" fmla="*/ 12055542 w 12192000"/>
              <a:gd name="connsiteY2219" fmla="*/ 4364879 h 6858000"/>
              <a:gd name="connsiteX2220" fmla="*/ 12060078 w 12192000"/>
              <a:gd name="connsiteY2220" fmla="*/ 4366823 h 6858000"/>
              <a:gd name="connsiteX2221" fmla="*/ 12058134 w 12192000"/>
              <a:gd name="connsiteY2221" fmla="*/ 4371357 h 6858000"/>
              <a:gd name="connsiteX2222" fmla="*/ 11928851 w 12192000"/>
              <a:gd name="connsiteY2222" fmla="*/ 4418607 h 6858000"/>
              <a:gd name="connsiteX2223" fmla="*/ 11965481 w 12192000"/>
              <a:gd name="connsiteY2223" fmla="*/ 4463344 h 6858000"/>
              <a:gd name="connsiteX2224" fmla="*/ 11963537 w 12192000"/>
              <a:gd name="connsiteY2224" fmla="*/ 4484074 h 6858000"/>
              <a:gd name="connsiteX2225" fmla="*/ 11953818 w 12192000"/>
              <a:gd name="connsiteY2225" fmla="*/ 4487313 h 6858000"/>
              <a:gd name="connsiteX2226" fmla="*/ 11942804 w 12192000"/>
              <a:gd name="connsiteY2226" fmla="*/ 4482130 h 6858000"/>
              <a:gd name="connsiteX2227" fmla="*/ 11899556 w 12192000"/>
              <a:gd name="connsiteY2227" fmla="*/ 4429314 h 6858000"/>
              <a:gd name="connsiteX2228" fmla="*/ 11501733 w 12192000"/>
              <a:gd name="connsiteY2228" fmla="*/ 4574709 h 6858000"/>
              <a:gd name="connsiteX2229" fmla="*/ 11510556 w 12192000"/>
              <a:gd name="connsiteY2229" fmla="*/ 4646334 h 6858000"/>
              <a:gd name="connsiteX2230" fmla="*/ 12192000 w 12192000"/>
              <a:gd name="connsiteY2230" fmla="*/ 4465620 h 6858000"/>
              <a:gd name="connsiteX2231" fmla="*/ 12192000 w 12192000"/>
              <a:gd name="connsiteY2231" fmla="*/ 4496186 h 6858000"/>
              <a:gd name="connsiteX2232" fmla="*/ 11514200 w 12192000"/>
              <a:gd name="connsiteY2232" fmla="*/ 4675932 h 6858000"/>
              <a:gd name="connsiteX2233" fmla="*/ 11586892 w 12192000"/>
              <a:gd name="connsiteY2233" fmla="*/ 5266107 h 6858000"/>
              <a:gd name="connsiteX2234" fmla="*/ 12148062 w 12192000"/>
              <a:gd name="connsiteY2234" fmla="*/ 5043406 h 6858000"/>
              <a:gd name="connsiteX2235" fmla="*/ 12192000 w 12192000"/>
              <a:gd name="connsiteY2235" fmla="*/ 4915405 h 6858000"/>
              <a:gd name="connsiteX2236" fmla="*/ 12192000 w 12192000"/>
              <a:gd name="connsiteY2236" fmla="*/ 4936222 h 6858000"/>
              <a:gd name="connsiteX2237" fmla="*/ 12156334 w 12192000"/>
              <a:gd name="connsiteY2237" fmla="*/ 5040123 h 6858000"/>
              <a:gd name="connsiteX2238" fmla="*/ 12192000 w 12192000"/>
              <a:gd name="connsiteY2238" fmla="*/ 5025969 h 6858000"/>
              <a:gd name="connsiteX2239" fmla="*/ 12192000 w 12192000"/>
              <a:gd name="connsiteY2239" fmla="*/ 5033476 h 6858000"/>
              <a:gd name="connsiteX2240" fmla="*/ 12153352 w 12192000"/>
              <a:gd name="connsiteY2240" fmla="*/ 5048813 h 6858000"/>
              <a:gd name="connsiteX2241" fmla="*/ 12005375 w 12192000"/>
              <a:gd name="connsiteY2241" fmla="*/ 5479900 h 6858000"/>
              <a:gd name="connsiteX2242" fmla="*/ 12192000 w 12192000"/>
              <a:gd name="connsiteY2242" fmla="*/ 5534289 h 6858000"/>
              <a:gd name="connsiteX2243" fmla="*/ 12192000 w 12192000"/>
              <a:gd name="connsiteY2243" fmla="*/ 5541982 h 6858000"/>
              <a:gd name="connsiteX2244" fmla="*/ 12002974 w 12192000"/>
              <a:gd name="connsiteY2244" fmla="*/ 5486892 h 6858000"/>
              <a:gd name="connsiteX2245" fmla="*/ 11945394 w 12192000"/>
              <a:gd name="connsiteY2245" fmla="*/ 5654634 h 6858000"/>
              <a:gd name="connsiteX2246" fmla="*/ 11942154 w 12192000"/>
              <a:gd name="connsiteY2246" fmla="*/ 5657224 h 6858000"/>
              <a:gd name="connsiteX2247" fmla="*/ 11940859 w 12192000"/>
              <a:gd name="connsiteY2247" fmla="*/ 5657224 h 6858000"/>
              <a:gd name="connsiteX2248" fmla="*/ 11938915 w 12192000"/>
              <a:gd name="connsiteY2248" fmla="*/ 5652690 h 6858000"/>
              <a:gd name="connsiteX2249" fmla="*/ 11996478 w 12192000"/>
              <a:gd name="connsiteY2249" fmla="*/ 5484998 h 6858000"/>
              <a:gd name="connsiteX2250" fmla="*/ 11720563 w 12192000"/>
              <a:gd name="connsiteY2250" fmla="*/ 5404586 h 6858000"/>
              <a:gd name="connsiteX2251" fmla="*/ 11717972 w 12192000"/>
              <a:gd name="connsiteY2251" fmla="*/ 5400052 h 6858000"/>
              <a:gd name="connsiteX2252" fmla="*/ 11722508 w 12192000"/>
              <a:gd name="connsiteY2252" fmla="*/ 5397461 h 6858000"/>
              <a:gd name="connsiteX2253" fmla="*/ 11998878 w 12192000"/>
              <a:gd name="connsiteY2253" fmla="*/ 5478006 h 6858000"/>
              <a:gd name="connsiteX2254" fmla="*/ 12145078 w 12192000"/>
              <a:gd name="connsiteY2254" fmla="*/ 5052096 h 6858000"/>
              <a:gd name="connsiteX2255" fmla="*/ 11587774 w 12192000"/>
              <a:gd name="connsiteY2255" fmla="*/ 5273264 h 6858000"/>
              <a:gd name="connsiteX2256" fmla="*/ 11636982 w 12192000"/>
              <a:gd name="connsiteY2256" fmla="*/ 5672772 h 6858000"/>
              <a:gd name="connsiteX2257" fmla="*/ 11624023 w 12192000"/>
              <a:gd name="connsiteY2257" fmla="*/ 5688966 h 6858000"/>
              <a:gd name="connsiteX2258" fmla="*/ 11622080 w 12192000"/>
              <a:gd name="connsiteY2258" fmla="*/ 5688966 h 6858000"/>
              <a:gd name="connsiteX2259" fmla="*/ 11607825 w 12192000"/>
              <a:gd name="connsiteY2259" fmla="*/ 5676011 h 6858000"/>
              <a:gd name="connsiteX2260" fmla="*/ 11559596 w 12192000"/>
              <a:gd name="connsiteY2260" fmla="*/ 5284446 h 6858000"/>
              <a:gd name="connsiteX2261" fmla="*/ 11332581 w 12192000"/>
              <a:gd name="connsiteY2261" fmla="*/ 5374538 h 6858000"/>
              <a:gd name="connsiteX2262" fmla="*/ 11351246 w 12192000"/>
              <a:gd name="connsiteY2262" fmla="*/ 5411712 h 6858000"/>
              <a:gd name="connsiteX2263" fmla="*/ 11349301 w 12192000"/>
              <a:gd name="connsiteY2263" fmla="*/ 5416894 h 6858000"/>
              <a:gd name="connsiteX2264" fmla="*/ 11347359 w 12192000"/>
              <a:gd name="connsiteY2264" fmla="*/ 5416894 h 6858000"/>
              <a:gd name="connsiteX2265" fmla="*/ 11344118 w 12192000"/>
              <a:gd name="connsiteY2265" fmla="*/ 5414951 h 6858000"/>
              <a:gd name="connsiteX2266" fmla="*/ 11325281 w 12192000"/>
              <a:gd name="connsiteY2266" fmla="*/ 5377435 h 6858000"/>
              <a:gd name="connsiteX2267" fmla="*/ 11016914 w 12192000"/>
              <a:gd name="connsiteY2267" fmla="*/ 5499811 h 6858000"/>
              <a:gd name="connsiteX2268" fmla="*/ 11015618 w 12192000"/>
              <a:gd name="connsiteY2268" fmla="*/ 5500458 h 6858000"/>
              <a:gd name="connsiteX2269" fmla="*/ 11012379 w 12192000"/>
              <a:gd name="connsiteY2269" fmla="*/ 5497867 h 6858000"/>
              <a:gd name="connsiteX2270" fmla="*/ 11014323 w 12192000"/>
              <a:gd name="connsiteY2270" fmla="*/ 5493333 h 6858000"/>
              <a:gd name="connsiteX2271" fmla="*/ 11322139 w 12192000"/>
              <a:gd name="connsiteY2271" fmla="*/ 5371176 h 6858000"/>
              <a:gd name="connsiteX2272" fmla="*/ 11154386 w 12192000"/>
              <a:gd name="connsiteY2272" fmla="*/ 5037062 h 6858000"/>
              <a:gd name="connsiteX2273" fmla="*/ 10515904 w 12192000"/>
              <a:gd name="connsiteY2273" fmla="*/ 5728181 h 6858000"/>
              <a:gd name="connsiteX2274" fmla="*/ 11284514 w 12192000"/>
              <a:gd name="connsiteY2274" fmla="*/ 6070694 h 6858000"/>
              <a:gd name="connsiteX2275" fmla="*/ 11542535 w 12192000"/>
              <a:gd name="connsiteY2275" fmla="*/ 5934707 h 6858000"/>
              <a:gd name="connsiteX2276" fmla="*/ 11300707 w 12192000"/>
              <a:gd name="connsiteY2276" fmla="*/ 5585966 h 6858000"/>
              <a:gd name="connsiteX2277" fmla="*/ 11301356 w 12192000"/>
              <a:gd name="connsiteY2277" fmla="*/ 5580785 h 6858000"/>
              <a:gd name="connsiteX2278" fmla="*/ 11306538 w 12192000"/>
              <a:gd name="connsiteY2278" fmla="*/ 5581432 h 6858000"/>
              <a:gd name="connsiteX2279" fmla="*/ 11549109 w 12192000"/>
              <a:gd name="connsiteY2279" fmla="*/ 5931243 h 6858000"/>
              <a:gd name="connsiteX2280" fmla="*/ 12192000 w 12192000"/>
              <a:gd name="connsiteY2280" fmla="*/ 5592413 h 6858000"/>
              <a:gd name="connsiteX2281" fmla="*/ 12192000 w 12192000"/>
              <a:gd name="connsiteY2281" fmla="*/ 5624849 h 6858000"/>
              <a:gd name="connsiteX2282" fmla="*/ 11565580 w 12192000"/>
              <a:gd name="connsiteY2282" fmla="*/ 5954996 h 6858000"/>
              <a:gd name="connsiteX2283" fmla="*/ 11923700 w 12192000"/>
              <a:gd name="connsiteY2283" fmla="*/ 6471437 h 6858000"/>
              <a:gd name="connsiteX2284" fmla="*/ 12192000 w 12192000"/>
              <a:gd name="connsiteY2284" fmla="*/ 5721388 h 6858000"/>
              <a:gd name="connsiteX2285" fmla="*/ 12192000 w 12192000"/>
              <a:gd name="connsiteY2285" fmla="*/ 5742090 h 6858000"/>
              <a:gd name="connsiteX2286" fmla="*/ 11928585 w 12192000"/>
              <a:gd name="connsiteY2286" fmla="*/ 6478483 h 6858000"/>
              <a:gd name="connsiteX2287" fmla="*/ 12128649 w 12192000"/>
              <a:gd name="connsiteY2287" fmla="*/ 6766995 h 6858000"/>
              <a:gd name="connsiteX2288" fmla="*/ 12192000 w 12192000"/>
              <a:gd name="connsiteY2288" fmla="*/ 6590884 h 6858000"/>
              <a:gd name="connsiteX2289" fmla="*/ 12192000 w 12192000"/>
              <a:gd name="connsiteY2289" fmla="*/ 6611486 h 6858000"/>
              <a:gd name="connsiteX2290" fmla="*/ 12133529 w 12192000"/>
              <a:gd name="connsiteY2290" fmla="*/ 6774032 h 6858000"/>
              <a:gd name="connsiteX2291" fmla="*/ 12191755 w 12192000"/>
              <a:gd name="connsiteY2291" fmla="*/ 6858000 h 6858000"/>
              <a:gd name="connsiteX2292" fmla="*/ 12182780 w 12192000"/>
              <a:gd name="connsiteY2292" fmla="*/ 6858000 h 6858000"/>
              <a:gd name="connsiteX2293" fmla="*/ 12130463 w 12192000"/>
              <a:gd name="connsiteY2293" fmla="*/ 6782554 h 6858000"/>
              <a:gd name="connsiteX2294" fmla="*/ 12103323 w 12192000"/>
              <a:gd name="connsiteY2294" fmla="*/ 6858000 h 6858000"/>
              <a:gd name="connsiteX2295" fmla="*/ 12095913 w 12192000"/>
              <a:gd name="connsiteY2295" fmla="*/ 6858000 h 6858000"/>
              <a:gd name="connsiteX2296" fmla="*/ 12125584 w 12192000"/>
              <a:gd name="connsiteY2296" fmla="*/ 6775517 h 6858000"/>
              <a:gd name="connsiteX2297" fmla="*/ 11925531 w 12192000"/>
              <a:gd name="connsiteY2297" fmla="*/ 6487022 h 6858000"/>
              <a:gd name="connsiteX2298" fmla="*/ 11871531 w 12192000"/>
              <a:gd name="connsiteY2298" fmla="*/ 6637982 h 6858000"/>
              <a:gd name="connsiteX2299" fmla="*/ 11868292 w 12192000"/>
              <a:gd name="connsiteY2299" fmla="*/ 6639926 h 6858000"/>
              <a:gd name="connsiteX2300" fmla="*/ 11866995 w 12192000"/>
              <a:gd name="connsiteY2300" fmla="*/ 6639926 h 6858000"/>
              <a:gd name="connsiteX2301" fmla="*/ 11865052 w 12192000"/>
              <a:gd name="connsiteY2301" fmla="*/ 6635390 h 6858000"/>
              <a:gd name="connsiteX2302" fmla="*/ 11920645 w 12192000"/>
              <a:gd name="connsiteY2302" fmla="*/ 6479976 h 6858000"/>
              <a:gd name="connsiteX2303" fmla="*/ 11559007 w 12192000"/>
              <a:gd name="connsiteY2303" fmla="*/ 5958460 h 6858000"/>
              <a:gd name="connsiteX2304" fmla="*/ 11317860 w 12192000"/>
              <a:gd name="connsiteY2304" fmla="*/ 6085554 h 6858000"/>
              <a:gd name="connsiteX2305" fmla="*/ 11598105 w 12192000"/>
              <a:gd name="connsiteY2305" fmla="*/ 6210438 h 6858000"/>
              <a:gd name="connsiteX2306" fmla="*/ 11600049 w 12192000"/>
              <a:gd name="connsiteY2306" fmla="*/ 6214973 h 6858000"/>
              <a:gd name="connsiteX2307" fmla="*/ 11596810 w 12192000"/>
              <a:gd name="connsiteY2307" fmla="*/ 6216916 h 6858000"/>
              <a:gd name="connsiteX2308" fmla="*/ 11595514 w 12192000"/>
              <a:gd name="connsiteY2308" fmla="*/ 6216916 h 6858000"/>
              <a:gd name="connsiteX2309" fmla="*/ 11310013 w 12192000"/>
              <a:gd name="connsiteY2309" fmla="*/ 6089690 h 6858000"/>
              <a:gd name="connsiteX2310" fmla="*/ 11268959 w 12192000"/>
              <a:gd name="connsiteY2310" fmla="*/ 6111327 h 6858000"/>
              <a:gd name="connsiteX2311" fmla="*/ 11262480 w 12192000"/>
              <a:gd name="connsiteY2311" fmla="*/ 6113270 h 6858000"/>
              <a:gd name="connsiteX2312" fmla="*/ 11249520 w 12192000"/>
              <a:gd name="connsiteY2312" fmla="*/ 6105497 h 6858000"/>
              <a:gd name="connsiteX2313" fmla="*/ 11255352 w 12192000"/>
              <a:gd name="connsiteY2313" fmla="*/ 6086064 h 6858000"/>
              <a:gd name="connsiteX2314" fmla="*/ 11276668 w 12192000"/>
              <a:gd name="connsiteY2314" fmla="*/ 6074830 h 6858000"/>
              <a:gd name="connsiteX2315" fmla="*/ 10510909 w 12192000"/>
              <a:gd name="connsiteY2315" fmla="*/ 5733587 h 6858000"/>
              <a:gd name="connsiteX2316" fmla="*/ 10508971 w 12192000"/>
              <a:gd name="connsiteY2316" fmla="*/ 5735686 h 6858000"/>
              <a:gd name="connsiteX2317" fmla="*/ 10836791 w 12192000"/>
              <a:gd name="connsiteY2317" fmla="*/ 6347771 h 6858000"/>
              <a:gd name="connsiteX2318" fmla="*/ 10835496 w 12192000"/>
              <a:gd name="connsiteY2318" fmla="*/ 6352954 h 6858000"/>
              <a:gd name="connsiteX2319" fmla="*/ 10833552 w 12192000"/>
              <a:gd name="connsiteY2319" fmla="*/ 6353601 h 6858000"/>
              <a:gd name="connsiteX2320" fmla="*/ 10830312 w 12192000"/>
              <a:gd name="connsiteY2320" fmla="*/ 6351659 h 6858000"/>
              <a:gd name="connsiteX2321" fmla="*/ 10503551 w 12192000"/>
              <a:gd name="connsiteY2321" fmla="*/ 5741553 h 6858000"/>
              <a:gd name="connsiteX2322" fmla="*/ 10259487 w 12192000"/>
              <a:gd name="connsiteY2322" fmla="*/ 6005737 h 6858000"/>
              <a:gd name="connsiteX2323" fmla="*/ 10248473 w 12192000"/>
              <a:gd name="connsiteY2323" fmla="*/ 6010271 h 6858000"/>
              <a:gd name="connsiteX2324" fmla="*/ 10238754 w 12192000"/>
              <a:gd name="connsiteY2324" fmla="*/ 6006384 h 6858000"/>
              <a:gd name="connsiteX2325" fmla="*/ 10238105 w 12192000"/>
              <a:gd name="connsiteY2325" fmla="*/ 5985655 h 6858000"/>
              <a:gd name="connsiteX2326" fmla="*/ 10482621 w 12192000"/>
              <a:gd name="connsiteY2326" fmla="*/ 5720981 h 6858000"/>
              <a:gd name="connsiteX2327" fmla="*/ 9876999 w 12192000"/>
              <a:gd name="connsiteY2327" fmla="*/ 5451100 h 6858000"/>
              <a:gd name="connsiteX2328" fmla="*/ 9726529 w 12192000"/>
              <a:gd name="connsiteY2328" fmla="*/ 5851104 h 6858000"/>
              <a:gd name="connsiteX2329" fmla="*/ 10205900 w 12192000"/>
              <a:gd name="connsiteY2329" fmla="*/ 6286000 h 6858000"/>
              <a:gd name="connsiteX2330" fmla="*/ 10380650 w 12192000"/>
              <a:gd name="connsiteY2330" fmla="*/ 6244773 h 6858000"/>
              <a:gd name="connsiteX2331" fmla="*/ 10398144 w 12192000"/>
              <a:gd name="connsiteY2331" fmla="*/ 6255785 h 6858000"/>
              <a:gd name="connsiteX2332" fmla="*/ 10387129 w 12192000"/>
              <a:gd name="connsiteY2332" fmla="*/ 6273276 h 6858000"/>
              <a:gd name="connsiteX2333" fmla="*/ 10232170 w 12192000"/>
              <a:gd name="connsiteY2333" fmla="*/ 6309834 h 6858000"/>
              <a:gd name="connsiteX2334" fmla="*/ 10401331 w 12192000"/>
              <a:gd name="connsiteY2334" fmla="*/ 6463301 h 6858000"/>
              <a:gd name="connsiteX2335" fmla="*/ 10643061 w 12192000"/>
              <a:gd name="connsiteY2335" fmla="*/ 6209791 h 6858000"/>
              <a:gd name="connsiteX2336" fmla="*/ 10648245 w 12192000"/>
              <a:gd name="connsiteY2336" fmla="*/ 6209791 h 6858000"/>
              <a:gd name="connsiteX2337" fmla="*/ 10648245 w 12192000"/>
              <a:gd name="connsiteY2337" fmla="*/ 6214973 h 6858000"/>
              <a:gd name="connsiteX2338" fmla="*/ 10406761 w 12192000"/>
              <a:gd name="connsiteY2338" fmla="*/ 6468226 h 6858000"/>
              <a:gd name="connsiteX2339" fmla="*/ 10813778 w 12192000"/>
              <a:gd name="connsiteY2339" fmla="*/ 6837482 h 6858000"/>
              <a:gd name="connsiteX2340" fmla="*/ 11218419 w 12192000"/>
              <a:gd name="connsiteY2340" fmla="*/ 6598468 h 6858000"/>
              <a:gd name="connsiteX2341" fmla="*/ 11223603 w 12192000"/>
              <a:gd name="connsiteY2341" fmla="*/ 6599763 h 6858000"/>
              <a:gd name="connsiteX2342" fmla="*/ 11222307 w 12192000"/>
              <a:gd name="connsiteY2342" fmla="*/ 6604945 h 6858000"/>
              <a:gd name="connsiteX2343" fmla="*/ 10819635 w 12192000"/>
              <a:gd name="connsiteY2343" fmla="*/ 6842797 h 6858000"/>
              <a:gd name="connsiteX2344" fmla="*/ 10836393 w 12192000"/>
              <a:gd name="connsiteY2344" fmla="*/ 6858000 h 6858000"/>
              <a:gd name="connsiteX2345" fmla="*/ 10825492 w 12192000"/>
              <a:gd name="connsiteY2345" fmla="*/ 6858000 h 6858000"/>
              <a:gd name="connsiteX2346" fmla="*/ 10813034 w 12192000"/>
              <a:gd name="connsiteY2346" fmla="*/ 6846695 h 6858000"/>
              <a:gd name="connsiteX2347" fmla="*/ 10793895 w 12192000"/>
              <a:gd name="connsiteY2347" fmla="*/ 6858000 h 6858000"/>
              <a:gd name="connsiteX2348" fmla="*/ 10779043 w 12192000"/>
              <a:gd name="connsiteY2348" fmla="*/ 6858000 h 6858000"/>
              <a:gd name="connsiteX2349" fmla="*/ 10807178 w 12192000"/>
              <a:gd name="connsiteY2349" fmla="*/ 6841381 h 6858000"/>
              <a:gd name="connsiteX2350" fmla="*/ 10401758 w 12192000"/>
              <a:gd name="connsiteY2350" fmla="*/ 6473474 h 6858000"/>
              <a:gd name="connsiteX2351" fmla="*/ 10220884 w 12192000"/>
              <a:gd name="connsiteY2351" fmla="*/ 6663162 h 6858000"/>
              <a:gd name="connsiteX2352" fmla="*/ 10493756 w 12192000"/>
              <a:gd name="connsiteY2352" fmla="*/ 6858000 h 6858000"/>
              <a:gd name="connsiteX2353" fmla="*/ 10481057 w 12192000"/>
              <a:gd name="connsiteY2353" fmla="*/ 6858000 h 6858000"/>
              <a:gd name="connsiteX2354" fmla="*/ 10215741 w 12192000"/>
              <a:gd name="connsiteY2354" fmla="*/ 6668556 h 6858000"/>
              <a:gd name="connsiteX2355" fmla="*/ 10035100 w 12192000"/>
              <a:gd name="connsiteY2355" fmla="*/ 6858000 h 6858000"/>
              <a:gd name="connsiteX2356" fmla="*/ 10024974 w 12192000"/>
              <a:gd name="connsiteY2356" fmla="*/ 6858000 h 6858000"/>
              <a:gd name="connsiteX2357" fmla="*/ 10209716 w 12192000"/>
              <a:gd name="connsiteY2357" fmla="*/ 6664254 h 6858000"/>
              <a:gd name="connsiteX2358" fmla="*/ 9842199 w 12192000"/>
              <a:gd name="connsiteY2358" fmla="*/ 6401836 h 6858000"/>
              <a:gd name="connsiteX2359" fmla="*/ 9487918 w 12192000"/>
              <a:gd name="connsiteY2359" fmla="*/ 6485419 h 6858000"/>
              <a:gd name="connsiteX2360" fmla="*/ 9399743 w 12192000"/>
              <a:gd name="connsiteY2360" fmla="*/ 6719821 h 6858000"/>
              <a:gd name="connsiteX2361" fmla="*/ 9735962 w 12192000"/>
              <a:gd name="connsiteY2361" fmla="*/ 6678146 h 6858000"/>
              <a:gd name="connsiteX2362" fmla="*/ 9739851 w 12192000"/>
              <a:gd name="connsiteY2362" fmla="*/ 6681385 h 6858000"/>
              <a:gd name="connsiteX2363" fmla="*/ 9736611 w 12192000"/>
              <a:gd name="connsiteY2363" fmla="*/ 6685271 h 6858000"/>
              <a:gd name="connsiteX2364" fmla="*/ 9396900 w 12192000"/>
              <a:gd name="connsiteY2364" fmla="*/ 6727379 h 6858000"/>
              <a:gd name="connsiteX2365" fmla="*/ 9353037 w 12192000"/>
              <a:gd name="connsiteY2365" fmla="*/ 6843979 h 6858000"/>
              <a:gd name="connsiteX2366" fmla="*/ 9349797 w 12192000"/>
              <a:gd name="connsiteY2366" fmla="*/ 6845923 h 6858000"/>
              <a:gd name="connsiteX2367" fmla="*/ 9348502 w 12192000"/>
              <a:gd name="connsiteY2367" fmla="*/ 6845923 h 6858000"/>
              <a:gd name="connsiteX2368" fmla="*/ 9346558 w 12192000"/>
              <a:gd name="connsiteY2368" fmla="*/ 6841388 h 6858000"/>
              <a:gd name="connsiteX2369" fmla="*/ 9389082 w 12192000"/>
              <a:gd name="connsiteY2369" fmla="*/ 6728348 h 6858000"/>
              <a:gd name="connsiteX2370" fmla="*/ 9199490 w 12192000"/>
              <a:gd name="connsiteY2370" fmla="*/ 6751848 h 6858000"/>
              <a:gd name="connsiteX2371" fmla="*/ 9216918 w 12192000"/>
              <a:gd name="connsiteY2371" fmla="*/ 6858000 h 6858000"/>
              <a:gd name="connsiteX2372" fmla="*/ 9209684 w 12192000"/>
              <a:gd name="connsiteY2372" fmla="*/ 6858000 h 6858000"/>
              <a:gd name="connsiteX2373" fmla="*/ 9192400 w 12192000"/>
              <a:gd name="connsiteY2373" fmla="*/ 6752727 h 6858000"/>
              <a:gd name="connsiteX2374" fmla="*/ 9104584 w 12192000"/>
              <a:gd name="connsiteY2374" fmla="*/ 6763611 h 6858000"/>
              <a:gd name="connsiteX2375" fmla="*/ 9158570 w 12192000"/>
              <a:gd name="connsiteY2375" fmla="*/ 6858000 h 6858000"/>
              <a:gd name="connsiteX2376" fmla="*/ 9149867 w 12192000"/>
              <a:gd name="connsiteY2376" fmla="*/ 6858000 h 6858000"/>
              <a:gd name="connsiteX2377" fmla="*/ 9096458 w 12192000"/>
              <a:gd name="connsiteY2377" fmla="*/ 6764619 h 6858000"/>
              <a:gd name="connsiteX2378" fmla="*/ 8343079 w 12192000"/>
              <a:gd name="connsiteY2378" fmla="*/ 6858000 h 6858000"/>
              <a:gd name="connsiteX2379" fmla="*/ 8284939 w 12192000"/>
              <a:gd name="connsiteY2379" fmla="*/ 6858000 h 6858000"/>
              <a:gd name="connsiteX2380" fmla="*/ 8307245 w 12192000"/>
              <a:gd name="connsiteY2380" fmla="*/ 6855235 h 6858000"/>
              <a:gd name="connsiteX2381" fmla="*/ 8290050 w 12192000"/>
              <a:gd name="connsiteY2381" fmla="*/ 6768020 h 6858000"/>
              <a:gd name="connsiteX2382" fmla="*/ 8093136 w 12192000"/>
              <a:gd name="connsiteY2382" fmla="*/ 6814477 h 6858000"/>
              <a:gd name="connsiteX2383" fmla="*/ 8119947 w 12192000"/>
              <a:gd name="connsiteY2383" fmla="*/ 6858000 h 6858000"/>
              <a:gd name="connsiteX2384" fmla="*/ 8111073 w 12192000"/>
              <a:gd name="connsiteY2384" fmla="*/ 6858000 h 6858000"/>
              <a:gd name="connsiteX2385" fmla="*/ 8085388 w 12192000"/>
              <a:gd name="connsiteY2385" fmla="*/ 6816304 h 6858000"/>
              <a:gd name="connsiteX2386" fmla="*/ 7962585 w 12192000"/>
              <a:gd name="connsiteY2386" fmla="*/ 6845276 h 6858000"/>
              <a:gd name="connsiteX2387" fmla="*/ 7959344 w 12192000"/>
              <a:gd name="connsiteY2387" fmla="*/ 6845276 h 6858000"/>
              <a:gd name="connsiteX2388" fmla="*/ 7945092 w 12192000"/>
              <a:gd name="connsiteY2388" fmla="*/ 6834264 h 6858000"/>
              <a:gd name="connsiteX2389" fmla="*/ 7956106 w 12192000"/>
              <a:gd name="connsiteY2389" fmla="*/ 6816772 h 6858000"/>
              <a:gd name="connsiteX2390" fmla="*/ 8069236 w 12192000"/>
              <a:gd name="connsiteY2390" fmla="*/ 6790083 h 6858000"/>
              <a:gd name="connsiteX2391" fmla="*/ 8007226 w 12192000"/>
              <a:gd name="connsiteY2391" fmla="*/ 6689415 h 6858000"/>
              <a:gd name="connsiteX2392" fmla="*/ 7877205 w 12192000"/>
              <a:gd name="connsiteY2392" fmla="*/ 6858000 h 6858000"/>
              <a:gd name="connsiteX2393" fmla="*/ 7839890 w 12192000"/>
              <a:gd name="connsiteY2393" fmla="*/ 6858000 h 6858000"/>
              <a:gd name="connsiteX2394" fmla="*/ 7990657 w 12192000"/>
              <a:gd name="connsiteY2394" fmla="*/ 6662516 h 6858000"/>
              <a:gd name="connsiteX2395" fmla="*/ 7934007 w 12192000"/>
              <a:gd name="connsiteY2395" fmla="*/ 6570548 h 6858000"/>
              <a:gd name="connsiteX2396" fmla="*/ 7700175 w 12192000"/>
              <a:gd name="connsiteY2396" fmla="*/ 6730616 h 6858000"/>
              <a:gd name="connsiteX2397" fmla="*/ 7694991 w 12192000"/>
              <a:gd name="connsiteY2397" fmla="*/ 6729969 h 6858000"/>
              <a:gd name="connsiteX2398" fmla="*/ 7695640 w 12192000"/>
              <a:gd name="connsiteY2398" fmla="*/ 6724786 h 6858000"/>
              <a:gd name="connsiteX2399" fmla="*/ 7930098 w 12192000"/>
              <a:gd name="connsiteY2399" fmla="*/ 6564204 h 6858000"/>
              <a:gd name="connsiteX2400" fmla="*/ 7703414 w 12192000"/>
              <a:gd name="connsiteY2400" fmla="*/ 6196200 h 6858000"/>
              <a:gd name="connsiteX2401" fmla="*/ 7041881 w 12192000"/>
              <a:gd name="connsiteY2401" fmla="*/ 6273276 h 6858000"/>
              <a:gd name="connsiteX2402" fmla="*/ 7039936 w 12192000"/>
              <a:gd name="connsiteY2402" fmla="*/ 6273276 h 6858000"/>
              <a:gd name="connsiteX2403" fmla="*/ 7025683 w 12192000"/>
              <a:gd name="connsiteY2403" fmla="*/ 6260320 h 6858000"/>
              <a:gd name="connsiteX2404" fmla="*/ 7038641 w 12192000"/>
              <a:gd name="connsiteY2404" fmla="*/ 6244124 h 6858000"/>
              <a:gd name="connsiteX2405" fmla="*/ 7686444 w 12192000"/>
              <a:gd name="connsiteY2405" fmla="*/ 6168649 h 6858000"/>
              <a:gd name="connsiteX2406" fmla="*/ 7517459 w 12192000"/>
              <a:gd name="connsiteY2406" fmla="*/ 5894318 h 6858000"/>
              <a:gd name="connsiteX2407" fmla="*/ 7518755 w 12192000"/>
              <a:gd name="connsiteY2407" fmla="*/ 5889135 h 6858000"/>
              <a:gd name="connsiteX2408" fmla="*/ 7523938 w 12192000"/>
              <a:gd name="connsiteY2408" fmla="*/ 5890430 h 6858000"/>
              <a:gd name="connsiteX2409" fmla="*/ 7694722 w 12192000"/>
              <a:gd name="connsiteY2409" fmla="*/ 6167684 h 6858000"/>
              <a:gd name="connsiteX2410" fmla="*/ 8160982 w 12192000"/>
              <a:gd name="connsiteY2410" fmla="*/ 6113361 h 6858000"/>
              <a:gd name="connsiteX2411" fmla="*/ 8018306 w 12192000"/>
              <a:gd name="connsiteY2411" fmla="*/ 5389688 h 6858000"/>
              <a:gd name="connsiteX2412" fmla="*/ 8020898 w 12192000"/>
              <a:gd name="connsiteY2412" fmla="*/ 5385153 h 6858000"/>
              <a:gd name="connsiteX2413" fmla="*/ 8025433 w 12192000"/>
              <a:gd name="connsiteY2413" fmla="*/ 5387744 h 6858000"/>
              <a:gd name="connsiteX2414" fmla="*/ 8168323 w 12192000"/>
              <a:gd name="connsiteY2414" fmla="*/ 6112506 h 6858000"/>
              <a:gd name="connsiteX2415" fmla="*/ 8512027 w 12192000"/>
              <a:gd name="connsiteY2415" fmla="*/ 6072461 h 6858000"/>
              <a:gd name="connsiteX2416" fmla="*/ 8528226 w 12192000"/>
              <a:gd name="connsiteY2416" fmla="*/ 6085416 h 6858000"/>
              <a:gd name="connsiteX2417" fmla="*/ 8515268 w 12192000"/>
              <a:gd name="connsiteY2417" fmla="*/ 6101610 h 6858000"/>
              <a:gd name="connsiteX2418" fmla="*/ 8174014 w 12192000"/>
              <a:gd name="connsiteY2418" fmla="*/ 6141370 h 6858000"/>
              <a:gd name="connsiteX2419" fmla="*/ 8218441 w 12192000"/>
              <a:gd name="connsiteY2419" fmla="*/ 6366715 h 6858000"/>
              <a:gd name="connsiteX2420" fmla="*/ 8685795 w 12192000"/>
              <a:gd name="connsiteY2420" fmla="*/ 6046620 h 6858000"/>
              <a:gd name="connsiteX2421" fmla="*/ 8311170 w 12192000"/>
              <a:gd name="connsiteY2421" fmla="*/ 5391629 h 6858000"/>
              <a:gd name="connsiteX2422" fmla="*/ 8312466 w 12192000"/>
              <a:gd name="connsiteY2422" fmla="*/ 5386448 h 6858000"/>
              <a:gd name="connsiteX2423" fmla="*/ 8317649 w 12192000"/>
              <a:gd name="connsiteY2423" fmla="*/ 5387743 h 6858000"/>
              <a:gd name="connsiteX2424" fmla="*/ 8692048 w 12192000"/>
              <a:gd name="connsiteY2424" fmla="*/ 6042338 h 6858000"/>
              <a:gd name="connsiteX2425" fmla="*/ 9036982 w 12192000"/>
              <a:gd name="connsiteY2425" fmla="*/ 5806090 h 6858000"/>
              <a:gd name="connsiteX2426" fmla="*/ 8927350 w 12192000"/>
              <a:gd name="connsiteY2426" fmla="*/ 5138343 h 6858000"/>
              <a:gd name="connsiteX2427" fmla="*/ 8930590 w 12192000"/>
              <a:gd name="connsiteY2427" fmla="*/ 5134457 h 6858000"/>
              <a:gd name="connsiteX2428" fmla="*/ 8934476 w 12192000"/>
              <a:gd name="connsiteY2428" fmla="*/ 5137696 h 6858000"/>
              <a:gd name="connsiteX2429" fmla="*/ 9043482 w 12192000"/>
              <a:gd name="connsiteY2429" fmla="*/ 5801638 h 6858000"/>
              <a:gd name="connsiteX2430" fmla="*/ 9399040 w 12192000"/>
              <a:gd name="connsiteY2430" fmla="*/ 5558113 h 6858000"/>
              <a:gd name="connsiteX2431" fmla="*/ 9403575 w 12192000"/>
              <a:gd name="connsiteY2431" fmla="*/ 5558113 h 6858000"/>
              <a:gd name="connsiteX2432" fmla="*/ 9720973 w 12192000"/>
              <a:gd name="connsiteY2432" fmla="*/ 5846063 h 6858000"/>
              <a:gd name="connsiteX2433" fmla="*/ 9870617 w 12192000"/>
              <a:gd name="connsiteY2433" fmla="*/ 5448256 h 6858000"/>
              <a:gd name="connsiteX2434" fmla="*/ 9619984 w 12192000"/>
              <a:gd name="connsiteY2434" fmla="*/ 5336567 h 6858000"/>
              <a:gd name="connsiteX2435" fmla="*/ 9618040 w 12192000"/>
              <a:gd name="connsiteY2435" fmla="*/ 5332033 h 6858000"/>
              <a:gd name="connsiteX2436" fmla="*/ 9622575 w 12192000"/>
              <a:gd name="connsiteY2436" fmla="*/ 5330089 h 6858000"/>
              <a:gd name="connsiteX2437" fmla="*/ 9873075 w 12192000"/>
              <a:gd name="connsiteY2437" fmla="*/ 5441720 h 6858000"/>
              <a:gd name="connsiteX2438" fmla="*/ 9931637 w 12192000"/>
              <a:gd name="connsiteY2438" fmla="*/ 5286040 h 6858000"/>
              <a:gd name="connsiteX2439" fmla="*/ 9936173 w 12192000"/>
              <a:gd name="connsiteY2439" fmla="*/ 5284096 h 6858000"/>
              <a:gd name="connsiteX2440" fmla="*/ 9938116 w 12192000"/>
              <a:gd name="connsiteY2440" fmla="*/ 5288631 h 6858000"/>
              <a:gd name="connsiteX2441" fmla="*/ 9879459 w 12192000"/>
              <a:gd name="connsiteY2441" fmla="*/ 5444564 h 6858000"/>
              <a:gd name="connsiteX2442" fmla="*/ 10487615 w 12192000"/>
              <a:gd name="connsiteY2442" fmla="*/ 5715575 h 6858000"/>
              <a:gd name="connsiteX2443" fmla="*/ 10488896 w 12192000"/>
              <a:gd name="connsiteY2443" fmla="*/ 5714190 h 6858000"/>
              <a:gd name="connsiteX2444" fmla="*/ 10323520 w 12192000"/>
              <a:gd name="connsiteY2444" fmla="*/ 5405413 h 6858000"/>
              <a:gd name="connsiteX2445" fmla="*/ 9999637 w 12192000"/>
              <a:gd name="connsiteY2445" fmla="*/ 5123688 h 6858000"/>
              <a:gd name="connsiteX2446" fmla="*/ 9597954 w 12192000"/>
              <a:gd name="connsiteY2446" fmla="*/ 5270493 h 6858000"/>
              <a:gd name="connsiteX2447" fmla="*/ 9597307 w 12192000"/>
              <a:gd name="connsiteY2447" fmla="*/ 5270493 h 6858000"/>
              <a:gd name="connsiteX2448" fmla="*/ 9594066 w 12192000"/>
              <a:gd name="connsiteY2448" fmla="*/ 5267902 h 6858000"/>
              <a:gd name="connsiteX2449" fmla="*/ 9596010 w 12192000"/>
              <a:gd name="connsiteY2449" fmla="*/ 5263368 h 6858000"/>
              <a:gd name="connsiteX2450" fmla="*/ 9993347 w 12192000"/>
              <a:gd name="connsiteY2450" fmla="*/ 5118217 h 6858000"/>
              <a:gd name="connsiteX2451" fmla="*/ 9621927 w 12192000"/>
              <a:gd name="connsiteY2451" fmla="*/ 4795146 h 6858000"/>
              <a:gd name="connsiteX2452" fmla="*/ 9303148 w 12192000"/>
              <a:gd name="connsiteY2452" fmla="*/ 5465478 h 6858000"/>
              <a:gd name="connsiteX2453" fmla="*/ 9299261 w 12192000"/>
              <a:gd name="connsiteY2453" fmla="*/ 5468717 h 6858000"/>
              <a:gd name="connsiteX2454" fmla="*/ 9297964 w 12192000"/>
              <a:gd name="connsiteY2454" fmla="*/ 5468069 h 6858000"/>
              <a:gd name="connsiteX2455" fmla="*/ 9296020 w 12192000"/>
              <a:gd name="connsiteY2455" fmla="*/ 5462887 h 6858000"/>
              <a:gd name="connsiteX2456" fmla="*/ 9615916 w 12192000"/>
              <a:gd name="connsiteY2456" fmla="*/ 4789918 h 6858000"/>
              <a:gd name="connsiteX2457" fmla="*/ 9558246 w 12192000"/>
              <a:gd name="connsiteY2457" fmla="*/ 4739754 h 6858000"/>
              <a:gd name="connsiteX2458" fmla="*/ 8992791 w 12192000"/>
              <a:gd name="connsiteY2458" fmla="*/ 5061255 h 6858000"/>
              <a:gd name="connsiteX2459" fmla="*/ 8990846 w 12192000"/>
              <a:gd name="connsiteY2459" fmla="*/ 5061255 h 6858000"/>
              <a:gd name="connsiteX2460" fmla="*/ 8987607 w 12192000"/>
              <a:gd name="connsiteY2460" fmla="*/ 5059313 h 6858000"/>
              <a:gd name="connsiteX2461" fmla="*/ 8988903 w 12192000"/>
              <a:gd name="connsiteY2461" fmla="*/ 5054130 h 6858000"/>
              <a:gd name="connsiteX2462" fmla="*/ 9551931 w 12192000"/>
              <a:gd name="connsiteY2462" fmla="*/ 4734261 h 6858000"/>
              <a:gd name="connsiteX2463" fmla="*/ 9323880 w 12192000"/>
              <a:gd name="connsiteY2463" fmla="*/ 4535896 h 6858000"/>
              <a:gd name="connsiteX2464" fmla="*/ 9322585 w 12192000"/>
              <a:gd name="connsiteY2464" fmla="*/ 4515167 h 6858000"/>
              <a:gd name="connsiteX2465" fmla="*/ 9343318 w 12192000"/>
              <a:gd name="connsiteY2465" fmla="*/ 4513871 h 6858000"/>
              <a:gd name="connsiteX2466" fmla="*/ 9579005 w 12192000"/>
              <a:gd name="connsiteY2466" fmla="*/ 4718879 h 6858000"/>
              <a:gd name="connsiteX2467" fmla="*/ 9675835 w 12192000"/>
              <a:gd name="connsiteY2467" fmla="*/ 4663867 h 6858000"/>
              <a:gd name="connsiteX2468" fmla="*/ 9936820 w 12192000"/>
              <a:gd name="connsiteY2468" fmla="*/ 4114831 h 6858000"/>
              <a:gd name="connsiteX2469" fmla="*/ 9939411 w 12192000"/>
              <a:gd name="connsiteY2469" fmla="*/ 4112887 h 6858000"/>
              <a:gd name="connsiteX2470" fmla="*/ 10625070 w 12192000"/>
              <a:gd name="connsiteY2470" fmla="*/ 3982829 h 6858000"/>
              <a:gd name="connsiteX2471" fmla="*/ 10392166 w 12192000"/>
              <a:gd name="connsiteY2471" fmla="*/ 3518957 h 6858000"/>
              <a:gd name="connsiteX2472" fmla="*/ 10081368 w 12192000"/>
              <a:gd name="connsiteY2472" fmla="*/ 3579545 h 6858000"/>
              <a:gd name="connsiteX2473" fmla="*/ 10045672 w 12192000"/>
              <a:gd name="connsiteY2473" fmla="*/ 3775389 h 6858000"/>
              <a:gd name="connsiteX2474" fmla="*/ 10031418 w 12192000"/>
              <a:gd name="connsiteY2474" fmla="*/ 3787049 h 6858000"/>
              <a:gd name="connsiteX2475" fmla="*/ 10028826 w 12192000"/>
              <a:gd name="connsiteY2475" fmla="*/ 3787049 h 6858000"/>
              <a:gd name="connsiteX2476" fmla="*/ 10017163 w 12192000"/>
              <a:gd name="connsiteY2476" fmla="*/ 3770206 h 6858000"/>
              <a:gd name="connsiteX2477" fmla="*/ 10050829 w 12192000"/>
              <a:gd name="connsiteY2477" fmla="*/ 3585498 h 6858000"/>
              <a:gd name="connsiteX2478" fmla="*/ 9765183 w 12192000"/>
              <a:gd name="connsiteY2478" fmla="*/ 3641185 h 6858000"/>
              <a:gd name="connsiteX2479" fmla="*/ 9817602 w 12192000"/>
              <a:gd name="connsiteY2479" fmla="*/ 3719030 h 6858000"/>
              <a:gd name="connsiteX2480" fmla="*/ 9816306 w 12192000"/>
              <a:gd name="connsiteY2480" fmla="*/ 3724213 h 6858000"/>
              <a:gd name="connsiteX2481" fmla="*/ 9814362 w 12192000"/>
              <a:gd name="connsiteY2481" fmla="*/ 3724213 h 6858000"/>
              <a:gd name="connsiteX2482" fmla="*/ 9811122 w 12192000"/>
              <a:gd name="connsiteY2482" fmla="*/ 3722917 h 6858000"/>
              <a:gd name="connsiteX2483" fmla="*/ 9758010 w 12192000"/>
              <a:gd name="connsiteY2483" fmla="*/ 3644041 h 6858000"/>
              <a:gd name="connsiteX2484" fmla="*/ 9491577 w 12192000"/>
              <a:gd name="connsiteY2484" fmla="*/ 3936471 h 6858000"/>
              <a:gd name="connsiteX2485" fmla="*/ 9849997 w 12192000"/>
              <a:gd name="connsiteY2485" fmla="*/ 4072725 h 6858000"/>
              <a:gd name="connsiteX2486" fmla="*/ 9851941 w 12192000"/>
              <a:gd name="connsiteY2486" fmla="*/ 4077260 h 6858000"/>
              <a:gd name="connsiteX2487" fmla="*/ 9848701 w 12192000"/>
              <a:gd name="connsiteY2487" fmla="*/ 4079204 h 6858000"/>
              <a:gd name="connsiteX2488" fmla="*/ 9847406 w 12192000"/>
              <a:gd name="connsiteY2488" fmla="*/ 4079204 h 6858000"/>
              <a:gd name="connsiteX2489" fmla="*/ 9486525 w 12192000"/>
              <a:gd name="connsiteY2489" fmla="*/ 3942014 h 6858000"/>
              <a:gd name="connsiteX2490" fmla="*/ 9070982 w 12192000"/>
              <a:gd name="connsiteY2490" fmla="*/ 4398103 h 6858000"/>
              <a:gd name="connsiteX2491" fmla="*/ 9141165 w 12192000"/>
              <a:gd name="connsiteY2491" fmla="*/ 4678411 h 6858000"/>
              <a:gd name="connsiteX2492" fmla="*/ 9130799 w 12192000"/>
              <a:gd name="connsiteY2492" fmla="*/ 4695902 h 6858000"/>
              <a:gd name="connsiteX2493" fmla="*/ 9128208 w 12192000"/>
              <a:gd name="connsiteY2493" fmla="*/ 4696549 h 6858000"/>
              <a:gd name="connsiteX2494" fmla="*/ 9113952 w 12192000"/>
              <a:gd name="connsiteY2494" fmla="*/ 4685536 h 6858000"/>
              <a:gd name="connsiteX2495" fmla="*/ 9048181 w 12192000"/>
              <a:gd name="connsiteY2495" fmla="*/ 4423128 h 6858000"/>
              <a:gd name="connsiteX2496" fmla="*/ 8863156 w 12192000"/>
              <a:gd name="connsiteY2496" fmla="*/ 4626206 h 6858000"/>
              <a:gd name="connsiteX2497" fmla="*/ 9107472 w 12192000"/>
              <a:gd name="connsiteY2497" fmla="*/ 4846836 h 6858000"/>
              <a:gd name="connsiteX2498" fmla="*/ 9107472 w 12192000"/>
              <a:gd name="connsiteY2498" fmla="*/ 4852019 h 6858000"/>
              <a:gd name="connsiteX2499" fmla="*/ 9104882 w 12192000"/>
              <a:gd name="connsiteY2499" fmla="*/ 4852666 h 6858000"/>
              <a:gd name="connsiteX2500" fmla="*/ 9102289 w 12192000"/>
              <a:gd name="connsiteY2500" fmla="*/ 4852019 h 6858000"/>
              <a:gd name="connsiteX2501" fmla="*/ 8858226 w 12192000"/>
              <a:gd name="connsiteY2501" fmla="*/ 4631615 h 6858000"/>
              <a:gd name="connsiteX2502" fmla="*/ 8494324 w 12192000"/>
              <a:gd name="connsiteY2502" fmla="*/ 5031024 h 6858000"/>
              <a:gd name="connsiteX2503" fmla="*/ 8650684 w 12192000"/>
              <a:gd name="connsiteY2503" fmla="*/ 5285393 h 6858000"/>
              <a:gd name="connsiteX2504" fmla="*/ 8649388 w 12192000"/>
              <a:gd name="connsiteY2504" fmla="*/ 5290574 h 6858000"/>
              <a:gd name="connsiteX2505" fmla="*/ 8647444 w 12192000"/>
              <a:gd name="connsiteY2505" fmla="*/ 5291222 h 6858000"/>
              <a:gd name="connsiteX2506" fmla="*/ 8644206 w 12192000"/>
              <a:gd name="connsiteY2506" fmla="*/ 5289279 h 6858000"/>
              <a:gd name="connsiteX2507" fmla="*/ 8489028 w 12192000"/>
              <a:gd name="connsiteY2507" fmla="*/ 5036837 h 6858000"/>
              <a:gd name="connsiteX2508" fmla="*/ 8295620 w 12192000"/>
              <a:gd name="connsiteY2508" fmla="*/ 5249115 h 6858000"/>
              <a:gd name="connsiteX2509" fmla="*/ 8293029 w 12192000"/>
              <a:gd name="connsiteY2509" fmla="*/ 5249764 h 6858000"/>
              <a:gd name="connsiteX2510" fmla="*/ 8290437 w 12192000"/>
              <a:gd name="connsiteY2510" fmla="*/ 5249115 h 6858000"/>
              <a:gd name="connsiteX2511" fmla="*/ 8290437 w 12192000"/>
              <a:gd name="connsiteY2511" fmla="*/ 5243934 h 6858000"/>
              <a:gd name="connsiteX2512" fmla="*/ 8485038 w 12192000"/>
              <a:gd name="connsiteY2512" fmla="*/ 5030345 h 6858000"/>
              <a:gd name="connsiteX2513" fmla="*/ 8389514 w 12192000"/>
              <a:gd name="connsiteY2513" fmla="*/ 4874946 h 6858000"/>
              <a:gd name="connsiteX2514" fmla="*/ 8112904 w 12192000"/>
              <a:gd name="connsiteY2514" fmla="*/ 5258832 h 6858000"/>
              <a:gd name="connsiteX2515" fmla="*/ 8109664 w 12192000"/>
              <a:gd name="connsiteY2515" fmla="*/ 5260128 h 6858000"/>
              <a:gd name="connsiteX2516" fmla="*/ 8107722 w 12192000"/>
              <a:gd name="connsiteY2516" fmla="*/ 5259480 h 6858000"/>
              <a:gd name="connsiteX2517" fmla="*/ 8107074 w 12192000"/>
              <a:gd name="connsiteY2517" fmla="*/ 5254298 h 6858000"/>
              <a:gd name="connsiteX2518" fmla="*/ 8385325 w 12192000"/>
              <a:gd name="connsiteY2518" fmla="*/ 4868133 h 6858000"/>
              <a:gd name="connsiteX2519" fmla="*/ 8275799 w 12192000"/>
              <a:gd name="connsiteY2519" fmla="*/ 4689954 h 6858000"/>
              <a:gd name="connsiteX2520" fmla="*/ 7221473 w 12192000"/>
              <a:gd name="connsiteY2520" fmla="*/ 5494231 h 6858000"/>
              <a:gd name="connsiteX2521" fmla="*/ 7313154 w 12192000"/>
              <a:gd name="connsiteY2521" fmla="*/ 5723418 h 6858000"/>
              <a:gd name="connsiteX2522" fmla="*/ 7419622 w 12192000"/>
              <a:gd name="connsiteY2522" fmla="*/ 5746620 h 6858000"/>
              <a:gd name="connsiteX2523" fmla="*/ 7422215 w 12192000"/>
              <a:gd name="connsiteY2523" fmla="*/ 5751154 h 6858000"/>
              <a:gd name="connsiteX2524" fmla="*/ 7418975 w 12192000"/>
              <a:gd name="connsiteY2524" fmla="*/ 5754394 h 6858000"/>
              <a:gd name="connsiteX2525" fmla="*/ 7418327 w 12192000"/>
              <a:gd name="connsiteY2525" fmla="*/ 5754394 h 6858000"/>
              <a:gd name="connsiteX2526" fmla="*/ 7316681 w 12192000"/>
              <a:gd name="connsiteY2526" fmla="*/ 5732236 h 6858000"/>
              <a:gd name="connsiteX2527" fmla="*/ 7328913 w 12192000"/>
              <a:gd name="connsiteY2527" fmla="*/ 5762815 h 6858000"/>
              <a:gd name="connsiteX2528" fmla="*/ 7326969 w 12192000"/>
              <a:gd name="connsiteY2528" fmla="*/ 5767349 h 6858000"/>
              <a:gd name="connsiteX2529" fmla="*/ 7325673 w 12192000"/>
              <a:gd name="connsiteY2529" fmla="*/ 5767998 h 6858000"/>
              <a:gd name="connsiteX2530" fmla="*/ 7322433 w 12192000"/>
              <a:gd name="connsiteY2530" fmla="*/ 5765407 h 6858000"/>
              <a:gd name="connsiteX2531" fmla="*/ 7308446 w 12192000"/>
              <a:gd name="connsiteY2531" fmla="*/ 5730441 h 6858000"/>
              <a:gd name="connsiteX2532" fmla="*/ 6752365 w 12192000"/>
              <a:gd name="connsiteY2532" fmla="*/ 5609224 h 6858000"/>
              <a:gd name="connsiteX2533" fmla="*/ 7014668 w 12192000"/>
              <a:gd name="connsiteY2533" fmla="*/ 6031001 h 6858000"/>
              <a:gd name="connsiteX2534" fmla="*/ 7013373 w 12192000"/>
              <a:gd name="connsiteY2534" fmla="*/ 6036183 h 6858000"/>
              <a:gd name="connsiteX2535" fmla="*/ 7011428 w 12192000"/>
              <a:gd name="connsiteY2535" fmla="*/ 6036832 h 6858000"/>
              <a:gd name="connsiteX2536" fmla="*/ 7008189 w 12192000"/>
              <a:gd name="connsiteY2536" fmla="*/ 6034888 h 6858000"/>
              <a:gd name="connsiteX2537" fmla="*/ 6742075 w 12192000"/>
              <a:gd name="connsiteY2537" fmla="*/ 5606981 h 6858000"/>
              <a:gd name="connsiteX2538" fmla="*/ 6628980 w 12192000"/>
              <a:gd name="connsiteY2538" fmla="*/ 5582328 h 6858000"/>
              <a:gd name="connsiteX2539" fmla="*/ 6488551 w 12192000"/>
              <a:gd name="connsiteY2539" fmla="*/ 5729778 h 6858000"/>
              <a:gd name="connsiteX2540" fmla="*/ 6478184 w 12192000"/>
              <a:gd name="connsiteY2540" fmla="*/ 5734312 h 6858000"/>
              <a:gd name="connsiteX2541" fmla="*/ 6467817 w 12192000"/>
              <a:gd name="connsiteY2541" fmla="*/ 5730426 h 6858000"/>
              <a:gd name="connsiteX2542" fmla="*/ 6467169 w 12192000"/>
              <a:gd name="connsiteY2542" fmla="*/ 5709697 h 6858000"/>
              <a:gd name="connsiteX2543" fmla="*/ 6595437 w 12192000"/>
              <a:gd name="connsiteY2543" fmla="*/ 5575016 h 6858000"/>
              <a:gd name="connsiteX2544" fmla="*/ 6009732 w 12192000"/>
              <a:gd name="connsiteY2544" fmla="*/ 5447340 h 6858000"/>
              <a:gd name="connsiteX2545" fmla="*/ 6007142 w 12192000"/>
              <a:gd name="connsiteY2545" fmla="*/ 5444749 h 6858000"/>
              <a:gd name="connsiteX2546" fmla="*/ 5988706 w 12192000"/>
              <a:gd name="connsiteY2546" fmla="*/ 5355990 h 6858000"/>
              <a:gd name="connsiteX2547" fmla="*/ 5895224 w 12192000"/>
              <a:gd name="connsiteY2547" fmla="*/ 5580442 h 6858000"/>
              <a:gd name="connsiteX2548" fmla="*/ 6348708 w 12192000"/>
              <a:gd name="connsiteY2548" fmla="*/ 5957762 h 6858000"/>
              <a:gd name="connsiteX2549" fmla="*/ 6631743 w 12192000"/>
              <a:gd name="connsiteY2549" fmla="*/ 5893020 h 6858000"/>
              <a:gd name="connsiteX2550" fmla="*/ 6649237 w 12192000"/>
              <a:gd name="connsiteY2550" fmla="*/ 5904033 h 6858000"/>
              <a:gd name="connsiteX2551" fmla="*/ 6638222 w 12192000"/>
              <a:gd name="connsiteY2551" fmla="*/ 5921524 h 6858000"/>
              <a:gd name="connsiteX2552" fmla="*/ 6376976 w 12192000"/>
              <a:gd name="connsiteY2552" fmla="*/ 5981282 h 6858000"/>
              <a:gd name="connsiteX2553" fmla="*/ 6578560 w 12192000"/>
              <a:gd name="connsiteY2553" fmla="*/ 6149008 h 6858000"/>
              <a:gd name="connsiteX2554" fmla="*/ 6799557 w 12192000"/>
              <a:gd name="connsiteY2554" fmla="*/ 5925410 h 6858000"/>
              <a:gd name="connsiteX2555" fmla="*/ 6804740 w 12192000"/>
              <a:gd name="connsiteY2555" fmla="*/ 5925410 h 6858000"/>
              <a:gd name="connsiteX2556" fmla="*/ 6804740 w 12192000"/>
              <a:gd name="connsiteY2556" fmla="*/ 5930593 h 6858000"/>
              <a:gd name="connsiteX2557" fmla="*/ 6584214 w 12192000"/>
              <a:gd name="connsiteY2557" fmla="*/ 6153715 h 6858000"/>
              <a:gd name="connsiteX2558" fmla="*/ 6983925 w 12192000"/>
              <a:gd name="connsiteY2558" fmla="*/ 6486292 h 6858000"/>
              <a:gd name="connsiteX2559" fmla="*/ 7238851 w 12192000"/>
              <a:gd name="connsiteY2559" fmla="*/ 6343237 h 6858000"/>
              <a:gd name="connsiteX2560" fmla="*/ 7244034 w 12192000"/>
              <a:gd name="connsiteY2560" fmla="*/ 6344532 h 6858000"/>
              <a:gd name="connsiteX2561" fmla="*/ 7242739 w 12192000"/>
              <a:gd name="connsiteY2561" fmla="*/ 6349715 h 6858000"/>
              <a:gd name="connsiteX2562" fmla="*/ 6990141 w 12192000"/>
              <a:gd name="connsiteY2562" fmla="*/ 6491463 h 6858000"/>
              <a:gd name="connsiteX2563" fmla="*/ 7201270 w 12192000"/>
              <a:gd name="connsiteY2563" fmla="*/ 6667133 h 6858000"/>
              <a:gd name="connsiteX2564" fmla="*/ 7201919 w 12192000"/>
              <a:gd name="connsiteY2564" fmla="*/ 6672316 h 6858000"/>
              <a:gd name="connsiteX2565" fmla="*/ 7199326 w 12192000"/>
              <a:gd name="connsiteY2565" fmla="*/ 6673611 h 6858000"/>
              <a:gd name="connsiteX2566" fmla="*/ 7196735 w 12192000"/>
              <a:gd name="connsiteY2566" fmla="*/ 6672963 h 6858000"/>
              <a:gd name="connsiteX2567" fmla="*/ 6983247 w 12192000"/>
              <a:gd name="connsiteY2567" fmla="*/ 6495331 h 6858000"/>
              <a:gd name="connsiteX2568" fmla="*/ 6828465 w 12192000"/>
              <a:gd name="connsiteY2568" fmla="*/ 6582189 h 6858000"/>
              <a:gd name="connsiteX2569" fmla="*/ 7211638 w 12192000"/>
              <a:gd name="connsiteY2569" fmla="*/ 6834264 h 6858000"/>
              <a:gd name="connsiteX2570" fmla="*/ 7212934 w 12192000"/>
              <a:gd name="connsiteY2570" fmla="*/ 6839446 h 6858000"/>
              <a:gd name="connsiteX2571" fmla="*/ 7209695 w 12192000"/>
              <a:gd name="connsiteY2571" fmla="*/ 6841389 h 6858000"/>
              <a:gd name="connsiteX2572" fmla="*/ 7207750 w 12192000"/>
              <a:gd name="connsiteY2572" fmla="*/ 6840742 h 6858000"/>
              <a:gd name="connsiteX2573" fmla="*/ 6821054 w 12192000"/>
              <a:gd name="connsiteY2573" fmla="*/ 6586348 h 6858000"/>
              <a:gd name="connsiteX2574" fmla="*/ 6644396 w 12192000"/>
              <a:gd name="connsiteY2574" fmla="*/ 6685481 h 6858000"/>
              <a:gd name="connsiteX2575" fmla="*/ 6788486 w 12192000"/>
              <a:gd name="connsiteY2575" fmla="*/ 6858000 h 6858000"/>
              <a:gd name="connsiteX2576" fmla="*/ 6750118 w 12192000"/>
              <a:gd name="connsiteY2576" fmla="*/ 6858000 h 6858000"/>
              <a:gd name="connsiteX2577" fmla="*/ 6618272 w 12192000"/>
              <a:gd name="connsiteY2577" fmla="*/ 6700141 h 6858000"/>
              <a:gd name="connsiteX2578" fmla="*/ 6336963 w 12192000"/>
              <a:gd name="connsiteY2578" fmla="*/ 6858000 h 6858000"/>
              <a:gd name="connsiteX2579" fmla="*/ 6321533 w 12192000"/>
              <a:gd name="connsiteY2579" fmla="*/ 6858000 h 6858000"/>
              <a:gd name="connsiteX2580" fmla="*/ 6613347 w 12192000"/>
              <a:gd name="connsiteY2580" fmla="*/ 6694245 h 6858000"/>
              <a:gd name="connsiteX2581" fmla="*/ 6540385 w 12192000"/>
              <a:gd name="connsiteY2581" fmla="*/ 6606888 h 6858000"/>
              <a:gd name="connsiteX2582" fmla="*/ 6542330 w 12192000"/>
              <a:gd name="connsiteY2582" fmla="*/ 6586159 h 6858000"/>
              <a:gd name="connsiteX2583" fmla="*/ 6563063 w 12192000"/>
              <a:gd name="connsiteY2583" fmla="*/ 6588101 h 6858000"/>
              <a:gd name="connsiteX2584" fmla="*/ 6639472 w 12192000"/>
              <a:gd name="connsiteY2584" fmla="*/ 6679585 h 6858000"/>
              <a:gd name="connsiteX2585" fmla="*/ 6813950 w 12192000"/>
              <a:gd name="connsiteY2585" fmla="*/ 6581675 h 6858000"/>
              <a:gd name="connsiteX2586" fmla="*/ 6418413 w 12192000"/>
              <a:gd name="connsiteY2586" fmla="*/ 6321466 h 6858000"/>
              <a:gd name="connsiteX2587" fmla="*/ 6144528 w 12192000"/>
              <a:gd name="connsiteY2587" fmla="*/ 6598575 h 6858000"/>
              <a:gd name="connsiteX2588" fmla="*/ 6226011 w 12192000"/>
              <a:gd name="connsiteY2588" fmla="*/ 6858000 h 6858000"/>
              <a:gd name="connsiteX2589" fmla="*/ 6195505 w 12192000"/>
              <a:gd name="connsiteY2589" fmla="*/ 6858000 h 6858000"/>
              <a:gd name="connsiteX2590" fmla="*/ 6121379 w 12192000"/>
              <a:gd name="connsiteY2590" fmla="*/ 6621998 h 6858000"/>
              <a:gd name="connsiteX2591" fmla="*/ 5888121 w 12192000"/>
              <a:gd name="connsiteY2591" fmla="*/ 6858000 h 6858000"/>
              <a:gd name="connsiteX2592" fmla="*/ 5880147 w 12192000"/>
              <a:gd name="connsiteY2592" fmla="*/ 6858000 h 6858000"/>
              <a:gd name="connsiteX2593" fmla="*/ 5880147 w 12192000"/>
              <a:gd name="connsiteY2593" fmla="*/ 6855640 h 6858000"/>
              <a:gd name="connsiteX2594" fmla="*/ 6118893 w 12192000"/>
              <a:gd name="connsiteY2594" fmla="*/ 6614085 h 6858000"/>
              <a:gd name="connsiteX2595" fmla="*/ 5993535 w 12192000"/>
              <a:gd name="connsiteY2595" fmla="*/ 6214973 h 6858000"/>
              <a:gd name="connsiteX2596" fmla="*/ 6003254 w 12192000"/>
              <a:gd name="connsiteY2596" fmla="*/ 6196835 h 6858000"/>
              <a:gd name="connsiteX2597" fmla="*/ 6021395 w 12192000"/>
              <a:gd name="connsiteY2597" fmla="*/ 6206552 h 6858000"/>
              <a:gd name="connsiteX2598" fmla="*/ 6142042 w 12192000"/>
              <a:gd name="connsiteY2598" fmla="*/ 6590663 h 6858000"/>
              <a:gd name="connsiteX2599" fmla="*/ 6412169 w 12192000"/>
              <a:gd name="connsiteY2599" fmla="*/ 6317358 h 6858000"/>
              <a:gd name="connsiteX2600" fmla="*/ 6024029 w 12192000"/>
              <a:gd name="connsiteY2600" fmla="*/ 6062016 h 6858000"/>
              <a:gd name="connsiteX2601" fmla="*/ 5659965 w 12192000"/>
              <a:gd name="connsiteY2601" fmla="*/ 6145292 h 6858000"/>
              <a:gd name="connsiteX2602" fmla="*/ 5453464 w 12192000"/>
              <a:gd name="connsiteY2602" fmla="*/ 6641098 h 6858000"/>
              <a:gd name="connsiteX2603" fmla="*/ 5589010 w 12192000"/>
              <a:gd name="connsiteY2603" fmla="*/ 6858000 h 6858000"/>
              <a:gd name="connsiteX2604" fmla="*/ 5580102 w 12192000"/>
              <a:gd name="connsiteY2604" fmla="*/ 6858000 h 6858000"/>
              <a:gd name="connsiteX2605" fmla="*/ 5449901 w 12192000"/>
              <a:gd name="connsiteY2605" fmla="*/ 6649653 h 6858000"/>
              <a:gd name="connsiteX2606" fmla="*/ 5437192 w 12192000"/>
              <a:gd name="connsiteY2606" fmla="*/ 6680165 h 6858000"/>
              <a:gd name="connsiteX2607" fmla="*/ 5471498 w 12192000"/>
              <a:gd name="connsiteY2607" fmla="*/ 6858000 h 6858000"/>
              <a:gd name="connsiteX2608" fmla="*/ 5463996 w 12192000"/>
              <a:gd name="connsiteY2608" fmla="*/ 6858000 h 6858000"/>
              <a:gd name="connsiteX2609" fmla="*/ 5432065 w 12192000"/>
              <a:gd name="connsiteY2609" fmla="*/ 6692476 h 6858000"/>
              <a:gd name="connsiteX2610" fmla="*/ 5363125 w 12192000"/>
              <a:gd name="connsiteY2610" fmla="*/ 6858000 h 6858000"/>
              <a:gd name="connsiteX2611" fmla="*/ 5355824 w 12192000"/>
              <a:gd name="connsiteY2611" fmla="*/ 6858000 h 6858000"/>
              <a:gd name="connsiteX2612" fmla="*/ 5429744 w 12192000"/>
              <a:gd name="connsiteY2612" fmla="*/ 6680451 h 6858000"/>
              <a:gd name="connsiteX2613" fmla="*/ 5412150 w 12192000"/>
              <a:gd name="connsiteY2613" fmla="*/ 6589245 h 6858000"/>
              <a:gd name="connsiteX2614" fmla="*/ 5200405 w 12192000"/>
              <a:gd name="connsiteY2614" fmla="*/ 6250412 h 6858000"/>
              <a:gd name="connsiteX2615" fmla="*/ 4495003 w 12192000"/>
              <a:gd name="connsiteY2615" fmla="*/ 6411766 h 6858000"/>
              <a:gd name="connsiteX2616" fmla="*/ 4586967 w 12192000"/>
              <a:gd name="connsiteY2616" fmla="*/ 6858000 h 6858000"/>
              <a:gd name="connsiteX2617" fmla="*/ 4580135 w 12192000"/>
              <a:gd name="connsiteY2617" fmla="*/ 6858000 h 6858000"/>
              <a:gd name="connsiteX2618" fmla="*/ 4488532 w 12192000"/>
              <a:gd name="connsiteY2618" fmla="*/ 6413247 h 6858000"/>
              <a:gd name="connsiteX2619" fmla="*/ 4171578 w 12192000"/>
              <a:gd name="connsiteY2619" fmla="*/ 6485750 h 6858000"/>
              <a:gd name="connsiteX2620" fmla="*/ 4168340 w 12192000"/>
              <a:gd name="connsiteY2620" fmla="*/ 6486399 h 6858000"/>
              <a:gd name="connsiteX2621" fmla="*/ 4154084 w 12192000"/>
              <a:gd name="connsiteY2621" fmla="*/ 6474738 h 6858000"/>
              <a:gd name="connsiteX2622" fmla="*/ 4165100 w 12192000"/>
              <a:gd name="connsiteY2622" fmla="*/ 6457247 h 6858000"/>
              <a:gd name="connsiteX2623" fmla="*/ 4482635 w 12192000"/>
              <a:gd name="connsiteY2623" fmla="*/ 6384612 h 6858000"/>
              <a:gd name="connsiteX2624" fmla="*/ 4415403 w 12192000"/>
              <a:gd name="connsiteY2624" fmla="*/ 6058184 h 6858000"/>
              <a:gd name="connsiteX2625" fmla="*/ 4128811 w 12192000"/>
              <a:gd name="connsiteY2625" fmla="*/ 6234408 h 6858000"/>
              <a:gd name="connsiteX2626" fmla="*/ 4126867 w 12192000"/>
              <a:gd name="connsiteY2626" fmla="*/ 6235055 h 6858000"/>
              <a:gd name="connsiteX2627" fmla="*/ 4123628 w 12192000"/>
              <a:gd name="connsiteY2627" fmla="*/ 6233112 h 6858000"/>
              <a:gd name="connsiteX2628" fmla="*/ 4124925 w 12192000"/>
              <a:gd name="connsiteY2628" fmla="*/ 6227930 h 6858000"/>
              <a:gd name="connsiteX2629" fmla="*/ 4413782 w 12192000"/>
              <a:gd name="connsiteY2629" fmla="*/ 6050314 h 6858000"/>
              <a:gd name="connsiteX2630" fmla="*/ 4373919 w 12192000"/>
              <a:gd name="connsiteY2630" fmla="*/ 5856766 h 6858000"/>
              <a:gd name="connsiteX2631" fmla="*/ 3512575 w 12192000"/>
              <a:gd name="connsiteY2631" fmla="*/ 5940947 h 6858000"/>
              <a:gd name="connsiteX2632" fmla="*/ 3601563 w 12192000"/>
              <a:gd name="connsiteY2632" fmla="*/ 6168973 h 6858000"/>
              <a:gd name="connsiteX2633" fmla="*/ 4124920 w 12192000"/>
              <a:gd name="connsiteY2633" fmla="*/ 5935776 h 6858000"/>
              <a:gd name="connsiteX2634" fmla="*/ 4129456 w 12192000"/>
              <a:gd name="connsiteY2634" fmla="*/ 5937720 h 6858000"/>
              <a:gd name="connsiteX2635" fmla="*/ 4127511 w 12192000"/>
              <a:gd name="connsiteY2635" fmla="*/ 5942253 h 6858000"/>
              <a:gd name="connsiteX2636" fmla="*/ 3604100 w 12192000"/>
              <a:gd name="connsiteY2636" fmla="*/ 6175474 h 6858000"/>
              <a:gd name="connsiteX2637" fmla="*/ 3670075 w 12192000"/>
              <a:gd name="connsiteY2637" fmla="*/ 6344533 h 6858000"/>
              <a:gd name="connsiteX2638" fmla="*/ 3668131 w 12192000"/>
              <a:gd name="connsiteY2638" fmla="*/ 6349067 h 6858000"/>
              <a:gd name="connsiteX2639" fmla="*/ 3666835 w 12192000"/>
              <a:gd name="connsiteY2639" fmla="*/ 6349715 h 6858000"/>
              <a:gd name="connsiteX2640" fmla="*/ 3663595 w 12192000"/>
              <a:gd name="connsiteY2640" fmla="*/ 6347123 h 6858000"/>
              <a:gd name="connsiteX2641" fmla="*/ 3597719 w 12192000"/>
              <a:gd name="connsiteY2641" fmla="*/ 6178318 h 6858000"/>
              <a:gd name="connsiteX2642" fmla="*/ 2904077 w 12192000"/>
              <a:gd name="connsiteY2642" fmla="*/ 6487389 h 6858000"/>
              <a:gd name="connsiteX2643" fmla="*/ 3573445 w 12192000"/>
              <a:gd name="connsiteY2643" fmla="*/ 6810115 h 6858000"/>
              <a:gd name="connsiteX2644" fmla="*/ 4010890 w 12192000"/>
              <a:gd name="connsiteY2644" fmla="*/ 6273922 h 6858000"/>
              <a:gd name="connsiteX2645" fmla="*/ 4031623 w 12192000"/>
              <a:gd name="connsiteY2645" fmla="*/ 6271979 h 6858000"/>
              <a:gd name="connsiteX2646" fmla="*/ 4033565 w 12192000"/>
              <a:gd name="connsiteY2646" fmla="*/ 6292709 h 6858000"/>
              <a:gd name="connsiteX2647" fmla="*/ 3605850 w 12192000"/>
              <a:gd name="connsiteY2647" fmla="*/ 6816980 h 6858000"/>
              <a:gd name="connsiteX2648" fmla="*/ 3833157 w 12192000"/>
              <a:gd name="connsiteY2648" fmla="*/ 6829041 h 6858000"/>
              <a:gd name="connsiteX2649" fmla="*/ 4029674 w 12192000"/>
              <a:gd name="connsiteY2649" fmla="*/ 6604944 h 6858000"/>
              <a:gd name="connsiteX2650" fmla="*/ 4034858 w 12192000"/>
              <a:gd name="connsiteY2650" fmla="*/ 6604297 h 6858000"/>
              <a:gd name="connsiteX2651" fmla="*/ 4035505 w 12192000"/>
              <a:gd name="connsiteY2651" fmla="*/ 6609478 h 6858000"/>
              <a:gd name="connsiteX2652" fmla="*/ 3842676 w 12192000"/>
              <a:gd name="connsiteY2652" fmla="*/ 6829547 h 6858000"/>
              <a:gd name="connsiteX2653" fmla="*/ 4126867 w 12192000"/>
              <a:gd name="connsiteY2653" fmla="*/ 6844627 h 6858000"/>
              <a:gd name="connsiteX2654" fmla="*/ 4130108 w 12192000"/>
              <a:gd name="connsiteY2654" fmla="*/ 6848515 h 6858000"/>
              <a:gd name="connsiteX2655" fmla="*/ 4126867 w 12192000"/>
              <a:gd name="connsiteY2655" fmla="*/ 6851753 h 6858000"/>
              <a:gd name="connsiteX2656" fmla="*/ 3836703 w 12192000"/>
              <a:gd name="connsiteY2656" fmla="*/ 6836363 h 6858000"/>
              <a:gd name="connsiteX2657" fmla="*/ 3817744 w 12192000"/>
              <a:gd name="connsiteY2657" fmla="*/ 6858000 h 6858000"/>
              <a:gd name="connsiteX2658" fmla="*/ 3807764 w 12192000"/>
              <a:gd name="connsiteY2658" fmla="*/ 6858000 h 6858000"/>
              <a:gd name="connsiteX2659" fmla="*/ 3827180 w 12192000"/>
              <a:gd name="connsiteY2659" fmla="*/ 6835858 h 6858000"/>
              <a:gd name="connsiteX2660" fmla="*/ 3602077 w 12192000"/>
              <a:gd name="connsiteY2660" fmla="*/ 6823918 h 6858000"/>
              <a:gd name="connsiteX2661" fmla="*/ 3672765 w 12192000"/>
              <a:gd name="connsiteY2661" fmla="*/ 6858000 h 6858000"/>
              <a:gd name="connsiteX2662" fmla="*/ 3654746 w 12192000"/>
              <a:gd name="connsiteY2662" fmla="*/ 6858000 h 6858000"/>
              <a:gd name="connsiteX2663" fmla="*/ 3595635 w 12192000"/>
              <a:gd name="connsiteY2663" fmla="*/ 6829500 h 6858000"/>
              <a:gd name="connsiteX2664" fmla="*/ 3572383 w 12192000"/>
              <a:gd name="connsiteY2664" fmla="*/ 6858000 h 6858000"/>
              <a:gd name="connsiteX2665" fmla="*/ 3534378 w 12192000"/>
              <a:gd name="connsiteY2665" fmla="*/ 6858000 h 6858000"/>
              <a:gd name="connsiteX2666" fmla="*/ 3563838 w 12192000"/>
              <a:gd name="connsiteY2666" fmla="*/ 6821890 h 6858000"/>
              <a:gd name="connsiteX2667" fmla="*/ 2746780 w 12192000"/>
              <a:gd name="connsiteY2667" fmla="*/ 6778553 h 6858000"/>
              <a:gd name="connsiteX2668" fmla="*/ 2743540 w 12192000"/>
              <a:gd name="connsiteY2668" fmla="*/ 6774666 h 6858000"/>
              <a:gd name="connsiteX2669" fmla="*/ 2747427 w 12192000"/>
              <a:gd name="connsiteY2669" fmla="*/ 6771427 h 6858000"/>
              <a:gd name="connsiteX2670" fmla="*/ 3565190 w 12192000"/>
              <a:gd name="connsiteY2670" fmla="*/ 6814821 h 6858000"/>
              <a:gd name="connsiteX2671" fmla="*/ 2894712 w 12192000"/>
              <a:gd name="connsiteY2671" fmla="*/ 6491562 h 6858000"/>
              <a:gd name="connsiteX2672" fmla="*/ 2221012 w 12192000"/>
              <a:gd name="connsiteY2672" fmla="*/ 6791749 h 6858000"/>
              <a:gd name="connsiteX2673" fmla="*/ 2233555 w 12192000"/>
              <a:gd name="connsiteY2673" fmla="*/ 6858000 h 6858000"/>
              <a:gd name="connsiteX2674" fmla="*/ 2226059 w 12192000"/>
              <a:gd name="connsiteY2674" fmla="*/ 6858000 h 6858000"/>
              <a:gd name="connsiteX2675" fmla="*/ 2214099 w 12192000"/>
              <a:gd name="connsiteY2675" fmla="*/ 6794829 h 6858000"/>
              <a:gd name="connsiteX2676" fmla="*/ 2072327 w 12192000"/>
              <a:gd name="connsiteY2676" fmla="*/ 6858000 h 6858000"/>
              <a:gd name="connsiteX2677" fmla="*/ 2055199 w 12192000"/>
              <a:gd name="connsiteY2677" fmla="*/ 6858000 h 6858000"/>
              <a:gd name="connsiteX2678" fmla="*/ 2212767 w 12192000"/>
              <a:gd name="connsiteY2678" fmla="*/ 6787791 h 6858000"/>
              <a:gd name="connsiteX2679" fmla="*/ 2082548 w 12192000"/>
              <a:gd name="connsiteY2679" fmla="*/ 6099989 h 6858000"/>
              <a:gd name="connsiteX2680" fmla="*/ 2055462 w 12192000"/>
              <a:gd name="connsiteY2680" fmla="*/ 6086930 h 6858000"/>
              <a:gd name="connsiteX2681" fmla="*/ 1240997 w 12192000"/>
              <a:gd name="connsiteY2681" fmla="*/ 6693045 h 6858000"/>
              <a:gd name="connsiteX2682" fmla="*/ 1231928 w 12192000"/>
              <a:gd name="connsiteY2682" fmla="*/ 6695636 h 6858000"/>
              <a:gd name="connsiteX2683" fmla="*/ 1220265 w 12192000"/>
              <a:gd name="connsiteY2683" fmla="*/ 6689806 h 6858000"/>
              <a:gd name="connsiteX2684" fmla="*/ 1223504 w 12192000"/>
              <a:gd name="connsiteY2684" fmla="*/ 6669077 h 6858000"/>
              <a:gd name="connsiteX2685" fmla="*/ 2025300 w 12192000"/>
              <a:gd name="connsiteY2685" fmla="*/ 6072388 h 6858000"/>
              <a:gd name="connsiteX2686" fmla="*/ 1882867 w 12192000"/>
              <a:gd name="connsiteY2686" fmla="*/ 6003716 h 6858000"/>
              <a:gd name="connsiteX2687" fmla="*/ 1516357 w 12192000"/>
              <a:gd name="connsiteY2687" fmla="*/ 6390526 h 6858000"/>
              <a:gd name="connsiteX2688" fmla="*/ 1513766 w 12192000"/>
              <a:gd name="connsiteY2688" fmla="*/ 6391821 h 6858000"/>
              <a:gd name="connsiteX2689" fmla="*/ 1511173 w 12192000"/>
              <a:gd name="connsiteY2689" fmla="*/ 6390526 h 6858000"/>
              <a:gd name="connsiteX2690" fmla="*/ 1511173 w 12192000"/>
              <a:gd name="connsiteY2690" fmla="*/ 6385344 h 6858000"/>
              <a:gd name="connsiteX2691" fmla="*/ 1875938 w 12192000"/>
              <a:gd name="connsiteY2691" fmla="*/ 6000376 h 6858000"/>
              <a:gd name="connsiteX2692" fmla="*/ 1428893 w 12192000"/>
              <a:gd name="connsiteY2692" fmla="*/ 5784840 h 6858000"/>
              <a:gd name="connsiteX2693" fmla="*/ 1426949 w 12192000"/>
              <a:gd name="connsiteY2693" fmla="*/ 5779657 h 6858000"/>
              <a:gd name="connsiteX2694" fmla="*/ 1432133 w 12192000"/>
              <a:gd name="connsiteY2694" fmla="*/ 5777715 h 6858000"/>
              <a:gd name="connsiteX2695" fmla="*/ 1881589 w 12192000"/>
              <a:gd name="connsiteY2695" fmla="*/ 5994412 h 6858000"/>
              <a:gd name="connsiteX2696" fmla="*/ 2032422 w 12192000"/>
              <a:gd name="connsiteY2696" fmla="*/ 5835225 h 6858000"/>
              <a:gd name="connsiteX2697" fmla="*/ 1949174 w 12192000"/>
              <a:gd name="connsiteY2697" fmla="*/ 5395518 h 6858000"/>
              <a:gd name="connsiteX2698" fmla="*/ 1951765 w 12192000"/>
              <a:gd name="connsiteY2698" fmla="*/ 5390983 h 6858000"/>
              <a:gd name="connsiteX2699" fmla="*/ 1956301 w 12192000"/>
              <a:gd name="connsiteY2699" fmla="*/ 5393574 h 6858000"/>
              <a:gd name="connsiteX2700" fmla="*/ 2038669 w 12192000"/>
              <a:gd name="connsiteY2700" fmla="*/ 5828631 h 6858000"/>
              <a:gd name="connsiteX2701" fmla="*/ 2598482 w 12192000"/>
              <a:gd name="connsiteY2701" fmla="*/ 5237810 h 6858000"/>
              <a:gd name="connsiteX2702" fmla="*/ 1791400 w 12192000"/>
              <a:gd name="connsiteY2702" fmla="*/ 5044658 h 6858000"/>
              <a:gd name="connsiteX2703" fmla="*/ 1484614 w 12192000"/>
              <a:gd name="connsiteY2703" fmla="*/ 5210249 h 6858000"/>
              <a:gd name="connsiteX2704" fmla="*/ 1482671 w 12192000"/>
              <a:gd name="connsiteY2704" fmla="*/ 5210896 h 6858000"/>
              <a:gd name="connsiteX2705" fmla="*/ 1479430 w 12192000"/>
              <a:gd name="connsiteY2705" fmla="*/ 5208952 h 6858000"/>
              <a:gd name="connsiteX2706" fmla="*/ 1480726 w 12192000"/>
              <a:gd name="connsiteY2706" fmla="*/ 5203770 h 6858000"/>
              <a:gd name="connsiteX2707" fmla="*/ 1780390 w 12192000"/>
              <a:gd name="connsiteY2707" fmla="*/ 5042024 h 6858000"/>
              <a:gd name="connsiteX2708" fmla="*/ 1215599 w 12192000"/>
              <a:gd name="connsiteY2708" fmla="*/ 4906857 h 6858000"/>
              <a:gd name="connsiteX2709" fmla="*/ 1157555 w 12192000"/>
              <a:gd name="connsiteY2709" fmla="*/ 5054196 h 6858000"/>
              <a:gd name="connsiteX2710" fmla="*/ 1243754 w 12192000"/>
              <a:gd name="connsiteY2710" fmla="*/ 5182019 h 6858000"/>
              <a:gd name="connsiteX2711" fmla="*/ 1393261 w 12192000"/>
              <a:gd name="connsiteY2711" fmla="*/ 5111136 h 6858000"/>
              <a:gd name="connsiteX2712" fmla="*/ 1412700 w 12192000"/>
              <a:gd name="connsiteY2712" fmla="*/ 5118261 h 6858000"/>
              <a:gd name="connsiteX2713" fmla="*/ 1405572 w 12192000"/>
              <a:gd name="connsiteY2713" fmla="*/ 5137696 h 6858000"/>
              <a:gd name="connsiteX2714" fmla="*/ 1260275 w 12192000"/>
              <a:gd name="connsiteY2714" fmla="*/ 5206516 h 6858000"/>
              <a:gd name="connsiteX2715" fmla="*/ 1399817 w 12192000"/>
              <a:gd name="connsiteY2715" fmla="*/ 5413436 h 6858000"/>
              <a:gd name="connsiteX2716" fmla="*/ 1631045 w 12192000"/>
              <a:gd name="connsiteY2716" fmla="*/ 5527667 h 6858000"/>
              <a:gd name="connsiteX2717" fmla="*/ 1632987 w 12192000"/>
              <a:gd name="connsiteY2717" fmla="*/ 5532849 h 6858000"/>
              <a:gd name="connsiteX2718" fmla="*/ 1629101 w 12192000"/>
              <a:gd name="connsiteY2718" fmla="*/ 5534793 h 6858000"/>
              <a:gd name="connsiteX2719" fmla="*/ 1627804 w 12192000"/>
              <a:gd name="connsiteY2719" fmla="*/ 5534144 h 6858000"/>
              <a:gd name="connsiteX2720" fmla="*/ 1408065 w 12192000"/>
              <a:gd name="connsiteY2720" fmla="*/ 5425667 h 6858000"/>
              <a:gd name="connsiteX2721" fmla="*/ 1590869 w 12192000"/>
              <a:gd name="connsiteY2721" fmla="*/ 5696740 h 6858000"/>
              <a:gd name="connsiteX2722" fmla="*/ 1589572 w 12192000"/>
              <a:gd name="connsiteY2722" fmla="*/ 5701922 h 6858000"/>
              <a:gd name="connsiteX2723" fmla="*/ 1586981 w 12192000"/>
              <a:gd name="connsiteY2723" fmla="*/ 5701922 h 6858000"/>
              <a:gd name="connsiteX2724" fmla="*/ 1583741 w 12192000"/>
              <a:gd name="connsiteY2724" fmla="*/ 5700627 h 6858000"/>
              <a:gd name="connsiteX2725" fmla="*/ 1393568 w 12192000"/>
              <a:gd name="connsiteY2725" fmla="*/ 5418511 h 6858000"/>
              <a:gd name="connsiteX2726" fmla="*/ 1109144 w 12192000"/>
              <a:gd name="connsiteY2726" fmla="*/ 5278101 h 6858000"/>
              <a:gd name="connsiteX2727" fmla="*/ 1060216 w 12192000"/>
              <a:gd name="connsiteY2727" fmla="*/ 5301275 h 6858000"/>
              <a:gd name="connsiteX2728" fmla="*/ 733862 w 12192000"/>
              <a:gd name="connsiteY2728" fmla="*/ 6129680 h 6858000"/>
              <a:gd name="connsiteX2729" fmla="*/ 933224 w 12192000"/>
              <a:gd name="connsiteY2729" fmla="*/ 6383891 h 6858000"/>
              <a:gd name="connsiteX2730" fmla="*/ 1186565 w 12192000"/>
              <a:gd name="connsiteY2730" fmla="*/ 5718765 h 6858000"/>
              <a:gd name="connsiteX2731" fmla="*/ 1191102 w 12192000"/>
              <a:gd name="connsiteY2731" fmla="*/ 5716822 h 6858000"/>
              <a:gd name="connsiteX2732" fmla="*/ 1193045 w 12192000"/>
              <a:gd name="connsiteY2732" fmla="*/ 5721356 h 6858000"/>
              <a:gd name="connsiteX2733" fmla="*/ 938251 w 12192000"/>
              <a:gd name="connsiteY2733" fmla="*/ 6390300 h 6858000"/>
              <a:gd name="connsiteX2734" fmla="*/ 1305042 w 12192000"/>
              <a:gd name="connsiteY2734" fmla="*/ 6858000 h 6858000"/>
              <a:gd name="connsiteX2735" fmla="*/ 1295653 w 12192000"/>
              <a:gd name="connsiteY2735" fmla="*/ 6858000 h 6858000"/>
              <a:gd name="connsiteX2736" fmla="*/ 935182 w 12192000"/>
              <a:gd name="connsiteY2736" fmla="*/ 6398358 h 6858000"/>
              <a:gd name="connsiteX2737" fmla="*/ 790966 w 12192000"/>
              <a:gd name="connsiteY2737" fmla="*/ 6776983 h 6858000"/>
              <a:gd name="connsiteX2738" fmla="*/ 876343 w 12192000"/>
              <a:gd name="connsiteY2738" fmla="*/ 6858000 h 6858000"/>
              <a:gd name="connsiteX2739" fmla="*/ 865699 w 12192000"/>
              <a:gd name="connsiteY2739" fmla="*/ 6858000 h 6858000"/>
              <a:gd name="connsiteX2740" fmla="*/ 788140 w 12192000"/>
              <a:gd name="connsiteY2740" fmla="*/ 6784402 h 6858000"/>
              <a:gd name="connsiteX2741" fmla="*/ 760107 w 12192000"/>
              <a:gd name="connsiteY2741" fmla="*/ 6858000 h 6858000"/>
              <a:gd name="connsiteX2742" fmla="*/ 752641 w 12192000"/>
              <a:gd name="connsiteY2742" fmla="*/ 6858000 h 6858000"/>
              <a:gd name="connsiteX2743" fmla="*/ 782657 w 12192000"/>
              <a:gd name="connsiteY2743" fmla="*/ 6779198 h 6858000"/>
              <a:gd name="connsiteX2744" fmla="*/ 163489 w 12192000"/>
              <a:gd name="connsiteY2744" fmla="*/ 6191653 h 6858000"/>
              <a:gd name="connsiteX2745" fmla="*/ 163489 w 12192000"/>
              <a:gd name="connsiteY2745" fmla="*/ 6186471 h 6858000"/>
              <a:gd name="connsiteX2746" fmla="*/ 168672 w 12192000"/>
              <a:gd name="connsiteY2746" fmla="*/ 6186471 h 6858000"/>
              <a:gd name="connsiteX2747" fmla="*/ 785483 w 12192000"/>
              <a:gd name="connsiteY2747" fmla="*/ 6771779 h 6858000"/>
              <a:gd name="connsiteX2748" fmla="*/ 930155 w 12192000"/>
              <a:gd name="connsiteY2748" fmla="*/ 6391948 h 6858000"/>
              <a:gd name="connsiteX2749" fmla="*/ 730723 w 12192000"/>
              <a:gd name="connsiteY2749" fmla="*/ 6137649 h 6858000"/>
              <a:gd name="connsiteX2750" fmla="*/ 660449 w 12192000"/>
              <a:gd name="connsiteY2750" fmla="*/ 6316030 h 6858000"/>
              <a:gd name="connsiteX2751" fmla="*/ 657210 w 12192000"/>
              <a:gd name="connsiteY2751" fmla="*/ 6318621 h 6858000"/>
              <a:gd name="connsiteX2752" fmla="*/ 655914 w 12192000"/>
              <a:gd name="connsiteY2752" fmla="*/ 6318621 h 6858000"/>
              <a:gd name="connsiteX2753" fmla="*/ 653970 w 12192000"/>
              <a:gd name="connsiteY2753" fmla="*/ 6314086 h 6858000"/>
              <a:gd name="connsiteX2754" fmla="*/ 725883 w 12192000"/>
              <a:gd name="connsiteY2754" fmla="*/ 6131477 h 6858000"/>
              <a:gd name="connsiteX2755" fmla="*/ 341703 w 12192000"/>
              <a:gd name="connsiteY2755" fmla="*/ 5641604 h 6858000"/>
              <a:gd name="connsiteX2756" fmla="*/ 0 w 12192000"/>
              <a:gd name="connsiteY2756" fmla="*/ 5803454 h 6858000"/>
              <a:gd name="connsiteX2757" fmla="*/ 0 w 12192000"/>
              <a:gd name="connsiteY2757" fmla="*/ 5771694 h 6858000"/>
              <a:gd name="connsiteX2758" fmla="*/ 323459 w 12192000"/>
              <a:gd name="connsiteY2758" fmla="*/ 5618339 h 6858000"/>
              <a:gd name="connsiteX2759" fmla="*/ 142107 w 12192000"/>
              <a:gd name="connsiteY2759" fmla="*/ 5387095 h 6858000"/>
              <a:gd name="connsiteX2760" fmla="*/ 142755 w 12192000"/>
              <a:gd name="connsiteY2760" fmla="*/ 5381912 h 6858000"/>
              <a:gd name="connsiteX2761" fmla="*/ 147939 w 12192000"/>
              <a:gd name="connsiteY2761" fmla="*/ 5382561 h 6858000"/>
              <a:gd name="connsiteX2762" fmla="*/ 330302 w 12192000"/>
              <a:gd name="connsiteY2762" fmla="*/ 5615095 h 6858000"/>
              <a:gd name="connsiteX2763" fmla="*/ 1066742 w 12192000"/>
              <a:gd name="connsiteY2763" fmla="*/ 5265942 h 6858000"/>
              <a:gd name="connsiteX2764" fmla="*/ 1069635 w 12192000"/>
              <a:gd name="connsiteY2764" fmla="*/ 5258597 h 6858000"/>
              <a:gd name="connsiteX2765" fmla="*/ 688370 w 12192000"/>
              <a:gd name="connsiteY2765" fmla="*/ 5070382 h 6858000"/>
              <a:gd name="connsiteX2766" fmla="*/ 0 w 12192000"/>
              <a:gd name="connsiteY2766" fmla="*/ 5439756 h 6858000"/>
              <a:gd name="connsiteX2767" fmla="*/ 0 w 12192000"/>
              <a:gd name="connsiteY2767" fmla="*/ 5431192 h 6858000"/>
              <a:gd name="connsiteX2768" fmla="*/ 680058 w 12192000"/>
              <a:gd name="connsiteY2768" fmla="*/ 5066278 h 6858000"/>
              <a:gd name="connsiteX2769" fmla="*/ 0 w 12192000"/>
              <a:gd name="connsiteY2769" fmla="*/ 4730559 h 6858000"/>
              <a:gd name="connsiteX2770" fmla="*/ 0 w 12192000"/>
              <a:gd name="connsiteY2770" fmla="*/ 4721902 h 6858000"/>
              <a:gd name="connsiteX2771" fmla="*/ 688223 w 12192000"/>
              <a:gd name="connsiteY2771" fmla="*/ 5061897 h 6858000"/>
              <a:gd name="connsiteX2772" fmla="*/ 944009 w 12192000"/>
              <a:gd name="connsiteY2772" fmla="*/ 4924644 h 6858000"/>
              <a:gd name="connsiteX2773" fmla="*/ 925173 w 12192000"/>
              <a:gd name="connsiteY2773" fmla="*/ 4837353 h 6858000"/>
              <a:gd name="connsiteX2774" fmla="*/ 740142 w 12192000"/>
              <a:gd name="connsiteY2774" fmla="*/ 4793070 h 6858000"/>
              <a:gd name="connsiteX2775" fmla="*/ 737551 w 12192000"/>
              <a:gd name="connsiteY2775" fmla="*/ 4788535 h 6858000"/>
              <a:gd name="connsiteX2776" fmla="*/ 742086 w 12192000"/>
              <a:gd name="connsiteY2776" fmla="*/ 4785944 h 6858000"/>
              <a:gd name="connsiteX2777" fmla="*/ 923446 w 12192000"/>
              <a:gd name="connsiteY2777" fmla="*/ 4829348 h 6858000"/>
              <a:gd name="connsiteX2778" fmla="*/ 889090 w 12192000"/>
              <a:gd name="connsiteY2778" fmla="*/ 4670132 h 6858000"/>
              <a:gd name="connsiteX2779" fmla="*/ 615677 w 12192000"/>
              <a:gd name="connsiteY2779" fmla="*/ 4264534 h 6858000"/>
              <a:gd name="connsiteX2780" fmla="*/ 317592 w 12192000"/>
              <a:gd name="connsiteY2780" fmla="*/ 4298257 h 6858000"/>
              <a:gd name="connsiteX2781" fmla="*/ 0 w 12192000"/>
              <a:gd name="connsiteY2781" fmla="*/ 4674332 h 6858000"/>
              <a:gd name="connsiteX2782" fmla="*/ 0 w 12192000"/>
              <a:gd name="connsiteY2782" fmla="*/ 4628693 h 6858000"/>
              <a:gd name="connsiteX2783" fmla="*/ 274978 w 12192000"/>
              <a:gd name="connsiteY2783" fmla="*/ 4303078 h 6858000"/>
              <a:gd name="connsiteX2784" fmla="*/ 9281 w 12192000"/>
              <a:gd name="connsiteY2784" fmla="*/ 4333138 h 6858000"/>
              <a:gd name="connsiteX2785" fmla="*/ 5393 w 12192000"/>
              <a:gd name="connsiteY2785" fmla="*/ 4329899 h 6858000"/>
              <a:gd name="connsiteX2786" fmla="*/ 8632 w 12192000"/>
              <a:gd name="connsiteY2786" fmla="*/ 4326012 h 6858000"/>
              <a:gd name="connsiteX2787" fmla="*/ 281700 w 12192000"/>
              <a:gd name="connsiteY2787" fmla="*/ 4295118 h 6858000"/>
              <a:gd name="connsiteX2788" fmla="*/ 478892 w 12192000"/>
              <a:gd name="connsiteY2788" fmla="*/ 4061615 h 6858000"/>
              <a:gd name="connsiteX2789" fmla="*/ 422370 w 12192000"/>
              <a:gd name="connsiteY2789" fmla="*/ 3977767 h 6858000"/>
              <a:gd name="connsiteX2790" fmla="*/ 188755 w 12192000"/>
              <a:gd name="connsiteY2790" fmla="*/ 4123900 h 6858000"/>
              <a:gd name="connsiteX2791" fmla="*/ 183573 w 12192000"/>
              <a:gd name="connsiteY2791" fmla="*/ 4122605 h 6858000"/>
              <a:gd name="connsiteX2792" fmla="*/ 184868 w 12192000"/>
              <a:gd name="connsiteY2792" fmla="*/ 4117423 h 6858000"/>
              <a:gd name="connsiteX2793" fmla="*/ 418140 w 12192000"/>
              <a:gd name="connsiteY2793" fmla="*/ 3971492 h 6858000"/>
              <a:gd name="connsiteX2794" fmla="*/ 192175 w 12192000"/>
              <a:gd name="connsiteY2794" fmla="*/ 3636281 h 6858000"/>
              <a:gd name="connsiteX2795" fmla="*/ 0 w 12192000"/>
              <a:gd name="connsiteY2795" fmla="*/ 3656719 h 6858000"/>
              <a:gd name="connsiteX2796" fmla="*/ 0 w 12192000"/>
              <a:gd name="connsiteY2796" fmla="*/ 3627269 h 6858000"/>
              <a:gd name="connsiteX2797" fmla="*/ 173646 w 12192000"/>
              <a:gd name="connsiteY2797" fmla="*/ 3608794 h 6858000"/>
              <a:gd name="connsiteX2798" fmla="*/ 6038 w 12192000"/>
              <a:gd name="connsiteY2798" fmla="*/ 3360153 h 6858000"/>
              <a:gd name="connsiteX2799" fmla="*/ 7333 w 12192000"/>
              <a:gd name="connsiteY2799" fmla="*/ 3354972 h 6858000"/>
              <a:gd name="connsiteX2800" fmla="*/ 12517 w 12192000"/>
              <a:gd name="connsiteY2800" fmla="*/ 3356267 h 6858000"/>
              <a:gd name="connsiteX2801" fmla="*/ 182200 w 12192000"/>
              <a:gd name="connsiteY2801" fmla="*/ 3607883 h 6858000"/>
              <a:gd name="connsiteX2802" fmla="*/ 649152 w 12192000"/>
              <a:gd name="connsiteY2802" fmla="*/ 3558201 h 6858000"/>
              <a:gd name="connsiteX2803" fmla="*/ 506889 w 12192000"/>
              <a:gd name="connsiteY2803" fmla="*/ 2898926 h 6858000"/>
              <a:gd name="connsiteX2804" fmla="*/ 509481 w 12192000"/>
              <a:gd name="connsiteY2804" fmla="*/ 2894391 h 6858000"/>
              <a:gd name="connsiteX2805" fmla="*/ 514016 w 12192000"/>
              <a:gd name="connsiteY2805" fmla="*/ 2896982 h 6858000"/>
              <a:gd name="connsiteX2806" fmla="*/ 656527 w 12192000"/>
              <a:gd name="connsiteY2806" fmla="*/ 3557416 h 6858000"/>
              <a:gd name="connsiteX2807" fmla="*/ 1000618 w 12192000"/>
              <a:gd name="connsiteY2807" fmla="*/ 3520805 h 6858000"/>
              <a:gd name="connsiteX2808" fmla="*/ 1016816 w 12192000"/>
              <a:gd name="connsiteY2808" fmla="*/ 3533762 h 6858000"/>
              <a:gd name="connsiteX2809" fmla="*/ 1003857 w 12192000"/>
              <a:gd name="connsiteY2809" fmla="*/ 3549956 h 6858000"/>
              <a:gd name="connsiteX2810" fmla="*/ 662746 w 12192000"/>
              <a:gd name="connsiteY2810" fmla="*/ 3586234 h 6858000"/>
              <a:gd name="connsiteX2811" fmla="*/ 706899 w 12192000"/>
              <a:gd name="connsiteY2811" fmla="*/ 3790850 h 6858000"/>
              <a:gd name="connsiteX2812" fmla="*/ 1174593 w 12192000"/>
              <a:gd name="connsiteY2812" fmla="*/ 3498268 h 6858000"/>
              <a:gd name="connsiteX2813" fmla="*/ 800400 w 12192000"/>
              <a:gd name="connsiteY2813" fmla="*/ 2900221 h 6858000"/>
              <a:gd name="connsiteX2814" fmla="*/ 801695 w 12192000"/>
              <a:gd name="connsiteY2814" fmla="*/ 2895039 h 6858000"/>
              <a:gd name="connsiteX2815" fmla="*/ 806879 w 12192000"/>
              <a:gd name="connsiteY2815" fmla="*/ 2896334 h 6858000"/>
              <a:gd name="connsiteX2816" fmla="*/ 1181147 w 12192000"/>
              <a:gd name="connsiteY2816" fmla="*/ 3494169 h 6858000"/>
              <a:gd name="connsiteX2817" fmla="*/ 1525611 w 12192000"/>
              <a:gd name="connsiteY2817" fmla="*/ 3278678 h 6858000"/>
              <a:gd name="connsiteX2818" fmla="*/ 1415931 w 12192000"/>
              <a:gd name="connsiteY2818" fmla="*/ 2668315 h 6858000"/>
              <a:gd name="connsiteX2819" fmla="*/ 1419172 w 12192000"/>
              <a:gd name="connsiteY2819" fmla="*/ 2663781 h 6858000"/>
              <a:gd name="connsiteX2820" fmla="*/ 1423707 w 12192000"/>
              <a:gd name="connsiteY2820" fmla="*/ 2667019 h 6858000"/>
              <a:gd name="connsiteX2821" fmla="*/ 1532810 w 12192000"/>
              <a:gd name="connsiteY2821" fmla="*/ 3274174 h 6858000"/>
              <a:gd name="connsiteX2822" fmla="*/ 1888270 w 12192000"/>
              <a:gd name="connsiteY2822" fmla="*/ 3051805 h 6858000"/>
              <a:gd name="connsiteX2823" fmla="*/ 1892806 w 12192000"/>
              <a:gd name="connsiteY2823" fmla="*/ 3051805 h 6858000"/>
              <a:gd name="connsiteX2824" fmla="*/ 2209146 w 12192000"/>
              <a:gd name="connsiteY2824" fmla="*/ 3314209 h 6858000"/>
              <a:gd name="connsiteX2825" fmla="*/ 2314699 w 12192000"/>
              <a:gd name="connsiteY2825" fmla="*/ 3057803 h 6858000"/>
              <a:gd name="connsiteX2826" fmla="*/ 2085239 w 12192000"/>
              <a:gd name="connsiteY2826" fmla="*/ 2964353 h 6858000"/>
              <a:gd name="connsiteX2827" fmla="*/ 2083296 w 12192000"/>
              <a:gd name="connsiteY2827" fmla="*/ 2959818 h 6858000"/>
              <a:gd name="connsiteX2828" fmla="*/ 2087831 w 12192000"/>
              <a:gd name="connsiteY2828" fmla="*/ 2957875 h 6858000"/>
              <a:gd name="connsiteX2829" fmla="*/ 2317355 w 12192000"/>
              <a:gd name="connsiteY2829" fmla="*/ 3051352 h 6858000"/>
              <a:gd name="connsiteX2830" fmla="*/ 2419569 w 12192000"/>
              <a:gd name="connsiteY2830" fmla="*/ 2803052 h 6858000"/>
              <a:gd name="connsiteX2831" fmla="*/ 2424106 w 12192000"/>
              <a:gd name="connsiteY2831" fmla="*/ 2801110 h 6858000"/>
              <a:gd name="connsiteX2832" fmla="*/ 2426051 w 12192000"/>
              <a:gd name="connsiteY2832" fmla="*/ 2805644 h 6858000"/>
              <a:gd name="connsiteX2833" fmla="*/ 2323818 w 12192000"/>
              <a:gd name="connsiteY2833" fmla="*/ 3053984 h 6858000"/>
              <a:gd name="connsiteX2834" fmla="*/ 2814789 w 12192000"/>
              <a:gd name="connsiteY2834" fmla="*/ 3253937 h 6858000"/>
              <a:gd name="connsiteX2835" fmla="*/ 3041833 w 12192000"/>
              <a:gd name="connsiteY2835" fmla="*/ 3014573 h 6858000"/>
              <a:gd name="connsiteX2836" fmla="*/ 2610092 w 12192000"/>
              <a:gd name="connsiteY2836" fmla="*/ 2532940 h 6858000"/>
              <a:gd name="connsiteX2837" fmla="*/ 2610092 w 12192000"/>
              <a:gd name="connsiteY2837" fmla="*/ 2527755 h 6858000"/>
              <a:gd name="connsiteX2838" fmla="*/ 2615277 w 12192000"/>
              <a:gd name="connsiteY2838" fmla="*/ 2527755 h 6858000"/>
              <a:gd name="connsiteX2839" fmla="*/ 3046886 w 12192000"/>
              <a:gd name="connsiteY2839" fmla="*/ 3009245 h 6858000"/>
              <a:gd name="connsiteX2840" fmla="*/ 3173787 w 12192000"/>
              <a:gd name="connsiteY2840" fmla="*/ 2875458 h 6858000"/>
              <a:gd name="connsiteX2841" fmla="*/ 3101420 w 12192000"/>
              <a:gd name="connsiteY2841" fmla="*/ 2645078 h 6858000"/>
              <a:gd name="connsiteX2842" fmla="*/ 2225808 w 12192000"/>
              <a:gd name="connsiteY2842" fmla="*/ 2073812 h 6858000"/>
              <a:gd name="connsiteX2843" fmla="*/ 2363877 w 12192000"/>
              <a:gd name="connsiteY2843" fmla="*/ 2803052 h 6858000"/>
              <a:gd name="connsiteX2844" fmla="*/ 2361286 w 12192000"/>
              <a:gd name="connsiteY2844" fmla="*/ 2807587 h 6858000"/>
              <a:gd name="connsiteX2845" fmla="*/ 2360636 w 12192000"/>
              <a:gd name="connsiteY2845" fmla="*/ 2808235 h 6858000"/>
              <a:gd name="connsiteX2846" fmla="*/ 2356749 w 12192000"/>
              <a:gd name="connsiteY2846" fmla="*/ 2804996 h 6858000"/>
              <a:gd name="connsiteX2847" fmla="*/ 2214047 w 12192000"/>
              <a:gd name="connsiteY2847" fmla="*/ 2051274 h 6858000"/>
              <a:gd name="connsiteX2848" fmla="*/ 1743553 w 12192000"/>
              <a:gd name="connsiteY2848" fmla="*/ 2260958 h 6858000"/>
              <a:gd name="connsiteX2849" fmla="*/ 1813454 w 12192000"/>
              <a:gd name="connsiteY2849" fmla="*/ 2592433 h 6858000"/>
              <a:gd name="connsiteX2850" fmla="*/ 2185699 w 12192000"/>
              <a:gd name="connsiteY2850" fmla="*/ 2665089 h 6858000"/>
              <a:gd name="connsiteX2851" fmla="*/ 2197360 w 12192000"/>
              <a:gd name="connsiteY2851" fmla="*/ 2681932 h 6858000"/>
              <a:gd name="connsiteX2852" fmla="*/ 2183108 w 12192000"/>
              <a:gd name="connsiteY2852" fmla="*/ 2693590 h 6858000"/>
              <a:gd name="connsiteX2853" fmla="*/ 2180520 w 12192000"/>
              <a:gd name="connsiteY2853" fmla="*/ 2693590 h 6858000"/>
              <a:gd name="connsiteX2854" fmla="*/ 1819948 w 12192000"/>
              <a:gd name="connsiteY2854" fmla="*/ 2623212 h 6858000"/>
              <a:gd name="connsiteX2855" fmla="*/ 1862382 w 12192000"/>
              <a:gd name="connsiteY2855" fmla="*/ 2824429 h 6858000"/>
              <a:gd name="connsiteX2856" fmla="*/ 1859790 w 12192000"/>
              <a:gd name="connsiteY2856" fmla="*/ 2828964 h 6858000"/>
              <a:gd name="connsiteX2857" fmla="*/ 1859145 w 12192000"/>
              <a:gd name="connsiteY2857" fmla="*/ 2828964 h 6858000"/>
              <a:gd name="connsiteX2858" fmla="*/ 1855255 w 12192000"/>
              <a:gd name="connsiteY2858" fmla="*/ 2826373 h 6858000"/>
              <a:gd name="connsiteX2859" fmla="*/ 1812086 w 12192000"/>
              <a:gd name="connsiteY2859" fmla="*/ 2621679 h 6858000"/>
              <a:gd name="connsiteX2860" fmla="*/ 1201556 w 12192000"/>
              <a:gd name="connsiteY2860" fmla="*/ 2502511 h 6858000"/>
              <a:gd name="connsiteX2861" fmla="*/ 961767 w 12192000"/>
              <a:gd name="connsiteY2861" fmla="*/ 2609378 h 6858000"/>
              <a:gd name="connsiteX2862" fmla="*/ 959825 w 12192000"/>
              <a:gd name="connsiteY2862" fmla="*/ 2609378 h 6858000"/>
              <a:gd name="connsiteX2863" fmla="*/ 956586 w 12192000"/>
              <a:gd name="connsiteY2863" fmla="*/ 2607433 h 6858000"/>
              <a:gd name="connsiteX2864" fmla="*/ 958530 w 12192000"/>
              <a:gd name="connsiteY2864" fmla="*/ 2602902 h 6858000"/>
              <a:gd name="connsiteX2865" fmla="*/ 1189230 w 12192000"/>
              <a:gd name="connsiteY2865" fmla="*/ 2500106 h 6858000"/>
              <a:gd name="connsiteX2866" fmla="*/ 652841 w 12192000"/>
              <a:gd name="connsiteY2866" fmla="*/ 2395411 h 6858000"/>
              <a:gd name="connsiteX2867" fmla="*/ 650843 w 12192000"/>
              <a:gd name="connsiteY2867" fmla="*/ 2400658 h 6858000"/>
              <a:gd name="connsiteX2868" fmla="*/ 889847 w 12192000"/>
              <a:gd name="connsiteY2868" fmla="*/ 2739583 h 6858000"/>
              <a:gd name="connsiteX2869" fmla="*/ 889200 w 12192000"/>
              <a:gd name="connsiteY2869" fmla="*/ 2744750 h 6858000"/>
              <a:gd name="connsiteX2870" fmla="*/ 886607 w 12192000"/>
              <a:gd name="connsiteY2870" fmla="*/ 2745399 h 6858000"/>
              <a:gd name="connsiteX2871" fmla="*/ 883368 w 12192000"/>
              <a:gd name="connsiteY2871" fmla="*/ 2744102 h 6858000"/>
              <a:gd name="connsiteX2872" fmla="*/ 647512 w 12192000"/>
              <a:gd name="connsiteY2872" fmla="*/ 2409396 h 6858000"/>
              <a:gd name="connsiteX2873" fmla="*/ 570300 w 12192000"/>
              <a:gd name="connsiteY2873" fmla="*/ 2612037 h 6858000"/>
              <a:gd name="connsiteX2874" fmla="*/ 722031 w 12192000"/>
              <a:gd name="connsiteY2874" fmla="*/ 2728570 h 6858000"/>
              <a:gd name="connsiteX2875" fmla="*/ 722677 w 12192000"/>
              <a:gd name="connsiteY2875" fmla="*/ 2733753 h 6858000"/>
              <a:gd name="connsiteX2876" fmla="*/ 719438 w 12192000"/>
              <a:gd name="connsiteY2876" fmla="*/ 2735049 h 6858000"/>
              <a:gd name="connsiteX2877" fmla="*/ 717494 w 12192000"/>
              <a:gd name="connsiteY2877" fmla="*/ 2734401 h 6858000"/>
              <a:gd name="connsiteX2878" fmla="*/ 567554 w 12192000"/>
              <a:gd name="connsiteY2878" fmla="*/ 2619244 h 6858000"/>
              <a:gd name="connsiteX2879" fmla="*/ 524416 w 12192000"/>
              <a:gd name="connsiteY2879" fmla="*/ 2732458 h 6858000"/>
              <a:gd name="connsiteX2880" fmla="*/ 521177 w 12192000"/>
              <a:gd name="connsiteY2880" fmla="*/ 2735050 h 6858000"/>
              <a:gd name="connsiteX2881" fmla="*/ 519880 w 12192000"/>
              <a:gd name="connsiteY2881" fmla="*/ 2735050 h 6858000"/>
              <a:gd name="connsiteX2882" fmla="*/ 517937 w 12192000"/>
              <a:gd name="connsiteY2882" fmla="*/ 2730515 h 6858000"/>
              <a:gd name="connsiteX2883" fmla="*/ 561956 w 12192000"/>
              <a:gd name="connsiteY2883" fmla="*/ 2614946 h 6858000"/>
              <a:gd name="connsiteX2884" fmla="*/ 0 w 12192000"/>
              <a:gd name="connsiteY2884" fmla="*/ 2183342 h 6858000"/>
              <a:gd name="connsiteX2885" fmla="*/ 0 w 12192000"/>
              <a:gd name="connsiteY2885" fmla="*/ 2174821 h 6858000"/>
              <a:gd name="connsiteX2886" fmla="*/ 888 w 12192000"/>
              <a:gd name="connsiteY2886" fmla="*/ 2174710 h 6858000"/>
              <a:gd name="connsiteX2887" fmla="*/ 564702 w 12192000"/>
              <a:gd name="connsiteY2887" fmla="*/ 2607737 h 6858000"/>
              <a:gd name="connsiteX2888" fmla="*/ 642797 w 12192000"/>
              <a:gd name="connsiteY2888" fmla="*/ 2402702 h 6858000"/>
              <a:gd name="connsiteX2889" fmla="*/ 635236 w 12192000"/>
              <a:gd name="connsiteY2889" fmla="*/ 2391974 h 6858000"/>
              <a:gd name="connsiteX2890" fmla="*/ 361789 w 12192000"/>
              <a:gd name="connsiteY2890" fmla="*/ 2338602 h 6858000"/>
              <a:gd name="connsiteX2891" fmla="*/ 350127 w 12192000"/>
              <a:gd name="connsiteY2891" fmla="*/ 2321759 h 6858000"/>
              <a:gd name="connsiteX2892" fmla="*/ 366974 w 12192000"/>
              <a:gd name="connsiteY2892" fmla="*/ 2310100 h 6858000"/>
              <a:gd name="connsiteX2893" fmla="*/ 611124 w 12192000"/>
              <a:gd name="connsiteY2893" fmla="*/ 2357753 h 6858000"/>
              <a:gd name="connsiteX2894" fmla="*/ 58558 w 12192000"/>
              <a:gd name="connsiteY2894" fmla="*/ 1573571 h 6858000"/>
              <a:gd name="connsiteX2895" fmla="*/ 59204 w 12192000"/>
              <a:gd name="connsiteY2895" fmla="*/ 1568385 h 6858000"/>
              <a:gd name="connsiteX2896" fmla="*/ 64389 w 12192000"/>
              <a:gd name="connsiteY2896" fmla="*/ 1569033 h 6858000"/>
              <a:gd name="connsiteX2897" fmla="*/ 622097 w 12192000"/>
              <a:gd name="connsiteY2897" fmla="*/ 2359895 h 6858000"/>
              <a:gd name="connsiteX2898" fmla="*/ 656542 w 12192000"/>
              <a:gd name="connsiteY2898" fmla="*/ 2366618 h 6858000"/>
              <a:gd name="connsiteX2899" fmla="*/ 782644 w 12192000"/>
              <a:gd name="connsiteY2899" fmla="*/ 2035549 h 6858000"/>
              <a:gd name="connsiteX2900" fmla="*/ 163521 w 12192000"/>
              <a:gd name="connsiteY2900" fmla="*/ 1448543 h 6858000"/>
              <a:gd name="connsiteX2901" fmla="*/ 163521 w 12192000"/>
              <a:gd name="connsiteY2901" fmla="*/ 1443362 h 6858000"/>
              <a:gd name="connsiteX2902" fmla="*/ 168704 w 12192000"/>
              <a:gd name="connsiteY2902" fmla="*/ 1443362 h 6858000"/>
              <a:gd name="connsiteX2903" fmla="*/ 785332 w 12192000"/>
              <a:gd name="connsiteY2903" fmla="*/ 2028490 h 6858000"/>
              <a:gd name="connsiteX2904" fmla="*/ 930097 w 12192000"/>
              <a:gd name="connsiteY2904" fmla="*/ 1648423 h 6858000"/>
              <a:gd name="connsiteX2905" fmla="*/ 730837 w 12192000"/>
              <a:gd name="connsiteY2905" fmla="*/ 1394262 h 6858000"/>
              <a:gd name="connsiteX2906" fmla="*/ 660480 w 12192000"/>
              <a:gd name="connsiteY2906" fmla="*/ 1572919 h 6858000"/>
              <a:gd name="connsiteX2907" fmla="*/ 657242 w 12192000"/>
              <a:gd name="connsiteY2907" fmla="*/ 1574865 h 6858000"/>
              <a:gd name="connsiteX2908" fmla="*/ 655946 w 12192000"/>
              <a:gd name="connsiteY2908" fmla="*/ 1574865 h 6858000"/>
              <a:gd name="connsiteX2909" fmla="*/ 654002 w 12192000"/>
              <a:gd name="connsiteY2909" fmla="*/ 1570328 h 6858000"/>
              <a:gd name="connsiteX2910" fmla="*/ 725845 w 12192000"/>
              <a:gd name="connsiteY2910" fmla="*/ 1387896 h 6858000"/>
              <a:gd name="connsiteX2911" fmla="*/ 341819 w 12192000"/>
              <a:gd name="connsiteY2911" fmla="*/ 898044 h 6858000"/>
              <a:gd name="connsiteX2912" fmla="*/ 0 w 12192000"/>
              <a:gd name="connsiteY2912" fmla="*/ 1060329 h 6858000"/>
              <a:gd name="connsiteX2913" fmla="*/ 0 w 12192000"/>
              <a:gd name="connsiteY2913" fmla="*/ 1027925 h 6858000"/>
              <a:gd name="connsiteX2914" fmla="*/ 323306 w 12192000"/>
              <a:gd name="connsiteY2914" fmla="*/ 874428 h 6858000"/>
              <a:gd name="connsiteX2915" fmla="*/ 142139 w 12192000"/>
              <a:gd name="connsiteY2915" fmla="*/ 643344 h 6858000"/>
              <a:gd name="connsiteX2916" fmla="*/ 142787 w 12192000"/>
              <a:gd name="connsiteY2916" fmla="*/ 638162 h 6858000"/>
              <a:gd name="connsiteX2917" fmla="*/ 147971 w 12192000"/>
              <a:gd name="connsiteY2917" fmla="*/ 638809 h 6858000"/>
              <a:gd name="connsiteX2918" fmla="*/ 330193 w 12192000"/>
              <a:gd name="connsiteY2918" fmla="*/ 871159 h 6858000"/>
              <a:gd name="connsiteX2919" fmla="*/ 1067129 w 12192000"/>
              <a:gd name="connsiteY2919" fmla="*/ 521288 h 6858000"/>
              <a:gd name="connsiteX2920" fmla="*/ 1069665 w 12192000"/>
              <a:gd name="connsiteY2920" fmla="*/ 514845 h 6858000"/>
              <a:gd name="connsiteX2921" fmla="*/ 688763 w 12192000"/>
              <a:gd name="connsiteY2921" fmla="*/ 326808 h 6858000"/>
              <a:gd name="connsiteX2922" fmla="*/ 0 w 12192000"/>
              <a:gd name="connsiteY2922" fmla="*/ 696614 h 6858000"/>
              <a:gd name="connsiteX2923" fmla="*/ 0 w 12192000"/>
              <a:gd name="connsiteY2923" fmla="*/ 687454 h 6858000"/>
              <a:gd name="connsiteX2924" fmla="*/ 680090 w 12192000"/>
              <a:gd name="connsiteY2924" fmla="*/ 32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</a:cxnLst>
            <a:rect l="l" t="t" r="r" b="b"/>
            <a:pathLst>
              <a:path w="12192000" h="6858000">
                <a:moveTo>
                  <a:pt x="5057926" y="6761063"/>
                </a:moveTo>
                <a:cubicBezTo>
                  <a:pt x="5059870" y="6761710"/>
                  <a:pt x="5060518" y="6763654"/>
                  <a:pt x="5059870" y="6765598"/>
                </a:cubicBezTo>
                <a:lnTo>
                  <a:pt x="5023150" y="6858000"/>
                </a:lnTo>
                <a:lnTo>
                  <a:pt x="5015642" y="6858000"/>
                </a:lnTo>
                <a:lnTo>
                  <a:pt x="5053391" y="6763006"/>
                </a:lnTo>
                <a:cubicBezTo>
                  <a:pt x="5054039" y="6761063"/>
                  <a:pt x="5055983" y="6760415"/>
                  <a:pt x="5057926" y="6761063"/>
                </a:cubicBezTo>
                <a:close/>
                <a:moveTo>
                  <a:pt x="11312370" y="6747460"/>
                </a:moveTo>
                <a:cubicBezTo>
                  <a:pt x="11314314" y="6746163"/>
                  <a:pt x="11316256" y="6746811"/>
                  <a:pt x="11317553" y="6748755"/>
                </a:cubicBezTo>
                <a:lnTo>
                  <a:pt x="11391514" y="6858000"/>
                </a:lnTo>
                <a:lnTo>
                  <a:pt x="11382404" y="6858000"/>
                </a:lnTo>
                <a:lnTo>
                  <a:pt x="11311074" y="6752642"/>
                </a:lnTo>
                <a:cubicBezTo>
                  <a:pt x="11309777" y="6750698"/>
                  <a:pt x="11310425" y="6748755"/>
                  <a:pt x="11312370" y="6747460"/>
                </a:cubicBezTo>
                <a:close/>
                <a:moveTo>
                  <a:pt x="5423003" y="6606612"/>
                </a:moveTo>
                <a:lnTo>
                  <a:pt x="5434872" y="6668136"/>
                </a:lnTo>
                <a:lnTo>
                  <a:pt x="5445501" y="6642610"/>
                </a:lnTo>
                <a:close/>
                <a:moveTo>
                  <a:pt x="9002296" y="6599986"/>
                </a:moveTo>
                <a:lnTo>
                  <a:pt x="8297226" y="6766327"/>
                </a:lnTo>
                <a:lnTo>
                  <a:pt x="8314576" y="6854328"/>
                </a:lnTo>
                <a:lnTo>
                  <a:pt x="9092609" y="6757890"/>
                </a:lnTo>
                <a:close/>
                <a:moveTo>
                  <a:pt x="1648534" y="6573203"/>
                </a:moveTo>
                <a:cubicBezTo>
                  <a:pt x="1650478" y="6572556"/>
                  <a:pt x="1652422" y="6573851"/>
                  <a:pt x="1653071" y="6575794"/>
                </a:cubicBezTo>
                <a:lnTo>
                  <a:pt x="1712582" y="6858000"/>
                </a:lnTo>
                <a:lnTo>
                  <a:pt x="1705044" y="6858000"/>
                </a:lnTo>
                <a:lnTo>
                  <a:pt x="1645943" y="6577738"/>
                </a:lnTo>
                <a:cubicBezTo>
                  <a:pt x="1645295" y="6575794"/>
                  <a:pt x="1646590" y="6573851"/>
                  <a:pt x="1648534" y="6573203"/>
                </a:cubicBezTo>
                <a:close/>
                <a:moveTo>
                  <a:pt x="9161169" y="6562505"/>
                </a:moveTo>
                <a:lnTo>
                  <a:pt x="9009962" y="6598178"/>
                </a:lnTo>
                <a:lnTo>
                  <a:pt x="9100735" y="6756883"/>
                </a:lnTo>
                <a:lnTo>
                  <a:pt x="9191240" y="6745665"/>
                </a:lnTo>
                <a:close/>
                <a:moveTo>
                  <a:pt x="9805291" y="6518787"/>
                </a:moveTo>
                <a:cubicBezTo>
                  <a:pt x="9813065" y="6516845"/>
                  <a:pt x="9820841" y="6521379"/>
                  <a:pt x="9823431" y="6529153"/>
                </a:cubicBezTo>
                <a:lnTo>
                  <a:pt x="9912546" y="6858000"/>
                </a:lnTo>
                <a:lnTo>
                  <a:pt x="9881932" y="6858000"/>
                </a:lnTo>
                <a:lnTo>
                  <a:pt x="9794924" y="6536927"/>
                </a:lnTo>
                <a:cubicBezTo>
                  <a:pt x="9792979" y="6529153"/>
                  <a:pt x="9797514" y="6521379"/>
                  <a:pt x="9805291" y="6518787"/>
                </a:cubicBezTo>
                <a:close/>
                <a:moveTo>
                  <a:pt x="9479738" y="6487348"/>
                </a:moveTo>
                <a:lnTo>
                  <a:pt x="9168133" y="6560862"/>
                </a:lnTo>
                <a:lnTo>
                  <a:pt x="9198330" y="6744786"/>
                </a:lnTo>
                <a:lnTo>
                  <a:pt x="9391925" y="6720790"/>
                </a:lnTo>
                <a:close/>
                <a:moveTo>
                  <a:pt x="8213410" y="6379282"/>
                </a:moveTo>
                <a:lnTo>
                  <a:pt x="7940248" y="6566274"/>
                </a:lnTo>
                <a:lnTo>
                  <a:pt x="7995590" y="6656119"/>
                </a:lnTo>
                <a:lnTo>
                  <a:pt x="8115496" y="6500650"/>
                </a:lnTo>
                <a:cubicBezTo>
                  <a:pt x="8118088" y="6497411"/>
                  <a:pt x="8121652" y="6495469"/>
                  <a:pt x="8125377" y="6494983"/>
                </a:cubicBezTo>
                <a:cubicBezTo>
                  <a:pt x="8129104" y="6494496"/>
                  <a:pt x="8132991" y="6495468"/>
                  <a:pt x="8136230" y="6498059"/>
                </a:cubicBezTo>
                <a:cubicBezTo>
                  <a:pt x="8142710" y="6503242"/>
                  <a:pt x="8144005" y="6512311"/>
                  <a:pt x="8138822" y="6518789"/>
                </a:cubicBezTo>
                <a:lnTo>
                  <a:pt x="8012160" y="6683018"/>
                </a:lnTo>
                <a:lnTo>
                  <a:pt x="8076984" y="6788255"/>
                </a:lnTo>
                <a:lnTo>
                  <a:pt x="8284392" y="6739323"/>
                </a:lnTo>
                <a:close/>
                <a:moveTo>
                  <a:pt x="59172" y="6312142"/>
                </a:moveTo>
                <a:cubicBezTo>
                  <a:pt x="61116" y="6310847"/>
                  <a:pt x="63060" y="6311495"/>
                  <a:pt x="64356" y="6312790"/>
                </a:cubicBezTo>
                <a:lnTo>
                  <a:pt x="448828" y="6858000"/>
                </a:lnTo>
                <a:lnTo>
                  <a:pt x="439501" y="6858000"/>
                </a:lnTo>
                <a:lnTo>
                  <a:pt x="58525" y="6317325"/>
                </a:lnTo>
                <a:cubicBezTo>
                  <a:pt x="57230" y="6315381"/>
                  <a:pt x="57877" y="6313438"/>
                  <a:pt x="59172" y="6312142"/>
                </a:cubicBezTo>
                <a:close/>
                <a:moveTo>
                  <a:pt x="10223649" y="6311844"/>
                </a:moveTo>
                <a:lnTo>
                  <a:pt x="9851744" y="6399584"/>
                </a:lnTo>
                <a:lnTo>
                  <a:pt x="10214860" y="6658860"/>
                </a:lnTo>
                <a:lnTo>
                  <a:pt x="10396330" y="6468546"/>
                </a:lnTo>
                <a:close/>
                <a:moveTo>
                  <a:pt x="9587713" y="6220126"/>
                </a:moveTo>
                <a:lnTo>
                  <a:pt x="9500315" y="6452462"/>
                </a:lnTo>
                <a:lnTo>
                  <a:pt x="9810586" y="6379263"/>
                </a:lnTo>
                <a:close/>
                <a:moveTo>
                  <a:pt x="5340600" y="6218344"/>
                </a:moveTo>
                <a:lnTo>
                  <a:pt x="5208199" y="6248629"/>
                </a:lnTo>
                <a:lnTo>
                  <a:pt x="5408173" y="6568626"/>
                </a:lnTo>
                <a:close/>
                <a:moveTo>
                  <a:pt x="6579006" y="6158984"/>
                </a:moveTo>
                <a:lnTo>
                  <a:pt x="6423826" y="6315991"/>
                </a:lnTo>
                <a:lnTo>
                  <a:pt x="6821362" y="6577516"/>
                </a:lnTo>
                <a:lnTo>
                  <a:pt x="6977032" y="6490160"/>
                </a:lnTo>
                <a:close/>
                <a:moveTo>
                  <a:pt x="5651771" y="6147166"/>
                </a:moveTo>
                <a:lnTo>
                  <a:pt x="5347785" y="6216700"/>
                </a:lnTo>
                <a:lnTo>
                  <a:pt x="5419027" y="6585992"/>
                </a:lnTo>
                <a:lnTo>
                  <a:pt x="5449062" y="6634055"/>
                </a:lnTo>
                <a:close/>
                <a:moveTo>
                  <a:pt x="8166673" y="6142225"/>
                </a:moveTo>
                <a:lnTo>
                  <a:pt x="7711694" y="6195236"/>
                </a:lnTo>
                <a:lnTo>
                  <a:pt x="7936339" y="6559930"/>
                </a:lnTo>
                <a:lnTo>
                  <a:pt x="8211825" y="6371247"/>
                </a:lnTo>
                <a:close/>
                <a:moveTo>
                  <a:pt x="11092722" y="6141773"/>
                </a:moveTo>
                <a:cubicBezTo>
                  <a:pt x="11094018" y="6140478"/>
                  <a:pt x="11096609" y="6140478"/>
                  <a:pt x="11097905" y="6142421"/>
                </a:cubicBezTo>
                <a:lnTo>
                  <a:pt x="11683502" y="6858000"/>
                </a:lnTo>
                <a:lnTo>
                  <a:pt x="11674428" y="6858000"/>
                </a:lnTo>
                <a:lnTo>
                  <a:pt x="11092074" y="6146956"/>
                </a:lnTo>
                <a:cubicBezTo>
                  <a:pt x="11090779" y="6145660"/>
                  <a:pt x="11090779" y="6143068"/>
                  <a:pt x="11092722" y="6141773"/>
                </a:cubicBezTo>
                <a:close/>
                <a:moveTo>
                  <a:pt x="2090797" y="6103967"/>
                </a:moveTo>
                <a:lnTo>
                  <a:pt x="2219679" y="6784711"/>
                </a:lnTo>
                <a:lnTo>
                  <a:pt x="2886485" y="6487596"/>
                </a:lnTo>
                <a:close/>
                <a:moveTo>
                  <a:pt x="2077037" y="6070875"/>
                </a:moveTo>
                <a:lnTo>
                  <a:pt x="2062547" y="6081658"/>
                </a:lnTo>
                <a:lnTo>
                  <a:pt x="2080737" y="6090429"/>
                </a:lnTo>
                <a:close/>
                <a:moveTo>
                  <a:pt x="8689614" y="6053297"/>
                </a:moveTo>
                <a:lnTo>
                  <a:pt x="8220026" y="6374753"/>
                </a:lnTo>
                <a:lnTo>
                  <a:pt x="8291569" y="6737631"/>
                </a:lnTo>
                <a:lnTo>
                  <a:pt x="8987161" y="6573526"/>
                </a:lnTo>
                <a:close/>
                <a:moveTo>
                  <a:pt x="6367923" y="5983353"/>
                </a:moveTo>
                <a:lnTo>
                  <a:pt x="6034220" y="6059685"/>
                </a:lnTo>
                <a:lnTo>
                  <a:pt x="6417580" y="6311883"/>
                </a:lnTo>
                <a:lnTo>
                  <a:pt x="6573351" y="6154279"/>
                </a:lnTo>
                <a:close/>
                <a:moveTo>
                  <a:pt x="5765489" y="5891932"/>
                </a:moveTo>
                <a:lnTo>
                  <a:pt x="5673769" y="6112149"/>
                </a:lnTo>
                <a:lnTo>
                  <a:pt x="5990209" y="6039766"/>
                </a:lnTo>
                <a:close/>
                <a:moveTo>
                  <a:pt x="9723833" y="5858275"/>
                </a:moveTo>
                <a:lnTo>
                  <a:pt x="9590402" y="6212978"/>
                </a:lnTo>
                <a:lnTo>
                  <a:pt x="9820132" y="6377011"/>
                </a:lnTo>
                <a:lnTo>
                  <a:pt x="10197384" y="6288010"/>
                </a:lnTo>
                <a:close/>
                <a:moveTo>
                  <a:pt x="2034102" y="5844104"/>
                </a:moveTo>
                <a:lnTo>
                  <a:pt x="1888517" y="5997754"/>
                </a:lnTo>
                <a:lnTo>
                  <a:pt x="2032384" y="6067117"/>
                </a:lnTo>
                <a:lnTo>
                  <a:pt x="2070898" y="6038455"/>
                </a:lnTo>
                <a:close/>
                <a:moveTo>
                  <a:pt x="9038371" y="5814556"/>
                </a:moveTo>
                <a:lnTo>
                  <a:pt x="8695867" y="6049016"/>
                </a:lnTo>
                <a:lnTo>
                  <a:pt x="8994829" y="6571717"/>
                </a:lnTo>
                <a:lnTo>
                  <a:pt x="9156423" y="6533594"/>
                </a:lnTo>
                <a:close/>
                <a:moveTo>
                  <a:pt x="4895717" y="5762855"/>
                </a:moveTo>
                <a:lnTo>
                  <a:pt x="4421376" y="6054512"/>
                </a:lnTo>
                <a:lnTo>
                  <a:pt x="4489102" y="6383132"/>
                </a:lnTo>
                <a:lnTo>
                  <a:pt x="5184010" y="6224178"/>
                </a:lnTo>
                <a:close/>
                <a:moveTo>
                  <a:pt x="5892253" y="5587573"/>
                </a:moveTo>
                <a:lnTo>
                  <a:pt x="5768443" y="5884839"/>
                </a:lnTo>
                <a:lnTo>
                  <a:pt x="6000399" y="6037435"/>
                </a:lnTo>
                <a:lnTo>
                  <a:pt x="6339655" y="5959833"/>
                </a:lnTo>
                <a:close/>
                <a:moveTo>
                  <a:pt x="5214874" y="5566614"/>
                </a:moveTo>
                <a:lnTo>
                  <a:pt x="4902151" y="5758897"/>
                </a:lnTo>
                <a:lnTo>
                  <a:pt x="5191804" y="6222396"/>
                </a:lnTo>
                <a:lnTo>
                  <a:pt x="5335060" y="6189627"/>
                </a:lnTo>
                <a:close/>
                <a:moveTo>
                  <a:pt x="9401631" y="5565886"/>
                </a:moveTo>
                <a:lnTo>
                  <a:pt x="9044873" y="5810105"/>
                </a:lnTo>
                <a:lnTo>
                  <a:pt x="9163386" y="6531950"/>
                </a:lnTo>
                <a:lnTo>
                  <a:pt x="9492135" y="6454392"/>
                </a:lnTo>
                <a:lnTo>
                  <a:pt x="9581838" y="6215930"/>
                </a:lnTo>
                <a:lnTo>
                  <a:pt x="9326473" y="6033592"/>
                </a:lnTo>
                <a:cubicBezTo>
                  <a:pt x="9324528" y="6032297"/>
                  <a:pt x="9324528" y="6030353"/>
                  <a:pt x="9325825" y="6028409"/>
                </a:cubicBezTo>
                <a:cubicBezTo>
                  <a:pt x="9327120" y="6026466"/>
                  <a:pt x="9329064" y="6026466"/>
                  <a:pt x="9331008" y="6027761"/>
                </a:cubicBezTo>
                <a:lnTo>
                  <a:pt x="9584527" y="6208783"/>
                </a:lnTo>
                <a:lnTo>
                  <a:pt x="9718275" y="5853231"/>
                </a:lnTo>
                <a:close/>
                <a:moveTo>
                  <a:pt x="6688124" y="5520227"/>
                </a:moveTo>
                <a:lnTo>
                  <a:pt x="6635298" y="5575695"/>
                </a:lnTo>
                <a:lnTo>
                  <a:pt x="6736308" y="5597707"/>
                </a:lnTo>
                <a:close/>
                <a:moveTo>
                  <a:pt x="12095714" y="5363776"/>
                </a:moveTo>
                <a:cubicBezTo>
                  <a:pt x="12097009" y="5362479"/>
                  <a:pt x="12099602" y="5362479"/>
                  <a:pt x="12100897" y="5363776"/>
                </a:cubicBezTo>
                <a:lnTo>
                  <a:pt x="12192000" y="5458249"/>
                </a:lnTo>
                <a:lnTo>
                  <a:pt x="12192000" y="5468804"/>
                </a:lnTo>
                <a:lnTo>
                  <a:pt x="12095714" y="5368957"/>
                </a:lnTo>
                <a:cubicBezTo>
                  <a:pt x="12094418" y="5367662"/>
                  <a:pt x="12094418" y="5365071"/>
                  <a:pt x="12095714" y="5363776"/>
                </a:cubicBezTo>
                <a:close/>
                <a:moveTo>
                  <a:pt x="5589339" y="5336367"/>
                </a:moveTo>
                <a:lnTo>
                  <a:pt x="5221582" y="5562489"/>
                </a:lnTo>
                <a:lnTo>
                  <a:pt x="5342246" y="6187982"/>
                </a:lnTo>
                <a:lnTo>
                  <a:pt x="5665569" y="6114025"/>
                </a:lnTo>
                <a:lnTo>
                  <a:pt x="5759637" y="5888081"/>
                </a:lnTo>
                <a:lnTo>
                  <a:pt x="5587932" y="5775123"/>
                </a:lnTo>
                <a:cubicBezTo>
                  <a:pt x="5585989" y="5773827"/>
                  <a:pt x="5585989" y="5771885"/>
                  <a:pt x="5586637" y="5769941"/>
                </a:cubicBezTo>
                <a:cubicBezTo>
                  <a:pt x="5587932" y="5767998"/>
                  <a:pt x="5589876" y="5767998"/>
                  <a:pt x="5591820" y="5768646"/>
                </a:cubicBezTo>
                <a:lnTo>
                  <a:pt x="5762590" y="5880989"/>
                </a:lnTo>
                <a:lnTo>
                  <a:pt x="5886680" y="5582936"/>
                </a:lnTo>
                <a:lnTo>
                  <a:pt x="5598289" y="5342981"/>
                </a:lnTo>
                <a:lnTo>
                  <a:pt x="5655965" y="5613824"/>
                </a:lnTo>
                <a:cubicBezTo>
                  <a:pt x="5656612" y="5615767"/>
                  <a:pt x="5655316" y="5617710"/>
                  <a:pt x="5653372" y="5618358"/>
                </a:cubicBezTo>
                <a:cubicBezTo>
                  <a:pt x="5653372" y="5618358"/>
                  <a:pt x="5652725" y="5618358"/>
                  <a:pt x="5652725" y="5618358"/>
                </a:cubicBezTo>
                <a:cubicBezTo>
                  <a:pt x="5650781" y="5618358"/>
                  <a:pt x="5649484" y="5617062"/>
                  <a:pt x="5648837" y="5615767"/>
                </a:cubicBezTo>
                <a:close/>
                <a:moveTo>
                  <a:pt x="1051133" y="5305578"/>
                </a:moveTo>
                <a:lnTo>
                  <a:pt x="348549" y="5638361"/>
                </a:lnTo>
                <a:lnTo>
                  <a:pt x="729022" y="6123509"/>
                </a:lnTo>
                <a:close/>
                <a:moveTo>
                  <a:pt x="2703753" y="5263004"/>
                </a:moveTo>
                <a:lnTo>
                  <a:pt x="2913233" y="5970053"/>
                </a:lnTo>
                <a:lnTo>
                  <a:pt x="3494281" y="5913267"/>
                </a:lnTo>
                <a:lnTo>
                  <a:pt x="3295811" y="5404696"/>
                </a:lnTo>
                <a:close/>
                <a:moveTo>
                  <a:pt x="2606710" y="5239780"/>
                </a:moveTo>
                <a:lnTo>
                  <a:pt x="2040350" y="5837511"/>
                </a:lnTo>
                <a:lnTo>
                  <a:pt x="2077468" y="6033566"/>
                </a:lnTo>
                <a:lnTo>
                  <a:pt x="2655423" y="5603458"/>
                </a:lnTo>
                <a:cubicBezTo>
                  <a:pt x="2661902" y="5598924"/>
                  <a:pt x="2670972" y="5600219"/>
                  <a:pt x="2676156" y="5606698"/>
                </a:cubicBezTo>
                <a:cubicBezTo>
                  <a:pt x="2680691" y="5613176"/>
                  <a:pt x="2679396" y="5622245"/>
                  <a:pt x="2672916" y="5627427"/>
                </a:cubicBezTo>
                <a:lnTo>
                  <a:pt x="2083606" y="6065985"/>
                </a:lnTo>
                <a:lnTo>
                  <a:pt x="2088987" y="6094406"/>
                </a:lnTo>
                <a:lnTo>
                  <a:pt x="2895850" y="6483422"/>
                </a:lnTo>
                <a:lnTo>
                  <a:pt x="3595181" y="6171816"/>
                </a:lnTo>
                <a:lnTo>
                  <a:pt x="3505359" y="5941652"/>
                </a:lnTo>
                <a:lnTo>
                  <a:pt x="2921717" y="5998692"/>
                </a:lnTo>
                <a:lnTo>
                  <a:pt x="2980037" y="6195540"/>
                </a:lnTo>
                <a:cubicBezTo>
                  <a:pt x="2982630" y="6203314"/>
                  <a:pt x="2978095" y="6211087"/>
                  <a:pt x="2970320" y="6213678"/>
                </a:cubicBezTo>
                <a:cubicBezTo>
                  <a:pt x="2969671" y="6214326"/>
                  <a:pt x="2967727" y="6214975"/>
                  <a:pt x="2966432" y="6214975"/>
                </a:cubicBezTo>
                <a:cubicBezTo>
                  <a:pt x="2959953" y="6214975"/>
                  <a:pt x="2954121" y="6211087"/>
                  <a:pt x="2952176" y="6204609"/>
                </a:cubicBezTo>
                <a:lnTo>
                  <a:pt x="2892045" y="6001591"/>
                </a:lnTo>
                <a:lnTo>
                  <a:pt x="2425411" y="6047196"/>
                </a:lnTo>
                <a:cubicBezTo>
                  <a:pt x="2424114" y="6047196"/>
                  <a:pt x="2423466" y="6047196"/>
                  <a:pt x="2423466" y="6047196"/>
                </a:cubicBezTo>
                <a:cubicBezTo>
                  <a:pt x="2416339" y="6047196"/>
                  <a:pt x="2409861" y="6041366"/>
                  <a:pt x="2409211" y="6034239"/>
                </a:cubicBezTo>
                <a:cubicBezTo>
                  <a:pt x="2408564" y="6026465"/>
                  <a:pt x="2414395" y="6019340"/>
                  <a:pt x="2422170" y="6018045"/>
                </a:cubicBezTo>
                <a:lnTo>
                  <a:pt x="2883563" y="5972953"/>
                </a:lnTo>
                <a:lnTo>
                  <a:pt x="2670959" y="5255155"/>
                </a:lnTo>
                <a:close/>
                <a:moveTo>
                  <a:pt x="1252990" y="5209968"/>
                </a:moveTo>
                <a:lnTo>
                  <a:pt x="1117683" y="5274057"/>
                </a:lnTo>
                <a:lnTo>
                  <a:pt x="1385319" y="5406274"/>
                </a:lnTo>
                <a:close/>
                <a:moveTo>
                  <a:pt x="2652189" y="5191782"/>
                </a:moveTo>
                <a:lnTo>
                  <a:pt x="2612574" y="5233591"/>
                </a:lnTo>
                <a:lnTo>
                  <a:pt x="2668539" y="5246985"/>
                </a:lnTo>
                <a:close/>
                <a:moveTo>
                  <a:pt x="7065744" y="5123726"/>
                </a:moveTo>
                <a:lnTo>
                  <a:pt x="6693505" y="5514577"/>
                </a:lnTo>
                <a:lnTo>
                  <a:pt x="6746599" y="5599951"/>
                </a:lnTo>
                <a:lnTo>
                  <a:pt x="7304919" y="5721623"/>
                </a:lnTo>
                <a:lnTo>
                  <a:pt x="7215714" y="5498624"/>
                </a:lnTo>
                <a:lnTo>
                  <a:pt x="7135182" y="5560057"/>
                </a:lnTo>
                <a:cubicBezTo>
                  <a:pt x="7131943" y="5562648"/>
                  <a:pt x="7129350" y="5563295"/>
                  <a:pt x="7126111" y="5563295"/>
                </a:cubicBezTo>
                <a:cubicBezTo>
                  <a:pt x="7121575" y="5563295"/>
                  <a:pt x="7117040" y="5561352"/>
                  <a:pt x="7114448" y="5557465"/>
                </a:cubicBezTo>
                <a:cubicBezTo>
                  <a:pt x="7109265" y="5550988"/>
                  <a:pt x="7110561" y="5541918"/>
                  <a:pt x="7117040" y="5536736"/>
                </a:cubicBezTo>
                <a:lnTo>
                  <a:pt x="7204324" y="5470153"/>
                </a:lnTo>
                <a:close/>
                <a:moveTo>
                  <a:pt x="1154025" y="5063157"/>
                </a:moveTo>
                <a:lnTo>
                  <a:pt x="1078555" y="5254727"/>
                </a:lnTo>
                <a:lnTo>
                  <a:pt x="1084353" y="5257592"/>
                </a:lnTo>
                <a:lnTo>
                  <a:pt x="1236475" y="5185469"/>
                </a:lnTo>
                <a:close/>
                <a:moveTo>
                  <a:pt x="5112130" y="4995119"/>
                </a:moveTo>
                <a:lnTo>
                  <a:pt x="5220052" y="5554562"/>
                </a:lnTo>
                <a:lnTo>
                  <a:pt x="5583785" y="5330914"/>
                </a:lnTo>
                <a:lnTo>
                  <a:pt x="5451219" y="5220613"/>
                </a:lnTo>
                <a:cubicBezTo>
                  <a:pt x="5449923" y="5219316"/>
                  <a:pt x="5449274" y="5216725"/>
                  <a:pt x="5450571" y="5215430"/>
                </a:cubicBezTo>
                <a:cubicBezTo>
                  <a:pt x="5451867" y="5214135"/>
                  <a:pt x="5454458" y="5213486"/>
                  <a:pt x="5455754" y="5214782"/>
                </a:cubicBezTo>
                <a:lnTo>
                  <a:pt x="5586637" y="5323684"/>
                </a:lnTo>
                <a:lnTo>
                  <a:pt x="5531540" y="5064949"/>
                </a:lnTo>
                <a:lnTo>
                  <a:pt x="5274685" y="5022184"/>
                </a:lnTo>
                <a:lnTo>
                  <a:pt x="5341719" y="5110489"/>
                </a:lnTo>
                <a:cubicBezTo>
                  <a:pt x="5343016" y="5111784"/>
                  <a:pt x="5342367" y="5114375"/>
                  <a:pt x="5341072" y="5115670"/>
                </a:cubicBezTo>
                <a:cubicBezTo>
                  <a:pt x="5340423" y="5116966"/>
                  <a:pt x="5339776" y="5116966"/>
                  <a:pt x="5339127" y="5116966"/>
                </a:cubicBezTo>
                <a:cubicBezTo>
                  <a:pt x="5337832" y="5116966"/>
                  <a:pt x="5337184" y="5116318"/>
                  <a:pt x="5336536" y="5115670"/>
                </a:cubicBezTo>
                <a:lnTo>
                  <a:pt x="5264239" y="5020445"/>
                </a:lnTo>
                <a:close/>
                <a:moveTo>
                  <a:pt x="5091715" y="4928183"/>
                </a:moveTo>
                <a:lnTo>
                  <a:pt x="5037907" y="4952856"/>
                </a:lnTo>
                <a:lnTo>
                  <a:pt x="5098418" y="4962931"/>
                </a:lnTo>
                <a:close/>
                <a:moveTo>
                  <a:pt x="5167729" y="4893328"/>
                </a:moveTo>
                <a:lnTo>
                  <a:pt x="5098607" y="4925022"/>
                </a:lnTo>
                <a:lnTo>
                  <a:pt x="5106169" y="4964221"/>
                </a:lnTo>
                <a:lnTo>
                  <a:pt x="5238249" y="4986212"/>
                </a:lnTo>
                <a:close/>
                <a:moveTo>
                  <a:pt x="1033909" y="4884968"/>
                </a:moveTo>
                <a:lnTo>
                  <a:pt x="952428" y="4928690"/>
                </a:lnTo>
                <a:lnTo>
                  <a:pt x="974045" y="5028866"/>
                </a:lnTo>
                <a:cubicBezTo>
                  <a:pt x="974693" y="5030809"/>
                  <a:pt x="973397" y="5032753"/>
                  <a:pt x="971453" y="5033401"/>
                </a:cubicBezTo>
                <a:cubicBezTo>
                  <a:pt x="970806" y="5033401"/>
                  <a:pt x="970806" y="5033401"/>
                  <a:pt x="970806" y="5033401"/>
                </a:cubicBezTo>
                <a:cubicBezTo>
                  <a:pt x="968862" y="5033401"/>
                  <a:pt x="967566" y="5032104"/>
                  <a:pt x="966918" y="5030809"/>
                </a:cubicBezTo>
                <a:lnTo>
                  <a:pt x="945666" y="4932319"/>
                </a:lnTo>
                <a:lnTo>
                  <a:pt x="696534" y="5066002"/>
                </a:lnTo>
                <a:lnTo>
                  <a:pt x="1072363" y="5251668"/>
                </a:lnTo>
                <a:lnTo>
                  <a:pt x="1149338" y="5056205"/>
                </a:lnTo>
                <a:close/>
                <a:moveTo>
                  <a:pt x="1061739" y="4870035"/>
                </a:moveTo>
                <a:lnTo>
                  <a:pt x="1040902" y="4881216"/>
                </a:lnTo>
                <a:lnTo>
                  <a:pt x="1152867" y="5047246"/>
                </a:lnTo>
                <a:lnTo>
                  <a:pt x="1208795" y="4905229"/>
                </a:lnTo>
                <a:close/>
                <a:moveTo>
                  <a:pt x="4345062" y="4867407"/>
                </a:moveTo>
                <a:lnTo>
                  <a:pt x="4463777" y="5027570"/>
                </a:lnTo>
                <a:cubicBezTo>
                  <a:pt x="4465073" y="5029514"/>
                  <a:pt x="4464425" y="5031457"/>
                  <a:pt x="4463130" y="5032753"/>
                </a:cubicBezTo>
                <a:cubicBezTo>
                  <a:pt x="4462482" y="5033401"/>
                  <a:pt x="4461833" y="5033401"/>
                  <a:pt x="4461186" y="5033401"/>
                </a:cubicBezTo>
                <a:cubicBezTo>
                  <a:pt x="4459890" y="5033401"/>
                  <a:pt x="4459242" y="5032753"/>
                  <a:pt x="4457946" y="5032104"/>
                </a:cubicBezTo>
                <a:lnTo>
                  <a:pt x="4340407" y="4873529"/>
                </a:lnTo>
                <a:lnTo>
                  <a:pt x="4233777" y="5144174"/>
                </a:lnTo>
                <a:lnTo>
                  <a:pt x="4374537" y="5827239"/>
                </a:lnTo>
                <a:lnTo>
                  <a:pt x="4669171" y="5798443"/>
                </a:lnTo>
                <a:cubicBezTo>
                  <a:pt x="4676947" y="5797796"/>
                  <a:pt x="4684073" y="5803626"/>
                  <a:pt x="4685370" y="5811400"/>
                </a:cubicBezTo>
                <a:cubicBezTo>
                  <a:pt x="4686017" y="5819173"/>
                  <a:pt x="4680187" y="5826299"/>
                  <a:pt x="4672411" y="5827594"/>
                </a:cubicBezTo>
                <a:lnTo>
                  <a:pt x="4380490" y="5856125"/>
                </a:lnTo>
                <a:lnTo>
                  <a:pt x="4419754" y="6046641"/>
                </a:lnTo>
                <a:lnTo>
                  <a:pt x="4891713" y="5756448"/>
                </a:lnTo>
                <a:lnTo>
                  <a:pt x="4614745" y="5313246"/>
                </a:lnTo>
                <a:cubicBezTo>
                  <a:pt x="4613449" y="5311304"/>
                  <a:pt x="4614097" y="5309360"/>
                  <a:pt x="4616041" y="5308065"/>
                </a:cubicBezTo>
                <a:cubicBezTo>
                  <a:pt x="4617983" y="5306768"/>
                  <a:pt x="4619928" y="5307416"/>
                  <a:pt x="4621224" y="5309360"/>
                </a:cubicBezTo>
                <a:lnTo>
                  <a:pt x="4898148" y="5752492"/>
                </a:lnTo>
                <a:lnTo>
                  <a:pt x="5213346" y="5558686"/>
                </a:lnTo>
                <a:lnTo>
                  <a:pt x="5104379" y="4993829"/>
                </a:lnTo>
                <a:lnTo>
                  <a:pt x="4990059" y="4974796"/>
                </a:lnTo>
                <a:lnTo>
                  <a:pt x="4588180" y="5159073"/>
                </a:lnTo>
                <a:cubicBezTo>
                  <a:pt x="4587532" y="5158424"/>
                  <a:pt x="4586884" y="5159073"/>
                  <a:pt x="4586884" y="5159073"/>
                </a:cubicBezTo>
                <a:cubicBezTo>
                  <a:pt x="4585589" y="5159073"/>
                  <a:pt x="4584292" y="5158424"/>
                  <a:pt x="4583645" y="5157129"/>
                </a:cubicBezTo>
                <a:cubicBezTo>
                  <a:pt x="4582998" y="5155185"/>
                  <a:pt x="4583645" y="5153243"/>
                  <a:pt x="4585589" y="5152595"/>
                </a:cubicBezTo>
                <a:lnTo>
                  <a:pt x="4977795" y="4972754"/>
                </a:lnTo>
                <a:close/>
                <a:moveTo>
                  <a:pt x="1027901" y="4861937"/>
                </a:moveTo>
                <a:lnTo>
                  <a:pt x="1036661" y="4874928"/>
                </a:lnTo>
                <a:lnTo>
                  <a:pt x="1050700" y="4867393"/>
                </a:lnTo>
                <a:close/>
                <a:moveTo>
                  <a:pt x="933129" y="4839256"/>
                </a:moveTo>
                <a:lnTo>
                  <a:pt x="950771" y="4921015"/>
                </a:lnTo>
                <a:lnTo>
                  <a:pt x="1029670" y="4878679"/>
                </a:lnTo>
                <a:lnTo>
                  <a:pt x="1016553" y="4859221"/>
                </a:lnTo>
                <a:close/>
                <a:moveTo>
                  <a:pt x="10906362" y="4792302"/>
                </a:moveTo>
                <a:lnTo>
                  <a:pt x="10611367" y="4900116"/>
                </a:lnTo>
                <a:lnTo>
                  <a:pt x="10573732" y="5427259"/>
                </a:lnTo>
                <a:close/>
                <a:moveTo>
                  <a:pt x="1265770" y="4760553"/>
                </a:moveTo>
                <a:lnTo>
                  <a:pt x="1071522" y="4864785"/>
                </a:lnTo>
                <a:lnTo>
                  <a:pt x="1211527" y="4898292"/>
                </a:lnTo>
                <a:close/>
                <a:moveTo>
                  <a:pt x="5066865" y="4760474"/>
                </a:moveTo>
                <a:lnTo>
                  <a:pt x="5097249" y="4917979"/>
                </a:lnTo>
                <a:lnTo>
                  <a:pt x="5163412" y="4887642"/>
                </a:lnTo>
                <a:close/>
                <a:moveTo>
                  <a:pt x="5465880" y="4756613"/>
                </a:moveTo>
                <a:lnTo>
                  <a:pt x="5174506" y="4890221"/>
                </a:lnTo>
                <a:lnTo>
                  <a:pt x="5248696" y="4987951"/>
                </a:lnTo>
                <a:lnTo>
                  <a:pt x="5524938" y="5033944"/>
                </a:lnTo>
                <a:close/>
                <a:moveTo>
                  <a:pt x="11012094" y="4753660"/>
                </a:moveTo>
                <a:lnTo>
                  <a:pt x="10916653" y="4788541"/>
                </a:lnTo>
                <a:lnTo>
                  <a:pt x="10571788" y="5446692"/>
                </a:lnTo>
                <a:cubicBezTo>
                  <a:pt x="10571788" y="5447341"/>
                  <a:pt x="10570493" y="5447989"/>
                  <a:pt x="10569197" y="5447989"/>
                </a:cubicBezTo>
                <a:cubicBezTo>
                  <a:pt x="10568549" y="5447989"/>
                  <a:pt x="10568549" y="5447989"/>
                  <a:pt x="10567901" y="5447989"/>
                </a:cubicBezTo>
                <a:cubicBezTo>
                  <a:pt x="10565958" y="5447341"/>
                  <a:pt x="10565309" y="5446045"/>
                  <a:pt x="10565309" y="5444102"/>
                </a:cubicBezTo>
                <a:lnTo>
                  <a:pt x="10603982" y="4902815"/>
                </a:lnTo>
                <a:lnTo>
                  <a:pt x="10031153" y="5112170"/>
                </a:lnTo>
                <a:lnTo>
                  <a:pt x="10284483" y="5332524"/>
                </a:lnTo>
                <a:lnTo>
                  <a:pt x="10223852" y="5219318"/>
                </a:lnTo>
                <a:cubicBezTo>
                  <a:pt x="10223204" y="5217374"/>
                  <a:pt x="10223852" y="5215430"/>
                  <a:pt x="10225147" y="5214135"/>
                </a:cubicBezTo>
                <a:cubicBezTo>
                  <a:pt x="10227092" y="5213487"/>
                  <a:pt x="10229036" y="5214135"/>
                  <a:pt x="10230331" y="5215430"/>
                </a:cubicBezTo>
                <a:lnTo>
                  <a:pt x="10300511" y="5346466"/>
                </a:lnTo>
                <a:lnTo>
                  <a:pt x="10544576" y="5558760"/>
                </a:lnTo>
                <a:cubicBezTo>
                  <a:pt x="10550408" y="5563943"/>
                  <a:pt x="10551055" y="5573011"/>
                  <a:pt x="10545871" y="5579490"/>
                </a:cubicBezTo>
                <a:cubicBezTo>
                  <a:pt x="10543280" y="5582729"/>
                  <a:pt x="10539392" y="5584673"/>
                  <a:pt x="10534857" y="5584673"/>
                </a:cubicBezTo>
                <a:cubicBezTo>
                  <a:pt x="10531617" y="5584673"/>
                  <a:pt x="10527731" y="5583376"/>
                  <a:pt x="10525138" y="5580785"/>
                </a:cubicBezTo>
                <a:lnTo>
                  <a:pt x="10339549" y="5419354"/>
                </a:lnTo>
                <a:lnTo>
                  <a:pt x="10494314" y="5708323"/>
                </a:lnTo>
                <a:lnTo>
                  <a:pt x="11140325" y="5009056"/>
                </a:lnTo>
                <a:close/>
                <a:moveTo>
                  <a:pt x="900188" y="4686597"/>
                </a:moveTo>
                <a:lnTo>
                  <a:pt x="931403" y="4831251"/>
                </a:lnTo>
                <a:lnTo>
                  <a:pt x="1010452" y="4850170"/>
                </a:lnTo>
                <a:close/>
                <a:moveTo>
                  <a:pt x="10974336" y="4678458"/>
                </a:moveTo>
                <a:lnTo>
                  <a:pt x="10921589" y="4779123"/>
                </a:lnTo>
                <a:lnTo>
                  <a:pt x="11008870" y="4747239"/>
                </a:lnTo>
                <a:close/>
                <a:moveTo>
                  <a:pt x="9669953" y="4676241"/>
                </a:moveTo>
                <a:lnTo>
                  <a:pt x="9585313" y="4724365"/>
                </a:lnTo>
                <a:lnTo>
                  <a:pt x="9629010" y="4762375"/>
                </a:lnTo>
                <a:close/>
                <a:moveTo>
                  <a:pt x="2495971" y="4664358"/>
                </a:moveTo>
                <a:lnTo>
                  <a:pt x="1801143" y="5039399"/>
                </a:lnTo>
                <a:lnTo>
                  <a:pt x="2604345" y="5231622"/>
                </a:lnTo>
                <a:lnTo>
                  <a:pt x="2649785" y="5183666"/>
                </a:lnTo>
                <a:close/>
                <a:moveTo>
                  <a:pt x="5829579" y="4589844"/>
                </a:moveTo>
                <a:lnTo>
                  <a:pt x="5472750" y="4753464"/>
                </a:lnTo>
                <a:lnTo>
                  <a:pt x="5532756" y="5035246"/>
                </a:lnTo>
                <a:lnTo>
                  <a:pt x="5727885" y="5067733"/>
                </a:lnTo>
                <a:cubicBezTo>
                  <a:pt x="5735660" y="5069029"/>
                  <a:pt x="5741491" y="5076802"/>
                  <a:pt x="5740195" y="5084576"/>
                </a:cubicBezTo>
                <a:cubicBezTo>
                  <a:pt x="5738899" y="5091702"/>
                  <a:pt x="5733068" y="5096884"/>
                  <a:pt x="5725941" y="5096884"/>
                </a:cubicBezTo>
                <a:cubicBezTo>
                  <a:pt x="5725293" y="5096884"/>
                  <a:pt x="5724644" y="5096884"/>
                  <a:pt x="5723350" y="5096884"/>
                </a:cubicBezTo>
                <a:lnTo>
                  <a:pt x="5539359" y="5066251"/>
                </a:lnTo>
                <a:lnTo>
                  <a:pt x="5594337" y="5324425"/>
                </a:lnTo>
                <a:lnTo>
                  <a:pt x="5671514" y="5276971"/>
                </a:lnTo>
                <a:cubicBezTo>
                  <a:pt x="5673458" y="5275675"/>
                  <a:pt x="5675402" y="5276322"/>
                  <a:pt x="5676698" y="5278266"/>
                </a:cubicBezTo>
                <a:cubicBezTo>
                  <a:pt x="5677994" y="5280210"/>
                  <a:pt x="5677345" y="5282154"/>
                  <a:pt x="5675402" y="5283449"/>
                </a:cubicBezTo>
                <a:lnTo>
                  <a:pt x="5596551" y="5331932"/>
                </a:lnTo>
                <a:lnTo>
                  <a:pt x="5889650" y="5575804"/>
                </a:lnTo>
                <a:lnTo>
                  <a:pt x="5986197" y="5343906"/>
                </a:lnTo>
                <a:close/>
                <a:moveTo>
                  <a:pt x="11473451" y="4585045"/>
                </a:moveTo>
                <a:lnTo>
                  <a:pt x="11019491" y="4750956"/>
                </a:lnTo>
                <a:lnTo>
                  <a:pt x="11145996" y="5002918"/>
                </a:lnTo>
                <a:lnTo>
                  <a:pt x="11209997" y="4933641"/>
                </a:lnTo>
                <a:cubicBezTo>
                  <a:pt x="11215181" y="4927810"/>
                  <a:pt x="11224898" y="4927163"/>
                  <a:pt x="11230730" y="4932993"/>
                </a:cubicBezTo>
                <a:cubicBezTo>
                  <a:pt x="11236562" y="4938175"/>
                  <a:pt x="11237210" y="4947892"/>
                  <a:pt x="11231379" y="4953723"/>
                </a:cubicBezTo>
                <a:lnTo>
                  <a:pt x="11160057" y="5030923"/>
                </a:lnTo>
                <a:lnTo>
                  <a:pt x="11329439" y="5368279"/>
                </a:lnTo>
                <a:lnTo>
                  <a:pt x="11558715" y="5277290"/>
                </a:lnTo>
                <a:lnTo>
                  <a:pt x="11485581" y="4683522"/>
                </a:lnTo>
                <a:lnTo>
                  <a:pt x="11282565" y="4737360"/>
                </a:lnTo>
                <a:cubicBezTo>
                  <a:pt x="11281269" y="4738008"/>
                  <a:pt x="11279973" y="4738008"/>
                  <a:pt x="11278678" y="4738008"/>
                </a:cubicBezTo>
                <a:cubicBezTo>
                  <a:pt x="11272199" y="4738008"/>
                  <a:pt x="11266367" y="4733473"/>
                  <a:pt x="11264422" y="4726995"/>
                </a:cubicBezTo>
                <a:cubicBezTo>
                  <a:pt x="11262480" y="4719223"/>
                  <a:pt x="11267015" y="4711449"/>
                  <a:pt x="11274789" y="4708857"/>
                </a:cubicBezTo>
                <a:lnTo>
                  <a:pt x="11481935" y="4653925"/>
                </a:lnTo>
                <a:close/>
                <a:moveTo>
                  <a:pt x="5008058" y="4494522"/>
                </a:moveTo>
                <a:lnTo>
                  <a:pt x="4922617" y="4558414"/>
                </a:lnTo>
                <a:lnTo>
                  <a:pt x="5053691" y="4731075"/>
                </a:lnTo>
                <a:close/>
                <a:moveTo>
                  <a:pt x="8680495" y="4471115"/>
                </a:moveTo>
                <a:lnTo>
                  <a:pt x="8394299" y="4868305"/>
                </a:lnTo>
                <a:lnTo>
                  <a:pt x="8490334" y="5024533"/>
                </a:lnTo>
                <a:lnTo>
                  <a:pt x="8852792" y="4626709"/>
                </a:lnTo>
                <a:close/>
                <a:moveTo>
                  <a:pt x="6185342" y="4426714"/>
                </a:moveTo>
                <a:lnTo>
                  <a:pt x="5836398" y="4586717"/>
                </a:lnTo>
                <a:lnTo>
                  <a:pt x="5991153" y="5332005"/>
                </a:lnTo>
                <a:lnTo>
                  <a:pt x="6025931" y="5248467"/>
                </a:lnTo>
                <a:cubicBezTo>
                  <a:pt x="6026579" y="5246525"/>
                  <a:pt x="6029171" y="5245876"/>
                  <a:pt x="6030466" y="5246525"/>
                </a:cubicBezTo>
                <a:cubicBezTo>
                  <a:pt x="6032409" y="5247172"/>
                  <a:pt x="6033058" y="5249764"/>
                  <a:pt x="6032409" y="5251059"/>
                </a:cubicBezTo>
                <a:lnTo>
                  <a:pt x="5993662" y="5344093"/>
                </a:lnTo>
                <a:lnTo>
                  <a:pt x="6013621" y="5440215"/>
                </a:lnTo>
                <a:lnTo>
                  <a:pt x="6601754" y="5568384"/>
                </a:lnTo>
                <a:lnTo>
                  <a:pt x="6672122" y="5494497"/>
                </a:lnTo>
                <a:lnTo>
                  <a:pt x="6397571" y="5053024"/>
                </a:lnTo>
                <a:lnTo>
                  <a:pt x="6434773" y="5181097"/>
                </a:lnTo>
                <a:cubicBezTo>
                  <a:pt x="6436718" y="5188871"/>
                  <a:pt x="6432830" y="5196644"/>
                  <a:pt x="6425054" y="5199236"/>
                </a:cubicBezTo>
                <a:cubicBezTo>
                  <a:pt x="6423758" y="5199236"/>
                  <a:pt x="6422463" y="5199883"/>
                  <a:pt x="6421167" y="5199883"/>
                </a:cubicBezTo>
                <a:cubicBezTo>
                  <a:pt x="6414687" y="5199883"/>
                  <a:pt x="6408855" y="5195997"/>
                  <a:pt x="6406913" y="5189519"/>
                </a:cubicBezTo>
                <a:lnTo>
                  <a:pt x="6340705" y="4961582"/>
                </a:lnTo>
                <a:lnTo>
                  <a:pt x="6182729" y="4707561"/>
                </a:lnTo>
                <a:cubicBezTo>
                  <a:pt x="6181434" y="4705618"/>
                  <a:pt x="6182081" y="4703675"/>
                  <a:pt x="6184026" y="4702380"/>
                </a:cubicBezTo>
                <a:cubicBezTo>
                  <a:pt x="6185969" y="4701083"/>
                  <a:pt x="6187913" y="4701731"/>
                  <a:pt x="6189208" y="4703675"/>
                </a:cubicBezTo>
                <a:lnTo>
                  <a:pt x="6332908" y="4934741"/>
                </a:lnTo>
                <a:close/>
                <a:moveTo>
                  <a:pt x="1733630" y="4391732"/>
                </a:moveTo>
                <a:lnTo>
                  <a:pt x="1751527" y="4491336"/>
                </a:lnTo>
                <a:lnTo>
                  <a:pt x="1784783" y="4473490"/>
                </a:lnTo>
                <a:close/>
                <a:moveTo>
                  <a:pt x="8029512" y="4289297"/>
                </a:moveTo>
                <a:lnTo>
                  <a:pt x="7246100" y="4514007"/>
                </a:lnTo>
                <a:lnTo>
                  <a:pt x="7400184" y="4587720"/>
                </a:lnTo>
                <a:cubicBezTo>
                  <a:pt x="7401480" y="4588368"/>
                  <a:pt x="7402775" y="4590312"/>
                  <a:pt x="7402128" y="4592254"/>
                </a:cubicBezTo>
                <a:cubicBezTo>
                  <a:pt x="7400833" y="4593550"/>
                  <a:pt x="7399536" y="4594845"/>
                  <a:pt x="7398240" y="4594845"/>
                </a:cubicBezTo>
                <a:lnTo>
                  <a:pt x="6847292" y="4558842"/>
                </a:lnTo>
                <a:lnTo>
                  <a:pt x="7059057" y="5088217"/>
                </a:lnTo>
                <a:lnTo>
                  <a:pt x="7512276" y="4612336"/>
                </a:lnTo>
                <a:cubicBezTo>
                  <a:pt x="7518108" y="4606506"/>
                  <a:pt x="7527178" y="4606506"/>
                  <a:pt x="7533010" y="4611689"/>
                </a:cubicBezTo>
                <a:cubicBezTo>
                  <a:pt x="7538841" y="4617519"/>
                  <a:pt x="7538841" y="4626588"/>
                  <a:pt x="7533658" y="4632418"/>
                </a:cubicBezTo>
                <a:lnTo>
                  <a:pt x="7071038" y="5118168"/>
                </a:lnTo>
                <a:lnTo>
                  <a:pt x="7210084" y="5465759"/>
                </a:lnTo>
                <a:lnTo>
                  <a:pt x="8260249" y="4664658"/>
                </a:lnTo>
                <a:close/>
                <a:moveTo>
                  <a:pt x="6734898" y="4277872"/>
                </a:moveTo>
                <a:lnTo>
                  <a:pt x="6844337" y="4551451"/>
                </a:lnTo>
                <a:lnTo>
                  <a:pt x="7380098" y="4586424"/>
                </a:lnTo>
                <a:lnTo>
                  <a:pt x="7235206" y="4517132"/>
                </a:lnTo>
                <a:lnTo>
                  <a:pt x="7233020" y="4517759"/>
                </a:lnTo>
                <a:cubicBezTo>
                  <a:pt x="7231724" y="4518406"/>
                  <a:pt x="7230427" y="4518406"/>
                  <a:pt x="7229132" y="4518406"/>
                </a:cubicBezTo>
                <a:cubicBezTo>
                  <a:pt x="7222653" y="4518406"/>
                  <a:pt x="7216822" y="4514520"/>
                  <a:pt x="7214877" y="4508041"/>
                </a:cubicBezTo>
                <a:lnTo>
                  <a:pt x="7215146" y="4507540"/>
                </a:lnTo>
                <a:close/>
                <a:moveTo>
                  <a:pt x="797138" y="4244004"/>
                </a:moveTo>
                <a:lnTo>
                  <a:pt x="624365" y="4263551"/>
                </a:lnTo>
                <a:lnTo>
                  <a:pt x="884637" y="4649497"/>
                </a:lnTo>
                <a:close/>
                <a:moveTo>
                  <a:pt x="6624782" y="4225212"/>
                </a:moveTo>
                <a:lnTo>
                  <a:pt x="6212087" y="4414450"/>
                </a:lnTo>
                <a:lnTo>
                  <a:pt x="6389775" y="5026184"/>
                </a:lnTo>
                <a:lnTo>
                  <a:pt x="6677504" y="5488847"/>
                </a:lnTo>
                <a:lnTo>
                  <a:pt x="7053763" y="5093775"/>
                </a:lnTo>
                <a:lnTo>
                  <a:pt x="6839574" y="4558337"/>
                </a:lnTo>
                <a:lnTo>
                  <a:pt x="6436716" y="4532009"/>
                </a:lnTo>
                <a:cubicBezTo>
                  <a:pt x="6434773" y="4532009"/>
                  <a:pt x="6433476" y="4530066"/>
                  <a:pt x="6433476" y="4528123"/>
                </a:cubicBezTo>
                <a:cubicBezTo>
                  <a:pt x="6433476" y="4526179"/>
                  <a:pt x="6435420" y="4524884"/>
                  <a:pt x="6437364" y="4524884"/>
                </a:cubicBezTo>
                <a:lnTo>
                  <a:pt x="6836619" y="4550947"/>
                </a:lnTo>
                <a:lnTo>
                  <a:pt x="6725604" y="4273427"/>
                </a:lnTo>
                <a:close/>
                <a:moveTo>
                  <a:pt x="6693678" y="4193621"/>
                </a:moveTo>
                <a:lnTo>
                  <a:pt x="6633789" y="4221082"/>
                </a:lnTo>
                <a:lnTo>
                  <a:pt x="6721437" y="4263012"/>
                </a:lnTo>
                <a:close/>
                <a:moveTo>
                  <a:pt x="8370768" y="4191412"/>
                </a:moveTo>
                <a:lnTo>
                  <a:pt x="8037052" y="4287134"/>
                </a:lnTo>
                <a:lnTo>
                  <a:pt x="8266286" y="4660053"/>
                </a:lnTo>
                <a:lnTo>
                  <a:pt x="8363653" y="4585778"/>
                </a:lnTo>
                <a:cubicBezTo>
                  <a:pt x="8366893" y="4583186"/>
                  <a:pt x="8370779" y="4582215"/>
                  <a:pt x="8374505" y="4582700"/>
                </a:cubicBezTo>
                <a:cubicBezTo>
                  <a:pt x="8378231" y="4583186"/>
                  <a:pt x="8381794" y="4585129"/>
                  <a:pt x="8384386" y="4588368"/>
                </a:cubicBezTo>
                <a:cubicBezTo>
                  <a:pt x="8389570" y="4594845"/>
                  <a:pt x="8388273" y="4603915"/>
                  <a:pt x="8381793" y="4609097"/>
                </a:cubicBezTo>
                <a:lnTo>
                  <a:pt x="8281835" y="4685349"/>
                </a:lnTo>
                <a:lnTo>
                  <a:pt x="8390111" y="4861491"/>
                </a:lnTo>
                <a:lnTo>
                  <a:pt x="8674984" y="4466137"/>
                </a:lnTo>
                <a:close/>
                <a:moveTo>
                  <a:pt x="4617944" y="4169180"/>
                </a:moveTo>
                <a:lnTo>
                  <a:pt x="4354016" y="4838993"/>
                </a:lnTo>
                <a:lnTo>
                  <a:pt x="5025643" y="4950814"/>
                </a:lnTo>
                <a:lnTo>
                  <a:pt x="5090357" y="4921140"/>
                </a:lnTo>
                <a:lnTo>
                  <a:pt x="5056807" y="4747226"/>
                </a:lnTo>
                <a:lnTo>
                  <a:pt x="4916773" y="4562783"/>
                </a:lnTo>
                <a:lnTo>
                  <a:pt x="4881691" y="4589016"/>
                </a:lnTo>
                <a:cubicBezTo>
                  <a:pt x="4878452" y="4590959"/>
                  <a:pt x="4875212" y="4591607"/>
                  <a:pt x="4872620" y="4591607"/>
                </a:cubicBezTo>
                <a:cubicBezTo>
                  <a:pt x="4868085" y="4591607"/>
                  <a:pt x="4863549" y="4589664"/>
                  <a:pt x="4860958" y="4585778"/>
                </a:cubicBezTo>
                <a:cubicBezTo>
                  <a:pt x="4856421" y="4579299"/>
                  <a:pt x="4857717" y="4570230"/>
                  <a:pt x="4864196" y="4565047"/>
                </a:cubicBezTo>
                <a:lnTo>
                  <a:pt x="4898831" y="4539149"/>
                </a:lnTo>
                <a:close/>
                <a:moveTo>
                  <a:pt x="778648" y="4158322"/>
                </a:moveTo>
                <a:lnTo>
                  <a:pt x="581965" y="4200677"/>
                </a:lnTo>
                <a:lnTo>
                  <a:pt x="619854" y="4256862"/>
                </a:lnTo>
                <a:lnTo>
                  <a:pt x="795621" y="4236976"/>
                </a:lnTo>
                <a:close/>
                <a:moveTo>
                  <a:pt x="1585397" y="4154824"/>
                </a:moveTo>
                <a:lnTo>
                  <a:pt x="804504" y="4243171"/>
                </a:lnTo>
                <a:lnTo>
                  <a:pt x="895734" y="4665952"/>
                </a:lnTo>
                <a:lnTo>
                  <a:pt x="1021796" y="4852885"/>
                </a:lnTo>
                <a:lnTo>
                  <a:pt x="1060485" y="4862144"/>
                </a:lnTo>
                <a:lnTo>
                  <a:pt x="1270045" y="4749694"/>
                </a:lnTo>
                <a:lnTo>
                  <a:pt x="1353732" y="4537193"/>
                </a:lnTo>
                <a:cubicBezTo>
                  <a:pt x="1354379" y="4535249"/>
                  <a:pt x="1356323" y="4534602"/>
                  <a:pt x="1358267" y="4535249"/>
                </a:cubicBezTo>
                <a:cubicBezTo>
                  <a:pt x="1360211" y="4535897"/>
                  <a:pt x="1360860" y="4537841"/>
                  <a:pt x="1360211" y="4539783"/>
                </a:cubicBezTo>
                <a:lnTo>
                  <a:pt x="1279516" y="4744613"/>
                </a:lnTo>
                <a:lnTo>
                  <a:pt x="1744223" y="4495255"/>
                </a:lnTo>
                <a:lnTo>
                  <a:pt x="1722394" y="4373777"/>
                </a:lnTo>
                <a:close/>
                <a:moveTo>
                  <a:pt x="1681104" y="4143997"/>
                </a:moveTo>
                <a:lnTo>
                  <a:pt x="1594126" y="4153837"/>
                </a:lnTo>
                <a:lnTo>
                  <a:pt x="1718601" y="4352665"/>
                </a:lnTo>
                <a:close/>
                <a:moveTo>
                  <a:pt x="496000" y="4086997"/>
                </a:moveTo>
                <a:lnTo>
                  <a:pt x="324314" y="4290297"/>
                </a:lnTo>
                <a:lnTo>
                  <a:pt x="611169" y="4257845"/>
                </a:lnTo>
                <a:lnTo>
                  <a:pt x="573815" y="4202432"/>
                </a:lnTo>
                <a:lnTo>
                  <a:pt x="451176" y="4228842"/>
                </a:lnTo>
                <a:cubicBezTo>
                  <a:pt x="449881" y="4229491"/>
                  <a:pt x="449232" y="4229491"/>
                  <a:pt x="447937" y="4229491"/>
                </a:cubicBezTo>
                <a:cubicBezTo>
                  <a:pt x="441457" y="4229491"/>
                  <a:pt x="434978" y="4224955"/>
                  <a:pt x="433683" y="4217830"/>
                </a:cubicBezTo>
                <a:cubicBezTo>
                  <a:pt x="431739" y="4210057"/>
                  <a:pt x="436922" y="4202283"/>
                  <a:pt x="444697" y="4200339"/>
                </a:cubicBezTo>
                <a:lnTo>
                  <a:pt x="556215" y="4176325"/>
                </a:lnTo>
                <a:close/>
                <a:moveTo>
                  <a:pt x="8962214" y="4080138"/>
                </a:moveTo>
                <a:lnTo>
                  <a:pt x="8684801" y="4465139"/>
                </a:lnTo>
                <a:lnTo>
                  <a:pt x="8857722" y="4621298"/>
                </a:lnTo>
                <a:lnTo>
                  <a:pt x="9046044" y="4414601"/>
                </a:lnTo>
                <a:close/>
                <a:moveTo>
                  <a:pt x="2704339" y="4066666"/>
                </a:moveTo>
                <a:lnTo>
                  <a:pt x="2427802" y="4331596"/>
                </a:lnTo>
                <a:lnTo>
                  <a:pt x="2520005" y="4642809"/>
                </a:lnTo>
                <a:lnTo>
                  <a:pt x="2915788" y="4429183"/>
                </a:lnTo>
                <a:lnTo>
                  <a:pt x="2851099" y="4349333"/>
                </a:lnTo>
                <a:cubicBezTo>
                  <a:pt x="2845916" y="4342855"/>
                  <a:pt x="2847212" y="4333786"/>
                  <a:pt x="2853043" y="4328603"/>
                </a:cubicBezTo>
                <a:cubicBezTo>
                  <a:pt x="2856283" y="4326013"/>
                  <a:pt x="2860171" y="4325042"/>
                  <a:pt x="2863896" y="4325446"/>
                </a:cubicBezTo>
                <a:cubicBezTo>
                  <a:pt x="2867622" y="4325850"/>
                  <a:pt x="2871185" y="4327632"/>
                  <a:pt x="2873776" y="4330547"/>
                </a:cubicBezTo>
                <a:lnTo>
                  <a:pt x="2942154" y="4414951"/>
                </a:lnTo>
                <a:lnTo>
                  <a:pt x="3104151" y="4327512"/>
                </a:lnTo>
                <a:close/>
                <a:moveTo>
                  <a:pt x="1491530" y="4004805"/>
                </a:moveTo>
                <a:lnTo>
                  <a:pt x="785859" y="4156769"/>
                </a:lnTo>
                <a:lnTo>
                  <a:pt x="802987" y="4236143"/>
                </a:lnTo>
                <a:lnTo>
                  <a:pt x="1581190" y="4148102"/>
                </a:lnTo>
                <a:close/>
                <a:moveTo>
                  <a:pt x="10628420" y="3989500"/>
                </a:moveTo>
                <a:lnTo>
                  <a:pt x="9943299" y="4119365"/>
                </a:lnTo>
                <a:lnTo>
                  <a:pt x="9687514" y="4657233"/>
                </a:lnTo>
                <a:lnTo>
                  <a:pt x="10441555" y="4228843"/>
                </a:lnTo>
                <a:cubicBezTo>
                  <a:pt x="10443499" y="4227547"/>
                  <a:pt x="10445443" y="4228194"/>
                  <a:pt x="10446739" y="4230138"/>
                </a:cubicBezTo>
                <a:cubicBezTo>
                  <a:pt x="10448034" y="4232082"/>
                  <a:pt x="10447387" y="4234026"/>
                  <a:pt x="10445443" y="4235321"/>
                </a:cubicBezTo>
                <a:lnTo>
                  <a:pt x="9681631" y="4669601"/>
                </a:lnTo>
                <a:lnTo>
                  <a:pt x="9635025" y="4767607"/>
                </a:lnTo>
                <a:lnTo>
                  <a:pt x="10024867" y="5106704"/>
                </a:lnTo>
                <a:lnTo>
                  <a:pt x="10604544" y="4894942"/>
                </a:lnTo>
                <a:lnTo>
                  <a:pt x="10633990" y="4482778"/>
                </a:lnTo>
                <a:cubicBezTo>
                  <a:pt x="10633990" y="4480834"/>
                  <a:pt x="10635934" y="4479539"/>
                  <a:pt x="10637878" y="4479539"/>
                </a:cubicBezTo>
                <a:cubicBezTo>
                  <a:pt x="10639821" y="4479539"/>
                  <a:pt x="10641117" y="4481482"/>
                  <a:pt x="10641117" y="4483425"/>
                </a:cubicBezTo>
                <a:lnTo>
                  <a:pt x="10611929" y="4892244"/>
                </a:lnTo>
                <a:lnTo>
                  <a:pt x="10911297" y="4782882"/>
                </a:lnTo>
                <a:lnTo>
                  <a:pt x="10970256" y="4670334"/>
                </a:lnTo>
                <a:close/>
                <a:moveTo>
                  <a:pt x="5702002" y="3975606"/>
                </a:moveTo>
                <a:lnTo>
                  <a:pt x="5014614" y="4489621"/>
                </a:lnTo>
                <a:lnTo>
                  <a:pt x="5063749" y="4744324"/>
                </a:lnTo>
                <a:lnTo>
                  <a:pt x="5170189" y="4884533"/>
                </a:lnTo>
                <a:lnTo>
                  <a:pt x="5464393" y="4749630"/>
                </a:lnTo>
                <a:lnTo>
                  <a:pt x="5377356" y="4340911"/>
                </a:lnTo>
                <a:cubicBezTo>
                  <a:pt x="5376708" y="4338967"/>
                  <a:pt x="5378003" y="4337025"/>
                  <a:pt x="5379947" y="4336377"/>
                </a:cubicBezTo>
                <a:cubicBezTo>
                  <a:pt x="5381891" y="4335728"/>
                  <a:pt x="5383835" y="4337025"/>
                  <a:pt x="5384482" y="4338967"/>
                </a:cubicBezTo>
                <a:lnTo>
                  <a:pt x="5471263" y="4746480"/>
                </a:lnTo>
                <a:lnTo>
                  <a:pt x="5828125" y="4582844"/>
                </a:lnTo>
                <a:close/>
                <a:moveTo>
                  <a:pt x="1649961" y="3970686"/>
                </a:moveTo>
                <a:lnTo>
                  <a:pt x="1499721" y="4003041"/>
                </a:lnTo>
                <a:lnTo>
                  <a:pt x="1589917" y="4147115"/>
                </a:lnTo>
                <a:lnTo>
                  <a:pt x="1679835" y="4136941"/>
                </a:lnTo>
                <a:close/>
                <a:moveTo>
                  <a:pt x="6081677" y="3965485"/>
                </a:moveTo>
                <a:lnTo>
                  <a:pt x="6210122" y="4407685"/>
                </a:lnTo>
                <a:lnTo>
                  <a:pt x="6616599" y="4221299"/>
                </a:lnTo>
                <a:close/>
                <a:moveTo>
                  <a:pt x="1967004" y="3902412"/>
                </a:moveTo>
                <a:lnTo>
                  <a:pt x="1657671" y="3969027"/>
                </a:lnTo>
                <a:lnTo>
                  <a:pt x="1687684" y="4136053"/>
                </a:lnTo>
                <a:lnTo>
                  <a:pt x="1879770" y="4114322"/>
                </a:lnTo>
                <a:close/>
                <a:moveTo>
                  <a:pt x="2890276" y="3888534"/>
                </a:moveTo>
                <a:lnTo>
                  <a:pt x="2709937" y="4061304"/>
                </a:lnTo>
                <a:lnTo>
                  <a:pt x="3111712" y="4323431"/>
                </a:lnTo>
                <a:lnTo>
                  <a:pt x="3295358" y="4224307"/>
                </a:lnTo>
                <a:close/>
                <a:moveTo>
                  <a:pt x="5858357" y="3858688"/>
                </a:moveTo>
                <a:lnTo>
                  <a:pt x="5708498" y="3970748"/>
                </a:lnTo>
                <a:lnTo>
                  <a:pt x="5834946" y="4579716"/>
                </a:lnTo>
                <a:lnTo>
                  <a:pt x="6183377" y="4419948"/>
                </a:lnTo>
                <a:lnTo>
                  <a:pt x="6051848" y="3967134"/>
                </a:lnTo>
                <a:lnTo>
                  <a:pt x="6058637" y="3954466"/>
                </a:lnTo>
                <a:close/>
                <a:moveTo>
                  <a:pt x="11403926" y="3842502"/>
                </a:moveTo>
                <a:lnTo>
                  <a:pt x="10636413" y="3987985"/>
                </a:lnTo>
                <a:lnTo>
                  <a:pt x="10974727" y="4661801"/>
                </a:lnTo>
                <a:close/>
                <a:moveTo>
                  <a:pt x="11417034" y="3840017"/>
                </a:moveTo>
                <a:lnTo>
                  <a:pt x="11413299" y="3840726"/>
                </a:lnTo>
                <a:lnTo>
                  <a:pt x="10978806" y="4669926"/>
                </a:lnTo>
                <a:lnTo>
                  <a:pt x="11016267" y="4744536"/>
                </a:lnTo>
                <a:lnTo>
                  <a:pt x="11472564" y="4577846"/>
                </a:lnTo>
                <a:lnTo>
                  <a:pt x="11425110" y="4192567"/>
                </a:lnTo>
                <a:cubicBezTo>
                  <a:pt x="11423814" y="4184794"/>
                  <a:pt x="11429645" y="4177020"/>
                  <a:pt x="11438068" y="4176372"/>
                </a:cubicBezTo>
                <a:cubicBezTo>
                  <a:pt x="11445843" y="4175724"/>
                  <a:pt x="11453618" y="4180906"/>
                  <a:pt x="11454266" y="4189328"/>
                </a:cubicBezTo>
                <a:lnTo>
                  <a:pt x="11500848" y="4567515"/>
                </a:lnTo>
                <a:lnTo>
                  <a:pt x="11894861" y="4423577"/>
                </a:lnTo>
                <a:close/>
                <a:moveTo>
                  <a:pt x="2332079" y="3823795"/>
                </a:moveTo>
                <a:lnTo>
                  <a:pt x="1975285" y="3900629"/>
                </a:lnTo>
                <a:lnTo>
                  <a:pt x="1887684" y="4113426"/>
                </a:lnTo>
                <a:lnTo>
                  <a:pt x="2224543" y="4075316"/>
                </a:lnTo>
                <a:cubicBezTo>
                  <a:pt x="2226487" y="4075316"/>
                  <a:pt x="2228430" y="4076611"/>
                  <a:pt x="2228430" y="4078555"/>
                </a:cubicBezTo>
                <a:cubicBezTo>
                  <a:pt x="2228430" y="4080499"/>
                  <a:pt x="2227134" y="4082441"/>
                  <a:pt x="2225192" y="4082441"/>
                </a:cubicBezTo>
                <a:lnTo>
                  <a:pt x="1884576" y="4120977"/>
                </a:lnTo>
                <a:lnTo>
                  <a:pt x="1840972" y="4226900"/>
                </a:lnTo>
                <a:cubicBezTo>
                  <a:pt x="1840972" y="4228196"/>
                  <a:pt x="1839674" y="4228843"/>
                  <a:pt x="1837733" y="4228843"/>
                </a:cubicBezTo>
                <a:cubicBezTo>
                  <a:pt x="1837085" y="4228843"/>
                  <a:pt x="1837085" y="4228843"/>
                  <a:pt x="1836437" y="4228843"/>
                </a:cubicBezTo>
                <a:cubicBezTo>
                  <a:pt x="1834493" y="4228196"/>
                  <a:pt x="1833845" y="4226253"/>
                  <a:pt x="1834493" y="4224309"/>
                </a:cubicBezTo>
                <a:lnTo>
                  <a:pt x="1876663" y="4121872"/>
                </a:lnTo>
                <a:lnTo>
                  <a:pt x="1688952" y="4143109"/>
                </a:lnTo>
                <a:lnTo>
                  <a:pt x="1729832" y="4370607"/>
                </a:lnTo>
                <a:lnTo>
                  <a:pt x="1791863" y="4469691"/>
                </a:lnTo>
                <a:lnTo>
                  <a:pt x="1825422" y="4451684"/>
                </a:lnTo>
                <a:cubicBezTo>
                  <a:pt x="1827365" y="4451036"/>
                  <a:pt x="1829309" y="4451684"/>
                  <a:pt x="1830605" y="4452980"/>
                </a:cubicBezTo>
                <a:cubicBezTo>
                  <a:pt x="1831254" y="4454923"/>
                  <a:pt x="1830605" y="4456867"/>
                  <a:pt x="1829309" y="4458162"/>
                </a:cubicBezTo>
                <a:lnTo>
                  <a:pt x="1795876" y="4476102"/>
                </a:lnTo>
                <a:lnTo>
                  <a:pt x="1977684" y="4766511"/>
                </a:lnTo>
                <a:cubicBezTo>
                  <a:pt x="1978980" y="4768454"/>
                  <a:pt x="1978332" y="4770398"/>
                  <a:pt x="1976389" y="4771693"/>
                </a:cubicBezTo>
                <a:cubicBezTo>
                  <a:pt x="1975092" y="4772341"/>
                  <a:pt x="1974445" y="4772341"/>
                  <a:pt x="1973796" y="4772341"/>
                </a:cubicBezTo>
                <a:cubicBezTo>
                  <a:pt x="1972501" y="4772341"/>
                  <a:pt x="1971204" y="4771693"/>
                  <a:pt x="1970557" y="4770398"/>
                </a:cubicBezTo>
                <a:lnTo>
                  <a:pt x="1788795" y="4479902"/>
                </a:lnTo>
                <a:lnTo>
                  <a:pt x="1752931" y="4499147"/>
                </a:lnTo>
                <a:lnTo>
                  <a:pt x="1810519" y="4819630"/>
                </a:lnTo>
                <a:cubicBezTo>
                  <a:pt x="1811167" y="4821573"/>
                  <a:pt x="1809872" y="4823517"/>
                  <a:pt x="1807279" y="4824164"/>
                </a:cubicBezTo>
                <a:cubicBezTo>
                  <a:pt x="1807279" y="4824164"/>
                  <a:pt x="1806632" y="4824164"/>
                  <a:pt x="1806632" y="4824164"/>
                </a:cubicBezTo>
                <a:cubicBezTo>
                  <a:pt x="1804689" y="4824164"/>
                  <a:pt x="1803392" y="4822869"/>
                  <a:pt x="1802744" y="4820925"/>
                </a:cubicBezTo>
                <a:lnTo>
                  <a:pt x="1745627" y="4503066"/>
                </a:lnTo>
                <a:lnTo>
                  <a:pt x="1275239" y="4755472"/>
                </a:lnTo>
                <a:lnTo>
                  <a:pt x="1218332" y="4899920"/>
                </a:lnTo>
                <a:lnTo>
                  <a:pt x="1790134" y="5036764"/>
                </a:lnTo>
                <a:lnTo>
                  <a:pt x="2493781" y="4656964"/>
                </a:lnTo>
                <a:lnTo>
                  <a:pt x="2404129" y="4354276"/>
                </a:lnTo>
                <a:lnTo>
                  <a:pt x="2143552" y="4603915"/>
                </a:lnTo>
                <a:cubicBezTo>
                  <a:pt x="2142904" y="4604562"/>
                  <a:pt x="2141609" y="4605211"/>
                  <a:pt x="2140960" y="4605211"/>
                </a:cubicBezTo>
                <a:cubicBezTo>
                  <a:pt x="2140312" y="4605211"/>
                  <a:pt x="2139016" y="4604562"/>
                  <a:pt x="2138369" y="4603915"/>
                </a:cubicBezTo>
                <a:cubicBezTo>
                  <a:pt x="2137073" y="4602620"/>
                  <a:pt x="2137073" y="4600028"/>
                  <a:pt x="2138369" y="4598732"/>
                </a:cubicBezTo>
                <a:lnTo>
                  <a:pt x="2401787" y="4346371"/>
                </a:lnTo>
                <a:lnTo>
                  <a:pt x="2283513" y="3947054"/>
                </a:lnTo>
                <a:cubicBezTo>
                  <a:pt x="2280922" y="3939280"/>
                  <a:pt x="2285460" y="3931507"/>
                  <a:pt x="2293235" y="3928916"/>
                </a:cubicBezTo>
                <a:cubicBezTo>
                  <a:pt x="2301009" y="3926324"/>
                  <a:pt x="2308784" y="3930859"/>
                  <a:pt x="2311378" y="3938632"/>
                </a:cubicBezTo>
                <a:lnTo>
                  <a:pt x="2425459" y="4323692"/>
                </a:lnTo>
                <a:lnTo>
                  <a:pt x="2698038" y="4062555"/>
                </a:lnTo>
                <a:close/>
                <a:moveTo>
                  <a:pt x="9153078" y="3815253"/>
                </a:moveTo>
                <a:lnTo>
                  <a:pt x="8983851" y="4050110"/>
                </a:lnTo>
                <a:lnTo>
                  <a:pt x="9068846" y="4389575"/>
                </a:lnTo>
                <a:lnTo>
                  <a:pt x="9479168" y="3939217"/>
                </a:lnTo>
                <a:close/>
                <a:moveTo>
                  <a:pt x="701949" y="3802879"/>
                </a:moveTo>
                <a:lnTo>
                  <a:pt x="428890" y="3973688"/>
                </a:lnTo>
                <a:lnTo>
                  <a:pt x="484058" y="4055497"/>
                </a:lnTo>
                <a:lnTo>
                  <a:pt x="604085" y="3913367"/>
                </a:lnTo>
                <a:cubicBezTo>
                  <a:pt x="609269" y="3906890"/>
                  <a:pt x="618339" y="3906242"/>
                  <a:pt x="624819" y="3911425"/>
                </a:cubicBezTo>
                <a:cubicBezTo>
                  <a:pt x="631298" y="3916606"/>
                  <a:pt x="631946" y="3925677"/>
                  <a:pt x="626763" y="3932154"/>
                </a:cubicBezTo>
                <a:lnTo>
                  <a:pt x="501171" y="4080873"/>
                </a:lnTo>
                <a:lnTo>
                  <a:pt x="564360" y="4174571"/>
                </a:lnTo>
                <a:lnTo>
                  <a:pt x="772483" y="4129751"/>
                </a:lnTo>
                <a:close/>
                <a:moveTo>
                  <a:pt x="5666143" y="3766765"/>
                </a:moveTo>
                <a:lnTo>
                  <a:pt x="5701840" y="3938677"/>
                </a:lnTo>
                <a:lnTo>
                  <a:pt x="5828136" y="3844234"/>
                </a:lnTo>
                <a:close/>
                <a:moveTo>
                  <a:pt x="2713167" y="3741728"/>
                </a:moveTo>
                <a:lnTo>
                  <a:pt x="2342467" y="3821557"/>
                </a:lnTo>
                <a:lnTo>
                  <a:pt x="2703635" y="4057193"/>
                </a:lnTo>
                <a:lnTo>
                  <a:pt x="2884598" y="3883827"/>
                </a:lnTo>
                <a:close/>
                <a:moveTo>
                  <a:pt x="8901059" y="3719447"/>
                </a:moveTo>
                <a:lnTo>
                  <a:pt x="8981504" y="4040739"/>
                </a:lnTo>
                <a:lnTo>
                  <a:pt x="9145935" y="3812537"/>
                </a:lnTo>
                <a:close/>
                <a:moveTo>
                  <a:pt x="7086723" y="3705679"/>
                </a:moveTo>
                <a:lnTo>
                  <a:pt x="6531044" y="3768271"/>
                </a:lnTo>
                <a:lnTo>
                  <a:pt x="6697439" y="4184231"/>
                </a:lnTo>
                <a:lnTo>
                  <a:pt x="7214195" y="3947277"/>
                </a:lnTo>
                <a:close/>
                <a:moveTo>
                  <a:pt x="2075759" y="3656563"/>
                </a:moveTo>
                <a:lnTo>
                  <a:pt x="1988791" y="3867822"/>
                </a:lnTo>
                <a:lnTo>
                  <a:pt x="2297625" y="3801315"/>
                </a:lnTo>
                <a:close/>
                <a:moveTo>
                  <a:pt x="7569758" y="3651270"/>
                </a:moveTo>
                <a:lnTo>
                  <a:pt x="7147813" y="3698798"/>
                </a:lnTo>
                <a:lnTo>
                  <a:pt x="7548840" y="3824540"/>
                </a:lnTo>
                <a:close/>
                <a:moveTo>
                  <a:pt x="5407746" y="3643193"/>
                </a:moveTo>
                <a:lnTo>
                  <a:pt x="5404178" y="3646955"/>
                </a:lnTo>
                <a:lnTo>
                  <a:pt x="5582101" y="3815553"/>
                </a:lnTo>
                <a:cubicBezTo>
                  <a:pt x="5583398" y="3816848"/>
                  <a:pt x="5583398" y="3819439"/>
                  <a:pt x="5582101" y="3820734"/>
                </a:cubicBezTo>
                <a:cubicBezTo>
                  <a:pt x="5581453" y="3820734"/>
                  <a:pt x="5580158" y="3821382"/>
                  <a:pt x="5579510" y="3821382"/>
                </a:cubicBezTo>
                <a:cubicBezTo>
                  <a:pt x="5578861" y="3821382"/>
                  <a:pt x="5577566" y="3820734"/>
                  <a:pt x="5576918" y="3820086"/>
                </a:cubicBezTo>
                <a:lnTo>
                  <a:pt x="5399401" y="3651991"/>
                </a:lnTo>
                <a:lnTo>
                  <a:pt x="5383182" y="3669091"/>
                </a:lnTo>
                <a:lnTo>
                  <a:pt x="5259432" y="4141391"/>
                </a:lnTo>
                <a:cubicBezTo>
                  <a:pt x="5259432" y="4143334"/>
                  <a:pt x="5257488" y="4144630"/>
                  <a:pt x="5256193" y="4144630"/>
                </a:cubicBezTo>
                <a:cubicBezTo>
                  <a:pt x="5256193" y="4144630"/>
                  <a:pt x="5255545" y="4144630"/>
                  <a:pt x="5255545" y="4144630"/>
                </a:cubicBezTo>
                <a:cubicBezTo>
                  <a:pt x="5253600" y="4143981"/>
                  <a:pt x="5252306" y="4142039"/>
                  <a:pt x="5252953" y="4140095"/>
                </a:cubicBezTo>
                <a:lnTo>
                  <a:pt x="5373583" y="3679210"/>
                </a:lnTo>
                <a:lnTo>
                  <a:pt x="4945367" y="4130668"/>
                </a:lnTo>
                <a:lnTo>
                  <a:pt x="5008367" y="4457240"/>
                </a:lnTo>
                <a:lnTo>
                  <a:pt x="5695342" y="3943536"/>
                </a:lnTo>
                <a:lnTo>
                  <a:pt x="5657797" y="3762775"/>
                </a:lnTo>
                <a:close/>
                <a:moveTo>
                  <a:pt x="5389996" y="3643085"/>
                </a:moveTo>
                <a:lnTo>
                  <a:pt x="5387036" y="3654380"/>
                </a:lnTo>
                <a:lnTo>
                  <a:pt x="5394081" y="3646953"/>
                </a:lnTo>
                <a:close/>
                <a:moveTo>
                  <a:pt x="7632244" y="3643020"/>
                </a:moveTo>
                <a:lnTo>
                  <a:pt x="7629551" y="3644535"/>
                </a:lnTo>
                <a:lnTo>
                  <a:pt x="7577601" y="3650387"/>
                </a:lnTo>
                <a:lnTo>
                  <a:pt x="7556361" y="3826898"/>
                </a:lnTo>
                <a:lnTo>
                  <a:pt x="7737106" y="3883570"/>
                </a:lnTo>
                <a:cubicBezTo>
                  <a:pt x="7739050" y="3884218"/>
                  <a:pt x="7740346" y="3886161"/>
                  <a:pt x="7739699" y="3888104"/>
                </a:cubicBezTo>
                <a:cubicBezTo>
                  <a:pt x="7739050" y="3889400"/>
                  <a:pt x="7737755" y="3890695"/>
                  <a:pt x="7736459" y="3890695"/>
                </a:cubicBezTo>
                <a:cubicBezTo>
                  <a:pt x="7735811" y="3890695"/>
                  <a:pt x="7735811" y="3890695"/>
                  <a:pt x="7735164" y="3890695"/>
                </a:cubicBezTo>
                <a:lnTo>
                  <a:pt x="7555464" y="3834350"/>
                </a:lnTo>
                <a:lnTo>
                  <a:pt x="7541434" y="3950940"/>
                </a:lnTo>
                <a:cubicBezTo>
                  <a:pt x="7541434" y="3952236"/>
                  <a:pt x="7539489" y="3954179"/>
                  <a:pt x="7537546" y="3954179"/>
                </a:cubicBezTo>
                <a:cubicBezTo>
                  <a:pt x="7534953" y="3954179"/>
                  <a:pt x="7533658" y="3952236"/>
                  <a:pt x="7533658" y="3950293"/>
                </a:cubicBezTo>
                <a:lnTo>
                  <a:pt x="7547941" y="3831991"/>
                </a:lnTo>
                <a:lnTo>
                  <a:pt x="7129665" y="3700842"/>
                </a:lnTo>
                <a:lnTo>
                  <a:pt x="7094775" y="3704772"/>
                </a:lnTo>
                <a:lnTo>
                  <a:pt x="7221064" y="3944128"/>
                </a:lnTo>
                <a:lnTo>
                  <a:pt x="7365845" y="3877740"/>
                </a:lnTo>
                <a:cubicBezTo>
                  <a:pt x="7367788" y="3877092"/>
                  <a:pt x="7369732" y="3877740"/>
                  <a:pt x="7370381" y="3879682"/>
                </a:cubicBezTo>
                <a:cubicBezTo>
                  <a:pt x="7371028" y="3881626"/>
                  <a:pt x="7370381" y="3883570"/>
                  <a:pt x="7368437" y="3884218"/>
                </a:cubicBezTo>
                <a:lnTo>
                  <a:pt x="7224321" y="3950301"/>
                </a:lnTo>
                <a:lnTo>
                  <a:pt x="7453314" y="4384313"/>
                </a:lnTo>
                <a:cubicBezTo>
                  <a:pt x="7453962" y="4386256"/>
                  <a:pt x="7453314" y="4388200"/>
                  <a:pt x="7452018" y="4389495"/>
                </a:cubicBezTo>
                <a:cubicBezTo>
                  <a:pt x="7451371" y="4389495"/>
                  <a:pt x="7450722" y="4390143"/>
                  <a:pt x="7450074" y="4390143"/>
                </a:cubicBezTo>
                <a:cubicBezTo>
                  <a:pt x="7448778" y="4390143"/>
                  <a:pt x="7447483" y="4389495"/>
                  <a:pt x="7446836" y="4388200"/>
                </a:cubicBezTo>
                <a:lnTo>
                  <a:pt x="7217452" y="3953451"/>
                </a:lnTo>
                <a:lnTo>
                  <a:pt x="6700030" y="4190708"/>
                </a:lnTo>
                <a:lnTo>
                  <a:pt x="6730732" y="4267459"/>
                </a:lnTo>
                <a:lnTo>
                  <a:pt x="7218703" y="4500901"/>
                </a:lnTo>
                <a:lnTo>
                  <a:pt x="7224596" y="4489903"/>
                </a:lnTo>
                <a:lnTo>
                  <a:pt x="8013693" y="4263562"/>
                </a:lnTo>
                <a:close/>
                <a:moveTo>
                  <a:pt x="5392527" y="3635915"/>
                </a:moveTo>
                <a:lnTo>
                  <a:pt x="5398860" y="3641915"/>
                </a:lnTo>
                <a:lnTo>
                  <a:pt x="5400799" y="3639870"/>
                </a:lnTo>
                <a:close/>
                <a:moveTo>
                  <a:pt x="11521649" y="3633946"/>
                </a:moveTo>
                <a:lnTo>
                  <a:pt x="11429834" y="3809169"/>
                </a:lnTo>
                <a:lnTo>
                  <a:pt x="11444724" y="3827353"/>
                </a:lnTo>
                <a:lnTo>
                  <a:pt x="11691049" y="3780629"/>
                </a:lnTo>
                <a:close/>
                <a:moveTo>
                  <a:pt x="655369" y="3587018"/>
                </a:moveTo>
                <a:lnTo>
                  <a:pt x="200737" y="3635369"/>
                </a:lnTo>
                <a:lnTo>
                  <a:pt x="424658" y="3967414"/>
                </a:lnTo>
                <a:lnTo>
                  <a:pt x="700251" y="3795009"/>
                </a:lnTo>
                <a:close/>
                <a:moveTo>
                  <a:pt x="3580660" y="3584936"/>
                </a:moveTo>
                <a:cubicBezTo>
                  <a:pt x="3581955" y="3583641"/>
                  <a:pt x="3584547" y="3583641"/>
                  <a:pt x="3585842" y="3584936"/>
                </a:cubicBezTo>
                <a:lnTo>
                  <a:pt x="4390562" y="4483425"/>
                </a:lnTo>
                <a:cubicBezTo>
                  <a:pt x="4391859" y="4484720"/>
                  <a:pt x="4391859" y="4487311"/>
                  <a:pt x="4390562" y="4488608"/>
                </a:cubicBezTo>
                <a:cubicBezTo>
                  <a:pt x="4389913" y="4489903"/>
                  <a:pt x="4388618" y="4489903"/>
                  <a:pt x="4387970" y="4489903"/>
                </a:cubicBezTo>
                <a:cubicBezTo>
                  <a:pt x="4386675" y="4489903"/>
                  <a:pt x="4386026" y="4489255"/>
                  <a:pt x="4385378" y="4488608"/>
                </a:cubicBezTo>
                <a:lnTo>
                  <a:pt x="3580660" y="3590119"/>
                </a:lnTo>
                <a:cubicBezTo>
                  <a:pt x="3579365" y="3588824"/>
                  <a:pt x="3579365" y="3586233"/>
                  <a:pt x="3580660" y="3584936"/>
                </a:cubicBezTo>
                <a:close/>
                <a:moveTo>
                  <a:pt x="7587289" y="3569886"/>
                </a:moveTo>
                <a:lnTo>
                  <a:pt x="7581202" y="3620465"/>
                </a:lnTo>
                <a:lnTo>
                  <a:pt x="7615973" y="3616548"/>
                </a:lnTo>
                <a:close/>
                <a:moveTo>
                  <a:pt x="1178621" y="3504705"/>
                </a:moveTo>
                <a:lnTo>
                  <a:pt x="708598" y="3798720"/>
                </a:lnTo>
                <a:lnTo>
                  <a:pt x="779694" y="4128198"/>
                </a:lnTo>
                <a:lnTo>
                  <a:pt x="1475045" y="3978457"/>
                </a:lnTo>
                <a:close/>
                <a:moveTo>
                  <a:pt x="8361072" y="3470478"/>
                </a:moveTo>
                <a:lnTo>
                  <a:pt x="8295942" y="3481947"/>
                </a:lnTo>
                <a:lnTo>
                  <a:pt x="8322969" y="3492222"/>
                </a:lnTo>
                <a:close/>
                <a:moveTo>
                  <a:pt x="11614875" y="3439820"/>
                </a:moveTo>
                <a:lnTo>
                  <a:pt x="11470002" y="3579468"/>
                </a:lnTo>
                <a:lnTo>
                  <a:pt x="11519340" y="3622189"/>
                </a:lnTo>
                <a:close/>
                <a:moveTo>
                  <a:pt x="8790455" y="3394863"/>
                </a:moveTo>
                <a:lnTo>
                  <a:pt x="8383113" y="3466596"/>
                </a:lnTo>
                <a:lnTo>
                  <a:pt x="8332115" y="3495698"/>
                </a:lnTo>
                <a:lnTo>
                  <a:pt x="8866660" y="3698907"/>
                </a:lnTo>
                <a:close/>
                <a:moveTo>
                  <a:pt x="2211784" y="3326130"/>
                </a:moveTo>
                <a:lnTo>
                  <a:pt x="2078682" y="3649457"/>
                </a:lnTo>
                <a:lnTo>
                  <a:pt x="2308012" y="3799078"/>
                </a:lnTo>
                <a:lnTo>
                  <a:pt x="2684536" y="3717994"/>
                </a:lnTo>
                <a:close/>
                <a:moveTo>
                  <a:pt x="1527060" y="3286744"/>
                </a:moveTo>
                <a:lnTo>
                  <a:pt x="1185176" y="3500605"/>
                </a:lnTo>
                <a:lnTo>
                  <a:pt x="1483227" y="3976695"/>
                </a:lnTo>
                <a:lnTo>
                  <a:pt x="1644788" y="3941903"/>
                </a:lnTo>
                <a:close/>
                <a:moveTo>
                  <a:pt x="9505437" y="3268954"/>
                </a:moveTo>
                <a:lnTo>
                  <a:pt x="8818551" y="3389915"/>
                </a:lnTo>
                <a:lnTo>
                  <a:pt x="8898994" y="3711199"/>
                </a:lnTo>
                <a:lnTo>
                  <a:pt x="9150156" y="3806679"/>
                </a:lnTo>
                <a:lnTo>
                  <a:pt x="9273991" y="3634817"/>
                </a:lnTo>
                <a:cubicBezTo>
                  <a:pt x="9275286" y="3632874"/>
                  <a:pt x="9277230" y="3632874"/>
                  <a:pt x="9279174" y="3634170"/>
                </a:cubicBezTo>
                <a:cubicBezTo>
                  <a:pt x="9281118" y="3635465"/>
                  <a:pt x="9281118" y="3637408"/>
                  <a:pt x="9279822" y="3639352"/>
                </a:cubicBezTo>
                <a:lnTo>
                  <a:pt x="9157299" y="3809394"/>
                </a:lnTo>
                <a:lnTo>
                  <a:pt x="9484218" y="3933673"/>
                </a:lnTo>
                <a:lnTo>
                  <a:pt x="9747580" y="3644616"/>
                </a:lnTo>
                <a:lnTo>
                  <a:pt x="9448932" y="3702836"/>
                </a:lnTo>
                <a:cubicBezTo>
                  <a:pt x="9448932" y="3702836"/>
                  <a:pt x="9448283" y="3702836"/>
                  <a:pt x="9448283" y="3702836"/>
                </a:cubicBezTo>
                <a:cubicBezTo>
                  <a:pt x="9446339" y="3702836"/>
                  <a:pt x="9445044" y="3701541"/>
                  <a:pt x="9444395" y="3699597"/>
                </a:cubicBezTo>
                <a:cubicBezTo>
                  <a:pt x="9443748" y="3697654"/>
                  <a:pt x="9445044" y="3695711"/>
                  <a:pt x="9446987" y="3695063"/>
                </a:cubicBezTo>
                <a:lnTo>
                  <a:pt x="9752373" y="3635671"/>
                </a:lnTo>
                <a:close/>
                <a:moveTo>
                  <a:pt x="8755211" y="3254251"/>
                </a:moveTo>
                <a:lnTo>
                  <a:pt x="8403150" y="3455162"/>
                </a:lnTo>
                <a:lnTo>
                  <a:pt x="8788553" y="3387278"/>
                </a:lnTo>
                <a:close/>
                <a:moveTo>
                  <a:pt x="10242303" y="3220476"/>
                </a:moveTo>
                <a:lnTo>
                  <a:pt x="10133007" y="3296233"/>
                </a:lnTo>
                <a:lnTo>
                  <a:pt x="10082853" y="3571399"/>
                </a:lnTo>
                <a:lnTo>
                  <a:pt x="10388639" y="3511929"/>
                </a:lnTo>
                <a:close/>
                <a:moveTo>
                  <a:pt x="10128526" y="3159228"/>
                </a:moveTo>
                <a:lnTo>
                  <a:pt x="9513570" y="3267522"/>
                </a:lnTo>
                <a:lnTo>
                  <a:pt x="9759032" y="3632047"/>
                </a:lnTo>
                <a:lnTo>
                  <a:pt x="9880451" y="3498781"/>
                </a:lnTo>
                <a:cubicBezTo>
                  <a:pt x="9881746" y="3497486"/>
                  <a:pt x="9884338" y="3497486"/>
                  <a:pt x="9885635" y="3498781"/>
                </a:cubicBezTo>
                <a:cubicBezTo>
                  <a:pt x="9886930" y="3500077"/>
                  <a:pt x="9886930" y="3502668"/>
                  <a:pt x="9885635" y="3503963"/>
                </a:cubicBezTo>
                <a:lnTo>
                  <a:pt x="9768492" y="3632536"/>
                </a:lnTo>
                <a:lnTo>
                  <a:pt x="10052316" y="3577338"/>
                </a:lnTo>
                <a:lnTo>
                  <a:pt x="10099294" y="3319602"/>
                </a:lnTo>
                <a:lnTo>
                  <a:pt x="9999668" y="3388657"/>
                </a:lnTo>
                <a:cubicBezTo>
                  <a:pt x="9999021" y="3389304"/>
                  <a:pt x="9998372" y="3389952"/>
                  <a:pt x="9997077" y="3389952"/>
                </a:cubicBezTo>
                <a:cubicBezTo>
                  <a:pt x="9995781" y="3389952"/>
                  <a:pt x="9994485" y="3389304"/>
                  <a:pt x="9993837" y="3388657"/>
                </a:cubicBezTo>
                <a:cubicBezTo>
                  <a:pt x="9992542" y="3386713"/>
                  <a:pt x="9993189" y="3384770"/>
                  <a:pt x="9994485" y="3383474"/>
                </a:cubicBezTo>
                <a:lnTo>
                  <a:pt x="10101128" y="3309545"/>
                </a:lnTo>
                <a:close/>
                <a:moveTo>
                  <a:pt x="10204807" y="3145795"/>
                </a:moveTo>
                <a:lnTo>
                  <a:pt x="10158956" y="3153869"/>
                </a:lnTo>
                <a:lnTo>
                  <a:pt x="10134841" y="3286175"/>
                </a:lnTo>
                <a:lnTo>
                  <a:pt x="10239026" y="3213949"/>
                </a:lnTo>
                <a:close/>
                <a:moveTo>
                  <a:pt x="10382471" y="3114508"/>
                </a:moveTo>
                <a:lnTo>
                  <a:pt x="10212850" y="3144379"/>
                </a:lnTo>
                <a:lnTo>
                  <a:pt x="10245520" y="3209447"/>
                </a:lnTo>
                <a:close/>
                <a:moveTo>
                  <a:pt x="4722670" y="3093715"/>
                </a:moveTo>
                <a:lnTo>
                  <a:pt x="4054936" y="3415433"/>
                </a:lnTo>
                <a:lnTo>
                  <a:pt x="4412401" y="3886315"/>
                </a:lnTo>
                <a:close/>
                <a:moveTo>
                  <a:pt x="4808403" y="3082408"/>
                </a:moveTo>
                <a:lnTo>
                  <a:pt x="5374103" y="3618457"/>
                </a:lnTo>
                <a:lnTo>
                  <a:pt x="5387772" y="3624997"/>
                </a:lnTo>
                <a:lnTo>
                  <a:pt x="5485380" y="3252075"/>
                </a:lnTo>
                <a:close/>
                <a:moveTo>
                  <a:pt x="10172249" y="3080947"/>
                </a:moveTo>
                <a:lnTo>
                  <a:pt x="10160458" y="3145636"/>
                </a:lnTo>
                <a:lnTo>
                  <a:pt x="10201131" y="3138472"/>
                </a:lnTo>
                <a:close/>
                <a:moveTo>
                  <a:pt x="4767444" y="3072143"/>
                </a:moveTo>
                <a:lnTo>
                  <a:pt x="4731839" y="3089296"/>
                </a:lnTo>
                <a:lnTo>
                  <a:pt x="4417198" y="3892636"/>
                </a:lnTo>
                <a:lnTo>
                  <a:pt x="4616284" y="4154888"/>
                </a:lnTo>
                <a:lnTo>
                  <a:pt x="4885578" y="3470926"/>
                </a:lnTo>
                <a:cubicBezTo>
                  <a:pt x="4886227" y="3468983"/>
                  <a:pt x="4888171" y="3468336"/>
                  <a:pt x="4890114" y="3468983"/>
                </a:cubicBezTo>
                <a:cubicBezTo>
                  <a:pt x="4892057" y="3469631"/>
                  <a:pt x="4892706" y="3471575"/>
                  <a:pt x="4892057" y="3473517"/>
                </a:cubicBezTo>
                <a:lnTo>
                  <a:pt x="4621084" y="4161210"/>
                </a:lnTo>
                <a:lnTo>
                  <a:pt x="4904676" y="4534779"/>
                </a:lnTo>
                <a:lnTo>
                  <a:pt x="5001811" y="4462142"/>
                </a:lnTo>
                <a:lnTo>
                  <a:pt x="4939134" y="4137239"/>
                </a:lnTo>
                <a:lnTo>
                  <a:pt x="4799404" y="4284553"/>
                </a:lnTo>
                <a:cubicBezTo>
                  <a:pt x="4798757" y="4285848"/>
                  <a:pt x="4797460" y="4285848"/>
                  <a:pt x="4796813" y="4285848"/>
                </a:cubicBezTo>
                <a:cubicBezTo>
                  <a:pt x="4796164" y="4285848"/>
                  <a:pt x="4794870" y="4285200"/>
                  <a:pt x="4794222" y="4284553"/>
                </a:cubicBezTo>
                <a:cubicBezTo>
                  <a:pt x="4792925" y="4283256"/>
                  <a:pt x="4792925" y="4280665"/>
                  <a:pt x="4794222" y="4279370"/>
                </a:cubicBezTo>
                <a:lnTo>
                  <a:pt x="5377431" y="3664506"/>
                </a:lnTo>
                <a:lnTo>
                  <a:pt x="5384420" y="3637805"/>
                </a:lnTo>
                <a:lnTo>
                  <a:pt x="5372117" y="3626154"/>
                </a:lnTo>
                <a:lnTo>
                  <a:pt x="5212782" y="3549956"/>
                </a:lnTo>
                <a:cubicBezTo>
                  <a:pt x="5210838" y="3549309"/>
                  <a:pt x="5210190" y="3546718"/>
                  <a:pt x="5210838" y="3544774"/>
                </a:cubicBezTo>
                <a:cubicBezTo>
                  <a:pt x="5211486" y="3542831"/>
                  <a:pt x="5214077" y="3542184"/>
                  <a:pt x="5216020" y="3542831"/>
                </a:cubicBezTo>
                <a:lnTo>
                  <a:pt x="5353660" y="3608676"/>
                </a:lnTo>
                <a:lnTo>
                  <a:pt x="4794115" y="3078827"/>
                </a:lnTo>
                <a:close/>
                <a:moveTo>
                  <a:pt x="4780442" y="3065880"/>
                </a:moveTo>
                <a:lnTo>
                  <a:pt x="4777713" y="3067194"/>
                </a:lnTo>
                <a:lnTo>
                  <a:pt x="4783313" y="3068598"/>
                </a:lnTo>
                <a:close/>
                <a:moveTo>
                  <a:pt x="2321162" y="3060436"/>
                </a:moveTo>
                <a:lnTo>
                  <a:pt x="2214771" y="3318876"/>
                </a:lnTo>
                <a:lnTo>
                  <a:pt x="2693581" y="3716047"/>
                </a:lnTo>
                <a:lnTo>
                  <a:pt x="2869240" y="3678219"/>
                </a:lnTo>
                <a:cubicBezTo>
                  <a:pt x="2877017" y="3676276"/>
                  <a:pt x="2884791" y="3681458"/>
                  <a:pt x="2886736" y="3689232"/>
                </a:cubicBezTo>
                <a:cubicBezTo>
                  <a:pt x="2888679" y="3697004"/>
                  <a:pt x="2883495" y="3704778"/>
                  <a:pt x="2875720" y="3706722"/>
                </a:cubicBezTo>
                <a:lnTo>
                  <a:pt x="2722195" y="3739783"/>
                </a:lnTo>
                <a:lnTo>
                  <a:pt x="2889817" y="3878825"/>
                </a:lnTo>
                <a:lnTo>
                  <a:pt x="3130993" y="3647773"/>
                </a:lnTo>
                <a:cubicBezTo>
                  <a:pt x="3132289" y="3646477"/>
                  <a:pt x="3134881" y="3646477"/>
                  <a:pt x="3136176" y="3647773"/>
                </a:cubicBezTo>
                <a:cubicBezTo>
                  <a:pt x="3137473" y="3649069"/>
                  <a:pt x="3137473" y="3651660"/>
                  <a:pt x="3136176" y="3652955"/>
                </a:cubicBezTo>
                <a:lnTo>
                  <a:pt x="2895496" y="3883535"/>
                </a:lnTo>
                <a:lnTo>
                  <a:pt x="3301996" y="4220724"/>
                </a:lnTo>
                <a:lnTo>
                  <a:pt x="3508795" y="4109102"/>
                </a:lnTo>
                <a:lnTo>
                  <a:pt x="3073713" y="3366920"/>
                </a:lnTo>
                <a:lnTo>
                  <a:pt x="2816920" y="3262339"/>
                </a:lnTo>
                <a:lnTo>
                  <a:pt x="2748104" y="3334890"/>
                </a:lnTo>
                <a:cubicBezTo>
                  <a:pt x="2747455" y="3335537"/>
                  <a:pt x="2746807" y="3336185"/>
                  <a:pt x="2745512" y="3336185"/>
                </a:cubicBezTo>
                <a:cubicBezTo>
                  <a:pt x="2744864" y="3336185"/>
                  <a:pt x="2743568" y="3335537"/>
                  <a:pt x="2742919" y="3334890"/>
                </a:cubicBezTo>
                <a:cubicBezTo>
                  <a:pt x="2741624" y="3333593"/>
                  <a:pt x="2741624" y="3331002"/>
                  <a:pt x="2742919" y="3329707"/>
                </a:cubicBezTo>
                <a:lnTo>
                  <a:pt x="2809634" y="3259372"/>
                </a:lnTo>
                <a:close/>
                <a:moveTo>
                  <a:pt x="1890214" y="3059578"/>
                </a:moveTo>
                <a:lnTo>
                  <a:pt x="1534258" y="3282240"/>
                </a:lnTo>
                <a:lnTo>
                  <a:pt x="1652497" y="3940242"/>
                </a:lnTo>
                <a:lnTo>
                  <a:pt x="1980511" y="3869605"/>
                </a:lnTo>
                <a:lnTo>
                  <a:pt x="2069810" y="3652682"/>
                </a:lnTo>
                <a:lnTo>
                  <a:pt x="1815053" y="3486473"/>
                </a:lnTo>
                <a:cubicBezTo>
                  <a:pt x="1813110" y="3485178"/>
                  <a:pt x="1813110" y="3483234"/>
                  <a:pt x="1813758" y="3481291"/>
                </a:cubicBezTo>
                <a:cubicBezTo>
                  <a:pt x="1815053" y="3479347"/>
                  <a:pt x="1816997" y="3479347"/>
                  <a:pt x="1818942" y="3479995"/>
                </a:cubicBezTo>
                <a:lnTo>
                  <a:pt x="2072735" y="3645577"/>
                </a:lnTo>
                <a:lnTo>
                  <a:pt x="2206158" y="3321466"/>
                </a:lnTo>
                <a:close/>
                <a:moveTo>
                  <a:pt x="4751679" y="3038643"/>
                </a:moveTo>
                <a:lnTo>
                  <a:pt x="4747525" y="3049248"/>
                </a:lnTo>
                <a:lnTo>
                  <a:pt x="4757701" y="3044345"/>
                </a:lnTo>
                <a:close/>
                <a:moveTo>
                  <a:pt x="3046738" y="3020048"/>
                </a:moveTo>
                <a:lnTo>
                  <a:pt x="2822074" y="3256905"/>
                </a:lnTo>
                <a:lnTo>
                  <a:pt x="3067912" y="3357025"/>
                </a:lnTo>
                <a:lnTo>
                  <a:pt x="3027973" y="3288895"/>
                </a:lnTo>
                <a:cubicBezTo>
                  <a:pt x="3026677" y="3286953"/>
                  <a:pt x="3027324" y="3285009"/>
                  <a:pt x="3029268" y="3283714"/>
                </a:cubicBezTo>
                <a:cubicBezTo>
                  <a:pt x="3031213" y="3282418"/>
                  <a:pt x="3033156" y="3283066"/>
                  <a:pt x="3034452" y="3285009"/>
                </a:cubicBezTo>
                <a:lnTo>
                  <a:pt x="3079416" y="3361710"/>
                </a:lnTo>
                <a:lnTo>
                  <a:pt x="3362757" y="3477104"/>
                </a:lnTo>
                <a:lnTo>
                  <a:pt x="3312229" y="3316231"/>
                </a:lnTo>
                <a:close/>
                <a:moveTo>
                  <a:pt x="12192000" y="2995632"/>
                </a:moveTo>
                <a:lnTo>
                  <a:pt x="12192000" y="3022019"/>
                </a:lnTo>
                <a:lnTo>
                  <a:pt x="12036752" y="3554492"/>
                </a:lnTo>
                <a:cubicBezTo>
                  <a:pt x="12036752" y="3555788"/>
                  <a:pt x="12035456" y="3557083"/>
                  <a:pt x="12033512" y="3557083"/>
                </a:cubicBezTo>
                <a:cubicBezTo>
                  <a:pt x="12032863" y="3557083"/>
                  <a:pt x="12032863" y="3557083"/>
                  <a:pt x="12032216" y="3557083"/>
                </a:cubicBezTo>
                <a:cubicBezTo>
                  <a:pt x="12030273" y="3556435"/>
                  <a:pt x="12028977" y="3554492"/>
                  <a:pt x="12029625" y="3552548"/>
                </a:cubicBezTo>
                <a:close/>
                <a:moveTo>
                  <a:pt x="9290023" y="2949049"/>
                </a:moveTo>
                <a:lnTo>
                  <a:pt x="8780911" y="3239584"/>
                </a:lnTo>
                <a:lnTo>
                  <a:pt x="8816651" y="3382329"/>
                </a:lnTo>
                <a:lnTo>
                  <a:pt x="9500655" y="3261851"/>
                </a:lnTo>
                <a:close/>
                <a:moveTo>
                  <a:pt x="3176301" y="2883457"/>
                </a:moveTo>
                <a:lnTo>
                  <a:pt x="3051793" y="3014720"/>
                </a:lnTo>
                <a:lnTo>
                  <a:pt x="3306933" y="3299354"/>
                </a:lnTo>
                <a:close/>
                <a:moveTo>
                  <a:pt x="6138747" y="2830181"/>
                </a:moveTo>
                <a:lnTo>
                  <a:pt x="6108967" y="2969470"/>
                </a:lnTo>
                <a:lnTo>
                  <a:pt x="6244788" y="2868394"/>
                </a:lnTo>
                <a:close/>
                <a:moveTo>
                  <a:pt x="3287359" y="2766373"/>
                </a:moveTo>
                <a:lnTo>
                  <a:pt x="3199220" y="2859296"/>
                </a:lnTo>
                <a:lnTo>
                  <a:pt x="3353893" y="3351744"/>
                </a:lnTo>
                <a:lnTo>
                  <a:pt x="3420657" y="3426229"/>
                </a:lnTo>
                <a:cubicBezTo>
                  <a:pt x="3421949" y="3427524"/>
                  <a:pt x="3421949" y="3430116"/>
                  <a:pt x="3420657" y="3431411"/>
                </a:cubicBezTo>
                <a:cubicBezTo>
                  <a:pt x="3419361" y="3432059"/>
                  <a:pt x="3418712" y="3432707"/>
                  <a:pt x="3418063" y="3432707"/>
                </a:cubicBezTo>
                <a:cubicBezTo>
                  <a:pt x="3416766" y="3432707"/>
                  <a:pt x="3416117" y="3432059"/>
                  <a:pt x="3415468" y="3431411"/>
                </a:cubicBezTo>
                <a:lnTo>
                  <a:pt x="3359188" y="3368621"/>
                </a:lnTo>
                <a:lnTo>
                  <a:pt x="3397736" y="3491349"/>
                </a:lnTo>
                <a:lnTo>
                  <a:pt x="4063362" y="3762433"/>
                </a:lnTo>
                <a:cubicBezTo>
                  <a:pt x="4065307" y="3763081"/>
                  <a:pt x="4065954" y="3765024"/>
                  <a:pt x="4065307" y="3766968"/>
                </a:cubicBezTo>
                <a:cubicBezTo>
                  <a:pt x="4064658" y="3768263"/>
                  <a:pt x="4063362" y="3768911"/>
                  <a:pt x="4062066" y="3768911"/>
                </a:cubicBezTo>
                <a:cubicBezTo>
                  <a:pt x="4061419" y="3768911"/>
                  <a:pt x="4061419" y="3768911"/>
                  <a:pt x="4060771" y="3768911"/>
                </a:cubicBezTo>
                <a:lnTo>
                  <a:pt x="3400449" y="3499988"/>
                </a:lnTo>
                <a:lnTo>
                  <a:pt x="3420009" y="3562264"/>
                </a:lnTo>
                <a:cubicBezTo>
                  <a:pt x="3422604" y="3570038"/>
                  <a:pt x="3418063" y="3578459"/>
                  <a:pt x="3410288" y="3580403"/>
                </a:cubicBezTo>
                <a:cubicBezTo>
                  <a:pt x="3409639" y="3581050"/>
                  <a:pt x="3407702" y="3581050"/>
                  <a:pt x="3406404" y="3581050"/>
                </a:cubicBezTo>
                <a:cubicBezTo>
                  <a:pt x="3399919" y="3581050"/>
                  <a:pt x="3394738" y="3577164"/>
                  <a:pt x="3392151" y="3570686"/>
                </a:cubicBezTo>
                <a:lnTo>
                  <a:pt x="3365471" y="3485742"/>
                </a:lnTo>
                <a:lnTo>
                  <a:pt x="3085217" y="3371606"/>
                </a:lnTo>
                <a:lnTo>
                  <a:pt x="3515448" y="4105512"/>
                </a:lnTo>
                <a:lnTo>
                  <a:pt x="3707006" y="4002116"/>
                </a:lnTo>
                <a:cubicBezTo>
                  <a:pt x="3708949" y="4001468"/>
                  <a:pt x="3710892" y="4002116"/>
                  <a:pt x="3712189" y="4003412"/>
                </a:cubicBezTo>
                <a:cubicBezTo>
                  <a:pt x="3712836" y="4005355"/>
                  <a:pt x="3712189" y="4007298"/>
                  <a:pt x="3710892" y="4008594"/>
                </a:cubicBezTo>
                <a:lnTo>
                  <a:pt x="3519266" y="4112026"/>
                </a:lnTo>
                <a:lnTo>
                  <a:pt x="3640912" y="4319533"/>
                </a:lnTo>
                <a:cubicBezTo>
                  <a:pt x="3642209" y="4321477"/>
                  <a:pt x="3641560" y="4323420"/>
                  <a:pt x="3639617" y="4324715"/>
                </a:cubicBezTo>
                <a:cubicBezTo>
                  <a:pt x="3638968" y="4324715"/>
                  <a:pt x="3638320" y="4325363"/>
                  <a:pt x="3637673" y="4325363"/>
                </a:cubicBezTo>
                <a:cubicBezTo>
                  <a:pt x="3636378" y="4325363"/>
                  <a:pt x="3635080" y="4324715"/>
                  <a:pt x="3634433" y="4323420"/>
                </a:cubicBezTo>
                <a:lnTo>
                  <a:pt x="3512614" y="4115617"/>
                </a:lnTo>
                <a:lnTo>
                  <a:pt x="3308258" y="4225919"/>
                </a:lnTo>
                <a:lnTo>
                  <a:pt x="3543723" y="4421238"/>
                </a:lnTo>
                <a:cubicBezTo>
                  <a:pt x="3545020" y="4422533"/>
                  <a:pt x="3545667" y="4425124"/>
                  <a:pt x="3544372" y="4426419"/>
                </a:cubicBezTo>
                <a:cubicBezTo>
                  <a:pt x="3543723" y="4427068"/>
                  <a:pt x="3542430" y="4427068"/>
                  <a:pt x="3541781" y="4427068"/>
                </a:cubicBezTo>
                <a:cubicBezTo>
                  <a:pt x="3541133" y="4427068"/>
                  <a:pt x="3539837" y="4427068"/>
                  <a:pt x="3539188" y="4426419"/>
                </a:cubicBezTo>
                <a:lnTo>
                  <a:pt x="3301623" y="4229500"/>
                </a:lnTo>
                <a:lnTo>
                  <a:pt x="3118905" y="4328124"/>
                </a:lnTo>
                <a:lnTo>
                  <a:pt x="3564457" y="4618814"/>
                </a:lnTo>
                <a:cubicBezTo>
                  <a:pt x="3566402" y="4620109"/>
                  <a:pt x="3566402" y="4622053"/>
                  <a:pt x="3565754" y="4623997"/>
                </a:cubicBezTo>
                <a:cubicBezTo>
                  <a:pt x="3564457" y="4625292"/>
                  <a:pt x="3563810" y="4625939"/>
                  <a:pt x="3562515" y="4625939"/>
                </a:cubicBezTo>
                <a:cubicBezTo>
                  <a:pt x="3561867" y="4625939"/>
                  <a:pt x="3561219" y="4625939"/>
                  <a:pt x="3560570" y="4625292"/>
                </a:cubicBezTo>
                <a:lnTo>
                  <a:pt x="3111344" y="4332206"/>
                </a:lnTo>
                <a:lnTo>
                  <a:pt x="2946989" y="4420918"/>
                </a:lnTo>
                <a:lnTo>
                  <a:pt x="4033570" y="5762168"/>
                </a:lnTo>
                <a:cubicBezTo>
                  <a:pt x="4038754" y="5768646"/>
                  <a:pt x="4037458" y="5777715"/>
                  <a:pt x="4031626" y="5782896"/>
                </a:cubicBezTo>
                <a:cubicBezTo>
                  <a:pt x="4029035" y="5785488"/>
                  <a:pt x="4025795" y="5786135"/>
                  <a:pt x="4022557" y="5786135"/>
                </a:cubicBezTo>
                <a:cubicBezTo>
                  <a:pt x="4018020" y="5786135"/>
                  <a:pt x="4014132" y="5784193"/>
                  <a:pt x="4010893" y="5780954"/>
                </a:cubicBezTo>
                <a:lnTo>
                  <a:pt x="2920622" y="4435150"/>
                </a:lnTo>
                <a:lnTo>
                  <a:pt x="2522196" y="4650203"/>
                </a:lnTo>
                <a:lnTo>
                  <a:pt x="2672991" y="5159175"/>
                </a:lnTo>
                <a:lnTo>
                  <a:pt x="2827764" y="4995829"/>
                </a:lnTo>
                <a:cubicBezTo>
                  <a:pt x="2829060" y="4994534"/>
                  <a:pt x="2831650" y="4994534"/>
                  <a:pt x="2832946" y="4995829"/>
                </a:cubicBezTo>
                <a:cubicBezTo>
                  <a:pt x="2834243" y="4997126"/>
                  <a:pt x="2834243" y="4999716"/>
                  <a:pt x="2832946" y="5001012"/>
                </a:cubicBezTo>
                <a:lnTo>
                  <a:pt x="2675395" y="5167290"/>
                </a:lnTo>
                <a:lnTo>
                  <a:pt x="2701332" y="5254834"/>
                </a:lnTo>
                <a:lnTo>
                  <a:pt x="3292543" y="5396323"/>
                </a:lnTo>
                <a:lnTo>
                  <a:pt x="2994933" y="4633713"/>
                </a:lnTo>
                <a:cubicBezTo>
                  <a:pt x="2994285" y="4631771"/>
                  <a:pt x="2994933" y="4629827"/>
                  <a:pt x="2996878" y="4629179"/>
                </a:cubicBezTo>
                <a:cubicBezTo>
                  <a:pt x="2998821" y="4628532"/>
                  <a:pt x="3000764" y="4629179"/>
                  <a:pt x="3001412" y="4631123"/>
                </a:cubicBezTo>
                <a:lnTo>
                  <a:pt x="3300804" y="5398300"/>
                </a:lnTo>
                <a:lnTo>
                  <a:pt x="3668127" y="5486208"/>
                </a:lnTo>
                <a:cubicBezTo>
                  <a:pt x="3670071" y="5486855"/>
                  <a:pt x="3671368" y="5488798"/>
                  <a:pt x="3670719" y="5490742"/>
                </a:cubicBezTo>
                <a:cubicBezTo>
                  <a:pt x="3670071" y="5492038"/>
                  <a:pt x="3668775" y="5493333"/>
                  <a:pt x="3666831" y="5493333"/>
                </a:cubicBezTo>
                <a:cubicBezTo>
                  <a:pt x="3666831" y="5493333"/>
                  <a:pt x="3666184" y="5493333"/>
                  <a:pt x="3666184" y="5493333"/>
                </a:cubicBezTo>
                <a:lnTo>
                  <a:pt x="3304073" y="5406673"/>
                </a:lnTo>
                <a:lnTo>
                  <a:pt x="3501497" y="5912562"/>
                </a:lnTo>
                <a:lnTo>
                  <a:pt x="4367970" y="5827880"/>
                </a:lnTo>
                <a:lnTo>
                  <a:pt x="4227466" y="5145643"/>
                </a:lnTo>
                <a:lnTo>
                  <a:pt x="3695345" y="4613631"/>
                </a:lnTo>
                <a:cubicBezTo>
                  <a:pt x="3694048" y="4612336"/>
                  <a:pt x="3694048" y="4609745"/>
                  <a:pt x="3695345" y="4608450"/>
                </a:cubicBezTo>
                <a:cubicBezTo>
                  <a:pt x="3696640" y="4607153"/>
                  <a:pt x="3699231" y="4607153"/>
                  <a:pt x="3700527" y="4608450"/>
                </a:cubicBezTo>
                <a:lnTo>
                  <a:pt x="4229493" y="5137304"/>
                </a:lnTo>
                <a:lnTo>
                  <a:pt x="4335789" y="4867298"/>
                </a:lnTo>
                <a:lnTo>
                  <a:pt x="4334576" y="4865662"/>
                </a:lnTo>
                <a:lnTo>
                  <a:pt x="4155380" y="4835825"/>
                </a:lnTo>
                <a:cubicBezTo>
                  <a:pt x="4147605" y="4834528"/>
                  <a:pt x="4141774" y="4826755"/>
                  <a:pt x="4143071" y="4818981"/>
                </a:cubicBezTo>
                <a:cubicBezTo>
                  <a:pt x="4144366" y="4811207"/>
                  <a:pt x="4152142" y="4805377"/>
                  <a:pt x="4159916" y="4806673"/>
                </a:cubicBezTo>
                <a:lnTo>
                  <a:pt x="4309287" y="4831546"/>
                </a:lnTo>
                <a:lnTo>
                  <a:pt x="3799659" y="4143982"/>
                </a:lnTo>
                <a:cubicBezTo>
                  <a:pt x="3798363" y="4142039"/>
                  <a:pt x="3799012" y="4140095"/>
                  <a:pt x="3800307" y="4138800"/>
                </a:cubicBezTo>
                <a:cubicBezTo>
                  <a:pt x="3801603" y="4137505"/>
                  <a:pt x="3804194" y="4138152"/>
                  <a:pt x="3805491" y="4139447"/>
                </a:cubicBezTo>
                <a:lnTo>
                  <a:pt x="4319774" y="4833292"/>
                </a:lnTo>
                <a:lnTo>
                  <a:pt x="4347370" y="4837886"/>
                </a:lnTo>
                <a:lnTo>
                  <a:pt x="4613145" y="4162860"/>
                </a:lnTo>
                <a:lnTo>
                  <a:pt x="4414063" y="3900639"/>
                </a:lnTo>
                <a:lnTo>
                  <a:pt x="4360109" y="4038392"/>
                </a:lnTo>
                <a:cubicBezTo>
                  <a:pt x="4359461" y="4039687"/>
                  <a:pt x="4358165" y="4040983"/>
                  <a:pt x="4356869" y="4040983"/>
                </a:cubicBezTo>
                <a:cubicBezTo>
                  <a:pt x="4356221" y="4040983"/>
                  <a:pt x="4356221" y="4040983"/>
                  <a:pt x="4355574" y="4040983"/>
                </a:cubicBezTo>
                <a:cubicBezTo>
                  <a:pt x="4353630" y="4040335"/>
                  <a:pt x="4352982" y="4038392"/>
                  <a:pt x="4353630" y="4036448"/>
                </a:cubicBezTo>
                <a:lnTo>
                  <a:pt x="4409267" y="3894322"/>
                </a:lnTo>
                <a:lnTo>
                  <a:pt x="4048164" y="3418695"/>
                </a:lnTo>
                <a:lnTo>
                  <a:pt x="3756903" y="3559025"/>
                </a:lnTo>
                <a:cubicBezTo>
                  <a:pt x="3754959" y="3560322"/>
                  <a:pt x="3752367" y="3560322"/>
                  <a:pt x="3750424" y="3560322"/>
                </a:cubicBezTo>
                <a:cubicBezTo>
                  <a:pt x="3745240" y="3560322"/>
                  <a:pt x="3740057" y="3557083"/>
                  <a:pt x="3737466" y="3551900"/>
                </a:cubicBezTo>
                <a:cubicBezTo>
                  <a:pt x="3734226" y="3544775"/>
                  <a:pt x="3736817" y="3535706"/>
                  <a:pt x="3744592" y="3532467"/>
                </a:cubicBezTo>
                <a:lnTo>
                  <a:pt x="4030104" y="3394906"/>
                </a:lnTo>
                <a:lnTo>
                  <a:pt x="3813548" y="3109671"/>
                </a:lnTo>
                <a:close/>
                <a:moveTo>
                  <a:pt x="6557217" y="2672891"/>
                </a:moveTo>
                <a:lnTo>
                  <a:pt x="6284984" y="2875468"/>
                </a:lnTo>
                <a:lnTo>
                  <a:pt x="6346493" y="2897633"/>
                </a:lnTo>
                <a:lnTo>
                  <a:pt x="6558567" y="2674065"/>
                </a:lnTo>
                <a:close/>
                <a:moveTo>
                  <a:pt x="3139792" y="2670114"/>
                </a:moveTo>
                <a:lnTo>
                  <a:pt x="3196707" y="2851298"/>
                </a:lnTo>
                <a:lnTo>
                  <a:pt x="3281119" y="2762303"/>
                </a:lnTo>
                <a:close/>
                <a:moveTo>
                  <a:pt x="5649207" y="2653787"/>
                </a:moveTo>
                <a:lnTo>
                  <a:pt x="5493843" y="3246744"/>
                </a:lnTo>
                <a:lnTo>
                  <a:pt x="5506941" y="3250028"/>
                </a:lnTo>
                <a:cubicBezTo>
                  <a:pt x="5508885" y="3250676"/>
                  <a:pt x="5510180" y="3252619"/>
                  <a:pt x="5509532" y="3254563"/>
                </a:cubicBezTo>
                <a:cubicBezTo>
                  <a:pt x="5509532" y="3255859"/>
                  <a:pt x="5508238" y="3257154"/>
                  <a:pt x="5506294" y="3257154"/>
                </a:cubicBezTo>
                <a:cubicBezTo>
                  <a:pt x="5506294" y="3257154"/>
                  <a:pt x="5505645" y="3257154"/>
                  <a:pt x="5505645" y="3257154"/>
                </a:cubicBezTo>
                <a:lnTo>
                  <a:pt x="5492011" y="3253737"/>
                </a:lnTo>
                <a:lnTo>
                  <a:pt x="5393959" y="3627956"/>
                </a:lnTo>
                <a:lnTo>
                  <a:pt x="5406438" y="3633925"/>
                </a:lnTo>
                <a:lnTo>
                  <a:pt x="5743934" y="3278111"/>
                </a:lnTo>
                <a:lnTo>
                  <a:pt x="5723349" y="3293431"/>
                </a:lnTo>
                <a:cubicBezTo>
                  <a:pt x="5720757" y="3295373"/>
                  <a:pt x="5717517" y="3296022"/>
                  <a:pt x="5714278" y="3296022"/>
                </a:cubicBezTo>
                <a:cubicBezTo>
                  <a:pt x="5709742" y="3296022"/>
                  <a:pt x="5705206" y="3294078"/>
                  <a:pt x="5702615" y="3290192"/>
                </a:cubicBezTo>
                <a:cubicBezTo>
                  <a:pt x="5698079" y="3283714"/>
                  <a:pt x="5699375" y="3274645"/>
                  <a:pt x="5705854" y="3269462"/>
                </a:cubicBezTo>
                <a:lnTo>
                  <a:pt x="6073416" y="2995927"/>
                </a:lnTo>
                <a:lnTo>
                  <a:pt x="6110990" y="2820179"/>
                </a:lnTo>
                <a:close/>
                <a:moveTo>
                  <a:pt x="8576941" y="2543013"/>
                </a:moveTo>
                <a:lnTo>
                  <a:pt x="7690793" y="2709760"/>
                </a:lnTo>
                <a:lnTo>
                  <a:pt x="7666629" y="2910547"/>
                </a:lnTo>
                <a:lnTo>
                  <a:pt x="8191305" y="3101037"/>
                </a:lnTo>
                <a:cubicBezTo>
                  <a:pt x="8193247" y="3101685"/>
                  <a:pt x="8193895" y="3103628"/>
                  <a:pt x="8193247" y="3105571"/>
                </a:cubicBezTo>
                <a:cubicBezTo>
                  <a:pt x="8192600" y="3106867"/>
                  <a:pt x="8191305" y="3107515"/>
                  <a:pt x="8190008" y="3107515"/>
                </a:cubicBezTo>
                <a:cubicBezTo>
                  <a:pt x="8189359" y="3107515"/>
                  <a:pt x="8189359" y="3107515"/>
                  <a:pt x="8188712" y="3107515"/>
                </a:cubicBezTo>
                <a:lnTo>
                  <a:pt x="7665774" y="2917655"/>
                </a:lnTo>
                <a:lnTo>
                  <a:pt x="7588740" y="3557821"/>
                </a:lnTo>
                <a:lnTo>
                  <a:pt x="7624266" y="3615615"/>
                </a:lnTo>
                <a:lnTo>
                  <a:pt x="7626311" y="3615384"/>
                </a:lnTo>
                <a:cubicBezTo>
                  <a:pt x="7634087" y="3614736"/>
                  <a:pt x="7641862" y="3620567"/>
                  <a:pt x="7642509" y="3628341"/>
                </a:cubicBezTo>
                <a:cubicBezTo>
                  <a:pt x="7642833" y="3632227"/>
                  <a:pt x="7641538" y="3636113"/>
                  <a:pt x="7639189" y="3639110"/>
                </a:cubicBezTo>
                <a:lnTo>
                  <a:pt x="7638832" y="3639311"/>
                </a:lnTo>
                <a:lnTo>
                  <a:pt x="8021233" y="4261399"/>
                </a:lnTo>
                <a:lnTo>
                  <a:pt x="8345326" y="4168438"/>
                </a:lnTo>
                <a:lnTo>
                  <a:pt x="8084396" y="3932802"/>
                </a:lnTo>
                <a:cubicBezTo>
                  <a:pt x="8083100" y="3931507"/>
                  <a:pt x="8083100" y="3928916"/>
                  <a:pt x="8084396" y="3927619"/>
                </a:cubicBezTo>
                <a:cubicBezTo>
                  <a:pt x="8085691" y="3926324"/>
                  <a:pt x="8088284" y="3926324"/>
                  <a:pt x="8089579" y="3927619"/>
                </a:cubicBezTo>
                <a:lnTo>
                  <a:pt x="8353616" y="4166059"/>
                </a:lnTo>
                <a:lnTo>
                  <a:pt x="8791933" y="4040335"/>
                </a:lnTo>
                <a:cubicBezTo>
                  <a:pt x="8799707" y="4038392"/>
                  <a:pt x="8807482" y="4042279"/>
                  <a:pt x="8810075" y="4050053"/>
                </a:cubicBezTo>
                <a:cubicBezTo>
                  <a:pt x="8812017" y="4057825"/>
                  <a:pt x="8808131" y="4065599"/>
                  <a:pt x="8800356" y="4068191"/>
                </a:cubicBezTo>
                <a:lnTo>
                  <a:pt x="8379057" y="4189035"/>
                </a:lnTo>
                <a:lnTo>
                  <a:pt x="8679289" y="4460162"/>
                </a:lnTo>
                <a:lnTo>
                  <a:pt x="8959866" y="4070770"/>
                </a:lnTo>
                <a:lnTo>
                  <a:pt x="8868729" y="3707156"/>
                </a:lnTo>
                <a:lnTo>
                  <a:pt x="8324267" y="3500178"/>
                </a:lnTo>
                <a:lnTo>
                  <a:pt x="8042928" y="3660729"/>
                </a:lnTo>
                <a:cubicBezTo>
                  <a:pt x="8042280" y="3661377"/>
                  <a:pt x="8041631" y="3661377"/>
                  <a:pt x="8040983" y="3661377"/>
                </a:cubicBezTo>
                <a:cubicBezTo>
                  <a:pt x="8039688" y="3661377"/>
                  <a:pt x="8038392" y="3660729"/>
                  <a:pt x="8037745" y="3659434"/>
                </a:cubicBezTo>
                <a:cubicBezTo>
                  <a:pt x="8036448" y="3657490"/>
                  <a:pt x="8037096" y="3655548"/>
                  <a:pt x="8039041" y="3654252"/>
                </a:cubicBezTo>
                <a:lnTo>
                  <a:pt x="8315121" y="3496701"/>
                </a:lnTo>
                <a:lnTo>
                  <a:pt x="8282526" y="3484310"/>
                </a:lnTo>
                <a:lnTo>
                  <a:pt x="7869284" y="3557082"/>
                </a:lnTo>
                <a:cubicBezTo>
                  <a:pt x="7867340" y="3557082"/>
                  <a:pt x="7866044" y="3555787"/>
                  <a:pt x="7865397" y="3553843"/>
                </a:cubicBezTo>
                <a:cubicBezTo>
                  <a:pt x="7864749" y="3551900"/>
                  <a:pt x="7866692" y="3549956"/>
                  <a:pt x="7868637" y="3549309"/>
                </a:cubicBezTo>
                <a:lnTo>
                  <a:pt x="8268322" y="3478910"/>
                </a:lnTo>
                <a:lnTo>
                  <a:pt x="8005348" y="3378940"/>
                </a:lnTo>
                <a:cubicBezTo>
                  <a:pt x="8003405" y="3378292"/>
                  <a:pt x="8002756" y="3376349"/>
                  <a:pt x="8003405" y="3374405"/>
                </a:cubicBezTo>
                <a:cubicBezTo>
                  <a:pt x="8004052" y="3372462"/>
                  <a:pt x="8005996" y="3371815"/>
                  <a:pt x="8007940" y="3372462"/>
                </a:cubicBezTo>
                <a:lnTo>
                  <a:pt x="8281738" y="3476547"/>
                </a:lnTo>
                <a:lnTo>
                  <a:pt x="8381108" y="3459044"/>
                </a:lnTo>
                <a:lnTo>
                  <a:pt x="8753305" y="3246642"/>
                </a:lnTo>
                <a:close/>
                <a:moveTo>
                  <a:pt x="8967155" y="2469584"/>
                </a:moveTo>
                <a:lnTo>
                  <a:pt x="8605169" y="2537699"/>
                </a:lnTo>
                <a:lnTo>
                  <a:pt x="8779005" y="3231975"/>
                </a:lnTo>
                <a:lnTo>
                  <a:pt x="9285793" y="2942767"/>
                </a:lnTo>
                <a:close/>
                <a:moveTo>
                  <a:pt x="10295975" y="2402151"/>
                </a:moveTo>
                <a:lnTo>
                  <a:pt x="10174580" y="3068156"/>
                </a:lnTo>
                <a:lnTo>
                  <a:pt x="10209173" y="3137056"/>
                </a:lnTo>
                <a:lnTo>
                  <a:pt x="10397898" y="3103814"/>
                </a:lnTo>
                <a:lnTo>
                  <a:pt x="11029394" y="2666054"/>
                </a:lnTo>
                <a:close/>
                <a:moveTo>
                  <a:pt x="5730166" y="2316830"/>
                </a:moveTo>
                <a:lnTo>
                  <a:pt x="5425744" y="2565848"/>
                </a:lnTo>
                <a:lnTo>
                  <a:pt x="5644369" y="2644632"/>
                </a:lnTo>
                <a:close/>
                <a:moveTo>
                  <a:pt x="9962737" y="2282244"/>
                </a:moveTo>
                <a:lnTo>
                  <a:pt x="9214182" y="2423102"/>
                </a:lnTo>
                <a:lnTo>
                  <a:pt x="9245481" y="2715615"/>
                </a:lnTo>
                <a:cubicBezTo>
                  <a:pt x="9246130" y="2723389"/>
                  <a:pt x="9240297" y="2731162"/>
                  <a:pt x="9232523" y="2731809"/>
                </a:cubicBezTo>
                <a:cubicBezTo>
                  <a:pt x="9231876" y="2731809"/>
                  <a:pt x="9231227" y="2731809"/>
                  <a:pt x="9230580" y="2731809"/>
                </a:cubicBezTo>
                <a:cubicBezTo>
                  <a:pt x="9223452" y="2731809"/>
                  <a:pt x="9216973" y="2725980"/>
                  <a:pt x="9216325" y="2718854"/>
                </a:cubicBezTo>
                <a:lnTo>
                  <a:pt x="9185262" y="2428543"/>
                </a:lnTo>
                <a:lnTo>
                  <a:pt x="8975229" y="2468066"/>
                </a:lnTo>
                <a:lnTo>
                  <a:pt x="9292365" y="2939016"/>
                </a:lnTo>
                <a:lnTo>
                  <a:pt x="9778077" y="2661850"/>
                </a:lnTo>
                <a:cubicBezTo>
                  <a:pt x="9780021" y="2660554"/>
                  <a:pt x="9781965" y="2661201"/>
                  <a:pt x="9783260" y="2663145"/>
                </a:cubicBezTo>
                <a:cubicBezTo>
                  <a:pt x="9784556" y="2665089"/>
                  <a:pt x="9783909" y="2667030"/>
                  <a:pt x="9781965" y="2668328"/>
                </a:cubicBezTo>
                <a:lnTo>
                  <a:pt x="9296595" y="2945299"/>
                </a:lnTo>
                <a:lnTo>
                  <a:pt x="9508787" y="3260419"/>
                </a:lnTo>
                <a:lnTo>
                  <a:pt x="10130026" y="3150996"/>
                </a:lnTo>
                <a:lnTo>
                  <a:pt x="10150638" y="3037907"/>
                </a:lnTo>
                <a:lnTo>
                  <a:pt x="9948483" y="2635290"/>
                </a:lnTo>
                <a:cubicBezTo>
                  <a:pt x="9947835" y="2633347"/>
                  <a:pt x="9948483" y="2631403"/>
                  <a:pt x="9950427" y="2630108"/>
                </a:cubicBezTo>
                <a:cubicBezTo>
                  <a:pt x="9952371" y="2629460"/>
                  <a:pt x="9954314" y="2630108"/>
                  <a:pt x="9955609" y="2632050"/>
                </a:cubicBezTo>
                <a:lnTo>
                  <a:pt x="10152971" y="3025116"/>
                </a:lnTo>
                <a:lnTo>
                  <a:pt x="10268331" y="2392221"/>
                </a:lnTo>
                <a:lnTo>
                  <a:pt x="10091028" y="2512211"/>
                </a:lnTo>
                <a:cubicBezTo>
                  <a:pt x="10090379" y="2511562"/>
                  <a:pt x="10089731" y="2512211"/>
                  <a:pt x="10089083" y="2512211"/>
                </a:cubicBezTo>
                <a:cubicBezTo>
                  <a:pt x="10087788" y="2512211"/>
                  <a:pt x="10086491" y="2511562"/>
                  <a:pt x="10085844" y="2510913"/>
                </a:cubicBezTo>
                <a:cubicBezTo>
                  <a:pt x="10084547" y="2508970"/>
                  <a:pt x="10085195" y="2507026"/>
                  <a:pt x="10087140" y="2505732"/>
                </a:cubicBezTo>
                <a:lnTo>
                  <a:pt x="10259560" y="2389048"/>
                </a:lnTo>
                <a:close/>
                <a:moveTo>
                  <a:pt x="1736662" y="2264031"/>
                </a:moveTo>
                <a:lnTo>
                  <a:pt x="1503904" y="2367765"/>
                </a:lnTo>
                <a:lnTo>
                  <a:pt x="1590258" y="2477877"/>
                </a:lnTo>
                <a:cubicBezTo>
                  <a:pt x="1591554" y="2479172"/>
                  <a:pt x="1590905" y="2481765"/>
                  <a:pt x="1589609" y="2483060"/>
                </a:cubicBezTo>
                <a:cubicBezTo>
                  <a:pt x="1588961" y="2483707"/>
                  <a:pt x="1587666" y="2484355"/>
                  <a:pt x="1587018" y="2484355"/>
                </a:cubicBezTo>
                <a:cubicBezTo>
                  <a:pt x="1585721" y="2484355"/>
                  <a:pt x="1585075" y="2483707"/>
                  <a:pt x="1584427" y="2483060"/>
                </a:cubicBezTo>
                <a:lnTo>
                  <a:pt x="1496593" y="2371024"/>
                </a:lnTo>
                <a:lnTo>
                  <a:pt x="1247613" y="2481986"/>
                </a:lnTo>
                <a:lnTo>
                  <a:pt x="1805597" y="2590898"/>
                </a:lnTo>
                <a:close/>
                <a:moveTo>
                  <a:pt x="3535196" y="2036733"/>
                </a:moveTo>
                <a:lnTo>
                  <a:pt x="3504795" y="2067851"/>
                </a:lnTo>
                <a:lnTo>
                  <a:pt x="3613249" y="2073607"/>
                </a:lnTo>
                <a:close/>
                <a:moveTo>
                  <a:pt x="6348096" y="1850988"/>
                </a:moveTo>
                <a:lnTo>
                  <a:pt x="6140217" y="2823299"/>
                </a:lnTo>
                <a:lnTo>
                  <a:pt x="6251497" y="2863401"/>
                </a:lnTo>
                <a:lnTo>
                  <a:pt x="6534300" y="2652956"/>
                </a:lnTo>
                <a:lnTo>
                  <a:pt x="6347413" y="2490398"/>
                </a:lnTo>
                <a:lnTo>
                  <a:pt x="6239748" y="2610673"/>
                </a:lnTo>
                <a:cubicBezTo>
                  <a:pt x="6239099" y="2610673"/>
                  <a:pt x="6238451" y="2611322"/>
                  <a:pt x="6237155" y="2611322"/>
                </a:cubicBezTo>
                <a:cubicBezTo>
                  <a:pt x="6236507" y="2611322"/>
                  <a:pt x="6235212" y="2611322"/>
                  <a:pt x="6234564" y="2610673"/>
                </a:cubicBezTo>
                <a:cubicBezTo>
                  <a:pt x="6233267" y="2609378"/>
                  <a:pt x="6232620" y="2606786"/>
                  <a:pt x="6234564" y="2605491"/>
                </a:cubicBezTo>
                <a:lnTo>
                  <a:pt x="6341891" y="2485594"/>
                </a:lnTo>
                <a:lnTo>
                  <a:pt x="6273440" y="2426056"/>
                </a:lnTo>
                <a:cubicBezTo>
                  <a:pt x="6267607" y="2420871"/>
                  <a:pt x="6266960" y="2411802"/>
                  <a:pt x="6272142" y="2405324"/>
                </a:cubicBezTo>
                <a:cubicBezTo>
                  <a:pt x="6277326" y="2399494"/>
                  <a:pt x="6286398" y="2398847"/>
                  <a:pt x="6292877" y="2404028"/>
                </a:cubicBezTo>
                <a:lnTo>
                  <a:pt x="6361484" y="2463705"/>
                </a:lnTo>
                <a:lnTo>
                  <a:pt x="6699791" y="2085779"/>
                </a:lnTo>
                <a:close/>
                <a:moveTo>
                  <a:pt x="935058" y="1654749"/>
                </a:moveTo>
                <a:lnTo>
                  <a:pt x="790707" y="2033589"/>
                </a:lnTo>
                <a:lnTo>
                  <a:pt x="983797" y="2216817"/>
                </a:lnTo>
                <a:cubicBezTo>
                  <a:pt x="985093" y="2218112"/>
                  <a:pt x="985093" y="2220704"/>
                  <a:pt x="983797" y="2221999"/>
                </a:cubicBezTo>
                <a:cubicBezTo>
                  <a:pt x="983149" y="2222646"/>
                  <a:pt x="981853" y="2222646"/>
                  <a:pt x="981204" y="2222646"/>
                </a:cubicBezTo>
                <a:cubicBezTo>
                  <a:pt x="980555" y="2222646"/>
                  <a:pt x="979262" y="2221999"/>
                  <a:pt x="978613" y="2221352"/>
                </a:cubicBezTo>
                <a:lnTo>
                  <a:pt x="788019" y="2040644"/>
                </a:lnTo>
                <a:lnTo>
                  <a:pt x="663308" y="2367939"/>
                </a:lnTo>
                <a:lnTo>
                  <a:pt x="1235291" y="2479581"/>
                </a:lnTo>
                <a:lnTo>
                  <a:pt x="1492020" y="2365188"/>
                </a:lnTo>
                <a:close/>
                <a:moveTo>
                  <a:pt x="8124233" y="1646741"/>
                </a:moveTo>
                <a:lnTo>
                  <a:pt x="8035740" y="1814366"/>
                </a:lnTo>
                <a:lnTo>
                  <a:pt x="8112118" y="1875514"/>
                </a:lnTo>
                <a:lnTo>
                  <a:pt x="8125394" y="1647605"/>
                </a:lnTo>
                <a:close/>
                <a:moveTo>
                  <a:pt x="11665490" y="1627970"/>
                </a:moveTo>
                <a:cubicBezTo>
                  <a:pt x="11666785" y="1626675"/>
                  <a:pt x="11669378" y="1626675"/>
                  <a:pt x="11670674" y="1628617"/>
                </a:cubicBezTo>
                <a:cubicBezTo>
                  <a:pt x="11671969" y="1629913"/>
                  <a:pt x="11671969" y="1632509"/>
                  <a:pt x="11670025" y="1633804"/>
                </a:cubicBezTo>
                <a:lnTo>
                  <a:pt x="10686472" y="2438361"/>
                </a:lnTo>
                <a:cubicBezTo>
                  <a:pt x="10685176" y="2438361"/>
                  <a:pt x="10684528" y="2439011"/>
                  <a:pt x="10683879" y="2439011"/>
                </a:cubicBezTo>
                <a:cubicBezTo>
                  <a:pt x="10682584" y="2439011"/>
                  <a:pt x="10681936" y="2438361"/>
                  <a:pt x="10681288" y="2437714"/>
                </a:cubicBezTo>
                <a:cubicBezTo>
                  <a:pt x="10679993" y="2436418"/>
                  <a:pt x="10679993" y="2433827"/>
                  <a:pt x="10681936" y="2432530"/>
                </a:cubicBezTo>
                <a:close/>
                <a:moveTo>
                  <a:pt x="5932283" y="1573399"/>
                </a:moveTo>
                <a:lnTo>
                  <a:pt x="5742676" y="2297057"/>
                </a:lnTo>
                <a:lnTo>
                  <a:pt x="6253353" y="1879315"/>
                </a:lnTo>
                <a:cubicBezTo>
                  <a:pt x="6254649" y="1878020"/>
                  <a:pt x="6257241" y="1878020"/>
                  <a:pt x="6258537" y="1879962"/>
                </a:cubicBezTo>
                <a:cubicBezTo>
                  <a:pt x="6259832" y="1881260"/>
                  <a:pt x="6259832" y="1883850"/>
                  <a:pt x="6257888" y="1885144"/>
                </a:cubicBezTo>
                <a:lnTo>
                  <a:pt x="5739494" y="2309199"/>
                </a:lnTo>
                <a:lnTo>
                  <a:pt x="5650982" y="2647014"/>
                </a:lnTo>
                <a:lnTo>
                  <a:pt x="6112462" y="2813298"/>
                </a:lnTo>
                <a:lnTo>
                  <a:pt x="6321937" y="1833523"/>
                </a:lnTo>
                <a:close/>
                <a:moveTo>
                  <a:pt x="5823316" y="1500654"/>
                </a:moveTo>
                <a:lnTo>
                  <a:pt x="5361909" y="1759566"/>
                </a:lnTo>
                <a:lnTo>
                  <a:pt x="5374764" y="1826196"/>
                </a:lnTo>
                <a:cubicBezTo>
                  <a:pt x="5375412" y="1828140"/>
                  <a:pt x="5374116" y="1830083"/>
                  <a:pt x="5372172" y="1830733"/>
                </a:cubicBezTo>
                <a:cubicBezTo>
                  <a:pt x="5371525" y="1831380"/>
                  <a:pt x="5371525" y="1831380"/>
                  <a:pt x="5371525" y="1831380"/>
                </a:cubicBezTo>
                <a:cubicBezTo>
                  <a:pt x="5369580" y="1831380"/>
                  <a:pt x="5368285" y="1830083"/>
                  <a:pt x="5367637" y="1828140"/>
                </a:cubicBezTo>
                <a:lnTo>
                  <a:pt x="5355141" y="1763364"/>
                </a:lnTo>
                <a:lnTo>
                  <a:pt x="5229099" y="1834094"/>
                </a:lnTo>
                <a:lnTo>
                  <a:pt x="5355326" y="2036083"/>
                </a:lnTo>
                <a:cubicBezTo>
                  <a:pt x="5356622" y="2038027"/>
                  <a:pt x="5355974" y="2039968"/>
                  <a:pt x="5354030" y="2041266"/>
                </a:cubicBezTo>
                <a:cubicBezTo>
                  <a:pt x="5353382" y="2041266"/>
                  <a:pt x="5352735" y="2041266"/>
                  <a:pt x="5352086" y="2041266"/>
                </a:cubicBezTo>
                <a:cubicBezTo>
                  <a:pt x="5350791" y="2041266"/>
                  <a:pt x="5349495" y="2040616"/>
                  <a:pt x="5348847" y="2039321"/>
                </a:cubicBezTo>
                <a:lnTo>
                  <a:pt x="5222766" y="1837648"/>
                </a:lnTo>
                <a:lnTo>
                  <a:pt x="4809122" y="2069769"/>
                </a:lnTo>
                <a:cubicBezTo>
                  <a:pt x="4808475" y="2070417"/>
                  <a:pt x="4807828" y="2070417"/>
                  <a:pt x="4807178" y="2070417"/>
                </a:cubicBezTo>
                <a:cubicBezTo>
                  <a:pt x="4805883" y="2070417"/>
                  <a:pt x="4804587" y="2069769"/>
                  <a:pt x="4803939" y="2068472"/>
                </a:cubicBezTo>
                <a:cubicBezTo>
                  <a:pt x="4802643" y="2066530"/>
                  <a:pt x="4803292" y="2064587"/>
                  <a:pt x="4805236" y="2063292"/>
                </a:cubicBezTo>
                <a:lnTo>
                  <a:pt x="5218758" y="1831239"/>
                </a:lnTo>
                <a:lnTo>
                  <a:pt x="5038922" y="1543593"/>
                </a:lnTo>
                <a:lnTo>
                  <a:pt x="4496113" y="1667746"/>
                </a:lnTo>
                <a:lnTo>
                  <a:pt x="4602638" y="2184635"/>
                </a:lnTo>
                <a:lnTo>
                  <a:pt x="4950837" y="2277501"/>
                </a:lnTo>
                <a:lnTo>
                  <a:pt x="5053391" y="2019241"/>
                </a:lnTo>
                <a:cubicBezTo>
                  <a:pt x="5054039" y="2017297"/>
                  <a:pt x="5055983" y="2016650"/>
                  <a:pt x="5057926" y="2017297"/>
                </a:cubicBezTo>
                <a:cubicBezTo>
                  <a:pt x="5059870" y="2017944"/>
                  <a:pt x="5060518" y="2019887"/>
                  <a:pt x="5059870" y="2021831"/>
                </a:cubicBezTo>
                <a:lnTo>
                  <a:pt x="4957557" y="2279293"/>
                </a:lnTo>
                <a:lnTo>
                  <a:pt x="5279519" y="2365162"/>
                </a:lnTo>
                <a:cubicBezTo>
                  <a:pt x="5281462" y="2365809"/>
                  <a:pt x="5282759" y="2367752"/>
                  <a:pt x="5282110" y="2369694"/>
                </a:cubicBezTo>
                <a:cubicBezTo>
                  <a:pt x="5281462" y="2370991"/>
                  <a:pt x="5279519" y="2372287"/>
                  <a:pt x="5278224" y="2372287"/>
                </a:cubicBezTo>
                <a:cubicBezTo>
                  <a:pt x="5278224" y="2372287"/>
                  <a:pt x="5277575" y="2372287"/>
                  <a:pt x="5277575" y="2372287"/>
                </a:cubicBezTo>
                <a:lnTo>
                  <a:pt x="4954810" y="2286204"/>
                </a:lnTo>
                <a:lnTo>
                  <a:pt x="4764033" y="2766258"/>
                </a:lnTo>
                <a:lnTo>
                  <a:pt x="5090618" y="2883945"/>
                </a:lnTo>
                <a:lnTo>
                  <a:pt x="5176498" y="2842567"/>
                </a:lnTo>
                <a:cubicBezTo>
                  <a:pt x="5183626" y="2839329"/>
                  <a:pt x="5192696" y="2841920"/>
                  <a:pt x="5195936" y="2849694"/>
                </a:cubicBezTo>
                <a:cubicBezTo>
                  <a:pt x="5199176" y="2856819"/>
                  <a:pt x="5196583" y="2865888"/>
                  <a:pt x="5188809" y="2869127"/>
                </a:cubicBezTo>
                <a:lnTo>
                  <a:pt x="5129199" y="2897848"/>
                </a:lnTo>
                <a:lnTo>
                  <a:pt x="5344311" y="2975365"/>
                </a:lnTo>
                <a:cubicBezTo>
                  <a:pt x="5346255" y="2976012"/>
                  <a:pt x="5346902" y="2977956"/>
                  <a:pt x="5346255" y="2979900"/>
                </a:cubicBezTo>
                <a:cubicBezTo>
                  <a:pt x="5345606" y="2981195"/>
                  <a:pt x="5344311" y="2981843"/>
                  <a:pt x="5343015" y="2981843"/>
                </a:cubicBezTo>
                <a:cubicBezTo>
                  <a:pt x="5342367" y="2981843"/>
                  <a:pt x="5342367" y="2981843"/>
                  <a:pt x="5341718" y="2981843"/>
                </a:cubicBezTo>
                <a:lnTo>
                  <a:pt x="5120398" y="2902088"/>
                </a:lnTo>
                <a:lnTo>
                  <a:pt x="4787416" y="3062520"/>
                </a:lnTo>
                <a:lnTo>
                  <a:pt x="4797614" y="3072183"/>
                </a:lnTo>
                <a:lnTo>
                  <a:pt x="5487210" y="3245081"/>
                </a:lnTo>
                <a:lnTo>
                  <a:pt x="5642596" y="2651405"/>
                </a:lnTo>
                <a:lnTo>
                  <a:pt x="5419455" y="2570996"/>
                </a:lnTo>
                <a:lnTo>
                  <a:pt x="5274335" y="2689704"/>
                </a:lnTo>
                <a:cubicBezTo>
                  <a:pt x="5273687" y="2689704"/>
                  <a:pt x="5272391" y="2690351"/>
                  <a:pt x="5271743" y="2690351"/>
                </a:cubicBezTo>
                <a:cubicBezTo>
                  <a:pt x="5270447" y="2690351"/>
                  <a:pt x="5269800" y="2689704"/>
                  <a:pt x="5269151" y="2689058"/>
                </a:cubicBezTo>
                <a:cubicBezTo>
                  <a:pt x="5267856" y="2687760"/>
                  <a:pt x="5267856" y="2685171"/>
                  <a:pt x="5269800" y="2683874"/>
                </a:cubicBezTo>
                <a:lnTo>
                  <a:pt x="5411360" y="2568077"/>
                </a:lnTo>
                <a:lnTo>
                  <a:pt x="5186217" y="2486945"/>
                </a:lnTo>
                <a:cubicBezTo>
                  <a:pt x="5184274" y="2486297"/>
                  <a:pt x="5183625" y="2484354"/>
                  <a:pt x="5184274" y="2482410"/>
                </a:cubicBezTo>
                <a:cubicBezTo>
                  <a:pt x="5184921" y="2480467"/>
                  <a:pt x="5186865" y="2479821"/>
                  <a:pt x="5188808" y="2480467"/>
                </a:cubicBezTo>
                <a:lnTo>
                  <a:pt x="5417649" y="2562931"/>
                </a:lnTo>
                <a:lnTo>
                  <a:pt x="5733342" y="2304691"/>
                </a:lnTo>
                <a:lnTo>
                  <a:pt x="5925868" y="1569117"/>
                </a:lnTo>
                <a:close/>
                <a:moveTo>
                  <a:pt x="5301171" y="1483608"/>
                </a:moveTo>
                <a:lnTo>
                  <a:pt x="5046473" y="1541865"/>
                </a:lnTo>
                <a:lnTo>
                  <a:pt x="5225094" y="1827683"/>
                </a:lnTo>
                <a:lnTo>
                  <a:pt x="5353635" y="1755552"/>
                </a:lnTo>
                <a:close/>
                <a:moveTo>
                  <a:pt x="5964526" y="1421413"/>
                </a:moveTo>
                <a:lnTo>
                  <a:pt x="5830700" y="1496512"/>
                </a:lnTo>
                <a:lnTo>
                  <a:pt x="5927888" y="1561392"/>
                </a:lnTo>
                <a:close/>
                <a:moveTo>
                  <a:pt x="5671049" y="1399000"/>
                </a:moveTo>
                <a:lnTo>
                  <a:pt x="5647904" y="1404292"/>
                </a:lnTo>
                <a:lnTo>
                  <a:pt x="5591819" y="1535348"/>
                </a:lnTo>
                <a:cubicBezTo>
                  <a:pt x="5591171" y="1536644"/>
                  <a:pt x="5589876" y="1537292"/>
                  <a:pt x="5588579" y="1537292"/>
                </a:cubicBezTo>
                <a:cubicBezTo>
                  <a:pt x="5587931" y="1537292"/>
                  <a:pt x="5587931" y="1537292"/>
                  <a:pt x="5587284" y="1537292"/>
                </a:cubicBezTo>
                <a:cubicBezTo>
                  <a:pt x="5585340" y="1536644"/>
                  <a:pt x="5584692" y="1534053"/>
                  <a:pt x="5585340" y="1532757"/>
                </a:cubicBezTo>
                <a:lnTo>
                  <a:pt x="5639492" y="1406216"/>
                </a:lnTo>
                <a:lnTo>
                  <a:pt x="5308355" y="1481963"/>
                </a:lnTo>
                <a:lnTo>
                  <a:pt x="5360403" y="1751754"/>
                </a:lnTo>
                <a:lnTo>
                  <a:pt x="5816269" y="1495952"/>
                </a:lnTo>
                <a:close/>
                <a:moveTo>
                  <a:pt x="2089485" y="1353786"/>
                </a:moveTo>
                <a:lnTo>
                  <a:pt x="2219595" y="2040996"/>
                </a:lnTo>
                <a:lnTo>
                  <a:pt x="2901262" y="1737260"/>
                </a:lnTo>
                <a:close/>
                <a:moveTo>
                  <a:pt x="2076955" y="1327195"/>
                </a:moveTo>
                <a:lnTo>
                  <a:pt x="2066960" y="1334634"/>
                </a:lnTo>
                <a:lnTo>
                  <a:pt x="2079486" y="1340554"/>
                </a:lnTo>
                <a:close/>
                <a:moveTo>
                  <a:pt x="5989455" y="1326166"/>
                </a:moveTo>
                <a:lnTo>
                  <a:pt x="5681171" y="1396683"/>
                </a:lnTo>
                <a:lnTo>
                  <a:pt x="5823653" y="1491807"/>
                </a:lnTo>
                <a:lnTo>
                  <a:pt x="5967182" y="1411264"/>
                </a:lnTo>
                <a:close/>
                <a:moveTo>
                  <a:pt x="6207847" y="1276211"/>
                </a:moveTo>
                <a:lnTo>
                  <a:pt x="5997546" y="1324316"/>
                </a:lnTo>
                <a:lnTo>
                  <a:pt x="5976071" y="1406277"/>
                </a:lnTo>
                <a:close/>
                <a:moveTo>
                  <a:pt x="6367844" y="1239613"/>
                </a:moveTo>
                <a:lnTo>
                  <a:pt x="6233896" y="1270252"/>
                </a:lnTo>
                <a:lnTo>
                  <a:pt x="5973411" y="1416427"/>
                </a:lnTo>
                <a:lnTo>
                  <a:pt x="5934306" y="1565677"/>
                </a:lnTo>
                <a:lnTo>
                  <a:pt x="6323634" y="1825583"/>
                </a:lnTo>
                <a:lnTo>
                  <a:pt x="6411448" y="1414857"/>
                </a:lnTo>
                <a:cubicBezTo>
                  <a:pt x="6413392" y="1407083"/>
                  <a:pt x="6421166" y="1401899"/>
                  <a:pt x="6428942" y="1403842"/>
                </a:cubicBezTo>
                <a:cubicBezTo>
                  <a:pt x="6436716" y="1405788"/>
                  <a:pt x="6441900" y="1413562"/>
                  <a:pt x="6439956" y="1421334"/>
                </a:cubicBezTo>
                <a:lnTo>
                  <a:pt x="6349795" y="1843047"/>
                </a:lnTo>
                <a:lnTo>
                  <a:pt x="6704875" y="2080100"/>
                </a:lnTo>
                <a:lnTo>
                  <a:pt x="6991996" y="1759351"/>
                </a:lnTo>
                <a:close/>
                <a:moveTo>
                  <a:pt x="6335900" y="1213012"/>
                </a:moveTo>
                <a:lnTo>
                  <a:pt x="6324101" y="1219633"/>
                </a:lnTo>
                <a:lnTo>
                  <a:pt x="6339595" y="1216088"/>
                </a:lnTo>
                <a:close/>
                <a:moveTo>
                  <a:pt x="7511353" y="1190152"/>
                </a:moveTo>
                <a:lnTo>
                  <a:pt x="7404768" y="1309219"/>
                </a:lnTo>
                <a:lnTo>
                  <a:pt x="8029743" y="1809567"/>
                </a:lnTo>
                <a:lnTo>
                  <a:pt x="8118110" y="1642182"/>
                </a:lnTo>
                <a:close/>
                <a:moveTo>
                  <a:pt x="4373919" y="1113655"/>
                </a:moveTo>
                <a:lnTo>
                  <a:pt x="3512609" y="1197837"/>
                </a:lnTo>
                <a:lnTo>
                  <a:pt x="3601378" y="1425310"/>
                </a:lnTo>
                <a:lnTo>
                  <a:pt x="4124954" y="1192016"/>
                </a:lnTo>
                <a:cubicBezTo>
                  <a:pt x="4126896" y="1191370"/>
                  <a:pt x="4128841" y="1192016"/>
                  <a:pt x="4129490" y="1193960"/>
                </a:cubicBezTo>
                <a:cubicBezTo>
                  <a:pt x="4130138" y="1195904"/>
                  <a:pt x="4129490" y="1197848"/>
                  <a:pt x="4127545" y="1198495"/>
                </a:cubicBezTo>
                <a:lnTo>
                  <a:pt x="3603930" y="1431854"/>
                </a:lnTo>
                <a:lnTo>
                  <a:pt x="3670107" y="1601419"/>
                </a:lnTo>
                <a:cubicBezTo>
                  <a:pt x="3670754" y="1603367"/>
                  <a:pt x="3670107" y="1605312"/>
                  <a:pt x="3668163" y="1605959"/>
                </a:cubicBezTo>
                <a:cubicBezTo>
                  <a:pt x="3667514" y="1605959"/>
                  <a:pt x="3667514" y="1606607"/>
                  <a:pt x="3666866" y="1606607"/>
                </a:cubicBezTo>
                <a:cubicBezTo>
                  <a:pt x="3665570" y="1606607"/>
                  <a:pt x="3664275" y="1605959"/>
                  <a:pt x="3663626" y="1604014"/>
                </a:cubicBezTo>
                <a:lnTo>
                  <a:pt x="3597550" y="1434698"/>
                </a:lnTo>
                <a:lnTo>
                  <a:pt x="2918757" y="1737207"/>
                </a:lnTo>
                <a:lnTo>
                  <a:pt x="3533650" y="2027826"/>
                </a:lnTo>
                <a:lnTo>
                  <a:pt x="4257781" y="1286596"/>
                </a:lnTo>
                <a:cubicBezTo>
                  <a:pt x="4259077" y="1285301"/>
                  <a:pt x="4261668" y="1285301"/>
                  <a:pt x="4262965" y="1286596"/>
                </a:cubicBezTo>
                <a:cubicBezTo>
                  <a:pt x="4264260" y="1287893"/>
                  <a:pt x="4264260" y="1290485"/>
                  <a:pt x="4262965" y="1291780"/>
                </a:cubicBezTo>
                <a:lnTo>
                  <a:pt x="3540661" y="2031140"/>
                </a:lnTo>
                <a:lnTo>
                  <a:pt x="3632692" y="2074637"/>
                </a:lnTo>
                <a:lnTo>
                  <a:pt x="4126898" y="2100863"/>
                </a:lnTo>
                <a:cubicBezTo>
                  <a:pt x="4128843" y="2100863"/>
                  <a:pt x="4130139" y="2102806"/>
                  <a:pt x="4130139" y="2104749"/>
                </a:cubicBezTo>
                <a:cubicBezTo>
                  <a:pt x="4130139" y="2106044"/>
                  <a:pt x="4128843" y="2107988"/>
                  <a:pt x="4126898" y="2107988"/>
                </a:cubicBezTo>
                <a:lnTo>
                  <a:pt x="3649702" y="2082677"/>
                </a:lnTo>
                <a:lnTo>
                  <a:pt x="4259724" y="2370991"/>
                </a:lnTo>
                <a:cubicBezTo>
                  <a:pt x="4261668" y="2371638"/>
                  <a:pt x="4262316" y="2374229"/>
                  <a:pt x="4261668" y="2376173"/>
                </a:cubicBezTo>
                <a:cubicBezTo>
                  <a:pt x="4260372" y="2377470"/>
                  <a:pt x="4259077" y="2378118"/>
                  <a:pt x="4257781" y="2378118"/>
                </a:cubicBezTo>
                <a:cubicBezTo>
                  <a:pt x="4257132" y="2378118"/>
                  <a:pt x="4256485" y="2378118"/>
                  <a:pt x="4256485" y="2377470"/>
                </a:cubicBezTo>
                <a:lnTo>
                  <a:pt x="3630270" y="2081647"/>
                </a:lnTo>
                <a:lnTo>
                  <a:pt x="3498163" y="2074639"/>
                </a:lnTo>
                <a:lnTo>
                  <a:pt x="3339021" y="2237547"/>
                </a:lnTo>
                <a:cubicBezTo>
                  <a:pt x="3338372" y="2238192"/>
                  <a:pt x="3337725" y="2238843"/>
                  <a:pt x="3336427" y="2238843"/>
                </a:cubicBezTo>
                <a:cubicBezTo>
                  <a:pt x="3335778" y="2238843"/>
                  <a:pt x="3334482" y="2238192"/>
                  <a:pt x="3333833" y="2237547"/>
                </a:cubicBezTo>
                <a:cubicBezTo>
                  <a:pt x="3332543" y="2236251"/>
                  <a:pt x="3332543" y="2233659"/>
                  <a:pt x="3333833" y="2232363"/>
                </a:cubicBezTo>
                <a:lnTo>
                  <a:pt x="3488421" y="2074122"/>
                </a:lnTo>
                <a:lnTo>
                  <a:pt x="2746813" y="2034788"/>
                </a:lnTo>
                <a:cubicBezTo>
                  <a:pt x="2744868" y="2034788"/>
                  <a:pt x="2743573" y="2032845"/>
                  <a:pt x="2743573" y="2030902"/>
                </a:cubicBezTo>
                <a:cubicBezTo>
                  <a:pt x="2743573" y="2028958"/>
                  <a:pt x="2745517" y="2027664"/>
                  <a:pt x="2747459" y="2027664"/>
                </a:cubicBezTo>
                <a:lnTo>
                  <a:pt x="3495055" y="2067334"/>
                </a:lnTo>
                <a:lnTo>
                  <a:pt x="3528184" y="2033420"/>
                </a:lnTo>
                <a:lnTo>
                  <a:pt x="2909696" y="1741244"/>
                </a:lnTo>
                <a:lnTo>
                  <a:pt x="2220957" y="2048194"/>
                </a:lnTo>
                <a:lnTo>
                  <a:pt x="2224611" y="2067489"/>
                </a:lnTo>
                <a:lnTo>
                  <a:pt x="2228459" y="2066529"/>
                </a:lnTo>
                <a:lnTo>
                  <a:pt x="3097860" y="2633743"/>
                </a:lnTo>
                <a:lnTo>
                  <a:pt x="2942487" y="2139081"/>
                </a:lnTo>
                <a:cubicBezTo>
                  <a:pt x="2939897" y="2131308"/>
                  <a:pt x="2944434" y="2122888"/>
                  <a:pt x="2952206" y="2120944"/>
                </a:cubicBezTo>
                <a:cubicBezTo>
                  <a:pt x="2959981" y="2118352"/>
                  <a:pt x="2968405" y="2122888"/>
                  <a:pt x="2970350" y="2130660"/>
                </a:cubicBezTo>
                <a:lnTo>
                  <a:pt x="3136230" y="2658775"/>
                </a:lnTo>
                <a:lnTo>
                  <a:pt x="3286401" y="2756734"/>
                </a:lnTo>
                <a:lnTo>
                  <a:pt x="3694079" y="2326940"/>
                </a:lnTo>
                <a:cubicBezTo>
                  <a:pt x="3695375" y="2325645"/>
                  <a:pt x="3697966" y="2325645"/>
                  <a:pt x="3699263" y="2326940"/>
                </a:cubicBezTo>
                <a:cubicBezTo>
                  <a:pt x="3700560" y="2328237"/>
                  <a:pt x="3700560" y="2330829"/>
                  <a:pt x="3699263" y="2332124"/>
                </a:cubicBezTo>
                <a:lnTo>
                  <a:pt x="3292641" y="2760804"/>
                </a:lnTo>
                <a:lnTo>
                  <a:pt x="3799988" y="3091810"/>
                </a:lnTo>
                <a:lnTo>
                  <a:pt x="3789288" y="3077716"/>
                </a:lnTo>
                <a:cubicBezTo>
                  <a:pt x="3787993" y="3076420"/>
                  <a:pt x="3788640" y="3073830"/>
                  <a:pt x="3789935" y="3072534"/>
                </a:cubicBezTo>
                <a:cubicBezTo>
                  <a:pt x="3791231" y="3071238"/>
                  <a:pt x="3793823" y="3071886"/>
                  <a:pt x="3795119" y="3073181"/>
                </a:cubicBezTo>
                <a:lnTo>
                  <a:pt x="3818360" y="3103797"/>
                </a:lnTo>
                <a:lnTo>
                  <a:pt x="3973986" y="3205331"/>
                </a:lnTo>
                <a:cubicBezTo>
                  <a:pt x="3975930" y="3206627"/>
                  <a:pt x="3975930" y="3208570"/>
                  <a:pt x="3975283" y="3210514"/>
                </a:cubicBezTo>
                <a:cubicBezTo>
                  <a:pt x="3974634" y="3212456"/>
                  <a:pt x="3973339" y="3212456"/>
                  <a:pt x="3972043" y="3212456"/>
                </a:cubicBezTo>
                <a:cubicBezTo>
                  <a:pt x="3971395" y="3212456"/>
                  <a:pt x="3970746" y="3212456"/>
                  <a:pt x="3970099" y="3211809"/>
                </a:cubicBezTo>
                <a:lnTo>
                  <a:pt x="3831918" y="3121657"/>
                </a:lnTo>
                <a:lnTo>
                  <a:pt x="4036878" y="3391643"/>
                </a:lnTo>
                <a:lnTo>
                  <a:pt x="4723084" y="3061025"/>
                </a:lnTo>
                <a:lnTo>
                  <a:pt x="3833345" y="2838032"/>
                </a:lnTo>
                <a:cubicBezTo>
                  <a:pt x="3831402" y="2837385"/>
                  <a:pt x="3830106" y="2835441"/>
                  <a:pt x="3830754" y="2833498"/>
                </a:cubicBezTo>
                <a:cubicBezTo>
                  <a:pt x="3831402" y="2831554"/>
                  <a:pt x="3833345" y="2830259"/>
                  <a:pt x="3835289" y="2830907"/>
                </a:cubicBezTo>
                <a:lnTo>
                  <a:pt x="4733359" y="3056074"/>
                </a:lnTo>
                <a:lnTo>
                  <a:pt x="4738345" y="3053672"/>
                </a:lnTo>
                <a:lnTo>
                  <a:pt x="4746242" y="3033495"/>
                </a:lnTo>
                <a:lnTo>
                  <a:pt x="4584292" y="2880140"/>
                </a:lnTo>
                <a:cubicBezTo>
                  <a:pt x="4582998" y="2878845"/>
                  <a:pt x="4582998" y="2876254"/>
                  <a:pt x="4584292" y="2874957"/>
                </a:cubicBezTo>
                <a:cubicBezTo>
                  <a:pt x="4585589" y="2873662"/>
                  <a:pt x="4588180" y="2873662"/>
                  <a:pt x="4589477" y="2874957"/>
                </a:cubicBezTo>
                <a:lnTo>
                  <a:pt x="4749095" y="3026209"/>
                </a:lnTo>
                <a:lnTo>
                  <a:pt x="4824025" y="2834793"/>
                </a:lnTo>
                <a:cubicBezTo>
                  <a:pt x="4824673" y="2832851"/>
                  <a:pt x="4826616" y="2832203"/>
                  <a:pt x="4828561" y="2832851"/>
                </a:cubicBezTo>
                <a:cubicBezTo>
                  <a:pt x="4830504" y="2833498"/>
                  <a:pt x="4831152" y="2835442"/>
                  <a:pt x="4830504" y="2837385"/>
                </a:cubicBezTo>
                <a:lnTo>
                  <a:pt x="4754531" y="3031360"/>
                </a:lnTo>
                <a:lnTo>
                  <a:pt x="4764684" y="3040982"/>
                </a:lnTo>
                <a:lnTo>
                  <a:pt x="5081818" y="2888185"/>
                </a:lnTo>
                <a:lnTo>
                  <a:pt x="4761457" y="2772740"/>
                </a:lnTo>
                <a:lnTo>
                  <a:pt x="4715173" y="2889209"/>
                </a:lnTo>
                <a:cubicBezTo>
                  <a:pt x="4714525" y="2890504"/>
                  <a:pt x="4713229" y="2891799"/>
                  <a:pt x="4711933" y="2891799"/>
                </a:cubicBezTo>
                <a:cubicBezTo>
                  <a:pt x="4711285" y="2891799"/>
                  <a:pt x="4711285" y="2891799"/>
                  <a:pt x="4710638" y="2891799"/>
                </a:cubicBezTo>
                <a:cubicBezTo>
                  <a:pt x="4708694" y="2891152"/>
                  <a:pt x="4708046" y="2889209"/>
                  <a:pt x="4708694" y="2887265"/>
                </a:cubicBezTo>
                <a:lnTo>
                  <a:pt x="4755084" y="2770444"/>
                </a:lnTo>
                <a:lnTo>
                  <a:pt x="3907248" y="2464920"/>
                </a:lnTo>
                <a:cubicBezTo>
                  <a:pt x="3905305" y="2464272"/>
                  <a:pt x="3904658" y="2462329"/>
                  <a:pt x="3905305" y="2460386"/>
                </a:cubicBezTo>
                <a:cubicBezTo>
                  <a:pt x="3905952" y="2458444"/>
                  <a:pt x="3907897" y="2457795"/>
                  <a:pt x="3909841" y="2458444"/>
                </a:cubicBezTo>
                <a:lnTo>
                  <a:pt x="4757658" y="2763960"/>
                </a:lnTo>
                <a:lnTo>
                  <a:pt x="4948092" y="2284413"/>
                </a:lnTo>
                <a:lnTo>
                  <a:pt x="4604306" y="2192724"/>
                </a:lnTo>
                <a:lnTo>
                  <a:pt x="4663340" y="2479173"/>
                </a:lnTo>
                <a:cubicBezTo>
                  <a:pt x="4663987" y="2481118"/>
                  <a:pt x="4662691" y="2483060"/>
                  <a:pt x="4660749" y="2483709"/>
                </a:cubicBezTo>
                <a:cubicBezTo>
                  <a:pt x="4660100" y="2483709"/>
                  <a:pt x="4660100" y="2484356"/>
                  <a:pt x="4659452" y="2484356"/>
                </a:cubicBezTo>
                <a:cubicBezTo>
                  <a:pt x="4657509" y="2484356"/>
                  <a:pt x="4656212" y="2483060"/>
                  <a:pt x="4655565" y="2481118"/>
                </a:cubicBezTo>
                <a:lnTo>
                  <a:pt x="4595694" y="2190426"/>
                </a:lnTo>
                <a:lnTo>
                  <a:pt x="3866429" y="1995922"/>
                </a:lnTo>
                <a:cubicBezTo>
                  <a:pt x="3864485" y="1995274"/>
                  <a:pt x="3863190" y="1993331"/>
                  <a:pt x="3863839" y="1991386"/>
                </a:cubicBezTo>
                <a:cubicBezTo>
                  <a:pt x="3864485" y="1989445"/>
                  <a:pt x="3866429" y="1988149"/>
                  <a:pt x="3868373" y="1988797"/>
                </a:cubicBezTo>
                <a:lnTo>
                  <a:pt x="4594027" y="2182338"/>
                </a:lnTo>
                <a:lnTo>
                  <a:pt x="4488405" y="1669511"/>
                </a:lnTo>
                <a:lnTo>
                  <a:pt x="4171605" y="1741986"/>
                </a:lnTo>
                <a:cubicBezTo>
                  <a:pt x="4170959" y="1742632"/>
                  <a:pt x="4169662" y="1742632"/>
                  <a:pt x="4168368" y="1742632"/>
                </a:cubicBezTo>
                <a:cubicBezTo>
                  <a:pt x="4161886" y="1742632"/>
                  <a:pt x="4155407" y="1738097"/>
                  <a:pt x="4154111" y="1730972"/>
                </a:cubicBezTo>
                <a:cubicBezTo>
                  <a:pt x="4152170" y="1723200"/>
                  <a:pt x="4157352" y="1715425"/>
                  <a:pt x="4165128" y="1713481"/>
                </a:cubicBezTo>
                <a:lnTo>
                  <a:pt x="4482507" y="1640876"/>
                </a:lnTo>
                <a:lnTo>
                  <a:pt x="4415285" y="1314501"/>
                </a:lnTo>
                <a:lnTo>
                  <a:pt x="4128841" y="1490652"/>
                </a:lnTo>
                <a:cubicBezTo>
                  <a:pt x="4128194" y="1491300"/>
                  <a:pt x="4127545" y="1491300"/>
                  <a:pt x="4126896" y="1491300"/>
                </a:cubicBezTo>
                <a:cubicBezTo>
                  <a:pt x="4125603" y="1491300"/>
                  <a:pt x="4124306" y="1490652"/>
                  <a:pt x="4123659" y="1489356"/>
                </a:cubicBezTo>
                <a:cubicBezTo>
                  <a:pt x="4122363" y="1487411"/>
                  <a:pt x="4123011" y="1485468"/>
                  <a:pt x="4124955" y="1484172"/>
                </a:cubicBezTo>
                <a:lnTo>
                  <a:pt x="4413663" y="1306629"/>
                </a:lnTo>
                <a:close/>
                <a:moveTo>
                  <a:pt x="4762302" y="1101127"/>
                </a:moveTo>
                <a:lnTo>
                  <a:pt x="4422407" y="1310121"/>
                </a:lnTo>
                <a:lnTo>
                  <a:pt x="4490211" y="1639110"/>
                </a:lnTo>
                <a:lnTo>
                  <a:pt x="5022521" y="1517360"/>
                </a:lnTo>
                <a:close/>
                <a:moveTo>
                  <a:pt x="2034027" y="1100453"/>
                </a:moveTo>
                <a:lnTo>
                  <a:pt x="1890961" y="1251448"/>
                </a:lnTo>
                <a:lnTo>
                  <a:pt x="2036564" y="1320269"/>
                </a:lnTo>
                <a:lnTo>
                  <a:pt x="2070817" y="1294777"/>
                </a:lnTo>
                <a:close/>
                <a:moveTo>
                  <a:pt x="8492413" y="949332"/>
                </a:moveTo>
                <a:lnTo>
                  <a:pt x="8138252" y="1620191"/>
                </a:lnTo>
                <a:lnTo>
                  <a:pt x="8725196" y="2057460"/>
                </a:lnTo>
                <a:cubicBezTo>
                  <a:pt x="8731676" y="2061994"/>
                  <a:pt x="8732972" y="2071711"/>
                  <a:pt x="8728436" y="2078188"/>
                </a:cubicBezTo>
                <a:cubicBezTo>
                  <a:pt x="8725196" y="2082076"/>
                  <a:pt x="8720661" y="2084020"/>
                  <a:pt x="8716125" y="2084020"/>
                </a:cubicBezTo>
                <a:cubicBezTo>
                  <a:pt x="8712886" y="2084020"/>
                  <a:pt x="8710294" y="2083371"/>
                  <a:pt x="8707703" y="2081428"/>
                </a:cubicBezTo>
                <a:lnTo>
                  <a:pt x="8132261" y="1652722"/>
                </a:lnTo>
                <a:lnTo>
                  <a:pt x="8118962" y="1880993"/>
                </a:lnTo>
                <a:lnTo>
                  <a:pt x="8363651" y="2076895"/>
                </a:lnTo>
                <a:cubicBezTo>
                  <a:pt x="8364948" y="2078188"/>
                  <a:pt x="8365595" y="2080133"/>
                  <a:pt x="8364300" y="2082076"/>
                </a:cubicBezTo>
                <a:cubicBezTo>
                  <a:pt x="8363651" y="2083371"/>
                  <a:pt x="8362355" y="2083371"/>
                  <a:pt x="8361708" y="2083371"/>
                </a:cubicBezTo>
                <a:cubicBezTo>
                  <a:pt x="8361060" y="2083371"/>
                  <a:pt x="8360413" y="2083371"/>
                  <a:pt x="8359116" y="2082725"/>
                </a:cubicBezTo>
                <a:lnTo>
                  <a:pt x="8118435" y="1890034"/>
                </a:lnTo>
                <a:lnTo>
                  <a:pt x="8101889" y="2174063"/>
                </a:lnTo>
                <a:cubicBezTo>
                  <a:pt x="8101889" y="2176005"/>
                  <a:pt x="8100594" y="2177301"/>
                  <a:pt x="8098650" y="2177301"/>
                </a:cubicBezTo>
                <a:cubicBezTo>
                  <a:pt x="8096706" y="2177301"/>
                  <a:pt x="8094763" y="2175357"/>
                  <a:pt x="8094763" y="2173414"/>
                </a:cubicBezTo>
                <a:lnTo>
                  <a:pt x="8111591" y="1884555"/>
                </a:lnTo>
                <a:lnTo>
                  <a:pt x="8032228" y="1821017"/>
                </a:lnTo>
                <a:lnTo>
                  <a:pt x="7872523" y="2123534"/>
                </a:lnTo>
                <a:cubicBezTo>
                  <a:pt x="7871876" y="2124830"/>
                  <a:pt x="7870579" y="2125479"/>
                  <a:pt x="7869283" y="2125479"/>
                </a:cubicBezTo>
                <a:cubicBezTo>
                  <a:pt x="7868636" y="2125479"/>
                  <a:pt x="7867988" y="2125479"/>
                  <a:pt x="7867340" y="2124830"/>
                </a:cubicBezTo>
                <a:cubicBezTo>
                  <a:pt x="7865395" y="2124183"/>
                  <a:pt x="7864748" y="2121594"/>
                  <a:pt x="7866044" y="2119649"/>
                </a:cubicBezTo>
                <a:lnTo>
                  <a:pt x="8026232" y="1816217"/>
                </a:lnTo>
                <a:lnTo>
                  <a:pt x="7399835" y="1314730"/>
                </a:lnTo>
                <a:lnTo>
                  <a:pt x="7003090" y="1757932"/>
                </a:lnTo>
                <a:lnTo>
                  <a:pt x="7201919" y="1923366"/>
                </a:lnTo>
                <a:cubicBezTo>
                  <a:pt x="7203215" y="1924660"/>
                  <a:pt x="7203863" y="1927253"/>
                  <a:pt x="7202566" y="1928547"/>
                </a:cubicBezTo>
                <a:cubicBezTo>
                  <a:pt x="7201271" y="1929840"/>
                  <a:pt x="7200624" y="1930492"/>
                  <a:pt x="7199327" y="1930492"/>
                </a:cubicBezTo>
                <a:cubicBezTo>
                  <a:pt x="7198680" y="1930492"/>
                  <a:pt x="7197384" y="1930492"/>
                  <a:pt x="7196736" y="1929840"/>
                </a:cubicBezTo>
                <a:lnTo>
                  <a:pt x="6997624" y="1764037"/>
                </a:lnTo>
                <a:lnTo>
                  <a:pt x="6711022" y="2084206"/>
                </a:lnTo>
                <a:lnTo>
                  <a:pt x="6884435" y="2199974"/>
                </a:lnTo>
                <a:cubicBezTo>
                  <a:pt x="6886379" y="2201269"/>
                  <a:pt x="6886379" y="2203213"/>
                  <a:pt x="6885731" y="2205156"/>
                </a:cubicBezTo>
                <a:cubicBezTo>
                  <a:pt x="6885082" y="2206452"/>
                  <a:pt x="6883787" y="2207101"/>
                  <a:pt x="6882491" y="2207101"/>
                </a:cubicBezTo>
                <a:cubicBezTo>
                  <a:pt x="6881843" y="2207101"/>
                  <a:pt x="6881195" y="2207101"/>
                  <a:pt x="6880547" y="2206452"/>
                </a:cubicBezTo>
                <a:lnTo>
                  <a:pt x="6705939" y="2089884"/>
                </a:lnTo>
                <a:lnTo>
                  <a:pt x="6367008" y="2468509"/>
                </a:lnTo>
                <a:lnTo>
                  <a:pt x="6558422" y="2635007"/>
                </a:lnTo>
                <a:lnTo>
                  <a:pt x="6684877" y="2540901"/>
                </a:lnTo>
                <a:lnTo>
                  <a:pt x="7116393" y="2085962"/>
                </a:lnTo>
                <a:cubicBezTo>
                  <a:pt x="7117689" y="2084667"/>
                  <a:pt x="7120281" y="2084667"/>
                  <a:pt x="7121576" y="2085962"/>
                </a:cubicBezTo>
                <a:cubicBezTo>
                  <a:pt x="7122872" y="2087260"/>
                  <a:pt x="7122872" y="2089851"/>
                  <a:pt x="7121576" y="2091145"/>
                </a:cubicBezTo>
                <a:lnTo>
                  <a:pt x="6719213" y="2515347"/>
                </a:lnTo>
                <a:lnTo>
                  <a:pt x="7137773" y="2203859"/>
                </a:lnTo>
                <a:cubicBezTo>
                  <a:pt x="7144253" y="2199325"/>
                  <a:pt x="7153323" y="2200622"/>
                  <a:pt x="7158507" y="2207099"/>
                </a:cubicBezTo>
                <a:cubicBezTo>
                  <a:pt x="7163043" y="2213576"/>
                  <a:pt x="7161747" y="2222646"/>
                  <a:pt x="7155269" y="2227828"/>
                </a:cubicBezTo>
                <a:lnTo>
                  <a:pt x="6599931" y="2641105"/>
                </a:lnTo>
                <a:lnTo>
                  <a:pt x="6584335" y="2657546"/>
                </a:lnTo>
                <a:lnTo>
                  <a:pt x="7494133" y="3448901"/>
                </a:lnTo>
                <a:cubicBezTo>
                  <a:pt x="7499965" y="3454084"/>
                  <a:pt x="7500614" y="3463153"/>
                  <a:pt x="7495430" y="3469631"/>
                </a:cubicBezTo>
                <a:cubicBezTo>
                  <a:pt x="7492838" y="3472870"/>
                  <a:pt x="7488951" y="3474814"/>
                  <a:pt x="7484414" y="3474814"/>
                </a:cubicBezTo>
                <a:cubicBezTo>
                  <a:pt x="7481175" y="3474814"/>
                  <a:pt x="7477288" y="3473517"/>
                  <a:pt x="7474696" y="3470926"/>
                </a:cubicBezTo>
                <a:lnTo>
                  <a:pt x="6564100" y="2678879"/>
                </a:lnTo>
                <a:lnTo>
                  <a:pt x="6354021" y="2900345"/>
                </a:lnTo>
                <a:lnTo>
                  <a:pt x="6623320" y="2997389"/>
                </a:lnTo>
                <a:cubicBezTo>
                  <a:pt x="6625264" y="2998037"/>
                  <a:pt x="6625911" y="2999981"/>
                  <a:pt x="6625264" y="3001923"/>
                </a:cubicBezTo>
                <a:cubicBezTo>
                  <a:pt x="6624615" y="3003220"/>
                  <a:pt x="6623320" y="3003867"/>
                  <a:pt x="6622024" y="3003867"/>
                </a:cubicBezTo>
                <a:cubicBezTo>
                  <a:pt x="6621376" y="3003867"/>
                  <a:pt x="6621376" y="3003867"/>
                  <a:pt x="6620729" y="3003867"/>
                </a:cubicBezTo>
                <a:lnTo>
                  <a:pt x="6348782" y="2905869"/>
                </a:lnTo>
                <a:lnTo>
                  <a:pt x="6170419" y="3093912"/>
                </a:lnTo>
                <a:cubicBezTo>
                  <a:pt x="6169771" y="3095207"/>
                  <a:pt x="6168475" y="3095207"/>
                  <a:pt x="6167828" y="3095207"/>
                </a:cubicBezTo>
                <a:cubicBezTo>
                  <a:pt x="6167180" y="3095207"/>
                  <a:pt x="6165883" y="3094559"/>
                  <a:pt x="6165235" y="3093912"/>
                </a:cubicBezTo>
                <a:cubicBezTo>
                  <a:pt x="6163940" y="3092615"/>
                  <a:pt x="6163940" y="3090025"/>
                  <a:pt x="6165235" y="3088729"/>
                </a:cubicBezTo>
                <a:lnTo>
                  <a:pt x="6341255" y="2903157"/>
                </a:lnTo>
                <a:lnTo>
                  <a:pt x="6278274" y="2880461"/>
                </a:lnTo>
                <a:lnTo>
                  <a:pt x="6099563" y="3013457"/>
                </a:lnTo>
                <a:lnTo>
                  <a:pt x="6051201" y="3239664"/>
                </a:lnTo>
                <a:cubicBezTo>
                  <a:pt x="6049904" y="3246141"/>
                  <a:pt x="6043425" y="3251324"/>
                  <a:pt x="6036946" y="3251324"/>
                </a:cubicBezTo>
                <a:cubicBezTo>
                  <a:pt x="6035650" y="3251324"/>
                  <a:pt x="6035002" y="3251324"/>
                  <a:pt x="6033706" y="3250676"/>
                </a:cubicBezTo>
                <a:cubicBezTo>
                  <a:pt x="6025931" y="3248733"/>
                  <a:pt x="6020748" y="3240960"/>
                  <a:pt x="6022690" y="3233186"/>
                </a:cubicBezTo>
                <a:lnTo>
                  <a:pt x="6064013" y="3039913"/>
                </a:lnTo>
                <a:lnTo>
                  <a:pt x="5745981" y="3276587"/>
                </a:lnTo>
                <a:lnTo>
                  <a:pt x="5750562" y="3276587"/>
                </a:lnTo>
                <a:cubicBezTo>
                  <a:pt x="5751858" y="3277884"/>
                  <a:pt x="5751858" y="3280475"/>
                  <a:pt x="5750562" y="3281770"/>
                </a:cubicBezTo>
                <a:lnTo>
                  <a:pt x="5413384" y="3637248"/>
                </a:lnTo>
                <a:lnTo>
                  <a:pt x="5655815" y="3753226"/>
                </a:lnTo>
                <a:lnTo>
                  <a:pt x="5609962" y="3532466"/>
                </a:lnTo>
                <a:cubicBezTo>
                  <a:pt x="5609314" y="3530523"/>
                  <a:pt x="5610610" y="3528579"/>
                  <a:pt x="5612553" y="3527932"/>
                </a:cubicBezTo>
                <a:cubicBezTo>
                  <a:pt x="5614498" y="3527284"/>
                  <a:pt x="5616441" y="3528579"/>
                  <a:pt x="5617088" y="3530523"/>
                </a:cubicBezTo>
                <a:lnTo>
                  <a:pt x="5664161" y="3757219"/>
                </a:lnTo>
                <a:lnTo>
                  <a:pt x="5835127" y="3839008"/>
                </a:lnTo>
                <a:lnTo>
                  <a:pt x="6275382" y="3509794"/>
                </a:lnTo>
                <a:cubicBezTo>
                  <a:pt x="6281861" y="3505260"/>
                  <a:pt x="6290933" y="3506555"/>
                  <a:pt x="6296117" y="3513032"/>
                </a:cubicBezTo>
                <a:cubicBezTo>
                  <a:pt x="6300652" y="3519511"/>
                  <a:pt x="6299357" y="3528579"/>
                  <a:pt x="6292877" y="3533762"/>
                </a:cubicBezTo>
                <a:lnTo>
                  <a:pt x="5865344" y="3853462"/>
                </a:lnTo>
                <a:lnTo>
                  <a:pt x="6625607" y="4217168"/>
                </a:lnTo>
                <a:lnTo>
                  <a:pt x="6691087" y="4187143"/>
                </a:lnTo>
                <a:lnTo>
                  <a:pt x="6523852" y="3769081"/>
                </a:lnTo>
                <a:lnTo>
                  <a:pt x="6145797" y="3811665"/>
                </a:lnTo>
                <a:cubicBezTo>
                  <a:pt x="6145149" y="3811665"/>
                  <a:pt x="6144502" y="3811665"/>
                  <a:pt x="6143854" y="3811665"/>
                </a:cubicBezTo>
                <a:cubicBezTo>
                  <a:pt x="6136727" y="3811665"/>
                  <a:pt x="6130248" y="3805835"/>
                  <a:pt x="6129599" y="3798709"/>
                </a:cubicBezTo>
                <a:cubicBezTo>
                  <a:pt x="6128951" y="3790935"/>
                  <a:pt x="6134783" y="3783163"/>
                  <a:pt x="6142558" y="3782514"/>
                </a:cubicBezTo>
                <a:lnTo>
                  <a:pt x="6512554" y="3740837"/>
                </a:lnTo>
                <a:lnTo>
                  <a:pt x="6423758" y="3518863"/>
                </a:lnTo>
                <a:cubicBezTo>
                  <a:pt x="6423111" y="3516920"/>
                  <a:pt x="6423758" y="3514976"/>
                  <a:pt x="6425702" y="3514329"/>
                </a:cubicBezTo>
                <a:cubicBezTo>
                  <a:pt x="6427646" y="3513681"/>
                  <a:pt x="6429590" y="3514329"/>
                  <a:pt x="6430237" y="3516271"/>
                </a:cubicBezTo>
                <a:lnTo>
                  <a:pt x="6519746" y="3740027"/>
                </a:lnTo>
                <a:lnTo>
                  <a:pt x="7060410" y="3679128"/>
                </a:lnTo>
                <a:lnTo>
                  <a:pt x="6136078" y="3389304"/>
                </a:lnTo>
                <a:cubicBezTo>
                  <a:pt x="6134134" y="3388657"/>
                  <a:pt x="6132839" y="3386713"/>
                  <a:pt x="6133487" y="3384770"/>
                </a:cubicBezTo>
                <a:cubicBezTo>
                  <a:pt x="6134134" y="3382826"/>
                  <a:pt x="6136078" y="3381531"/>
                  <a:pt x="6138022" y="3382179"/>
                </a:cubicBezTo>
                <a:lnTo>
                  <a:pt x="7070262" y="3674483"/>
                </a:lnTo>
                <a:lnTo>
                  <a:pt x="6949874" y="3446310"/>
                </a:lnTo>
                <a:cubicBezTo>
                  <a:pt x="6949227" y="3444366"/>
                  <a:pt x="6949874" y="3442422"/>
                  <a:pt x="6951171" y="3441127"/>
                </a:cubicBezTo>
                <a:cubicBezTo>
                  <a:pt x="6953114" y="3440480"/>
                  <a:pt x="6955058" y="3441127"/>
                  <a:pt x="6956353" y="3442422"/>
                </a:cubicBezTo>
                <a:lnTo>
                  <a:pt x="7080076" y="3676911"/>
                </a:lnTo>
                <a:lnTo>
                  <a:pt x="7573369" y="3621347"/>
                </a:lnTo>
                <a:lnTo>
                  <a:pt x="7580847" y="3559407"/>
                </a:lnTo>
                <a:lnTo>
                  <a:pt x="7545969" y="3502667"/>
                </a:lnTo>
                <a:cubicBezTo>
                  <a:pt x="7544672" y="3500725"/>
                  <a:pt x="7545320" y="3498781"/>
                  <a:pt x="7547265" y="3497486"/>
                </a:cubicBezTo>
                <a:cubicBezTo>
                  <a:pt x="7549208" y="3496189"/>
                  <a:pt x="7551153" y="3496838"/>
                  <a:pt x="7552448" y="3498781"/>
                </a:cubicBezTo>
                <a:lnTo>
                  <a:pt x="7582303" y="3547348"/>
                </a:lnTo>
                <a:lnTo>
                  <a:pt x="7658633" y="2915061"/>
                </a:lnTo>
                <a:lnTo>
                  <a:pt x="7371153" y="2810688"/>
                </a:lnTo>
                <a:lnTo>
                  <a:pt x="7301700" y="3136017"/>
                </a:lnTo>
                <a:cubicBezTo>
                  <a:pt x="7301052" y="3137961"/>
                  <a:pt x="7299108" y="3138608"/>
                  <a:pt x="7297813" y="3138608"/>
                </a:cubicBezTo>
                <a:cubicBezTo>
                  <a:pt x="7297813" y="3138608"/>
                  <a:pt x="7297164" y="3138608"/>
                  <a:pt x="7297164" y="3138608"/>
                </a:cubicBezTo>
                <a:cubicBezTo>
                  <a:pt x="7295221" y="3137961"/>
                  <a:pt x="7293926" y="3136017"/>
                  <a:pt x="7294573" y="3134075"/>
                </a:cubicBezTo>
                <a:lnTo>
                  <a:pt x="7364153" y="2808147"/>
                </a:lnTo>
                <a:lnTo>
                  <a:pt x="7239499" y="2762889"/>
                </a:lnTo>
                <a:cubicBezTo>
                  <a:pt x="7237555" y="2762242"/>
                  <a:pt x="7236907" y="2760298"/>
                  <a:pt x="7237555" y="2758354"/>
                </a:cubicBezTo>
                <a:cubicBezTo>
                  <a:pt x="7238202" y="2756412"/>
                  <a:pt x="7240146" y="2755764"/>
                  <a:pt x="7242090" y="2756412"/>
                </a:cubicBezTo>
                <a:lnTo>
                  <a:pt x="7365623" y="2801262"/>
                </a:lnTo>
                <a:lnTo>
                  <a:pt x="7539489" y="1986852"/>
                </a:lnTo>
                <a:cubicBezTo>
                  <a:pt x="7540137" y="1984907"/>
                  <a:pt x="7542081" y="1983614"/>
                  <a:pt x="7544025" y="1984261"/>
                </a:cubicBezTo>
                <a:cubicBezTo>
                  <a:pt x="7545969" y="1984907"/>
                  <a:pt x="7547265" y="1986852"/>
                  <a:pt x="7546616" y="1988797"/>
                </a:cubicBezTo>
                <a:lnTo>
                  <a:pt x="7372622" y="2803804"/>
                </a:lnTo>
                <a:lnTo>
                  <a:pt x="7659491" y="2907955"/>
                </a:lnTo>
                <a:lnTo>
                  <a:pt x="7683588" y="2708360"/>
                </a:lnTo>
                <a:lnTo>
                  <a:pt x="7682681" y="2707842"/>
                </a:lnTo>
                <a:lnTo>
                  <a:pt x="7683847" y="2706209"/>
                </a:lnTo>
                <a:lnTo>
                  <a:pt x="7735811" y="2275766"/>
                </a:lnTo>
                <a:cubicBezTo>
                  <a:pt x="7735811" y="2273822"/>
                  <a:pt x="7737755" y="2272527"/>
                  <a:pt x="7739699" y="2272527"/>
                </a:cubicBezTo>
                <a:cubicBezTo>
                  <a:pt x="7741643" y="2272527"/>
                  <a:pt x="7742939" y="2274472"/>
                  <a:pt x="7742939" y="2276413"/>
                </a:cubicBezTo>
                <a:lnTo>
                  <a:pt x="7691700" y="2702222"/>
                </a:lnTo>
                <a:lnTo>
                  <a:pt x="8575200" y="2536063"/>
                </a:lnTo>
                <a:lnTo>
                  <a:pt x="8495831" y="2219407"/>
                </a:lnTo>
                <a:cubicBezTo>
                  <a:pt x="8493886" y="2211636"/>
                  <a:pt x="8498421" y="2203862"/>
                  <a:pt x="8506197" y="2201917"/>
                </a:cubicBezTo>
                <a:cubicBezTo>
                  <a:pt x="8513971" y="2199974"/>
                  <a:pt x="8521748" y="2204508"/>
                  <a:pt x="8523690" y="2212282"/>
                </a:cubicBezTo>
                <a:lnTo>
                  <a:pt x="8603431" y="2530756"/>
                </a:lnTo>
                <a:lnTo>
                  <a:pt x="8962832" y="2463165"/>
                </a:lnTo>
                <a:lnTo>
                  <a:pt x="8769903" y="2176653"/>
                </a:lnTo>
                <a:cubicBezTo>
                  <a:pt x="8768607" y="2174710"/>
                  <a:pt x="8769255" y="2172766"/>
                  <a:pt x="8771200" y="2171472"/>
                </a:cubicBezTo>
                <a:cubicBezTo>
                  <a:pt x="8773142" y="2170174"/>
                  <a:pt x="8775087" y="2170822"/>
                  <a:pt x="8776382" y="2172766"/>
                </a:cubicBezTo>
                <a:lnTo>
                  <a:pt x="8970907" y="2461646"/>
                </a:lnTo>
                <a:lnTo>
                  <a:pt x="9184506" y="2421477"/>
                </a:lnTo>
                <a:lnTo>
                  <a:pt x="9092257" y="1559358"/>
                </a:lnTo>
                <a:lnTo>
                  <a:pt x="8842232" y="1648431"/>
                </a:lnTo>
                <a:lnTo>
                  <a:pt x="9097753" y="2172119"/>
                </a:lnTo>
                <a:cubicBezTo>
                  <a:pt x="9098402" y="2174063"/>
                  <a:pt x="9097753" y="2176006"/>
                  <a:pt x="9095810" y="2177301"/>
                </a:cubicBezTo>
                <a:cubicBezTo>
                  <a:pt x="9094514" y="2177301"/>
                  <a:pt x="9093865" y="2177301"/>
                  <a:pt x="9093865" y="2177301"/>
                </a:cubicBezTo>
                <a:cubicBezTo>
                  <a:pt x="9092570" y="2177301"/>
                  <a:pt x="9091274" y="2176653"/>
                  <a:pt x="9090626" y="2175357"/>
                </a:cubicBezTo>
                <a:lnTo>
                  <a:pt x="8834815" y="1651072"/>
                </a:lnTo>
                <a:lnTo>
                  <a:pt x="8648739" y="1717369"/>
                </a:lnTo>
                <a:cubicBezTo>
                  <a:pt x="8648092" y="1718015"/>
                  <a:pt x="8648092" y="1718015"/>
                  <a:pt x="8647443" y="1718015"/>
                </a:cubicBezTo>
                <a:cubicBezTo>
                  <a:pt x="8646148" y="1718015"/>
                  <a:pt x="8644853" y="1717369"/>
                  <a:pt x="8644204" y="1715426"/>
                </a:cubicBezTo>
                <a:cubicBezTo>
                  <a:pt x="8643557" y="1713482"/>
                  <a:pt x="8644204" y="1711540"/>
                  <a:pt x="8646148" y="1710891"/>
                </a:cubicBezTo>
                <a:lnTo>
                  <a:pt x="8831739" y="1644769"/>
                </a:lnTo>
                <a:close/>
                <a:moveTo>
                  <a:pt x="5178071" y="845486"/>
                </a:moveTo>
                <a:lnTo>
                  <a:pt x="4768618" y="1097245"/>
                </a:lnTo>
                <a:lnTo>
                  <a:pt x="5030077" y="1515630"/>
                </a:lnTo>
                <a:lnTo>
                  <a:pt x="5295630" y="1454888"/>
                </a:lnTo>
                <a:close/>
                <a:moveTo>
                  <a:pt x="5889012" y="840878"/>
                </a:moveTo>
                <a:lnTo>
                  <a:pt x="5662127" y="1371055"/>
                </a:lnTo>
                <a:lnTo>
                  <a:pt x="5997804" y="1294272"/>
                </a:lnTo>
                <a:lnTo>
                  <a:pt x="6018803" y="1214036"/>
                </a:lnTo>
                <a:cubicBezTo>
                  <a:pt x="6019450" y="1212092"/>
                  <a:pt x="6021395" y="1210797"/>
                  <a:pt x="6023338" y="1211446"/>
                </a:cubicBezTo>
                <a:cubicBezTo>
                  <a:pt x="6025282" y="1212092"/>
                  <a:pt x="6026578" y="1214036"/>
                  <a:pt x="6025931" y="1215978"/>
                </a:cubicBezTo>
                <a:lnTo>
                  <a:pt x="6005902" y="1292419"/>
                </a:lnTo>
                <a:lnTo>
                  <a:pt x="6298052" y="1225593"/>
                </a:lnTo>
                <a:lnTo>
                  <a:pt x="6329688" y="1207839"/>
                </a:lnTo>
                <a:close/>
                <a:moveTo>
                  <a:pt x="11148730" y="757129"/>
                </a:moveTo>
                <a:lnTo>
                  <a:pt x="10861694" y="1158748"/>
                </a:lnTo>
                <a:lnTo>
                  <a:pt x="10970760" y="1343315"/>
                </a:lnTo>
                <a:lnTo>
                  <a:pt x="11338619" y="938117"/>
                </a:lnTo>
                <a:close/>
                <a:moveTo>
                  <a:pt x="9834496" y="751346"/>
                </a:moveTo>
                <a:lnTo>
                  <a:pt x="9057787" y="961466"/>
                </a:lnTo>
                <a:lnTo>
                  <a:pt x="9119914" y="1542103"/>
                </a:lnTo>
                <a:lnTo>
                  <a:pt x="9679550" y="1342716"/>
                </a:lnTo>
                <a:close/>
                <a:moveTo>
                  <a:pt x="6629858" y="668476"/>
                </a:moveTo>
                <a:lnTo>
                  <a:pt x="6677504" y="745088"/>
                </a:lnTo>
                <a:lnTo>
                  <a:pt x="6715178" y="705532"/>
                </a:lnTo>
                <a:close/>
                <a:moveTo>
                  <a:pt x="9865592" y="660228"/>
                </a:moveTo>
                <a:lnTo>
                  <a:pt x="9850887" y="716306"/>
                </a:lnTo>
                <a:lnTo>
                  <a:pt x="9911465" y="699918"/>
                </a:lnTo>
                <a:close/>
                <a:moveTo>
                  <a:pt x="5589340" y="592618"/>
                </a:moveTo>
                <a:lnTo>
                  <a:pt x="5184776" y="841363"/>
                </a:lnTo>
                <a:lnTo>
                  <a:pt x="5302815" y="1453245"/>
                </a:lnTo>
                <a:lnTo>
                  <a:pt x="5637594" y="1376666"/>
                </a:lnTo>
                <a:lnTo>
                  <a:pt x="5470658" y="1265220"/>
                </a:lnTo>
                <a:cubicBezTo>
                  <a:pt x="5468714" y="1263924"/>
                  <a:pt x="5468714" y="1261980"/>
                  <a:pt x="5469361" y="1260036"/>
                </a:cubicBezTo>
                <a:cubicBezTo>
                  <a:pt x="5470658" y="1258093"/>
                  <a:pt x="5472601" y="1258093"/>
                  <a:pt x="5474546" y="1258741"/>
                </a:cubicBezTo>
                <a:lnTo>
                  <a:pt x="5647718" y="1374350"/>
                </a:lnTo>
                <a:lnTo>
                  <a:pt x="5653717" y="1372979"/>
                </a:lnTo>
                <a:lnTo>
                  <a:pt x="5883418" y="836219"/>
                </a:lnTo>
                <a:lnTo>
                  <a:pt x="5598045" y="598590"/>
                </a:lnTo>
                <a:lnTo>
                  <a:pt x="5655965" y="870714"/>
                </a:lnTo>
                <a:cubicBezTo>
                  <a:pt x="5656612" y="872658"/>
                  <a:pt x="5655316" y="874600"/>
                  <a:pt x="5653372" y="875248"/>
                </a:cubicBezTo>
                <a:cubicBezTo>
                  <a:pt x="5653372" y="874600"/>
                  <a:pt x="5652725" y="874600"/>
                  <a:pt x="5652725" y="874600"/>
                </a:cubicBezTo>
                <a:cubicBezTo>
                  <a:pt x="5650781" y="874600"/>
                  <a:pt x="5649484" y="873305"/>
                  <a:pt x="5648837" y="872009"/>
                </a:cubicBezTo>
                <a:close/>
                <a:moveTo>
                  <a:pt x="1051432" y="561143"/>
                </a:moveTo>
                <a:lnTo>
                  <a:pt x="348711" y="894772"/>
                </a:lnTo>
                <a:lnTo>
                  <a:pt x="729052" y="1379752"/>
                </a:lnTo>
                <a:close/>
                <a:moveTo>
                  <a:pt x="2703794" y="519303"/>
                </a:moveTo>
                <a:lnTo>
                  <a:pt x="2913448" y="1226925"/>
                </a:lnTo>
                <a:lnTo>
                  <a:pt x="3494316" y="1170157"/>
                </a:lnTo>
                <a:lnTo>
                  <a:pt x="3295574" y="660892"/>
                </a:lnTo>
                <a:close/>
                <a:moveTo>
                  <a:pt x="2606696" y="496071"/>
                </a:moveTo>
                <a:lnTo>
                  <a:pt x="2040275" y="1093860"/>
                </a:lnTo>
                <a:lnTo>
                  <a:pt x="2077389" y="1289889"/>
                </a:lnTo>
                <a:lnTo>
                  <a:pt x="2655455" y="859700"/>
                </a:lnTo>
                <a:cubicBezTo>
                  <a:pt x="2661934" y="855167"/>
                  <a:pt x="2671004" y="856462"/>
                  <a:pt x="2676188" y="862940"/>
                </a:cubicBezTo>
                <a:cubicBezTo>
                  <a:pt x="2680722" y="869419"/>
                  <a:pt x="2679427" y="878487"/>
                  <a:pt x="2672946" y="883670"/>
                </a:cubicBezTo>
                <a:lnTo>
                  <a:pt x="2083524" y="1322307"/>
                </a:lnTo>
                <a:lnTo>
                  <a:pt x="2087717" y="1344445"/>
                </a:lnTo>
                <a:lnTo>
                  <a:pt x="2910323" y="1733221"/>
                </a:lnTo>
                <a:lnTo>
                  <a:pt x="3594997" y="1428153"/>
                </a:lnTo>
                <a:lnTo>
                  <a:pt x="3505393" y="1198542"/>
                </a:lnTo>
                <a:lnTo>
                  <a:pt x="2921934" y="1255564"/>
                </a:lnTo>
                <a:lnTo>
                  <a:pt x="2980072" y="1451786"/>
                </a:lnTo>
                <a:cubicBezTo>
                  <a:pt x="2982662" y="1459557"/>
                  <a:pt x="2978125" y="1467332"/>
                  <a:pt x="2970351" y="1469923"/>
                </a:cubicBezTo>
                <a:cubicBezTo>
                  <a:pt x="2969704" y="1470570"/>
                  <a:pt x="2967761" y="1471217"/>
                  <a:pt x="2966462" y="1471217"/>
                </a:cubicBezTo>
                <a:cubicBezTo>
                  <a:pt x="2959986" y="1471217"/>
                  <a:pt x="2954151" y="1467332"/>
                  <a:pt x="2952208" y="1460852"/>
                </a:cubicBezTo>
                <a:lnTo>
                  <a:pt x="2892260" y="1258464"/>
                </a:lnTo>
                <a:lnTo>
                  <a:pt x="2425436" y="1304088"/>
                </a:lnTo>
                <a:cubicBezTo>
                  <a:pt x="2424139" y="1304088"/>
                  <a:pt x="2423492" y="1304088"/>
                  <a:pt x="2423492" y="1304088"/>
                </a:cubicBezTo>
                <a:cubicBezTo>
                  <a:pt x="2416364" y="1304088"/>
                  <a:pt x="2409886" y="1298258"/>
                  <a:pt x="2409236" y="1291130"/>
                </a:cubicBezTo>
                <a:cubicBezTo>
                  <a:pt x="2408589" y="1283357"/>
                  <a:pt x="2414421" y="1276232"/>
                  <a:pt x="2422197" y="1274937"/>
                </a:cubicBezTo>
                <a:lnTo>
                  <a:pt x="2883779" y="1229825"/>
                </a:lnTo>
                <a:lnTo>
                  <a:pt x="2671002" y="511458"/>
                </a:lnTo>
                <a:close/>
                <a:moveTo>
                  <a:pt x="10853455" y="475692"/>
                </a:moveTo>
                <a:lnTo>
                  <a:pt x="10512554" y="567914"/>
                </a:lnTo>
                <a:lnTo>
                  <a:pt x="10746479" y="963775"/>
                </a:lnTo>
                <a:lnTo>
                  <a:pt x="10835496" y="897920"/>
                </a:lnTo>
                <a:cubicBezTo>
                  <a:pt x="10841975" y="893386"/>
                  <a:pt x="10851046" y="894680"/>
                  <a:pt x="10856229" y="901158"/>
                </a:cubicBezTo>
                <a:cubicBezTo>
                  <a:pt x="10860764" y="907637"/>
                  <a:pt x="10859468" y="916707"/>
                  <a:pt x="10852989" y="921889"/>
                </a:cubicBezTo>
                <a:lnTo>
                  <a:pt x="10761655" y="989458"/>
                </a:lnTo>
                <a:lnTo>
                  <a:pt x="10857650" y="1151904"/>
                </a:lnTo>
                <a:lnTo>
                  <a:pt x="11143390" y="752039"/>
                </a:lnTo>
                <a:close/>
                <a:moveTo>
                  <a:pt x="1252624" y="465624"/>
                </a:moveTo>
                <a:lnTo>
                  <a:pt x="1117066" y="529982"/>
                </a:lnTo>
                <a:lnTo>
                  <a:pt x="1385352" y="662520"/>
                </a:lnTo>
                <a:close/>
                <a:moveTo>
                  <a:pt x="2652215" y="448032"/>
                </a:moveTo>
                <a:lnTo>
                  <a:pt x="2612483" y="489965"/>
                </a:lnTo>
                <a:lnTo>
                  <a:pt x="2668616" y="503398"/>
                </a:lnTo>
                <a:close/>
                <a:moveTo>
                  <a:pt x="11412644" y="387864"/>
                </a:moveTo>
                <a:lnTo>
                  <a:pt x="11153033" y="751108"/>
                </a:lnTo>
                <a:lnTo>
                  <a:pt x="11343545" y="932690"/>
                </a:lnTo>
                <a:lnTo>
                  <a:pt x="11500444" y="759865"/>
                </a:lnTo>
                <a:close/>
                <a:moveTo>
                  <a:pt x="1154106" y="319473"/>
                </a:moveTo>
                <a:lnTo>
                  <a:pt x="1078672" y="511017"/>
                </a:lnTo>
                <a:lnTo>
                  <a:pt x="1083615" y="513459"/>
                </a:lnTo>
                <a:lnTo>
                  <a:pt x="1236077" y="441076"/>
                </a:lnTo>
                <a:close/>
                <a:moveTo>
                  <a:pt x="5069594" y="244293"/>
                </a:moveTo>
                <a:lnTo>
                  <a:pt x="5183247" y="833435"/>
                </a:lnTo>
                <a:lnTo>
                  <a:pt x="5584097" y="586974"/>
                </a:lnTo>
                <a:lnTo>
                  <a:pt x="5451867" y="476864"/>
                </a:lnTo>
                <a:cubicBezTo>
                  <a:pt x="5450572" y="475568"/>
                  <a:pt x="5449924" y="472978"/>
                  <a:pt x="5451219" y="471683"/>
                </a:cubicBezTo>
                <a:cubicBezTo>
                  <a:pt x="5452516" y="470386"/>
                  <a:pt x="5455107" y="469739"/>
                  <a:pt x="5456403" y="471034"/>
                </a:cubicBezTo>
                <a:lnTo>
                  <a:pt x="5586500" y="579280"/>
                </a:lnTo>
                <a:lnTo>
                  <a:pt x="5531543" y="321204"/>
                </a:lnTo>
                <a:lnTo>
                  <a:pt x="5274127" y="278346"/>
                </a:lnTo>
                <a:lnTo>
                  <a:pt x="5341719" y="367385"/>
                </a:lnTo>
                <a:cubicBezTo>
                  <a:pt x="5343016" y="368680"/>
                  <a:pt x="5342367" y="371270"/>
                  <a:pt x="5341072" y="372565"/>
                </a:cubicBezTo>
                <a:cubicBezTo>
                  <a:pt x="5340423" y="373214"/>
                  <a:pt x="5339776" y="373214"/>
                  <a:pt x="5339127" y="373214"/>
                </a:cubicBezTo>
                <a:cubicBezTo>
                  <a:pt x="5337832" y="373214"/>
                  <a:pt x="5337184" y="372565"/>
                  <a:pt x="5336536" y="371919"/>
                </a:cubicBezTo>
                <a:lnTo>
                  <a:pt x="5264219" y="276695"/>
                </a:lnTo>
                <a:close/>
                <a:moveTo>
                  <a:pt x="5053796" y="201283"/>
                </a:moveTo>
                <a:lnTo>
                  <a:pt x="5037033" y="208964"/>
                </a:lnTo>
                <a:lnTo>
                  <a:pt x="5055884" y="212102"/>
                </a:lnTo>
                <a:close/>
                <a:moveTo>
                  <a:pt x="1215633" y="163233"/>
                </a:moveTo>
                <a:lnTo>
                  <a:pt x="1157634" y="310511"/>
                </a:lnTo>
                <a:lnTo>
                  <a:pt x="1243354" y="437621"/>
                </a:lnTo>
                <a:lnTo>
                  <a:pt x="1392646" y="366741"/>
                </a:lnTo>
                <a:cubicBezTo>
                  <a:pt x="1399774" y="363504"/>
                  <a:pt x="1408843" y="366095"/>
                  <a:pt x="1412083" y="373869"/>
                </a:cubicBezTo>
                <a:cubicBezTo>
                  <a:pt x="1415322" y="380994"/>
                  <a:pt x="1412729" y="390063"/>
                  <a:pt x="1404955" y="393302"/>
                </a:cubicBezTo>
                <a:lnTo>
                  <a:pt x="1259906" y="462166"/>
                </a:lnTo>
                <a:lnTo>
                  <a:pt x="1399850" y="669680"/>
                </a:lnTo>
                <a:lnTo>
                  <a:pt x="1631077" y="783910"/>
                </a:lnTo>
                <a:cubicBezTo>
                  <a:pt x="1633019" y="784557"/>
                  <a:pt x="1633666" y="787148"/>
                  <a:pt x="1633019" y="789091"/>
                </a:cubicBezTo>
                <a:cubicBezTo>
                  <a:pt x="1631723" y="790387"/>
                  <a:pt x="1630429" y="791036"/>
                  <a:pt x="1629133" y="791036"/>
                </a:cubicBezTo>
                <a:cubicBezTo>
                  <a:pt x="1628483" y="791036"/>
                  <a:pt x="1627837" y="791036"/>
                  <a:pt x="1627837" y="790387"/>
                </a:cubicBezTo>
                <a:lnTo>
                  <a:pt x="1408098" y="681913"/>
                </a:lnTo>
                <a:lnTo>
                  <a:pt x="1590903" y="952985"/>
                </a:lnTo>
                <a:cubicBezTo>
                  <a:pt x="1592198" y="954927"/>
                  <a:pt x="1591550" y="956872"/>
                  <a:pt x="1589605" y="958166"/>
                </a:cubicBezTo>
                <a:cubicBezTo>
                  <a:pt x="1588310" y="958166"/>
                  <a:pt x="1587663" y="958166"/>
                  <a:pt x="1587015" y="958166"/>
                </a:cubicBezTo>
                <a:cubicBezTo>
                  <a:pt x="1585719" y="958166"/>
                  <a:pt x="1584423" y="957519"/>
                  <a:pt x="1583775" y="956872"/>
                </a:cubicBezTo>
                <a:lnTo>
                  <a:pt x="1393602" y="674756"/>
                </a:lnTo>
                <a:lnTo>
                  <a:pt x="1108536" y="534033"/>
                </a:lnTo>
                <a:lnTo>
                  <a:pt x="1060657" y="556765"/>
                </a:lnTo>
                <a:lnTo>
                  <a:pt x="734044" y="1386118"/>
                </a:lnTo>
                <a:lnTo>
                  <a:pt x="933256" y="1640128"/>
                </a:lnTo>
                <a:lnTo>
                  <a:pt x="1186597" y="975011"/>
                </a:lnTo>
                <a:cubicBezTo>
                  <a:pt x="1187246" y="973065"/>
                  <a:pt x="1189190" y="972418"/>
                  <a:pt x="1191133" y="973065"/>
                </a:cubicBezTo>
                <a:cubicBezTo>
                  <a:pt x="1193077" y="973713"/>
                  <a:pt x="1193726" y="975657"/>
                  <a:pt x="1193077" y="977599"/>
                </a:cubicBezTo>
                <a:lnTo>
                  <a:pt x="938219" y="1646453"/>
                </a:lnTo>
                <a:lnTo>
                  <a:pt x="1499329" y="2361931"/>
                </a:lnTo>
                <a:lnTo>
                  <a:pt x="1735152" y="2256854"/>
                </a:lnTo>
                <a:lnTo>
                  <a:pt x="1645977" y="1833971"/>
                </a:lnTo>
                <a:cubicBezTo>
                  <a:pt x="1645330" y="1832028"/>
                  <a:pt x="1646624" y="1830083"/>
                  <a:pt x="1648567" y="1829435"/>
                </a:cubicBezTo>
                <a:cubicBezTo>
                  <a:pt x="1650512" y="1828789"/>
                  <a:pt x="1652455" y="1830083"/>
                  <a:pt x="1653103" y="1832028"/>
                </a:cubicBezTo>
                <a:lnTo>
                  <a:pt x="1742040" y="2253784"/>
                </a:lnTo>
                <a:lnTo>
                  <a:pt x="2212683" y="2044075"/>
                </a:lnTo>
                <a:lnTo>
                  <a:pt x="2081254" y="1349898"/>
                </a:lnTo>
                <a:lnTo>
                  <a:pt x="2059964" y="1339841"/>
                </a:lnTo>
                <a:lnTo>
                  <a:pt x="1241030" y="1949281"/>
                </a:lnTo>
                <a:cubicBezTo>
                  <a:pt x="1237790" y="1950575"/>
                  <a:pt x="1234551" y="1951874"/>
                  <a:pt x="1231960" y="1951874"/>
                </a:cubicBezTo>
                <a:cubicBezTo>
                  <a:pt x="1227425" y="1951874"/>
                  <a:pt x="1222888" y="1949927"/>
                  <a:pt x="1220297" y="1946042"/>
                </a:cubicBezTo>
                <a:cubicBezTo>
                  <a:pt x="1215762" y="1939563"/>
                  <a:pt x="1217055" y="1930492"/>
                  <a:pt x="1223534" y="1925308"/>
                </a:cubicBezTo>
                <a:lnTo>
                  <a:pt x="2029561" y="1325480"/>
                </a:lnTo>
                <a:lnTo>
                  <a:pt x="1885361" y="1257357"/>
                </a:lnTo>
                <a:lnTo>
                  <a:pt x="1516390" y="1646758"/>
                </a:lnTo>
                <a:cubicBezTo>
                  <a:pt x="1515743" y="1648055"/>
                  <a:pt x="1515094" y="1648055"/>
                  <a:pt x="1513800" y="1648055"/>
                </a:cubicBezTo>
                <a:cubicBezTo>
                  <a:pt x="1513151" y="1648055"/>
                  <a:pt x="1511855" y="1647407"/>
                  <a:pt x="1511206" y="1646758"/>
                </a:cubicBezTo>
                <a:cubicBezTo>
                  <a:pt x="1509911" y="1645465"/>
                  <a:pt x="1509911" y="1642874"/>
                  <a:pt x="1511206" y="1641579"/>
                </a:cubicBezTo>
                <a:lnTo>
                  <a:pt x="1878388" y="1254062"/>
                </a:lnTo>
                <a:lnTo>
                  <a:pt x="1428925" y="1041730"/>
                </a:lnTo>
                <a:cubicBezTo>
                  <a:pt x="1426980" y="1041082"/>
                  <a:pt x="1426333" y="1038492"/>
                  <a:pt x="1426980" y="1036549"/>
                </a:cubicBezTo>
                <a:cubicBezTo>
                  <a:pt x="1427629" y="1034605"/>
                  <a:pt x="1430221" y="1033958"/>
                  <a:pt x="1432164" y="1034605"/>
                </a:cubicBezTo>
                <a:lnTo>
                  <a:pt x="1883989" y="1248155"/>
                </a:lnTo>
                <a:lnTo>
                  <a:pt x="2032349" y="1091574"/>
                </a:lnTo>
                <a:lnTo>
                  <a:pt x="1949202" y="652408"/>
                </a:lnTo>
                <a:cubicBezTo>
                  <a:pt x="1948555" y="650467"/>
                  <a:pt x="1949848" y="648523"/>
                  <a:pt x="1951793" y="647876"/>
                </a:cubicBezTo>
                <a:cubicBezTo>
                  <a:pt x="1953736" y="647228"/>
                  <a:pt x="1955678" y="648523"/>
                  <a:pt x="1956328" y="650467"/>
                </a:cubicBezTo>
                <a:lnTo>
                  <a:pt x="2038596" y="1084981"/>
                </a:lnTo>
                <a:lnTo>
                  <a:pt x="2598467" y="494103"/>
                </a:lnTo>
                <a:lnTo>
                  <a:pt x="1792137" y="301173"/>
                </a:lnTo>
                <a:lnTo>
                  <a:pt x="1484647" y="467146"/>
                </a:lnTo>
                <a:cubicBezTo>
                  <a:pt x="1483997" y="467146"/>
                  <a:pt x="1483350" y="467146"/>
                  <a:pt x="1482703" y="467146"/>
                </a:cubicBezTo>
                <a:cubicBezTo>
                  <a:pt x="1481405" y="467146"/>
                  <a:pt x="1480110" y="466499"/>
                  <a:pt x="1479461" y="465202"/>
                </a:cubicBezTo>
                <a:cubicBezTo>
                  <a:pt x="1478815" y="463260"/>
                  <a:pt x="1479461" y="461316"/>
                  <a:pt x="1480759" y="460020"/>
                </a:cubicBezTo>
                <a:lnTo>
                  <a:pt x="1780411" y="298367"/>
                </a:lnTo>
                <a:close/>
                <a:moveTo>
                  <a:pt x="5167402" y="149215"/>
                </a:moveTo>
                <a:lnTo>
                  <a:pt x="5060688" y="198123"/>
                </a:lnTo>
                <a:lnTo>
                  <a:pt x="5063634" y="213393"/>
                </a:lnTo>
                <a:lnTo>
                  <a:pt x="5238219" y="242461"/>
                </a:lnTo>
                <a:close/>
                <a:moveTo>
                  <a:pt x="1034071" y="141404"/>
                </a:moveTo>
                <a:lnTo>
                  <a:pt x="952515" y="185193"/>
                </a:lnTo>
                <a:lnTo>
                  <a:pt x="974076" y="285115"/>
                </a:lnTo>
                <a:cubicBezTo>
                  <a:pt x="974726" y="287058"/>
                  <a:pt x="973429" y="289002"/>
                  <a:pt x="971485" y="289650"/>
                </a:cubicBezTo>
                <a:cubicBezTo>
                  <a:pt x="970837" y="289650"/>
                  <a:pt x="970837" y="289650"/>
                  <a:pt x="970837" y="289650"/>
                </a:cubicBezTo>
                <a:cubicBezTo>
                  <a:pt x="968894" y="289650"/>
                  <a:pt x="967597" y="288353"/>
                  <a:pt x="966950" y="287058"/>
                </a:cubicBezTo>
                <a:lnTo>
                  <a:pt x="945752" y="188823"/>
                </a:lnTo>
                <a:lnTo>
                  <a:pt x="696922" y="322426"/>
                </a:lnTo>
                <a:lnTo>
                  <a:pt x="1072395" y="507915"/>
                </a:lnTo>
                <a:lnTo>
                  <a:pt x="1149374" y="312449"/>
                </a:lnTo>
                <a:close/>
                <a:moveTo>
                  <a:pt x="8912034" y="138319"/>
                </a:moveTo>
                <a:lnTo>
                  <a:pt x="8168149" y="266908"/>
                </a:lnTo>
                <a:lnTo>
                  <a:pt x="8492841" y="932362"/>
                </a:lnTo>
                <a:close/>
                <a:moveTo>
                  <a:pt x="11599379" y="126588"/>
                </a:moveTo>
                <a:lnTo>
                  <a:pt x="11435226" y="356268"/>
                </a:lnTo>
                <a:lnTo>
                  <a:pt x="11524285" y="733605"/>
                </a:lnTo>
                <a:lnTo>
                  <a:pt x="11954231" y="260018"/>
                </a:lnTo>
                <a:close/>
                <a:moveTo>
                  <a:pt x="1061916" y="126454"/>
                </a:moveTo>
                <a:lnTo>
                  <a:pt x="1041061" y="137651"/>
                </a:lnTo>
                <a:lnTo>
                  <a:pt x="1152900" y="303491"/>
                </a:lnTo>
                <a:lnTo>
                  <a:pt x="1208781" y="161594"/>
                </a:lnTo>
                <a:close/>
                <a:moveTo>
                  <a:pt x="4345065" y="123661"/>
                </a:moveTo>
                <a:lnTo>
                  <a:pt x="4463777" y="283819"/>
                </a:lnTo>
                <a:cubicBezTo>
                  <a:pt x="4465073" y="285765"/>
                  <a:pt x="4464425" y="287707"/>
                  <a:pt x="4463130" y="289003"/>
                </a:cubicBezTo>
                <a:cubicBezTo>
                  <a:pt x="4462482" y="289651"/>
                  <a:pt x="4461833" y="289651"/>
                  <a:pt x="4461186" y="289651"/>
                </a:cubicBezTo>
                <a:cubicBezTo>
                  <a:pt x="4459890" y="289651"/>
                  <a:pt x="4459242" y="289003"/>
                  <a:pt x="4457946" y="288356"/>
                </a:cubicBezTo>
                <a:lnTo>
                  <a:pt x="4341352" y="131055"/>
                </a:lnTo>
                <a:lnTo>
                  <a:pt x="4235104" y="401075"/>
                </a:lnTo>
                <a:lnTo>
                  <a:pt x="4375807" y="1084003"/>
                </a:lnTo>
                <a:lnTo>
                  <a:pt x="4669171" y="1055334"/>
                </a:lnTo>
                <a:cubicBezTo>
                  <a:pt x="4676947" y="1054686"/>
                  <a:pt x="4684073" y="1060516"/>
                  <a:pt x="4685370" y="1068289"/>
                </a:cubicBezTo>
                <a:cubicBezTo>
                  <a:pt x="4686017" y="1076062"/>
                  <a:pt x="4680187" y="1083187"/>
                  <a:pt x="4672411" y="1084483"/>
                </a:cubicBezTo>
                <a:lnTo>
                  <a:pt x="4381761" y="1112889"/>
                </a:lnTo>
                <a:lnTo>
                  <a:pt x="4420785" y="1302251"/>
                </a:lnTo>
                <a:lnTo>
                  <a:pt x="4758297" y="1094722"/>
                </a:lnTo>
                <a:lnTo>
                  <a:pt x="4356222" y="451601"/>
                </a:lnTo>
                <a:cubicBezTo>
                  <a:pt x="4354926" y="449658"/>
                  <a:pt x="4355574" y="447714"/>
                  <a:pt x="4357518" y="446419"/>
                </a:cubicBezTo>
                <a:cubicBezTo>
                  <a:pt x="4359462" y="445123"/>
                  <a:pt x="4361405" y="445773"/>
                  <a:pt x="4362701" y="447714"/>
                </a:cubicBezTo>
                <a:lnTo>
                  <a:pt x="4764614" y="1090839"/>
                </a:lnTo>
                <a:lnTo>
                  <a:pt x="5176542" y="837557"/>
                </a:lnTo>
                <a:lnTo>
                  <a:pt x="5061843" y="243002"/>
                </a:lnTo>
                <a:lnTo>
                  <a:pt x="4989167" y="230902"/>
                </a:lnTo>
                <a:lnTo>
                  <a:pt x="4588180" y="414677"/>
                </a:lnTo>
                <a:cubicBezTo>
                  <a:pt x="4587532" y="415324"/>
                  <a:pt x="4586884" y="415324"/>
                  <a:pt x="4586884" y="415324"/>
                </a:cubicBezTo>
                <a:cubicBezTo>
                  <a:pt x="4585589" y="415324"/>
                  <a:pt x="4584292" y="414677"/>
                  <a:pt x="4583645" y="413381"/>
                </a:cubicBezTo>
                <a:cubicBezTo>
                  <a:pt x="4582998" y="411438"/>
                  <a:pt x="4583645" y="409494"/>
                  <a:pt x="4585589" y="408847"/>
                </a:cubicBezTo>
                <a:lnTo>
                  <a:pt x="4977789" y="229008"/>
                </a:lnTo>
                <a:close/>
                <a:moveTo>
                  <a:pt x="1028045" y="118350"/>
                </a:moveTo>
                <a:lnTo>
                  <a:pt x="1036694" y="131173"/>
                </a:lnTo>
                <a:lnTo>
                  <a:pt x="1050556" y="123735"/>
                </a:lnTo>
                <a:close/>
                <a:moveTo>
                  <a:pt x="8937164" y="106875"/>
                </a:moveTo>
                <a:lnTo>
                  <a:pt x="8926045" y="127937"/>
                </a:lnTo>
                <a:lnTo>
                  <a:pt x="8950837" y="123650"/>
                </a:lnTo>
                <a:close/>
                <a:moveTo>
                  <a:pt x="933194" y="95650"/>
                </a:moveTo>
                <a:lnTo>
                  <a:pt x="950804" y="177262"/>
                </a:lnTo>
                <a:lnTo>
                  <a:pt x="1029703" y="134924"/>
                </a:lnTo>
                <a:lnTo>
                  <a:pt x="1016700" y="115634"/>
                </a:lnTo>
                <a:close/>
                <a:moveTo>
                  <a:pt x="9204055" y="87839"/>
                </a:moveTo>
                <a:lnTo>
                  <a:pt x="8989823" y="124874"/>
                </a:lnTo>
                <a:lnTo>
                  <a:pt x="9459945" y="701639"/>
                </a:lnTo>
                <a:cubicBezTo>
                  <a:pt x="9465129" y="708117"/>
                  <a:pt x="9463832" y="717186"/>
                  <a:pt x="9458002" y="722369"/>
                </a:cubicBezTo>
                <a:cubicBezTo>
                  <a:pt x="9454762" y="724311"/>
                  <a:pt x="9451523" y="725607"/>
                  <a:pt x="9448283" y="725607"/>
                </a:cubicBezTo>
                <a:cubicBezTo>
                  <a:pt x="9443747" y="725607"/>
                  <a:pt x="9439860" y="723662"/>
                  <a:pt x="9437268" y="720425"/>
                </a:cubicBezTo>
                <a:lnTo>
                  <a:pt x="8956525" y="130630"/>
                </a:lnTo>
                <a:lnTo>
                  <a:pt x="8921421" y="136698"/>
                </a:lnTo>
                <a:lnTo>
                  <a:pt x="8496939" y="940760"/>
                </a:lnTo>
                <a:lnTo>
                  <a:pt x="8839156" y="1642127"/>
                </a:lnTo>
                <a:lnTo>
                  <a:pt x="9091495" y="1552229"/>
                </a:lnTo>
                <a:lnTo>
                  <a:pt x="9029113" y="969224"/>
                </a:lnTo>
                <a:lnTo>
                  <a:pt x="8811371" y="1028127"/>
                </a:lnTo>
                <a:cubicBezTo>
                  <a:pt x="8810075" y="1028775"/>
                  <a:pt x="8808778" y="1028775"/>
                  <a:pt x="8807483" y="1028775"/>
                </a:cubicBezTo>
                <a:cubicBezTo>
                  <a:pt x="8801004" y="1028775"/>
                  <a:pt x="8795173" y="1024241"/>
                  <a:pt x="8793228" y="1017765"/>
                </a:cubicBezTo>
                <a:cubicBezTo>
                  <a:pt x="8791285" y="1009989"/>
                  <a:pt x="8795820" y="1002215"/>
                  <a:pt x="8803596" y="999626"/>
                </a:cubicBezTo>
                <a:lnTo>
                  <a:pt x="9025931" y="939478"/>
                </a:lnTo>
                <a:lnTo>
                  <a:pt x="8975944" y="472323"/>
                </a:lnTo>
                <a:cubicBezTo>
                  <a:pt x="8975296" y="464549"/>
                  <a:pt x="8981127" y="456775"/>
                  <a:pt x="8988903" y="456127"/>
                </a:cubicBezTo>
                <a:cubicBezTo>
                  <a:pt x="8996677" y="455480"/>
                  <a:pt x="9004453" y="461311"/>
                  <a:pt x="9005101" y="469084"/>
                </a:cubicBezTo>
                <a:lnTo>
                  <a:pt x="9054604" y="931720"/>
                </a:lnTo>
                <a:lnTo>
                  <a:pt x="9843127" y="718405"/>
                </a:lnTo>
                <a:lnTo>
                  <a:pt x="9859705" y="655134"/>
                </a:lnTo>
                <a:close/>
                <a:moveTo>
                  <a:pt x="11359751" y="36482"/>
                </a:moveTo>
                <a:lnTo>
                  <a:pt x="11432986" y="346779"/>
                </a:lnTo>
                <a:lnTo>
                  <a:pt x="11592248" y="123908"/>
                </a:lnTo>
                <a:close/>
                <a:moveTo>
                  <a:pt x="1265709" y="17028"/>
                </a:moveTo>
                <a:lnTo>
                  <a:pt x="1071673" y="121215"/>
                </a:lnTo>
                <a:lnTo>
                  <a:pt x="1211502" y="154680"/>
                </a:lnTo>
                <a:close/>
                <a:moveTo>
                  <a:pt x="5465795" y="12454"/>
                </a:moveTo>
                <a:lnTo>
                  <a:pt x="5173854" y="146258"/>
                </a:lnTo>
                <a:lnTo>
                  <a:pt x="5248139" y="244112"/>
                </a:lnTo>
                <a:lnTo>
                  <a:pt x="5524940" y="290198"/>
                </a:lnTo>
                <a:close/>
                <a:moveTo>
                  <a:pt x="11091939" y="0"/>
                </a:moveTo>
                <a:lnTo>
                  <a:pt x="11099148" y="0"/>
                </a:lnTo>
                <a:lnTo>
                  <a:pt x="11132894" y="272147"/>
                </a:lnTo>
                <a:cubicBezTo>
                  <a:pt x="11133543" y="274091"/>
                  <a:pt x="11132247" y="275386"/>
                  <a:pt x="11129655" y="276034"/>
                </a:cubicBezTo>
                <a:cubicBezTo>
                  <a:pt x="11127711" y="276034"/>
                  <a:pt x="11126415" y="274738"/>
                  <a:pt x="11125766" y="272796"/>
                </a:cubicBezTo>
                <a:close/>
                <a:moveTo>
                  <a:pt x="10404725" y="0"/>
                </a:moveTo>
                <a:lnTo>
                  <a:pt x="10419941" y="0"/>
                </a:lnTo>
                <a:lnTo>
                  <a:pt x="10376762" y="24686"/>
                </a:lnTo>
                <a:cubicBezTo>
                  <a:pt x="10376114" y="24686"/>
                  <a:pt x="10375467" y="25334"/>
                  <a:pt x="10374819" y="25334"/>
                </a:cubicBezTo>
                <a:cubicBezTo>
                  <a:pt x="10373523" y="25334"/>
                  <a:pt x="10372227" y="24686"/>
                  <a:pt x="10371579" y="23391"/>
                </a:cubicBezTo>
                <a:cubicBezTo>
                  <a:pt x="10370283" y="21448"/>
                  <a:pt x="10370931" y="19505"/>
                  <a:pt x="10372876" y="18209"/>
                </a:cubicBezTo>
                <a:close/>
                <a:moveTo>
                  <a:pt x="7503748" y="0"/>
                </a:moveTo>
                <a:lnTo>
                  <a:pt x="7533643" y="0"/>
                </a:lnTo>
                <a:lnTo>
                  <a:pt x="7483767" y="233286"/>
                </a:lnTo>
                <a:cubicBezTo>
                  <a:pt x="7481823" y="240412"/>
                  <a:pt x="7475991" y="244947"/>
                  <a:pt x="7469513" y="244947"/>
                </a:cubicBezTo>
                <a:cubicBezTo>
                  <a:pt x="7468216" y="244947"/>
                  <a:pt x="7467569" y="244947"/>
                  <a:pt x="7466272" y="244299"/>
                </a:cubicBezTo>
                <a:cubicBezTo>
                  <a:pt x="7458497" y="242356"/>
                  <a:pt x="7453314" y="234583"/>
                  <a:pt x="7455257" y="226809"/>
                </a:cubicBezTo>
                <a:close/>
                <a:moveTo>
                  <a:pt x="5979657" y="0"/>
                </a:moveTo>
                <a:lnTo>
                  <a:pt x="5986996" y="0"/>
                </a:lnTo>
                <a:lnTo>
                  <a:pt x="6073877" y="418564"/>
                </a:lnTo>
                <a:lnTo>
                  <a:pt x="6610318" y="651367"/>
                </a:lnTo>
                <a:lnTo>
                  <a:pt x="6205238" y="0"/>
                </a:lnTo>
                <a:lnTo>
                  <a:pt x="6214134" y="0"/>
                </a:lnTo>
                <a:lnTo>
                  <a:pt x="6622504" y="656655"/>
                </a:lnTo>
                <a:lnTo>
                  <a:pt x="6721015" y="699401"/>
                </a:lnTo>
                <a:lnTo>
                  <a:pt x="7059684" y="343808"/>
                </a:lnTo>
                <a:lnTo>
                  <a:pt x="6922153" y="0"/>
                </a:lnTo>
                <a:lnTo>
                  <a:pt x="6930105" y="0"/>
                </a:lnTo>
                <a:lnTo>
                  <a:pt x="7065352" y="337856"/>
                </a:lnTo>
                <a:lnTo>
                  <a:pt x="7387118" y="0"/>
                </a:lnTo>
                <a:lnTo>
                  <a:pt x="7427627" y="0"/>
                </a:lnTo>
                <a:lnTo>
                  <a:pt x="7077340" y="367803"/>
                </a:lnTo>
                <a:lnTo>
                  <a:pt x="7223948" y="734030"/>
                </a:lnTo>
                <a:cubicBezTo>
                  <a:pt x="7224597" y="735974"/>
                  <a:pt x="7223948" y="737917"/>
                  <a:pt x="7222004" y="738564"/>
                </a:cubicBezTo>
                <a:cubicBezTo>
                  <a:pt x="7221357" y="739213"/>
                  <a:pt x="7220709" y="739213"/>
                  <a:pt x="7220062" y="739213"/>
                </a:cubicBezTo>
                <a:cubicBezTo>
                  <a:pt x="7218766" y="739213"/>
                  <a:pt x="7217469" y="738564"/>
                  <a:pt x="7216822" y="736622"/>
                </a:cubicBezTo>
                <a:lnTo>
                  <a:pt x="7071666" y="373760"/>
                </a:lnTo>
                <a:lnTo>
                  <a:pt x="6749678" y="711839"/>
                </a:lnTo>
                <a:lnTo>
                  <a:pt x="7420271" y="1002864"/>
                </a:lnTo>
                <a:cubicBezTo>
                  <a:pt x="7422215" y="1003513"/>
                  <a:pt x="7422862" y="1006104"/>
                  <a:pt x="7422215" y="1007399"/>
                </a:cubicBezTo>
                <a:cubicBezTo>
                  <a:pt x="7421567" y="1009991"/>
                  <a:pt x="7420271" y="1010638"/>
                  <a:pt x="7418975" y="1010638"/>
                </a:cubicBezTo>
                <a:cubicBezTo>
                  <a:pt x="7418327" y="1010638"/>
                  <a:pt x="7417680" y="1010638"/>
                  <a:pt x="7417680" y="1010638"/>
                </a:cubicBezTo>
                <a:lnTo>
                  <a:pt x="6743834" y="717976"/>
                </a:lnTo>
                <a:lnTo>
                  <a:pt x="6693506" y="770820"/>
                </a:lnTo>
                <a:lnTo>
                  <a:pt x="7014668" y="1287245"/>
                </a:lnTo>
                <a:cubicBezTo>
                  <a:pt x="7015964" y="1289187"/>
                  <a:pt x="7015316" y="1291131"/>
                  <a:pt x="7013373" y="1292427"/>
                </a:cubicBezTo>
                <a:cubicBezTo>
                  <a:pt x="7012724" y="1292427"/>
                  <a:pt x="7012076" y="1293075"/>
                  <a:pt x="7011428" y="1293075"/>
                </a:cubicBezTo>
                <a:cubicBezTo>
                  <a:pt x="7010133" y="1293075"/>
                  <a:pt x="7008837" y="1292427"/>
                  <a:pt x="7008189" y="1291131"/>
                </a:cubicBezTo>
                <a:lnTo>
                  <a:pt x="6688124" y="776470"/>
                </a:lnTo>
                <a:lnTo>
                  <a:pt x="6488551" y="986021"/>
                </a:lnTo>
                <a:cubicBezTo>
                  <a:pt x="6485959" y="988612"/>
                  <a:pt x="6482072" y="990556"/>
                  <a:pt x="6478184" y="990556"/>
                </a:cubicBezTo>
                <a:cubicBezTo>
                  <a:pt x="6474296" y="990556"/>
                  <a:pt x="6471057" y="989261"/>
                  <a:pt x="6467817" y="986670"/>
                </a:cubicBezTo>
                <a:cubicBezTo>
                  <a:pt x="6461986" y="980839"/>
                  <a:pt x="6461986" y="971771"/>
                  <a:pt x="6467169" y="965940"/>
                </a:cubicBezTo>
                <a:lnTo>
                  <a:pt x="6672122" y="750740"/>
                </a:lnTo>
                <a:lnTo>
                  <a:pt x="6617669" y="663182"/>
                </a:lnTo>
                <a:lnTo>
                  <a:pt x="6069342" y="425042"/>
                </a:lnTo>
                <a:cubicBezTo>
                  <a:pt x="6068046" y="424395"/>
                  <a:pt x="6067398" y="423747"/>
                  <a:pt x="6067398" y="422451"/>
                </a:cubicBezTo>
                <a:close/>
                <a:moveTo>
                  <a:pt x="3170661" y="0"/>
                </a:moveTo>
                <a:lnTo>
                  <a:pt x="3208556" y="0"/>
                </a:lnTo>
                <a:lnTo>
                  <a:pt x="4033596" y="1018412"/>
                </a:lnTo>
                <a:cubicBezTo>
                  <a:pt x="4038780" y="1024889"/>
                  <a:pt x="4037484" y="1033959"/>
                  <a:pt x="4031653" y="1039140"/>
                </a:cubicBezTo>
                <a:cubicBezTo>
                  <a:pt x="4029061" y="1041732"/>
                  <a:pt x="4025821" y="1042379"/>
                  <a:pt x="4022582" y="1042379"/>
                </a:cubicBezTo>
                <a:cubicBezTo>
                  <a:pt x="4018045" y="1042379"/>
                  <a:pt x="4014158" y="1040436"/>
                  <a:pt x="4010920" y="1037197"/>
                </a:cubicBezTo>
                <a:close/>
                <a:moveTo>
                  <a:pt x="1953917" y="0"/>
                </a:moveTo>
                <a:lnTo>
                  <a:pt x="1963467" y="0"/>
                </a:lnTo>
                <a:lnTo>
                  <a:pt x="1977712" y="22754"/>
                </a:lnTo>
                <a:cubicBezTo>
                  <a:pt x="1979009" y="24697"/>
                  <a:pt x="1978361" y="26640"/>
                  <a:pt x="1976417" y="27936"/>
                </a:cubicBezTo>
                <a:cubicBezTo>
                  <a:pt x="1975119" y="28584"/>
                  <a:pt x="1974473" y="28584"/>
                  <a:pt x="1973823" y="28584"/>
                </a:cubicBezTo>
                <a:cubicBezTo>
                  <a:pt x="1972528" y="28584"/>
                  <a:pt x="1971232" y="27936"/>
                  <a:pt x="1970585" y="26640"/>
                </a:cubicBezTo>
                <a:close/>
                <a:moveTo>
                  <a:pt x="1788814" y="0"/>
                </a:moveTo>
                <a:lnTo>
                  <a:pt x="1797446" y="0"/>
                </a:lnTo>
                <a:lnTo>
                  <a:pt x="1811196" y="76521"/>
                </a:lnTo>
                <a:cubicBezTo>
                  <a:pt x="1811841" y="78463"/>
                  <a:pt x="1810549" y="80407"/>
                  <a:pt x="1807956" y="81053"/>
                </a:cubicBezTo>
                <a:cubicBezTo>
                  <a:pt x="1807305" y="81053"/>
                  <a:pt x="1806662" y="81053"/>
                  <a:pt x="1806662" y="81053"/>
                </a:cubicBezTo>
                <a:cubicBezTo>
                  <a:pt x="1804719" y="81053"/>
                  <a:pt x="1803418" y="79758"/>
                  <a:pt x="1802774" y="77814"/>
                </a:cubicBezTo>
                <a:close/>
                <a:moveTo>
                  <a:pt x="26769" y="0"/>
                </a:moveTo>
                <a:lnTo>
                  <a:pt x="44273" y="0"/>
                </a:lnTo>
                <a:lnTo>
                  <a:pt x="688255" y="318145"/>
                </a:lnTo>
                <a:lnTo>
                  <a:pt x="944041" y="180890"/>
                </a:lnTo>
                <a:lnTo>
                  <a:pt x="925237" y="93745"/>
                </a:lnTo>
                <a:lnTo>
                  <a:pt x="739526" y="49311"/>
                </a:lnTo>
                <a:cubicBezTo>
                  <a:pt x="737582" y="48663"/>
                  <a:pt x="736287" y="46721"/>
                  <a:pt x="736935" y="44777"/>
                </a:cubicBezTo>
                <a:cubicBezTo>
                  <a:pt x="737582" y="42833"/>
                  <a:pt x="739526" y="41539"/>
                  <a:pt x="741470" y="42186"/>
                </a:cubicBezTo>
                <a:lnTo>
                  <a:pt x="923512" y="85752"/>
                </a:lnTo>
                <a:lnTo>
                  <a:pt x="905008" y="0"/>
                </a:lnTo>
                <a:lnTo>
                  <a:pt x="912555" y="0"/>
                </a:lnTo>
                <a:lnTo>
                  <a:pt x="931469" y="87657"/>
                </a:lnTo>
                <a:lnTo>
                  <a:pt x="1010610" y="106600"/>
                </a:lnTo>
                <a:lnTo>
                  <a:pt x="938754" y="0"/>
                </a:lnTo>
                <a:lnTo>
                  <a:pt x="948235" y="0"/>
                </a:lnTo>
                <a:lnTo>
                  <a:pt x="1021953" y="109316"/>
                </a:lnTo>
                <a:lnTo>
                  <a:pt x="1060316" y="118498"/>
                </a:lnTo>
                <a:lnTo>
                  <a:pt x="1270077" y="5937"/>
                </a:lnTo>
                <a:lnTo>
                  <a:pt x="1272415" y="0"/>
                </a:lnTo>
                <a:lnTo>
                  <a:pt x="1279915" y="0"/>
                </a:lnTo>
                <a:lnTo>
                  <a:pt x="1279586" y="834"/>
                </a:lnTo>
                <a:lnTo>
                  <a:pt x="1281140" y="0"/>
                </a:lnTo>
                <a:lnTo>
                  <a:pt x="1297425" y="0"/>
                </a:lnTo>
                <a:lnTo>
                  <a:pt x="1275220" y="11923"/>
                </a:lnTo>
                <a:lnTo>
                  <a:pt x="1218357" y="156320"/>
                </a:lnTo>
                <a:lnTo>
                  <a:pt x="1790081" y="293148"/>
                </a:lnTo>
                <a:lnTo>
                  <a:pt x="2333474" y="0"/>
                </a:lnTo>
                <a:lnTo>
                  <a:pt x="2350104" y="0"/>
                </a:lnTo>
                <a:lnTo>
                  <a:pt x="1801806" y="295953"/>
                </a:lnTo>
                <a:lnTo>
                  <a:pt x="2604254" y="487996"/>
                </a:lnTo>
                <a:lnTo>
                  <a:pt x="2649811" y="439917"/>
                </a:lnTo>
                <a:lnTo>
                  <a:pt x="2519514" y="0"/>
                </a:lnTo>
                <a:lnTo>
                  <a:pt x="2549937" y="0"/>
                </a:lnTo>
                <a:lnTo>
                  <a:pt x="2673019" y="415426"/>
                </a:lnTo>
                <a:lnTo>
                  <a:pt x="2827796" y="252075"/>
                </a:lnTo>
                <a:cubicBezTo>
                  <a:pt x="2829092" y="250780"/>
                  <a:pt x="2831683" y="250780"/>
                  <a:pt x="2832978" y="252075"/>
                </a:cubicBezTo>
                <a:cubicBezTo>
                  <a:pt x="2834275" y="253371"/>
                  <a:pt x="2834275" y="255962"/>
                  <a:pt x="2832978" y="257257"/>
                </a:cubicBezTo>
                <a:lnTo>
                  <a:pt x="2675420" y="423541"/>
                </a:lnTo>
                <a:lnTo>
                  <a:pt x="2701408" y="511247"/>
                </a:lnTo>
                <a:lnTo>
                  <a:pt x="3292366" y="652674"/>
                </a:lnTo>
                <a:lnTo>
                  <a:pt x="3037658" y="0"/>
                </a:lnTo>
                <a:lnTo>
                  <a:pt x="3045151" y="0"/>
                </a:lnTo>
                <a:lnTo>
                  <a:pt x="3300629" y="654650"/>
                </a:lnTo>
                <a:lnTo>
                  <a:pt x="3667514" y="742451"/>
                </a:lnTo>
                <a:cubicBezTo>
                  <a:pt x="3669458" y="743098"/>
                  <a:pt x="3670754" y="745042"/>
                  <a:pt x="3670105" y="746984"/>
                </a:cubicBezTo>
                <a:cubicBezTo>
                  <a:pt x="3670105" y="748281"/>
                  <a:pt x="3668810" y="749576"/>
                  <a:pt x="3666866" y="749576"/>
                </a:cubicBezTo>
                <a:cubicBezTo>
                  <a:pt x="3666866" y="749576"/>
                  <a:pt x="3666219" y="749576"/>
                  <a:pt x="3666219" y="749576"/>
                </a:cubicBezTo>
                <a:lnTo>
                  <a:pt x="3303835" y="662869"/>
                </a:lnTo>
                <a:lnTo>
                  <a:pt x="3501529" y="1169451"/>
                </a:lnTo>
                <a:lnTo>
                  <a:pt x="4367968" y="1084770"/>
                </a:lnTo>
                <a:lnTo>
                  <a:pt x="4227496" y="402535"/>
                </a:lnTo>
                <a:lnTo>
                  <a:pt x="3824879" y="0"/>
                </a:lnTo>
                <a:lnTo>
                  <a:pt x="3835246" y="0"/>
                </a:lnTo>
                <a:lnTo>
                  <a:pt x="4229527" y="394201"/>
                </a:lnTo>
                <a:lnTo>
                  <a:pt x="4336026" y="123869"/>
                </a:lnTo>
                <a:lnTo>
                  <a:pt x="4334578" y="121916"/>
                </a:lnTo>
                <a:lnTo>
                  <a:pt x="4155407" y="92072"/>
                </a:lnTo>
                <a:cubicBezTo>
                  <a:pt x="4147632" y="90776"/>
                  <a:pt x="4141802" y="83002"/>
                  <a:pt x="4143096" y="75228"/>
                </a:cubicBezTo>
                <a:cubicBezTo>
                  <a:pt x="4144393" y="67455"/>
                  <a:pt x="4152170" y="61623"/>
                  <a:pt x="4159944" y="62919"/>
                </a:cubicBezTo>
                <a:lnTo>
                  <a:pt x="4309290" y="87793"/>
                </a:lnTo>
                <a:lnTo>
                  <a:pt x="4244222" y="0"/>
                </a:lnTo>
                <a:lnTo>
                  <a:pt x="4253414" y="0"/>
                </a:lnTo>
                <a:lnTo>
                  <a:pt x="4319777" y="89540"/>
                </a:lnTo>
                <a:lnTo>
                  <a:pt x="4347719" y="94191"/>
                </a:lnTo>
                <a:lnTo>
                  <a:pt x="4384841" y="0"/>
                </a:lnTo>
                <a:lnTo>
                  <a:pt x="4392939" y="0"/>
                </a:lnTo>
                <a:lnTo>
                  <a:pt x="4355360" y="95464"/>
                </a:lnTo>
                <a:lnTo>
                  <a:pt x="5025637" y="207068"/>
                </a:lnTo>
                <a:lnTo>
                  <a:pt x="5052533" y="194735"/>
                </a:lnTo>
                <a:lnTo>
                  <a:pt x="5014967" y="0"/>
                </a:lnTo>
                <a:lnTo>
                  <a:pt x="5022469" y="0"/>
                </a:lnTo>
                <a:lnTo>
                  <a:pt x="5059424" y="191575"/>
                </a:lnTo>
                <a:lnTo>
                  <a:pt x="5163373" y="143909"/>
                </a:lnTo>
                <a:lnTo>
                  <a:pt x="5054083" y="0"/>
                </a:lnTo>
                <a:lnTo>
                  <a:pt x="5062826" y="0"/>
                </a:lnTo>
                <a:lnTo>
                  <a:pt x="5169825" y="140951"/>
                </a:lnTo>
                <a:lnTo>
                  <a:pt x="5464393" y="5874"/>
                </a:lnTo>
                <a:lnTo>
                  <a:pt x="5463143" y="0"/>
                </a:lnTo>
                <a:lnTo>
                  <a:pt x="5470640" y="0"/>
                </a:lnTo>
                <a:lnTo>
                  <a:pt x="5471224" y="2742"/>
                </a:lnTo>
                <a:lnTo>
                  <a:pt x="5477204" y="0"/>
                </a:lnTo>
                <a:lnTo>
                  <a:pt x="5492969" y="0"/>
                </a:lnTo>
                <a:lnTo>
                  <a:pt x="5472624" y="9324"/>
                </a:lnTo>
                <a:lnTo>
                  <a:pt x="5532680" y="291487"/>
                </a:lnTo>
                <a:lnTo>
                  <a:pt x="5727885" y="323988"/>
                </a:lnTo>
                <a:cubicBezTo>
                  <a:pt x="5735660" y="325283"/>
                  <a:pt x="5741491" y="333056"/>
                  <a:pt x="5740195" y="340830"/>
                </a:cubicBezTo>
                <a:cubicBezTo>
                  <a:pt x="5738899" y="347956"/>
                  <a:pt x="5733068" y="353139"/>
                  <a:pt x="5725941" y="353139"/>
                </a:cubicBezTo>
                <a:cubicBezTo>
                  <a:pt x="5725293" y="353139"/>
                  <a:pt x="5724644" y="353139"/>
                  <a:pt x="5723350" y="353139"/>
                </a:cubicBezTo>
                <a:lnTo>
                  <a:pt x="5539279" y="322492"/>
                </a:lnTo>
                <a:lnTo>
                  <a:pt x="5594245" y="580734"/>
                </a:lnTo>
                <a:lnTo>
                  <a:pt x="5671514" y="533224"/>
                </a:lnTo>
                <a:cubicBezTo>
                  <a:pt x="5673458" y="531926"/>
                  <a:pt x="5675402" y="532575"/>
                  <a:pt x="5676698" y="534519"/>
                </a:cubicBezTo>
                <a:cubicBezTo>
                  <a:pt x="5677994" y="536463"/>
                  <a:pt x="5677345" y="538405"/>
                  <a:pt x="5675402" y="539701"/>
                </a:cubicBezTo>
                <a:lnTo>
                  <a:pt x="5596925" y="587953"/>
                </a:lnTo>
                <a:lnTo>
                  <a:pt x="5886540" y="828920"/>
                </a:lnTo>
                <a:lnTo>
                  <a:pt x="6025283" y="504719"/>
                </a:lnTo>
                <a:cubicBezTo>
                  <a:pt x="6025931" y="502776"/>
                  <a:pt x="6028522" y="502129"/>
                  <a:pt x="6029818" y="502776"/>
                </a:cubicBezTo>
                <a:cubicBezTo>
                  <a:pt x="6031762" y="503424"/>
                  <a:pt x="6032409" y="506015"/>
                  <a:pt x="6031762" y="507310"/>
                </a:cubicBezTo>
                <a:lnTo>
                  <a:pt x="5892136" y="833575"/>
                </a:lnTo>
                <a:lnTo>
                  <a:pt x="6337009" y="1203729"/>
                </a:lnTo>
                <a:lnTo>
                  <a:pt x="6592219" y="1060518"/>
                </a:lnTo>
                <a:cubicBezTo>
                  <a:pt x="6594163" y="1059221"/>
                  <a:pt x="6596107" y="1059869"/>
                  <a:pt x="6597403" y="1061812"/>
                </a:cubicBezTo>
                <a:cubicBezTo>
                  <a:pt x="6598698" y="1063755"/>
                  <a:pt x="6598050" y="1065700"/>
                  <a:pt x="6596107" y="1066994"/>
                </a:cubicBezTo>
                <a:lnTo>
                  <a:pt x="6343225" y="1208902"/>
                </a:lnTo>
                <a:lnTo>
                  <a:pt x="6349218" y="1213887"/>
                </a:lnTo>
                <a:lnTo>
                  <a:pt x="6631743" y="1149262"/>
                </a:lnTo>
                <a:cubicBezTo>
                  <a:pt x="6639518" y="1147319"/>
                  <a:pt x="6647293" y="1152500"/>
                  <a:pt x="6649237" y="1160274"/>
                </a:cubicBezTo>
                <a:cubicBezTo>
                  <a:pt x="6651181" y="1168048"/>
                  <a:pt x="6645998" y="1175822"/>
                  <a:pt x="6638222" y="1177764"/>
                </a:cubicBezTo>
                <a:lnTo>
                  <a:pt x="6377484" y="1237407"/>
                </a:lnTo>
                <a:lnTo>
                  <a:pt x="6997461" y="1753248"/>
                </a:lnTo>
                <a:lnTo>
                  <a:pt x="7394112" y="1310150"/>
                </a:lnTo>
                <a:lnTo>
                  <a:pt x="7341222" y="1267805"/>
                </a:lnTo>
                <a:cubicBezTo>
                  <a:pt x="7339927" y="1266511"/>
                  <a:pt x="7339280" y="1264568"/>
                  <a:pt x="7340575" y="1262624"/>
                </a:cubicBezTo>
                <a:cubicBezTo>
                  <a:pt x="7341870" y="1261329"/>
                  <a:pt x="7343815" y="1260680"/>
                  <a:pt x="7345758" y="1261977"/>
                </a:cubicBezTo>
                <a:lnTo>
                  <a:pt x="7399045" y="1304638"/>
                </a:lnTo>
                <a:lnTo>
                  <a:pt x="7505459" y="1185761"/>
                </a:lnTo>
                <a:lnTo>
                  <a:pt x="7403424" y="1109745"/>
                </a:lnTo>
                <a:cubicBezTo>
                  <a:pt x="7396945" y="1105212"/>
                  <a:pt x="7395650" y="1095494"/>
                  <a:pt x="7400185" y="1089015"/>
                </a:cubicBezTo>
                <a:cubicBezTo>
                  <a:pt x="7404720" y="1082537"/>
                  <a:pt x="7414439" y="1081242"/>
                  <a:pt x="7420918" y="1085776"/>
                </a:cubicBezTo>
                <a:lnTo>
                  <a:pt x="7525330" y="1163563"/>
                </a:lnTo>
                <a:lnTo>
                  <a:pt x="7642509" y="1032662"/>
                </a:lnTo>
                <a:cubicBezTo>
                  <a:pt x="7643806" y="1031365"/>
                  <a:pt x="7646397" y="1030718"/>
                  <a:pt x="7647693" y="1032662"/>
                </a:cubicBezTo>
                <a:cubicBezTo>
                  <a:pt x="7648988" y="1033956"/>
                  <a:pt x="7649637" y="1036548"/>
                  <a:pt x="7647693" y="1037844"/>
                </a:cubicBezTo>
                <a:lnTo>
                  <a:pt x="7531223" y="1167954"/>
                </a:lnTo>
                <a:lnTo>
                  <a:pt x="8127459" y="1612155"/>
                </a:lnTo>
                <a:lnTo>
                  <a:pt x="8175105" y="794271"/>
                </a:lnTo>
                <a:cubicBezTo>
                  <a:pt x="8175105" y="792327"/>
                  <a:pt x="8177049" y="790384"/>
                  <a:pt x="8178993" y="791031"/>
                </a:cubicBezTo>
                <a:cubicBezTo>
                  <a:pt x="8180937" y="791031"/>
                  <a:pt x="8182233" y="792975"/>
                  <a:pt x="8182233" y="794919"/>
                </a:cubicBezTo>
                <a:lnTo>
                  <a:pt x="8134707" y="1610747"/>
                </a:lnTo>
                <a:lnTo>
                  <a:pt x="8488316" y="940933"/>
                </a:lnTo>
                <a:lnTo>
                  <a:pt x="8160119" y="268297"/>
                </a:lnTo>
                <a:lnTo>
                  <a:pt x="7332152" y="411420"/>
                </a:lnTo>
                <a:cubicBezTo>
                  <a:pt x="7330208" y="411420"/>
                  <a:pt x="7328912" y="410125"/>
                  <a:pt x="7328264" y="408181"/>
                </a:cubicBezTo>
                <a:cubicBezTo>
                  <a:pt x="7327617" y="406238"/>
                  <a:pt x="7329560" y="404294"/>
                  <a:pt x="7331504" y="403647"/>
                </a:cubicBezTo>
                <a:lnTo>
                  <a:pt x="8156553" y="260989"/>
                </a:lnTo>
                <a:lnTo>
                  <a:pt x="8029210" y="0"/>
                </a:lnTo>
                <a:lnTo>
                  <a:pt x="8037918" y="0"/>
                </a:lnTo>
                <a:lnTo>
                  <a:pt x="8164583" y="259601"/>
                </a:lnTo>
                <a:lnTo>
                  <a:pt x="8916658" y="129559"/>
                </a:lnTo>
                <a:lnTo>
                  <a:pt x="8931986" y="100524"/>
                </a:lnTo>
                <a:lnTo>
                  <a:pt x="8850049" y="0"/>
                </a:lnTo>
                <a:lnTo>
                  <a:pt x="8888041" y="0"/>
                </a:lnTo>
                <a:lnTo>
                  <a:pt x="8946920" y="72235"/>
                </a:lnTo>
                <a:lnTo>
                  <a:pt x="8985054" y="0"/>
                </a:lnTo>
                <a:lnTo>
                  <a:pt x="8993584" y="0"/>
                </a:lnTo>
                <a:lnTo>
                  <a:pt x="8952096" y="78587"/>
                </a:lnTo>
                <a:lnTo>
                  <a:pt x="8984133" y="117893"/>
                </a:lnTo>
                <a:lnTo>
                  <a:pt x="9196374" y="81193"/>
                </a:lnTo>
                <a:lnTo>
                  <a:pt x="9102536" y="0"/>
                </a:lnTo>
                <a:lnTo>
                  <a:pt x="9113809" y="0"/>
                </a:lnTo>
                <a:lnTo>
                  <a:pt x="9205769" y="79568"/>
                </a:lnTo>
                <a:lnTo>
                  <a:pt x="9665939" y="0"/>
                </a:lnTo>
                <a:lnTo>
                  <a:pt x="9692138" y="0"/>
                </a:lnTo>
                <a:lnTo>
                  <a:pt x="9689311" y="3957"/>
                </a:lnTo>
                <a:lnTo>
                  <a:pt x="9213452" y="86214"/>
                </a:lnTo>
                <a:lnTo>
                  <a:pt x="9861788" y="647182"/>
                </a:lnTo>
                <a:lnTo>
                  <a:pt x="10031358" y="0"/>
                </a:lnTo>
                <a:lnTo>
                  <a:pt x="10038725" y="0"/>
                </a:lnTo>
                <a:lnTo>
                  <a:pt x="9867677" y="652278"/>
                </a:lnTo>
                <a:lnTo>
                  <a:pt x="9920053" y="697595"/>
                </a:lnTo>
                <a:lnTo>
                  <a:pt x="10489394" y="543573"/>
                </a:lnTo>
                <a:lnTo>
                  <a:pt x="10168184" y="0"/>
                </a:lnTo>
                <a:lnTo>
                  <a:pt x="10176960" y="0"/>
                </a:lnTo>
                <a:lnTo>
                  <a:pt x="10496961" y="541528"/>
                </a:lnTo>
                <a:lnTo>
                  <a:pt x="10828442" y="451852"/>
                </a:lnTo>
                <a:lnTo>
                  <a:pt x="10554942" y="191170"/>
                </a:lnTo>
                <a:cubicBezTo>
                  <a:pt x="10553646" y="189876"/>
                  <a:pt x="10553646" y="187285"/>
                  <a:pt x="10554942" y="185989"/>
                </a:cubicBezTo>
                <a:cubicBezTo>
                  <a:pt x="10556238" y="184692"/>
                  <a:pt x="10558829" y="184692"/>
                  <a:pt x="10560125" y="185989"/>
                </a:cubicBezTo>
                <a:lnTo>
                  <a:pt x="10836715" y="449614"/>
                </a:lnTo>
                <a:lnTo>
                  <a:pt x="11274790" y="331104"/>
                </a:lnTo>
                <a:cubicBezTo>
                  <a:pt x="11282565" y="329161"/>
                  <a:pt x="11290340" y="333695"/>
                  <a:pt x="11292932" y="341469"/>
                </a:cubicBezTo>
                <a:cubicBezTo>
                  <a:pt x="11294877" y="349242"/>
                  <a:pt x="11290340" y="357015"/>
                  <a:pt x="11282565" y="359607"/>
                </a:cubicBezTo>
                <a:lnTo>
                  <a:pt x="10861728" y="473455"/>
                </a:lnTo>
                <a:lnTo>
                  <a:pt x="11147693" y="746018"/>
                </a:lnTo>
                <a:lnTo>
                  <a:pt x="11410406" y="378378"/>
                </a:lnTo>
                <a:lnTo>
                  <a:pt x="11326787" y="24088"/>
                </a:lnTo>
                <a:lnTo>
                  <a:pt x="11262727" y="0"/>
                </a:lnTo>
                <a:lnTo>
                  <a:pt x="11282546" y="0"/>
                </a:lnTo>
                <a:lnTo>
                  <a:pt x="11324856" y="15909"/>
                </a:lnTo>
                <a:lnTo>
                  <a:pt x="11321101" y="0"/>
                </a:lnTo>
                <a:lnTo>
                  <a:pt x="11351140" y="0"/>
                </a:lnTo>
                <a:lnTo>
                  <a:pt x="11357820" y="28304"/>
                </a:lnTo>
                <a:lnTo>
                  <a:pt x="11596446" y="118033"/>
                </a:lnTo>
                <a:lnTo>
                  <a:pt x="11680791" y="0"/>
                </a:lnTo>
                <a:lnTo>
                  <a:pt x="11689850" y="0"/>
                </a:lnTo>
                <a:lnTo>
                  <a:pt x="11603577" y="120714"/>
                </a:lnTo>
                <a:lnTo>
                  <a:pt x="11959276" y="254463"/>
                </a:lnTo>
                <a:lnTo>
                  <a:pt x="12190288" y="0"/>
                </a:lnTo>
                <a:lnTo>
                  <a:pt x="12192000" y="0"/>
                </a:lnTo>
                <a:lnTo>
                  <a:pt x="12192000" y="8611"/>
                </a:lnTo>
                <a:lnTo>
                  <a:pt x="11966354" y="257124"/>
                </a:lnTo>
                <a:lnTo>
                  <a:pt x="12192000" y="341970"/>
                </a:lnTo>
                <a:lnTo>
                  <a:pt x="12192000" y="349423"/>
                </a:lnTo>
                <a:lnTo>
                  <a:pt x="11961309" y="262679"/>
                </a:lnTo>
                <a:lnTo>
                  <a:pt x="11526230" y="741845"/>
                </a:lnTo>
                <a:lnTo>
                  <a:pt x="11567653" y="917356"/>
                </a:lnTo>
                <a:cubicBezTo>
                  <a:pt x="11569597" y="925129"/>
                  <a:pt x="11564413" y="932904"/>
                  <a:pt x="11556638" y="934846"/>
                </a:cubicBezTo>
                <a:cubicBezTo>
                  <a:pt x="11555343" y="934846"/>
                  <a:pt x="11554047" y="934846"/>
                  <a:pt x="11553399" y="934846"/>
                </a:cubicBezTo>
                <a:cubicBezTo>
                  <a:pt x="11546919" y="934846"/>
                  <a:pt x="11541089" y="930313"/>
                  <a:pt x="11539145" y="923834"/>
                </a:cubicBezTo>
                <a:lnTo>
                  <a:pt x="11502388" y="768100"/>
                </a:lnTo>
                <a:lnTo>
                  <a:pt x="11348583" y="937492"/>
                </a:lnTo>
                <a:lnTo>
                  <a:pt x="11601344" y="1178407"/>
                </a:lnTo>
                <a:cubicBezTo>
                  <a:pt x="11602641" y="1179701"/>
                  <a:pt x="11602641" y="1182292"/>
                  <a:pt x="11601344" y="1183589"/>
                </a:cubicBezTo>
                <a:cubicBezTo>
                  <a:pt x="11600697" y="1184885"/>
                  <a:pt x="11600049" y="1184885"/>
                  <a:pt x="11598753" y="1184885"/>
                </a:cubicBezTo>
                <a:cubicBezTo>
                  <a:pt x="11598105" y="1184885"/>
                  <a:pt x="11596809" y="1184236"/>
                  <a:pt x="11596162" y="1183589"/>
                </a:cubicBezTo>
                <a:lnTo>
                  <a:pt x="11343655" y="942916"/>
                </a:lnTo>
                <a:lnTo>
                  <a:pt x="10974441" y="1349543"/>
                </a:lnTo>
                <a:lnTo>
                  <a:pt x="11213237" y="1753644"/>
                </a:lnTo>
                <a:cubicBezTo>
                  <a:pt x="11214533" y="1755589"/>
                  <a:pt x="11213885" y="1757531"/>
                  <a:pt x="11211940" y="1758828"/>
                </a:cubicBezTo>
                <a:cubicBezTo>
                  <a:pt x="11211293" y="1759475"/>
                  <a:pt x="11210645" y="1759475"/>
                  <a:pt x="11209997" y="1759475"/>
                </a:cubicBezTo>
                <a:cubicBezTo>
                  <a:pt x="11208702" y="1759475"/>
                  <a:pt x="11207405" y="1758828"/>
                  <a:pt x="11206757" y="1757531"/>
                </a:cubicBezTo>
                <a:lnTo>
                  <a:pt x="10969124" y="1355399"/>
                </a:lnTo>
                <a:lnTo>
                  <a:pt x="10755152" y="1591052"/>
                </a:lnTo>
                <a:cubicBezTo>
                  <a:pt x="10754504" y="1592348"/>
                  <a:pt x="10753208" y="1592348"/>
                  <a:pt x="10752560" y="1592348"/>
                </a:cubicBezTo>
                <a:cubicBezTo>
                  <a:pt x="10751913" y="1592348"/>
                  <a:pt x="10750617" y="1592348"/>
                  <a:pt x="10749968" y="1591700"/>
                </a:cubicBezTo>
                <a:cubicBezTo>
                  <a:pt x="10748673" y="1590405"/>
                  <a:pt x="10748673" y="1587811"/>
                  <a:pt x="10749968" y="1586516"/>
                </a:cubicBezTo>
                <a:lnTo>
                  <a:pt x="10965443" y="1349171"/>
                </a:lnTo>
                <a:lnTo>
                  <a:pt x="10856890" y="1165470"/>
                </a:lnTo>
                <a:lnTo>
                  <a:pt x="10537448" y="1612430"/>
                </a:lnTo>
                <a:cubicBezTo>
                  <a:pt x="10537448" y="1613076"/>
                  <a:pt x="10536152" y="1613076"/>
                  <a:pt x="10534856" y="1613076"/>
                </a:cubicBezTo>
                <a:cubicBezTo>
                  <a:pt x="10534208" y="1613076"/>
                  <a:pt x="10533561" y="1613076"/>
                  <a:pt x="10532912" y="1612430"/>
                </a:cubicBezTo>
                <a:cubicBezTo>
                  <a:pt x="10530969" y="1611133"/>
                  <a:pt x="10530969" y="1609191"/>
                  <a:pt x="10532265" y="1607243"/>
                </a:cubicBezTo>
                <a:lnTo>
                  <a:pt x="10852846" y="1158626"/>
                </a:lnTo>
                <a:lnTo>
                  <a:pt x="10755549" y="993977"/>
                </a:lnTo>
                <a:lnTo>
                  <a:pt x="9285653" y="2081428"/>
                </a:lnTo>
                <a:cubicBezTo>
                  <a:pt x="9283061" y="2083371"/>
                  <a:pt x="9279821" y="2084020"/>
                  <a:pt x="9276582" y="2084020"/>
                </a:cubicBezTo>
                <a:cubicBezTo>
                  <a:pt x="9272046" y="2084020"/>
                  <a:pt x="9267511" y="2082076"/>
                  <a:pt x="9264919" y="2078188"/>
                </a:cubicBezTo>
                <a:cubicBezTo>
                  <a:pt x="9260384" y="2071711"/>
                  <a:pt x="9261679" y="2062643"/>
                  <a:pt x="9268158" y="2057460"/>
                </a:cubicBezTo>
                <a:lnTo>
                  <a:pt x="10740372" y="968294"/>
                </a:lnTo>
                <a:lnTo>
                  <a:pt x="10504988" y="569962"/>
                </a:lnTo>
                <a:lnTo>
                  <a:pt x="9947001" y="720911"/>
                </a:lnTo>
                <a:lnTo>
                  <a:pt x="10125366" y="875239"/>
                </a:lnTo>
                <a:cubicBezTo>
                  <a:pt x="10126663" y="876535"/>
                  <a:pt x="10127310" y="879126"/>
                  <a:pt x="10126014" y="880421"/>
                </a:cubicBezTo>
                <a:cubicBezTo>
                  <a:pt x="10125366" y="881717"/>
                  <a:pt x="10124070" y="881717"/>
                  <a:pt x="10123422" y="881717"/>
                </a:cubicBezTo>
                <a:cubicBezTo>
                  <a:pt x="10122775" y="881717"/>
                  <a:pt x="10121479" y="881717"/>
                  <a:pt x="10120831" y="881070"/>
                </a:cubicBezTo>
                <a:lnTo>
                  <a:pt x="9938413" y="723235"/>
                </a:lnTo>
                <a:lnTo>
                  <a:pt x="9842248" y="749250"/>
                </a:lnTo>
                <a:lnTo>
                  <a:pt x="9687349" y="1339938"/>
                </a:lnTo>
                <a:lnTo>
                  <a:pt x="10522545" y="1042374"/>
                </a:lnTo>
                <a:cubicBezTo>
                  <a:pt x="10524489" y="1041727"/>
                  <a:pt x="10526433" y="1042374"/>
                  <a:pt x="10527082" y="1044317"/>
                </a:cubicBezTo>
                <a:cubicBezTo>
                  <a:pt x="10527729" y="1046261"/>
                  <a:pt x="10527082" y="1048205"/>
                  <a:pt x="10525138" y="1048852"/>
                </a:cubicBezTo>
                <a:lnTo>
                  <a:pt x="9685208" y="1348103"/>
                </a:lnTo>
                <a:lnTo>
                  <a:pt x="9588883" y="1715427"/>
                </a:lnTo>
                <a:cubicBezTo>
                  <a:pt x="9588883" y="1716721"/>
                  <a:pt x="9586939" y="1718017"/>
                  <a:pt x="9585644" y="1718017"/>
                </a:cubicBezTo>
                <a:cubicBezTo>
                  <a:pt x="9585644" y="1718017"/>
                  <a:pt x="9584995" y="1718017"/>
                  <a:pt x="9584995" y="1718017"/>
                </a:cubicBezTo>
                <a:cubicBezTo>
                  <a:pt x="9583051" y="1717370"/>
                  <a:pt x="9581756" y="1715427"/>
                  <a:pt x="9582404" y="1713483"/>
                </a:cubicBezTo>
                <a:lnTo>
                  <a:pt x="9677411" y="1350880"/>
                </a:lnTo>
                <a:lnTo>
                  <a:pt x="9120678" y="1549234"/>
                </a:lnTo>
                <a:lnTo>
                  <a:pt x="9213426" y="2416038"/>
                </a:lnTo>
                <a:lnTo>
                  <a:pt x="9960368" y="2275564"/>
                </a:lnTo>
                <a:lnTo>
                  <a:pt x="10543280" y="1742632"/>
                </a:lnTo>
                <a:cubicBezTo>
                  <a:pt x="10544576" y="1741337"/>
                  <a:pt x="10547168" y="1741337"/>
                  <a:pt x="10548464" y="1742632"/>
                </a:cubicBezTo>
                <a:cubicBezTo>
                  <a:pt x="10549760" y="1743928"/>
                  <a:pt x="10549760" y="1746520"/>
                  <a:pt x="10548464" y="1747815"/>
                </a:cubicBezTo>
                <a:lnTo>
                  <a:pt x="9969723" y="2276930"/>
                </a:lnTo>
                <a:lnTo>
                  <a:pt x="10267184" y="2383889"/>
                </a:lnTo>
                <a:lnTo>
                  <a:pt x="10270225" y="2381830"/>
                </a:lnTo>
                <a:lnTo>
                  <a:pt x="10302900" y="2202564"/>
                </a:lnTo>
                <a:cubicBezTo>
                  <a:pt x="10304196" y="2194792"/>
                  <a:pt x="10311970" y="2189609"/>
                  <a:pt x="10319746" y="2190904"/>
                </a:cubicBezTo>
                <a:cubicBezTo>
                  <a:pt x="10327520" y="2192200"/>
                  <a:pt x="10332704" y="2199973"/>
                  <a:pt x="10331408" y="2207748"/>
                </a:cubicBezTo>
                <a:lnTo>
                  <a:pt x="10303822" y="2359094"/>
                </a:lnTo>
                <a:lnTo>
                  <a:pt x="11059678" y="1847574"/>
                </a:lnTo>
                <a:cubicBezTo>
                  <a:pt x="11061623" y="1846278"/>
                  <a:pt x="11063566" y="1846926"/>
                  <a:pt x="11064862" y="1848869"/>
                </a:cubicBezTo>
                <a:cubicBezTo>
                  <a:pt x="11066158" y="1850812"/>
                  <a:pt x="11065509" y="1852757"/>
                  <a:pt x="11063566" y="1854051"/>
                </a:cubicBezTo>
                <a:lnTo>
                  <a:pt x="10301928" y="2369485"/>
                </a:lnTo>
                <a:lnTo>
                  <a:pt x="10297327" y="2394727"/>
                </a:lnTo>
                <a:lnTo>
                  <a:pt x="11037085" y="2660723"/>
                </a:lnTo>
                <a:lnTo>
                  <a:pt x="11325000" y="2461129"/>
                </a:lnTo>
                <a:lnTo>
                  <a:pt x="11174360" y="2407267"/>
                </a:lnTo>
                <a:cubicBezTo>
                  <a:pt x="11172418" y="2406621"/>
                  <a:pt x="11171770" y="2404676"/>
                  <a:pt x="11172418" y="2402732"/>
                </a:cubicBezTo>
                <a:cubicBezTo>
                  <a:pt x="11173065" y="2400788"/>
                  <a:pt x="11175009" y="2400142"/>
                  <a:pt x="11176953" y="2400788"/>
                </a:cubicBezTo>
                <a:lnTo>
                  <a:pt x="11332048" y="2456245"/>
                </a:lnTo>
                <a:lnTo>
                  <a:pt x="11853390" y="2094832"/>
                </a:lnTo>
                <a:lnTo>
                  <a:pt x="11726607" y="1854375"/>
                </a:lnTo>
                <a:lnTo>
                  <a:pt x="11601993" y="2133899"/>
                </a:lnTo>
                <a:cubicBezTo>
                  <a:pt x="11601993" y="2135194"/>
                  <a:pt x="11600049" y="2135843"/>
                  <a:pt x="11598753" y="2135843"/>
                </a:cubicBezTo>
                <a:cubicBezTo>
                  <a:pt x="11598105" y="2135843"/>
                  <a:pt x="11597458" y="2135843"/>
                  <a:pt x="11597458" y="2135843"/>
                </a:cubicBezTo>
                <a:cubicBezTo>
                  <a:pt x="11595514" y="2135194"/>
                  <a:pt x="11594867" y="2132603"/>
                  <a:pt x="11595514" y="2131308"/>
                </a:cubicBezTo>
                <a:lnTo>
                  <a:pt x="11722472" y="1846530"/>
                </a:lnTo>
                <a:lnTo>
                  <a:pt x="11700479" y="1804821"/>
                </a:lnTo>
                <a:cubicBezTo>
                  <a:pt x="11696591" y="1797695"/>
                  <a:pt x="11699183" y="1788626"/>
                  <a:pt x="11706310" y="1785389"/>
                </a:cubicBezTo>
                <a:cubicBezTo>
                  <a:pt x="11709874" y="1783444"/>
                  <a:pt x="11713924" y="1783120"/>
                  <a:pt x="11717487" y="1784172"/>
                </a:cubicBezTo>
                <a:cubicBezTo>
                  <a:pt x="11721051" y="1785224"/>
                  <a:pt x="11724128" y="1787654"/>
                  <a:pt x="11725748" y="1791216"/>
                </a:cubicBezTo>
                <a:lnTo>
                  <a:pt x="11737334" y="1813191"/>
                </a:lnTo>
                <a:lnTo>
                  <a:pt x="12079147" y="1046476"/>
                </a:lnTo>
                <a:lnTo>
                  <a:pt x="12076365" y="1043906"/>
                </a:lnTo>
                <a:lnTo>
                  <a:pt x="11463337" y="1372097"/>
                </a:lnTo>
                <a:cubicBezTo>
                  <a:pt x="11462689" y="1372745"/>
                  <a:pt x="11462041" y="1372745"/>
                  <a:pt x="11461394" y="1372745"/>
                </a:cubicBezTo>
                <a:cubicBezTo>
                  <a:pt x="11460097" y="1372745"/>
                  <a:pt x="11458801" y="1372097"/>
                  <a:pt x="11458153" y="1370801"/>
                </a:cubicBezTo>
                <a:cubicBezTo>
                  <a:pt x="11457506" y="1368858"/>
                  <a:pt x="11458153" y="1366913"/>
                  <a:pt x="11459448" y="1365618"/>
                </a:cubicBezTo>
                <a:lnTo>
                  <a:pt x="12070498" y="1038489"/>
                </a:lnTo>
                <a:lnTo>
                  <a:pt x="11806739" y="794921"/>
                </a:lnTo>
                <a:cubicBezTo>
                  <a:pt x="11800907" y="789739"/>
                  <a:pt x="11800260" y="780022"/>
                  <a:pt x="11806090" y="774192"/>
                </a:cubicBezTo>
                <a:cubicBezTo>
                  <a:pt x="11808682" y="771277"/>
                  <a:pt x="11812407" y="769657"/>
                  <a:pt x="11816214" y="769495"/>
                </a:cubicBezTo>
                <a:cubicBezTo>
                  <a:pt x="11820020" y="769334"/>
                  <a:pt x="11823908" y="770629"/>
                  <a:pt x="11826824" y="773544"/>
                </a:cubicBezTo>
                <a:lnTo>
                  <a:pt x="12091756" y="1018193"/>
                </a:lnTo>
                <a:lnTo>
                  <a:pt x="12192000" y="793337"/>
                </a:lnTo>
                <a:lnTo>
                  <a:pt x="12192000" y="810461"/>
                </a:lnTo>
                <a:lnTo>
                  <a:pt x="12097163" y="1023188"/>
                </a:lnTo>
                <a:lnTo>
                  <a:pt x="12097866" y="1023837"/>
                </a:lnTo>
                <a:lnTo>
                  <a:pt x="12192000" y="973442"/>
                </a:lnTo>
                <a:lnTo>
                  <a:pt x="12192000" y="982001"/>
                </a:lnTo>
                <a:lnTo>
                  <a:pt x="12103734" y="1029255"/>
                </a:lnTo>
                <a:lnTo>
                  <a:pt x="12192000" y="1110764"/>
                </a:lnTo>
                <a:lnTo>
                  <a:pt x="12192000" y="1150689"/>
                </a:lnTo>
                <a:lnTo>
                  <a:pt x="12084555" y="1051469"/>
                </a:lnTo>
                <a:lnTo>
                  <a:pt x="11741471" y="1821036"/>
                </a:lnTo>
                <a:lnTo>
                  <a:pt x="11877148" y="2078363"/>
                </a:lnTo>
                <a:lnTo>
                  <a:pt x="12192000" y="1860094"/>
                </a:lnTo>
                <a:lnTo>
                  <a:pt x="12192000" y="1869065"/>
                </a:lnTo>
                <a:lnTo>
                  <a:pt x="11880601" y="2084912"/>
                </a:lnTo>
                <a:lnTo>
                  <a:pt x="12192000" y="2675498"/>
                </a:lnTo>
                <a:lnTo>
                  <a:pt x="12192000" y="2737024"/>
                </a:lnTo>
                <a:lnTo>
                  <a:pt x="11856841" y="2101380"/>
                </a:lnTo>
                <a:lnTo>
                  <a:pt x="11340512" y="2459271"/>
                </a:lnTo>
                <a:lnTo>
                  <a:pt x="12192000" y="2763714"/>
                </a:lnTo>
                <a:lnTo>
                  <a:pt x="12192000" y="2771119"/>
                </a:lnTo>
                <a:lnTo>
                  <a:pt x="11333465" y="2464157"/>
                </a:lnTo>
                <a:lnTo>
                  <a:pt x="11045509" y="2663751"/>
                </a:lnTo>
                <a:lnTo>
                  <a:pt x="11795076" y="2933258"/>
                </a:lnTo>
                <a:cubicBezTo>
                  <a:pt x="11797019" y="2933906"/>
                  <a:pt x="11797667" y="2935850"/>
                  <a:pt x="11797019" y="2937793"/>
                </a:cubicBezTo>
                <a:cubicBezTo>
                  <a:pt x="11796371" y="2939736"/>
                  <a:pt x="11795076" y="2940384"/>
                  <a:pt x="11793132" y="2940384"/>
                </a:cubicBezTo>
                <a:cubicBezTo>
                  <a:pt x="11792484" y="2940384"/>
                  <a:pt x="11792484" y="2940384"/>
                  <a:pt x="11791836" y="2940384"/>
                </a:cubicBezTo>
                <a:lnTo>
                  <a:pt x="11037816" y="2669084"/>
                </a:lnTo>
                <a:lnTo>
                  <a:pt x="10414942" y="3100812"/>
                </a:lnTo>
                <a:lnTo>
                  <a:pt x="11071990" y="2985081"/>
                </a:lnTo>
                <a:cubicBezTo>
                  <a:pt x="11073932" y="2984434"/>
                  <a:pt x="11075876" y="2986378"/>
                  <a:pt x="11076525" y="2988320"/>
                </a:cubicBezTo>
                <a:cubicBezTo>
                  <a:pt x="11077172" y="2990264"/>
                  <a:pt x="11075228" y="2992207"/>
                  <a:pt x="11073285" y="2992856"/>
                </a:cubicBezTo>
                <a:lnTo>
                  <a:pt x="10399511" y="3111507"/>
                </a:lnTo>
                <a:lnTo>
                  <a:pt x="10248798" y="3215974"/>
                </a:lnTo>
                <a:lnTo>
                  <a:pt x="10396614" y="3510379"/>
                </a:lnTo>
                <a:lnTo>
                  <a:pt x="10842623" y="3423638"/>
                </a:lnTo>
                <a:cubicBezTo>
                  <a:pt x="10844567" y="3422990"/>
                  <a:pt x="10846510" y="3424285"/>
                  <a:pt x="10847159" y="3426229"/>
                </a:cubicBezTo>
                <a:cubicBezTo>
                  <a:pt x="10847806" y="3428172"/>
                  <a:pt x="10846510" y="3430116"/>
                  <a:pt x="10844567" y="3430763"/>
                </a:cubicBezTo>
                <a:lnTo>
                  <a:pt x="10400140" y="3517403"/>
                </a:lnTo>
                <a:lnTo>
                  <a:pt x="10633063" y="3981313"/>
                </a:lnTo>
                <a:lnTo>
                  <a:pt x="11408236" y="3834275"/>
                </a:lnTo>
                <a:lnTo>
                  <a:pt x="11409834" y="3831224"/>
                </a:lnTo>
                <a:lnTo>
                  <a:pt x="10787549" y="3071238"/>
                </a:lnTo>
                <a:cubicBezTo>
                  <a:pt x="10782365" y="3064761"/>
                  <a:pt x="10783661" y="3055692"/>
                  <a:pt x="10789493" y="3050509"/>
                </a:cubicBezTo>
                <a:cubicBezTo>
                  <a:pt x="10792732" y="3047919"/>
                  <a:pt x="10796619" y="3046946"/>
                  <a:pt x="10800345" y="3047352"/>
                </a:cubicBezTo>
                <a:cubicBezTo>
                  <a:pt x="10804071" y="3047756"/>
                  <a:pt x="10807635" y="3049538"/>
                  <a:pt x="10810226" y="3052453"/>
                </a:cubicBezTo>
                <a:lnTo>
                  <a:pt x="11424683" y="3802878"/>
                </a:lnTo>
                <a:lnTo>
                  <a:pt x="11515823" y="3628901"/>
                </a:lnTo>
                <a:lnTo>
                  <a:pt x="11464669" y="3584608"/>
                </a:lnTo>
                <a:lnTo>
                  <a:pt x="11418630" y="3628987"/>
                </a:lnTo>
                <a:cubicBezTo>
                  <a:pt x="11417982" y="3629636"/>
                  <a:pt x="11416686" y="3630283"/>
                  <a:pt x="11416038" y="3630283"/>
                </a:cubicBezTo>
                <a:cubicBezTo>
                  <a:pt x="11415391" y="3630283"/>
                  <a:pt x="11414093" y="3629636"/>
                  <a:pt x="11413446" y="3628987"/>
                </a:cubicBezTo>
                <a:cubicBezTo>
                  <a:pt x="11412151" y="3627692"/>
                  <a:pt x="11412151" y="3625100"/>
                  <a:pt x="11413446" y="3623805"/>
                </a:cubicBezTo>
                <a:lnTo>
                  <a:pt x="11459108" y="3579792"/>
                </a:lnTo>
                <a:lnTo>
                  <a:pt x="11070045" y="3242904"/>
                </a:lnTo>
                <a:cubicBezTo>
                  <a:pt x="11068749" y="3241607"/>
                  <a:pt x="11068102" y="3239017"/>
                  <a:pt x="11069397" y="3237721"/>
                </a:cubicBezTo>
                <a:cubicBezTo>
                  <a:pt x="11070692" y="3236426"/>
                  <a:pt x="11073285" y="3235778"/>
                  <a:pt x="11074581" y="3237073"/>
                </a:cubicBezTo>
                <a:lnTo>
                  <a:pt x="11464439" y="3574650"/>
                </a:lnTo>
                <a:lnTo>
                  <a:pt x="11625648" y="3419259"/>
                </a:lnTo>
                <a:lnTo>
                  <a:pt x="11709549" y="3259098"/>
                </a:lnTo>
                <a:cubicBezTo>
                  <a:pt x="11710198" y="3257155"/>
                  <a:pt x="11712789" y="3256507"/>
                  <a:pt x="11714733" y="3257803"/>
                </a:cubicBezTo>
                <a:cubicBezTo>
                  <a:pt x="11716677" y="3258450"/>
                  <a:pt x="11717324" y="3261042"/>
                  <a:pt x="11716029" y="3262984"/>
                </a:cubicBezTo>
                <a:lnTo>
                  <a:pt x="11642814" y="3402712"/>
                </a:lnTo>
                <a:lnTo>
                  <a:pt x="12192000" y="2873336"/>
                </a:lnTo>
                <a:lnTo>
                  <a:pt x="12192000" y="2883515"/>
                </a:lnTo>
                <a:lnTo>
                  <a:pt x="11632037" y="3423277"/>
                </a:lnTo>
                <a:lnTo>
                  <a:pt x="11525167" y="3627234"/>
                </a:lnTo>
                <a:lnTo>
                  <a:pt x="11700293" y="3778875"/>
                </a:lnTo>
                <a:lnTo>
                  <a:pt x="12032866" y="3715791"/>
                </a:lnTo>
                <a:cubicBezTo>
                  <a:pt x="12034810" y="3715144"/>
                  <a:pt x="12036754" y="3716439"/>
                  <a:pt x="12037401" y="3718383"/>
                </a:cubicBezTo>
                <a:cubicBezTo>
                  <a:pt x="12038049" y="3720325"/>
                  <a:pt x="12036754" y="3722269"/>
                  <a:pt x="12034810" y="3722917"/>
                </a:cubicBezTo>
                <a:lnTo>
                  <a:pt x="11707351" y="3784987"/>
                </a:lnTo>
                <a:lnTo>
                  <a:pt x="12172818" y="4188033"/>
                </a:lnTo>
                <a:cubicBezTo>
                  <a:pt x="12174113" y="4189328"/>
                  <a:pt x="12174761" y="4191919"/>
                  <a:pt x="12173465" y="4193215"/>
                </a:cubicBezTo>
                <a:cubicBezTo>
                  <a:pt x="12172818" y="4193863"/>
                  <a:pt x="12172169" y="4194510"/>
                  <a:pt x="12170874" y="4194510"/>
                </a:cubicBezTo>
                <a:cubicBezTo>
                  <a:pt x="12170225" y="4194510"/>
                  <a:pt x="12168929" y="4194510"/>
                  <a:pt x="12168282" y="4193863"/>
                </a:cubicBezTo>
                <a:lnTo>
                  <a:pt x="11698106" y="3786740"/>
                </a:lnTo>
                <a:lnTo>
                  <a:pt x="11449980" y="3833773"/>
                </a:lnTo>
                <a:lnTo>
                  <a:pt x="11924157" y="4412876"/>
                </a:lnTo>
                <a:lnTo>
                  <a:pt x="12055542" y="4364879"/>
                </a:lnTo>
                <a:cubicBezTo>
                  <a:pt x="12057487" y="4364232"/>
                  <a:pt x="12059431" y="4364879"/>
                  <a:pt x="12060078" y="4366823"/>
                </a:cubicBezTo>
                <a:cubicBezTo>
                  <a:pt x="12060726" y="4368767"/>
                  <a:pt x="12060078" y="4370710"/>
                  <a:pt x="12058134" y="4371357"/>
                </a:cubicBezTo>
                <a:lnTo>
                  <a:pt x="11928851" y="4418607"/>
                </a:lnTo>
                <a:lnTo>
                  <a:pt x="11965481" y="4463344"/>
                </a:lnTo>
                <a:cubicBezTo>
                  <a:pt x="11970664" y="4469822"/>
                  <a:pt x="11969369" y="4478891"/>
                  <a:pt x="11963537" y="4484074"/>
                </a:cubicBezTo>
                <a:cubicBezTo>
                  <a:pt x="11960297" y="4486018"/>
                  <a:pt x="11957058" y="4487313"/>
                  <a:pt x="11953818" y="4487313"/>
                </a:cubicBezTo>
                <a:cubicBezTo>
                  <a:pt x="11949283" y="4487313"/>
                  <a:pt x="11945394" y="4485369"/>
                  <a:pt x="11942804" y="4482130"/>
                </a:cubicBezTo>
                <a:lnTo>
                  <a:pt x="11899556" y="4429314"/>
                </a:lnTo>
                <a:lnTo>
                  <a:pt x="11501733" y="4574709"/>
                </a:lnTo>
                <a:lnTo>
                  <a:pt x="11510556" y="4646334"/>
                </a:lnTo>
                <a:lnTo>
                  <a:pt x="12192000" y="4465620"/>
                </a:lnTo>
                <a:lnTo>
                  <a:pt x="12192000" y="4496186"/>
                </a:lnTo>
                <a:lnTo>
                  <a:pt x="11514200" y="4675932"/>
                </a:lnTo>
                <a:lnTo>
                  <a:pt x="11586892" y="5266107"/>
                </a:lnTo>
                <a:lnTo>
                  <a:pt x="12148062" y="5043406"/>
                </a:lnTo>
                <a:lnTo>
                  <a:pt x="12192000" y="4915405"/>
                </a:lnTo>
                <a:lnTo>
                  <a:pt x="12192000" y="4936222"/>
                </a:lnTo>
                <a:lnTo>
                  <a:pt x="12156334" y="5040123"/>
                </a:lnTo>
                <a:lnTo>
                  <a:pt x="12192000" y="5025969"/>
                </a:lnTo>
                <a:lnTo>
                  <a:pt x="12192000" y="5033476"/>
                </a:lnTo>
                <a:lnTo>
                  <a:pt x="12153352" y="5048813"/>
                </a:lnTo>
                <a:lnTo>
                  <a:pt x="12005375" y="5479900"/>
                </a:lnTo>
                <a:lnTo>
                  <a:pt x="12192000" y="5534289"/>
                </a:lnTo>
                <a:lnTo>
                  <a:pt x="12192000" y="5541982"/>
                </a:lnTo>
                <a:lnTo>
                  <a:pt x="12002974" y="5486892"/>
                </a:lnTo>
                <a:lnTo>
                  <a:pt x="11945394" y="5654634"/>
                </a:lnTo>
                <a:cubicBezTo>
                  <a:pt x="11944747" y="5655929"/>
                  <a:pt x="11943450" y="5657224"/>
                  <a:pt x="11942154" y="5657224"/>
                </a:cubicBezTo>
                <a:cubicBezTo>
                  <a:pt x="11941507" y="5657224"/>
                  <a:pt x="11941507" y="5657224"/>
                  <a:pt x="11940859" y="5657224"/>
                </a:cubicBezTo>
                <a:cubicBezTo>
                  <a:pt x="11938915" y="5656577"/>
                  <a:pt x="11937619" y="5654634"/>
                  <a:pt x="11938915" y="5652690"/>
                </a:cubicBezTo>
                <a:lnTo>
                  <a:pt x="11996478" y="5484998"/>
                </a:lnTo>
                <a:lnTo>
                  <a:pt x="11720563" y="5404586"/>
                </a:lnTo>
                <a:cubicBezTo>
                  <a:pt x="11718619" y="5403938"/>
                  <a:pt x="11717324" y="5401996"/>
                  <a:pt x="11717972" y="5400052"/>
                </a:cubicBezTo>
                <a:cubicBezTo>
                  <a:pt x="11718619" y="5398108"/>
                  <a:pt x="11720563" y="5396813"/>
                  <a:pt x="11722508" y="5397461"/>
                </a:cubicBezTo>
                <a:lnTo>
                  <a:pt x="11998878" y="5478006"/>
                </a:lnTo>
                <a:lnTo>
                  <a:pt x="12145078" y="5052096"/>
                </a:lnTo>
                <a:lnTo>
                  <a:pt x="11587774" y="5273264"/>
                </a:lnTo>
                <a:lnTo>
                  <a:pt x="11636982" y="5672772"/>
                </a:lnTo>
                <a:cubicBezTo>
                  <a:pt x="11638278" y="5680546"/>
                  <a:pt x="11632447" y="5688319"/>
                  <a:pt x="11624023" y="5688966"/>
                </a:cubicBezTo>
                <a:cubicBezTo>
                  <a:pt x="11622728" y="5688966"/>
                  <a:pt x="11622080" y="5688966"/>
                  <a:pt x="11622080" y="5688966"/>
                </a:cubicBezTo>
                <a:cubicBezTo>
                  <a:pt x="11614951" y="5688966"/>
                  <a:pt x="11608472" y="5683785"/>
                  <a:pt x="11607825" y="5676011"/>
                </a:cubicBezTo>
                <a:lnTo>
                  <a:pt x="11559596" y="5284446"/>
                </a:lnTo>
                <a:lnTo>
                  <a:pt x="11332581" y="5374538"/>
                </a:lnTo>
                <a:lnTo>
                  <a:pt x="11351246" y="5411712"/>
                </a:lnTo>
                <a:cubicBezTo>
                  <a:pt x="11351894" y="5413655"/>
                  <a:pt x="11351246" y="5415599"/>
                  <a:pt x="11349301" y="5416894"/>
                </a:cubicBezTo>
                <a:cubicBezTo>
                  <a:pt x="11348654" y="5416894"/>
                  <a:pt x="11348006" y="5416894"/>
                  <a:pt x="11347359" y="5416894"/>
                </a:cubicBezTo>
                <a:cubicBezTo>
                  <a:pt x="11346062" y="5416894"/>
                  <a:pt x="11344766" y="5416246"/>
                  <a:pt x="11344118" y="5414951"/>
                </a:cubicBezTo>
                <a:lnTo>
                  <a:pt x="11325281" y="5377435"/>
                </a:lnTo>
                <a:lnTo>
                  <a:pt x="11016914" y="5499811"/>
                </a:lnTo>
                <a:cubicBezTo>
                  <a:pt x="11016267" y="5500458"/>
                  <a:pt x="11016267" y="5500458"/>
                  <a:pt x="11015618" y="5500458"/>
                </a:cubicBezTo>
                <a:cubicBezTo>
                  <a:pt x="11014323" y="5500458"/>
                  <a:pt x="11013028" y="5499811"/>
                  <a:pt x="11012379" y="5497867"/>
                </a:cubicBezTo>
                <a:cubicBezTo>
                  <a:pt x="11011731" y="5495924"/>
                  <a:pt x="11012379" y="5493980"/>
                  <a:pt x="11014323" y="5493333"/>
                </a:cubicBezTo>
                <a:lnTo>
                  <a:pt x="11322139" y="5371176"/>
                </a:lnTo>
                <a:lnTo>
                  <a:pt x="11154386" y="5037062"/>
                </a:lnTo>
                <a:lnTo>
                  <a:pt x="10515904" y="5728181"/>
                </a:lnTo>
                <a:lnTo>
                  <a:pt x="11284514" y="6070694"/>
                </a:lnTo>
                <a:lnTo>
                  <a:pt x="11542535" y="5934707"/>
                </a:lnTo>
                <a:lnTo>
                  <a:pt x="11300707" y="5585966"/>
                </a:lnTo>
                <a:cubicBezTo>
                  <a:pt x="11299412" y="5584024"/>
                  <a:pt x="11300060" y="5582080"/>
                  <a:pt x="11301356" y="5580785"/>
                </a:cubicBezTo>
                <a:cubicBezTo>
                  <a:pt x="11303298" y="5579489"/>
                  <a:pt x="11305243" y="5580137"/>
                  <a:pt x="11306538" y="5581432"/>
                </a:cubicBezTo>
                <a:lnTo>
                  <a:pt x="11549109" y="5931243"/>
                </a:lnTo>
                <a:lnTo>
                  <a:pt x="12192000" y="5592413"/>
                </a:lnTo>
                <a:lnTo>
                  <a:pt x="12192000" y="5624849"/>
                </a:lnTo>
                <a:lnTo>
                  <a:pt x="11565580" y="5954996"/>
                </a:lnTo>
                <a:lnTo>
                  <a:pt x="11923700" y="6471437"/>
                </a:lnTo>
                <a:lnTo>
                  <a:pt x="12192000" y="5721388"/>
                </a:lnTo>
                <a:lnTo>
                  <a:pt x="12192000" y="5742090"/>
                </a:lnTo>
                <a:lnTo>
                  <a:pt x="11928585" y="6478483"/>
                </a:lnTo>
                <a:lnTo>
                  <a:pt x="12128649" y="6766995"/>
                </a:lnTo>
                <a:lnTo>
                  <a:pt x="12192000" y="6590884"/>
                </a:lnTo>
                <a:lnTo>
                  <a:pt x="12192000" y="6611486"/>
                </a:lnTo>
                <a:lnTo>
                  <a:pt x="12133529" y="6774032"/>
                </a:lnTo>
                <a:lnTo>
                  <a:pt x="12191755" y="6858000"/>
                </a:lnTo>
                <a:lnTo>
                  <a:pt x="12182780" y="6858000"/>
                </a:lnTo>
                <a:lnTo>
                  <a:pt x="12130463" y="6782554"/>
                </a:lnTo>
                <a:lnTo>
                  <a:pt x="12103323" y="6858000"/>
                </a:lnTo>
                <a:lnTo>
                  <a:pt x="12095913" y="6858000"/>
                </a:lnTo>
                <a:lnTo>
                  <a:pt x="12125584" y="6775517"/>
                </a:lnTo>
                <a:lnTo>
                  <a:pt x="11925531" y="6487022"/>
                </a:lnTo>
                <a:lnTo>
                  <a:pt x="11871531" y="6637982"/>
                </a:lnTo>
                <a:cubicBezTo>
                  <a:pt x="11871531" y="6638629"/>
                  <a:pt x="11869587" y="6639926"/>
                  <a:pt x="11868292" y="6639926"/>
                </a:cubicBezTo>
                <a:cubicBezTo>
                  <a:pt x="11867643" y="6639926"/>
                  <a:pt x="11867643" y="6639926"/>
                  <a:pt x="11866995" y="6639926"/>
                </a:cubicBezTo>
                <a:cubicBezTo>
                  <a:pt x="11865052" y="6639278"/>
                  <a:pt x="11864403" y="6637334"/>
                  <a:pt x="11865052" y="6635390"/>
                </a:cubicBezTo>
                <a:lnTo>
                  <a:pt x="11920645" y="6479976"/>
                </a:lnTo>
                <a:lnTo>
                  <a:pt x="11559007" y="5958460"/>
                </a:lnTo>
                <a:lnTo>
                  <a:pt x="11317860" y="6085554"/>
                </a:lnTo>
                <a:lnTo>
                  <a:pt x="11598105" y="6210438"/>
                </a:lnTo>
                <a:cubicBezTo>
                  <a:pt x="11600049" y="6211086"/>
                  <a:pt x="11600697" y="6213677"/>
                  <a:pt x="11600049" y="6214973"/>
                </a:cubicBezTo>
                <a:cubicBezTo>
                  <a:pt x="11599402" y="6215621"/>
                  <a:pt x="11598105" y="6216916"/>
                  <a:pt x="11596810" y="6216916"/>
                </a:cubicBezTo>
                <a:cubicBezTo>
                  <a:pt x="11596162" y="6216916"/>
                  <a:pt x="11595514" y="6216916"/>
                  <a:pt x="11595514" y="6216916"/>
                </a:cubicBezTo>
                <a:lnTo>
                  <a:pt x="11310013" y="6089690"/>
                </a:lnTo>
                <a:lnTo>
                  <a:pt x="11268959" y="6111327"/>
                </a:lnTo>
                <a:cubicBezTo>
                  <a:pt x="11267015" y="6112622"/>
                  <a:pt x="11264422" y="6113270"/>
                  <a:pt x="11262480" y="6113270"/>
                </a:cubicBezTo>
                <a:cubicBezTo>
                  <a:pt x="11257296" y="6113270"/>
                  <a:pt x="11252112" y="6110678"/>
                  <a:pt x="11249520" y="6105497"/>
                </a:cubicBezTo>
                <a:cubicBezTo>
                  <a:pt x="11245633" y="6098372"/>
                  <a:pt x="11248224" y="6089302"/>
                  <a:pt x="11255352" y="6086064"/>
                </a:cubicBezTo>
                <a:lnTo>
                  <a:pt x="11276668" y="6074830"/>
                </a:lnTo>
                <a:lnTo>
                  <a:pt x="10510909" y="5733587"/>
                </a:lnTo>
                <a:lnTo>
                  <a:pt x="10508971" y="5735686"/>
                </a:lnTo>
                <a:lnTo>
                  <a:pt x="10836791" y="6347771"/>
                </a:lnTo>
                <a:cubicBezTo>
                  <a:pt x="10837439" y="6349715"/>
                  <a:pt x="10836791" y="6351659"/>
                  <a:pt x="10835496" y="6352954"/>
                </a:cubicBezTo>
                <a:cubicBezTo>
                  <a:pt x="10834848" y="6353601"/>
                  <a:pt x="10834199" y="6353601"/>
                  <a:pt x="10833552" y="6353601"/>
                </a:cubicBezTo>
                <a:cubicBezTo>
                  <a:pt x="10832256" y="6353601"/>
                  <a:pt x="10830959" y="6352954"/>
                  <a:pt x="10830312" y="6351659"/>
                </a:cubicBezTo>
                <a:lnTo>
                  <a:pt x="10503551" y="5741553"/>
                </a:lnTo>
                <a:lnTo>
                  <a:pt x="10259487" y="6005737"/>
                </a:lnTo>
                <a:cubicBezTo>
                  <a:pt x="10256248" y="6008976"/>
                  <a:pt x="10252360" y="6010271"/>
                  <a:pt x="10248473" y="6010271"/>
                </a:cubicBezTo>
                <a:cubicBezTo>
                  <a:pt x="10245233" y="6010271"/>
                  <a:pt x="10241345" y="6008976"/>
                  <a:pt x="10238754" y="6006384"/>
                </a:cubicBezTo>
                <a:cubicBezTo>
                  <a:pt x="10232922" y="6001203"/>
                  <a:pt x="10232275" y="5991485"/>
                  <a:pt x="10238105" y="5985655"/>
                </a:cubicBezTo>
                <a:lnTo>
                  <a:pt x="10482621" y="5720981"/>
                </a:lnTo>
                <a:lnTo>
                  <a:pt x="9876999" y="5451100"/>
                </a:lnTo>
                <a:lnTo>
                  <a:pt x="9726529" y="5851104"/>
                </a:lnTo>
                <a:lnTo>
                  <a:pt x="10205900" y="6286000"/>
                </a:lnTo>
                <a:lnTo>
                  <a:pt x="10380650" y="6244773"/>
                </a:lnTo>
                <a:cubicBezTo>
                  <a:pt x="10388425" y="6242829"/>
                  <a:pt x="10396200" y="6248012"/>
                  <a:pt x="10398144" y="6255785"/>
                </a:cubicBezTo>
                <a:cubicBezTo>
                  <a:pt x="10400088" y="6263559"/>
                  <a:pt x="10394904" y="6271332"/>
                  <a:pt x="10387129" y="6273276"/>
                </a:cubicBezTo>
                <a:lnTo>
                  <a:pt x="10232170" y="6309834"/>
                </a:lnTo>
                <a:lnTo>
                  <a:pt x="10401331" y="6463301"/>
                </a:lnTo>
                <a:lnTo>
                  <a:pt x="10643061" y="6209791"/>
                </a:lnTo>
                <a:cubicBezTo>
                  <a:pt x="10644357" y="6208496"/>
                  <a:pt x="10646948" y="6208496"/>
                  <a:pt x="10648245" y="6209791"/>
                </a:cubicBezTo>
                <a:cubicBezTo>
                  <a:pt x="10649540" y="6211086"/>
                  <a:pt x="10649540" y="6213677"/>
                  <a:pt x="10648245" y="6214973"/>
                </a:cubicBezTo>
                <a:lnTo>
                  <a:pt x="10406761" y="6468226"/>
                </a:lnTo>
                <a:lnTo>
                  <a:pt x="10813778" y="6837482"/>
                </a:lnTo>
                <a:lnTo>
                  <a:pt x="11218419" y="6598468"/>
                </a:lnTo>
                <a:cubicBezTo>
                  <a:pt x="11220364" y="6597171"/>
                  <a:pt x="11222307" y="6597819"/>
                  <a:pt x="11223603" y="6599763"/>
                </a:cubicBezTo>
                <a:cubicBezTo>
                  <a:pt x="11224900" y="6601707"/>
                  <a:pt x="11224251" y="6603650"/>
                  <a:pt x="11222307" y="6604945"/>
                </a:cubicBezTo>
                <a:lnTo>
                  <a:pt x="10819635" y="6842797"/>
                </a:lnTo>
                <a:lnTo>
                  <a:pt x="10836393" y="6858000"/>
                </a:lnTo>
                <a:lnTo>
                  <a:pt x="10825492" y="6858000"/>
                </a:lnTo>
                <a:lnTo>
                  <a:pt x="10813034" y="6846695"/>
                </a:lnTo>
                <a:lnTo>
                  <a:pt x="10793895" y="6858000"/>
                </a:lnTo>
                <a:lnTo>
                  <a:pt x="10779043" y="6858000"/>
                </a:lnTo>
                <a:lnTo>
                  <a:pt x="10807178" y="6841381"/>
                </a:lnTo>
                <a:lnTo>
                  <a:pt x="10401758" y="6473474"/>
                </a:lnTo>
                <a:lnTo>
                  <a:pt x="10220884" y="6663162"/>
                </a:lnTo>
                <a:lnTo>
                  <a:pt x="10493756" y="6858000"/>
                </a:lnTo>
                <a:lnTo>
                  <a:pt x="10481057" y="6858000"/>
                </a:lnTo>
                <a:lnTo>
                  <a:pt x="10215741" y="6668556"/>
                </a:lnTo>
                <a:lnTo>
                  <a:pt x="10035100" y="6858000"/>
                </a:lnTo>
                <a:lnTo>
                  <a:pt x="10024974" y="6858000"/>
                </a:lnTo>
                <a:lnTo>
                  <a:pt x="10209716" y="6664254"/>
                </a:lnTo>
                <a:lnTo>
                  <a:pt x="9842199" y="6401836"/>
                </a:lnTo>
                <a:lnTo>
                  <a:pt x="9487918" y="6485419"/>
                </a:lnTo>
                <a:lnTo>
                  <a:pt x="9399743" y="6719821"/>
                </a:lnTo>
                <a:lnTo>
                  <a:pt x="9735962" y="6678146"/>
                </a:lnTo>
                <a:cubicBezTo>
                  <a:pt x="9737906" y="6678146"/>
                  <a:pt x="9739851" y="6679441"/>
                  <a:pt x="9739851" y="6681385"/>
                </a:cubicBezTo>
                <a:cubicBezTo>
                  <a:pt x="9739851" y="6683327"/>
                  <a:pt x="9738555" y="6685271"/>
                  <a:pt x="9736611" y="6685271"/>
                </a:cubicBezTo>
                <a:lnTo>
                  <a:pt x="9396900" y="6727379"/>
                </a:lnTo>
                <a:lnTo>
                  <a:pt x="9353037" y="6843979"/>
                </a:lnTo>
                <a:cubicBezTo>
                  <a:pt x="9352390" y="6844627"/>
                  <a:pt x="9351094" y="6845923"/>
                  <a:pt x="9349797" y="6845923"/>
                </a:cubicBezTo>
                <a:cubicBezTo>
                  <a:pt x="9349150" y="6845923"/>
                  <a:pt x="9349150" y="6845923"/>
                  <a:pt x="9348502" y="6845923"/>
                </a:cubicBezTo>
                <a:cubicBezTo>
                  <a:pt x="9346558" y="6845275"/>
                  <a:pt x="9345911" y="6843332"/>
                  <a:pt x="9346558" y="6841388"/>
                </a:cubicBezTo>
                <a:lnTo>
                  <a:pt x="9389082" y="6728348"/>
                </a:lnTo>
                <a:lnTo>
                  <a:pt x="9199490" y="6751848"/>
                </a:lnTo>
                <a:lnTo>
                  <a:pt x="9216918" y="6858000"/>
                </a:lnTo>
                <a:lnTo>
                  <a:pt x="9209684" y="6858000"/>
                </a:lnTo>
                <a:lnTo>
                  <a:pt x="9192400" y="6752727"/>
                </a:lnTo>
                <a:lnTo>
                  <a:pt x="9104584" y="6763611"/>
                </a:lnTo>
                <a:lnTo>
                  <a:pt x="9158570" y="6858000"/>
                </a:lnTo>
                <a:lnTo>
                  <a:pt x="9149867" y="6858000"/>
                </a:lnTo>
                <a:lnTo>
                  <a:pt x="9096458" y="6764619"/>
                </a:lnTo>
                <a:lnTo>
                  <a:pt x="8343079" y="6858000"/>
                </a:lnTo>
                <a:lnTo>
                  <a:pt x="8284939" y="6858000"/>
                </a:lnTo>
                <a:lnTo>
                  <a:pt x="8307245" y="6855235"/>
                </a:lnTo>
                <a:lnTo>
                  <a:pt x="8290050" y="6768020"/>
                </a:lnTo>
                <a:lnTo>
                  <a:pt x="8093136" y="6814477"/>
                </a:lnTo>
                <a:lnTo>
                  <a:pt x="8119947" y="6858000"/>
                </a:lnTo>
                <a:lnTo>
                  <a:pt x="8111073" y="6858000"/>
                </a:lnTo>
                <a:lnTo>
                  <a:pt x="8085388" y="6816304"/>
                </a:lnTo>
                <a:lnTo>
                  <a:pt x="7962585" y="6845276"/>
                </a:lnTo>
                <a:cubicBezTo>
                  <a:pt x="7961937" y="6845276"/>
                  <a:pt x="7960641" y="6845276"/>
                  <a:pt x="7959344" y="6845276"/>
                </a:cubicBezTo>
                <a:cubicBezTo>
                  <a:pt x="7952866" y="6845276"/>
                  <a:pt x="7947034" y="6840742"/>
                  <a:pt x="7945092" y="6834264"/>
                </a:cubicBezTo>
                <a:cubicBezTo>
                  <a:pt x="7943146" y="6826490"/>
                  <a:pt x="7948330" y="6818716"/>
                  <a:pt x="7956106" y="6816772"/>
                </a:cubicBezTo>
                <a:lnTo>
                  <a:pt x="8069236" y="6790083"/>
                </a:lnTo>
                <a:lnTo>
                  <a:pt x="8007226" y="6689415"/>
                </a:lnTo>
                <a:lnTo>
                  <a:pt x="7877205" y="6858000"/>
                </a:lnTo>
                <a:lnTo>
                  <a:pt x="7839890" y="6858000"/>
                </a:lnTo>
                <a:lnTo>
                  <a:pt x="7990657" y="6662516"/>
                </a:lnTo>
                <a:lnTo>
                  <a:pt x="7934007" y="6570548"/>
                </a:lnTo>
                <a:lnTo>
                  <a:pt x="7700175" y="6730616"/>
                </a:lnTo>
                <a:cubicBezTo>
                  <a:pt x="7698231" y="6731912"/>
                  <a:pt x="7696287" y="6731264"/>
                  <a:pt x="7694991" y="6729969"/>
                </a:cubicBezTo>
                <a:cubicBezTo>
                  <a:pt x="7693696" y="6728025"/>
                  <a:pt x="7694344" y="6726081"/>
                  <a:pt x="7695640" y="6724786"/>
                </a:cubicBezTo>
                <a:lnTo>
                  <a:pt x="7930098" y="6564204"/>
                </a:lnTo>
                <a:lnTo>
                  <a:pt x="7703414" y="6196200"/>
                </a:lnTo>
                <a:lnTo>
                  <a:pt x="7041881" y="6273276"/>
                </a:lnTo>
                <a:cubicBezTo>
                  <a:pt x="7041232" y="6273276"/>
                  <a:pt x="7040585" y="6273276"/>
                  <a:pt x="7039936" y="6273276"/>
                </a:cubicBezTo>
                <a:cubicBezTo>
                  <a:pt x="7032810" y="6273276"/>
                  <a:pt x="7026331" y="6268093"/>
                  <a:pt x="7025683" y="6260320"/>
                </a:cubicBezTo>
                <a:cubicBezTo>
                  <a:pt x="7025034" y="6252546"/>
                  <a:pt x="7030218" y="6244773"/>
                  <a:pt x="7038641" y="6244124"/>
                </a:cubicBezTo>
                <a:lnTo>
                  <a:pt x="7686444" y="6168649"/>
                </a:lnTo>
                <a:lnTo>
                  <a:pt x="7517459" y="5894318"/>
                </a:lnTo>
                <a:cubicBezTo>
                  <a:pt x="7516163" y="5892374"/>
                  <a:pt x="7516810" y="5890430"/>
                  <a:pt x="7518755" y="5889135"/>
                </a:cubicBezTo>
                <a:cubicBezTo>
                  <a:pt x="7520699" y="5887839"/>
                  <a:pt x="7522642" y="5888486"/>
                  <a:pt x="7523938" y="5890430"/>
                </a:cubicBezTo>
                <a:lnTo>
                  <a:pt x="7694722" y="6167684"/>
                </a:lnTo>
                <a:lnTo>
                  <a:pt x="8160982" y="6113361"/>
                </a:lnTo>
                <a:lnTo>
                  <a:pt x="8018306" y="5389688"/>
                </a:lnTo>
                <a:cubicBezTo>
                  <a:pt x="8017659" y="5387744"/>
                  <a:pt x="8018954" y="5385801"/>
                  <a:pt x="8020898" y="5385153"/>
                </a:cubicBezTo>
                <a:cubicBezTo>
                  <a:pt x="8022843" y="5384505"/>
                  <a:pt x="8024785" y="5385801"/>
                  <a:pt x="8025433" y="5387744"/>
                </a:cubicBezTo>
                <a:lnTo>
                  <a:pt x="8168323" y="6112506"/>
                </a:lnTo>
                <a:lnTo>
                  <a:pt x="8512027" y="6072461"/>
                </a:lnTo>
                <a:cubicBezTo>
                  <a:pt x="8519803" y="6071812"/>
                  <a:pt x="8527578" y="6076994"/>
                  <a:pt x="8528226" y="6085416"/>
                </a:cubicBezTo>
                <a:cubicBezTo>
                  <a:pt x="8528874" y="6093836"/>
                  <a:pt x="8523690" y="6100963"/>
                  <a:pt x="8515268" y="6101610"/>
                </a:cubicBezTo>
                <a:lnTo>
                  <a:pt x="8174014" y="6141370"/>
                </a:lnTo>
                <a:lnTo>
                  <a:pt x="8218441" y="6366715"/>
                </a:lnTo>
                <a:lnTo>
                  <a:pt x="8685795" y="6046620"/>
                </a:lnTo>
                <a:lnTo>
                  <a:pt x="8311170" y="5391629"/>
                </a:lnTo>
                <a:cubicBezTo>
                  <a:pt x="8309873" y="5389687"/>
                  <a:pt x="8310521" y="5387743"/>
                  <a:pt x="8312466" y="5386448"/>
                </a:cubicBezTo>
                <a:cubicBezTo>
                  <a:pt x="8314410" y="5385151"/>
                  <a:pt x="8316352" y="5385800"/>
                  <a:pt x="8317649" y="5387743"/>
                </a:cubicBezTo>
                <a:lnTo>
                  <a:pt x="8692048" y="6042338"/>
                </a:lnTo>
                <a:lnTo>
                  <a:pt x="9036982" y="5806090"/>
                </a:lnTo>
                <a:lnTo>
                  <a:pt x="8927350" y="5138343"/>
                </a:lnTo>
                <a:cubicBezTo>
                  <a:pt x="8926702" y="5136401"/>
                  <a:pt x="8928645" y="5134457"/>
                  <a:pt x="8930590" y="5134457"/>
                </a:cubicBezTo>
                <a:cubicBezTo>
                  <a:pt x="8932532" y="5134457"/>
                  <a:pt x="8934476" y="5135752"/>
                  <a:pt x="8934476" y="5137696"/>
                </a:cubicBezTo>
                <a:lnTo>
                  <a:pt x="9043482" y="5801638"/>
                </a:lnTo>
                <a:lnTo>
                  <a:pt x="9399040" y="5558113"/>
                </a:lnTo>
                <a:cubicBezTo>
                  <a:pt x="9400336" y="5557464"/>
                  <a:pt x="9402279" y="5557464"/>
                  <a:pt x="9403575" y="5558113"/>
                </a:cubicBezTo>
                <a:lnTo>
                  <a:pt x="9720973" y="5846063"/>
                </a:lnTo>
                <a:lnTo>
                  <a:pt x="9870617" y="5448256"/>
                </a:lnTo>
                <a:lnTo>
                  <a:pt x="9619984" y="5336567"/>
                </a:lnTo>
                <a:cubicBezTo>
                  <a:pt x="9618040" y="5335919"/>
                  <a:pt x="9617392" y="5333328"/>
                  <a:pt x="9618040" y="5332033"/>
                </a:cubicBezTo>
                <a:cubicBezTo>
                  <a:pt x="9618687" y="5330089"/>
                  <a:pt x="9621279" y="5329442"/>
                  <a:pt x="9622575" y="5330089"/>
                </a:cubicBezTo>
                <a:lnTo>
                  <a:pt x="9873075" y="5441720"/>
                </a:lnTo>
                <a:lnTo>
                  <a:pt x="9931637" y="5286040"/>
                </a:lnTo>
                <a:cubicBezTo>
                  <a:pt x="9932285" y="5284096"/>
                  <a:pt x="9934229" y="5283449"/>
                  <a:pt x="9936173" y="5284096"/>
                </a:cubicBezTo>
                <a:cubicBezTo>
                  <a:pt x="9938116" y="5284744"/>
                  <a:pt x="9938764" y="5286688"/>
                  <a:pt x="9938116" y="5288631"/>
                </a:cubicBezTo>
                <a:lnTo>
                  <a:pt x="9879459" y="5444564"/>
                </a:lnTo>
                <a:lnTo>
                  <a:pt x="10487615" y="5715575"/>
                </a:lnTo>
                <a:lnTo>
                  <a:pt x="10488896" y="5714190"/>
                </a:lnTo>
                <a:lnTo>
                  <a:pt x="10323520" y="5405413"/>
                </a:lnTo>
                <a:lnTo>
                  <a:pt x="9999637" y="5123688"/>
                </a:lnTo>
                <a:lnTo>
                  <a:pt x="9597954" y="5270493"/>
                </a:lnTo>
                <a:cubicBezTo>
                  <a:pt x="9597954" y="5270493"/>
                  <a:pt x="9597307" y="5270493"/>
                  <a:pt x="9597307" y="5270493"/>
                </a:cubicBezTo>
                <a:cubicBezTo>
                  <a:pt x="9596010" y="5270493"/>
                  <a:pt x="9594714" y="5269846"/>
                  <a:pt x="9594066" y="5267902"/>
                </a:cubicBezTo>
                <a:cubicBezTo>
                  <a:pt x="9593418" y="5265959"/>
                  <a:pt x="9594066" y="5264016"/>
                  <a:pt x="9596010" y="5263368"/>
                </a:cubicBezTo>
                <a:lnTo>
                  <a:pt x="9993347" y="5118217"/>
                </a:lnTo>
                <a:lnTo>
                  <a:pt x="9621927" y="4795146"/>
                </a:lnTo>
                <a:lnTo>
                  <a:pt x="9303148" y="5465478"/>
                </a:lnTo>
                <a:cubicBezTo>
                  <a:pt x="9302499" y="5468069"/>
                  <a:pt x="9301203" y="5468717"/>
                  <a:pt x="9299261" y="5468717"/>
                </a:cubicBezTo>
                <a:cubicBezTo>
                  <a:pt x="9298612" y="5468717"/>
                  <a:pt x="9297964" y="5468717"/>
                  <a:pt x="9297964" y="5468069"/>
                </a:cubicBezTo>
                <a:cubicBezTo>
                  <a:pt x="9296020" y="5467422"/>
                  <a:pt x="9295372" y="5464831"/>
                  <a:pt x="9296020" y="5462887"/>
                </a:cubicBezTo>
                <a:lnTo>
                  <a:pt x="9615916" y="4789918"/>
                </a:lnTo>
                <a:lnTo>
                  <a:pt x="9558246" y="4739754"/>
                </a:lnTo>
                <a:lnTo>
                  <a:pt x="8992791" y="5061255"/>
                </a:lnTo>
                <a:cubicBezTo>
                  <a:pt x="8992142" y="5061255"/>
                  <a:pt x="8991494" y="5061255"/>
                  <a:pt x="8990846" y="5061255"/>
                </a:cubicBezTo>
                <a:cubicBezTo>
                  <a:pt x="8989551" y="5061255"/>
                  <a:pt x="8988254" y="5060608"/>
                  <a:pt x="8987607" y="5059313"/>
                </a:cubicBezTo>
                <a:cubicBezTo>
                  <a:pt x="8986310" y="5057369"/>
                  <a:pt x="8986958" y="5055426"/>
                  <a:pt x="8988903" y="5054130"/>
                </a:cubicBezTo>
                <a:lnTo>
                  <a:pt x="9551931" y="4734261"/>
                </a:lnTo>
                <a:lnTo>
                  <a:pt x="9323880" y="4535896"/>
                </a:lnTo>
                <a:cubicBezTo>
                  <a:pt x="9318049" y="4530714"/>
                  <a:pt x="9317401" y="4521645"/>
                  <a:pt x="9322585" y="4515167"/>
                </a:cubicBezTo>
                <a:cubicBezTo>
                  <a:pt x="9327768" y="4509337"/>
                  <a:pt x="9336839" y="4508690"/>
                  <a:pt x="9343318" y="4513871"/>
                </a:cubicBezTo>
                <a:lnTo>
                  <a:pt x="9579005" y="4718879"/>
                </a:lnTo>
                <a:lnTo>
                  <a:pt x="9675835" y="4663867"/>
                </a:lnTo>
                <a:lnTo>
                  <a:pt x="9936820" y="4114831"/>
                </a:lnTo>
                <a:cubicBezTo>
                  <a:pt x="9937469" y="4113536"/>
                  <a:pt x="9938116" y="4112887"/>
                  <a:pt x="9939411" y="4112887"/>
                </a:cubicBezTo>
                <a:lnTo>
                  <a:pt x="10625070" y="3982829"/>
                </a:lnTo>
                <a:lnTo>
                  <a:pt x="10392166" y="3518957"/>
                </a:lnTo>
                <a:lnTo>
                  <a:pt x="10081368" y="3579545"/>
                </a:lnTo>
                <a:lnTo>
                  <a:pt x="10045672" y="3775389"/>
                </a:lnTo>
                <a:cubicBezTo>
                  <a:pt x="10045025" y="3782514"/>
                  <a:pt x="10038545" y="3787049"/>
                  <a:pt x="10031418" y="3787049"/>
                </a:cubicBezTo>
                <a:cubicBezTo>
                  <a:pt x="10030769" y="3787049"/>
                  <a:pt x="10029474" y="3787049"/>
                  <a:pt x="10028826" y="3787049"/>
                </a:cubicBezTo>
                <a:cubicBezTo>
                  <a:pt x="10021050" y="3785753"/>
                  <a:pt x="10015868" y="3777980"/>
                  <a:pt x="10017163" y="3770206"/>
                </a:cubicBezTo>
                <a:lnTo>
                  <a:pt x="10050829" y="3585498"/>
                </a:lnTo>
                <a:lnTo>
                  <a:pt x="9765183" y="3641185"/>
                </a:lnTo>
                <a:lnTo>
                  <a:pt x="9817602" y="3719030"/>
                </a:lnTo>
                <a:cubicBezTo>
                  <a:pt x="9818898" y="3720973"/>
                  <a:pt x="9818250" y="3722917"/>
                  <a:pt x="9816306" y="3724213"/>
                </a:cubicBezTo>
                <a:cubicBezTo>
                  <a:pt x="9815657" y="3723564"/>
                  <a:pt x="9815010" y="3724213"/>
                  <a:pt x="9814362" y="3724213"/>
                </a:cubicBezTo>
                <a:cubicBezTo>
                  <a:pt x="9813066" y="3724213"/>
                  <a:pt x="9811771" y="3723564"/>
                  <a:pt x="9811122" y="3722917"/>
                </a:cubicBezTo>
                <a:lnTo>
                  <a:pt x="9758010" y="3644041"/>
                </a:lnTo>
                <a:lnTo>
                  <a:pt x="9491577" y="3936471"/>
                </a:lnTo>
                <a:lnTo>
                  <a:pt x="9849997" y="4072725"/>
                </a:lnTo>
                <a:cubicBezTo>
                  <a:pt x="9851941" y="4073373"/>
                  <a:pt x="9852589" y="4075316"/>
                  <a:pt x="9851941" y="4077260"/>
                </a:cubicBezTo>
                <a:cubicBezTo>
                  <a:pt x="9851294" y="4078555"/>
                  <a:pt x="9849997" y="4079204"/>
                  <a:pt x="9848701" y="4079204"/>
                </a:cubicBezTo>
                <a:cubicBezTo>
                  <a:pt x="9848053" y="4079204"/>
                  <a:pt x="9848053" y="4079204"/>
                  <a:pt x="9847406" y="4079204"/>
                </a:cubicBezTo>
                <a:lnTo>
                  <a:pt x="9486525" y="3942014"/>
                </a:lnTo>
                <a:lnTo>
                  <a:pt x="9070982" y="4398103"/>
                </a:lnTo>
                <a:lnTo>
                  <a:pt x="9141165" y="4678411"/>
                </a:lnTo>
                <a:cubicBezTo>
                  <a:pt x="9143109" y="4686185"/>
                  <a:pt x="9138574" y="4693958"/>
                  <a:pt x="9130799" y="4695902"/>
                </a:cubicBezTo>
                <a:cubicBezTo>
                  <a:pt x="9130150" y="4695902"/>
                  <a:pt x="9128855" y="4696549"/>
                  <a:pt x="9128208" y="4696549"/>
                </a:cubicBezTo>
                <a:cubicBezTo>
                  <a:pt x="9121727" y="4696549"/>
                  <a:pt x="9115896" y="4692014"/>
                  <a:pt x="9113952" y="4685536"/>
                </a:cubicBezTo>
                <a:lnTo>
                  <a:pt x="9048181" y="4423128"/>
                </a:lnTo>
                <a:lnTo>
                  <a:pt x="8863156" y="4626206"/>
                </a:lnTo>
                <a:lnTo>
                  <a:pt x="9107472" y="4846836"/>
                </a:lnTo>
                <a:cubicBezTo>
                  <a:pt x="9108769" y="4848132"/>
                  <a:pt x="9108769" y="4850724"/>
                  <a:pt x="9107472" y="4852019"/>
                </a:cubicBezTo>
                <a:cubicBezTo>
                  <a:pt x="9106824" y="4852019"/>
                  <a:pt x="9106177" y="4852666"/>
                  <a:pt x="9104882" y="4852666"/>
                </a:cubicBezTo>
                <a:cubicBezTo>
                  <a:pt x="9104233" y="4852666"/>
                  <a:pt x="9102937" y="4852666"/>
                  <a:pt x="9102289" y="4852019"/>
                </a:cubicBezTo>
                <a:lnTo>
                  <a:pt x="8858226" y="4631615"/>
                </a:lnTo>
                <a:lnTo>
                  <a:pt x="8494324" y="5031024"/>
                </a:lnTo>
                <a:lnTo>
                  <a:pt x="8650684" y="5285393"/>
                </a:lnTo>
                <a:cubicBezTo>
                  <a:pt x="8651981" y="5287335"/>
                  <a:pt x="8651333" y="5289279"/>
                  <a:pt x="8649388" y="5290574"/>
                </a:cubicBezTo>
                <a:cubicBezTo>
                  <a:pt x="8648741" y="5291222"/>
                  <a:pt x="8648093" y="5291222"/>
                  <a:pt x="8647444" y="5291222"/>
                </a:cubicBezTo>
                <a:cubicBezTo>
                  <a:pt x="8646149" y="5291222"/>
                  <a:pt x="8644853" y="5290574"/>
                  <a:pt x="8644206" y="5289279"/>
                </a:cubicBezTo>
                <a:lnTo>
                  <a:pt x="8489028" y="5036837"/>
                </a:lnTo>
                <a:lnTo>
                  <a:pt x="8295620" y="5249115"/>
                </a:lnTo>
                <a:cubicBezTo>
                  <a:pt x="8294973" y="5249115"/>
                  <a:pt x="8293677" y="5249764"/>
                  <a:pt x="8293029" y="5249764"/>
                </a:cubicBezTo>
                <a:cubicBezTo>
                  <a:pt x="8292382" y="5249764"/>
                  <a:pt x="8291084" y="5249764"/>
                  <a:pt x="8290437" y="5249115"/>
                </a:cubicBezTo>
                <a:cubicBezTo>
                  <a:pt x="8289141" y="5247820"/>
                  <a:pt x="8289141" y="5245229"/>
                  <a:pt x="8290437" y="5243934"/>
                </a:cubicBezTo>
                <a:lnTo>
                  <a:pt x="8485038" y="5030345"/>
                </a:lnTo>
                <a:lnTo>
                  <a:pt x="8389514" y="4874946"/>
                </a:lnTo>
                <a:lnTo>
                  <a:pt x="8112904" y="5258832"/>
                </a:lnTo>
                <a:cubicBezTo>
                  <a:pt x="8112257" y="5259480"/>
                  <a:pt x="8110961" y="5260128"/>
                  <a:pt x="8109664" y="5260128"/>
                </a:cubicBezTo>
                <a:cubicBezTo>
                  <a:pt x="8109017" y="5260128"/>
                  <a:pt x="8108369" y="5260128"/>
                  <a:pt x="8107722" y="5259480"/>
                </a:cubicBezTo>
                <a:cubicBezTo>
                  <a:pt x="8105777" y="5258184"/>
                  <a:pt x="8105777" y="5256242"/>
                  <a:pt x="8107074" y="5254298"/>
                </a:cubicBezTo>
                <a:lnTo>
                  <a:pt x="8385325" y="4868133"/>
                </a:lnTo>
                <a:lnTo>
                  <a:pt x="8275799" y="4689954"/>
                </a:lnTo>
                <a:lnTo>
                  <a:pt x="7221473" y="5494231"/>
                </a:lnTo>
                <a:lnTo>
                  <a:pt x="7313154" y="5723418"/>
                </a:lnTo>
                <a:lnTo>
                  <a:pt x="7419622" y="5746620"/>
                </a:lnTo>
                <a:cubicBezTo>
                  <a:pt x="7421567" y="5747267"/>
                  <a:pt x="7422862" y="5749211"/>
                  <a:pt x="7422215" y="5751154"/>
                </a:cubicBezTo>
                <a:cubicBezTo>
                  <a:pt x="7422215" y="5753098"/>
                  <a:pt x="7420271" y="5754394"/>
                  <a:pt x="7418975" y="5754394"/>
                </a:cubicBezTo>
                <a:cubicBezTo>
                  <a:pt x="7418975" y="5754394"/>
                  <a:pt x="7418327" y="5754394"/>
                  <a:pt x="7418327" y="5754394"/>
                </a:cubicBezTo>
                <a:lnTo>
                  <a:pt x="7316681" y="5732236"/>
                </a:lnTo>
                <a:lnTo>
                  <a:pt x="7328913" y="5762815"/>
                </a:lnTo>
                <a:cubicBezTo>
                  <a:pt x="7329560" y="5764759"/>
                  <a:pt x="7328913" y="5766702"/>
                  <a:pt x="7326969" y="5767349"/>
                </a:cubicBezTo>
                <a:cubicBezTo>
                  <a:pt x="7326322" y="5767998"/>
                  <a:pt x="7325673" y="5767998"/>
                  <a:pt x="7325673" y="5767998"/>
                </a:cubicBezTo>
                <a:cubicBezTo>
                  <a:pt x="7324378" y="5767998"/>
                  <a:pt x="7323081" y="5767349"/>
                  <a:pt x="7322433" y="5765407"/>
                </a:cubicBezTo>
                <a:lnTo>
                  <a:pt x="7308446" y="5730441"/>
                </a:lnTo>
                <a:lnTo>
                  <a:pt x="6752365" y="5609224"/>
                </a:lnTo>
                <a:lnTo>
                  <a:pt x="7014668" y="6031001"/>
                </a:lnTo>
                <a:cubicBezTo>
                  <a:pt x="7015964" y="6032944"/>
                  <a:pt x="7015316" y="6034888"/>
                  <a:pt x="7013373" y="6036183"/>
                </a:cubicBezTo>
                <a:cubicBezTo>
                  <a:pt x="7012724" y="6036183"/>
                  <a:pt x="7012076" y="6036832"/>
                  <a:pt x="7011428" y="6036832"/>
                </a:cubicBezTo>
                <a:cubicBezTo>
                  <a:pt x="7010133" y="6036832"/>
                  <a:pt x="7008837" y="6036183"/>
                  <a:pt x="7008189" y="6034888"/>
                </a:cubicBezTo>
                <a:lnTo>
                  <a:pt x="6742075" y="5606981"/>
                </a:lnTo>
                <a:lnTo>
                  <a:pt x="6628980" y="5582328"/>
                </a:lnTo>
                <a:lnTo>
                  <a:pt x="6488551" y="5729778"/>
                </a:lnTo>
                <a:cubicBezTo>
                  <a:pt x="6485959" y="5732369"/>
                  <a:pt x="6482072" y="5734312"/>
                  <a:pt x="6478184" y="5734312"/>
                </a:cubicBezTo>
                <a:cubicBezTo>
                  <a:pt x="6474296" y="5734312"/>
                  <a:pt x="6471057" y="5733017"/>
                  <a:pt x="6467817" y="5730426"/>
                </a:cubicBezTo>
                <a:cubicBezTo>
                  <a:pt x="6461986" y="5724595"/>
                  <a:pt x="6461986" y="5715526"/>
                  <a:pt x="6467169" y="5709697"/>
                </a:cubicBezTo>
                <a:lnTo>
                  <a:pt x="6595437" y="5575016"/>
                </a:lnTo>
                <a:lnTo>
                  <a:pt x="6009732" y="5447340"/>
                </a:lnTo>
                <a:cubicBezTo>
                  <a:pt x="6008437" y="5447340"/>
                  <a:pt x="6007142" y="5446045"/>
                  <a:pt x="6007142" y="5444749"/>
                </a:cubicBezTo>
                <a:lnTo>
                  <a:pt x="5988706" y="5355990"/>
                </a:lnTo>
                <a:lnTo>
                  <a:pt x="5895224" y="5580442"/>
                </a:lnTo>
                <a:lnTo>
                  <a:pt x="6348708" y="5957762"/>
                </a:lnTo>
                <a:lnTo>
                  <a:pt x="6631743" y="5893020"/>
                </a:lnTo>
                <a:cubicBezTo>
                  <a:pt x="6639518" y="5891078"/>
                  <a:pt x="6647293" y="5896259"/>
                  <a:pt x="6649237" y="5904033"/>
                </a:cubicBezTo>
                <a:cubicBezTo>
                  <a:pt x="6651181" y="5911807"/>
                  <a:pt x="6645998" y="5919580"/>
                  <a:pt x="6638222" y="5921524"/>
                </a:cubicBezTo>
                <a:lnTo>
                  <a:pt x="6376976" y="5981282"/>
                </a:lnTo>
                <a:lnTo>
                  <a:pt x="6578560" y="6149008"/>
                </a:lnTo>
                <a:lnTo>
                  <a:pt x="6799557" y="5925410"/>
                </a:lnTo>
                <a:cubicBezTo>
                  <a:pt x="6800852" y="5924115"/>
                  <a:pt x="6803443" y="5924115"/>
                  <a:pt x="6804740" y="5925410"/>
                </a:cubicBezTo>
                <a:cubicBezTo>
                  <a:pt x="6806036" y="5926707"/>
                  <a:pt x="6806036" y="5929297"/>
                  <a:pt x="6804740" y="5930593"/>
                </a:cubicBezTo>
                <a:lnTo>
                  <a:pt x="6584214" y="6153715"/>
                </a:lnTo>
                <a:lnTo>
                  <a:pt x="6983925" y="6486292"/>
                </a:lnTo>
                <a:lnTo>
                  <a:pt x="7238851" y="6343237"/>
                </a:lnTo>
                <a:cubicBezTo>
                  <a:pt x="7240795" y="6341941"/>
                  <a:pt x="7242739" y="6342588"/>
                  <a:pt x="7244034" y="6344532"/>
                </a:cubicBezTo>
                <a:cubicBezTo>
                  <a:pt x="7245330" y="6346476"/>
                  <a:pt x="7244683" y="6348420"/>
                  <a:pt x="7242739" y="6349715"/>
                </a:cubicBezTo>
                <a:lnTo>
                  <a:pt x="6990141" y="6491463"/>
                </a:lnTo>
                <a:lnTo>
                  <a:pt x="7201270" y="6667133"/>
                </a:lnTo>
                <a:cubicBezTo>
                  <a:pt x="7202566" y="6668428"/>
                  <a:pt x="7203215" y="6671019"/>
                  <a:pt x="7201919" y="6672316"/>
                </a:cubicBezTo>
                <a:cubicBezTo>
                  <a:pt x="7201270" y="6673611"/>
                  <a:pt x="7200623" y="6673611"/>
                  <a:pt x="7199326" y="6673611"/>
                </a:cubicBezTo>
                <a:cubicBezTo>
                  <a:pt x="7198679" y="6673611"/>
                  <a:pt x="7197384" y="6673611"/>
                  <a:pt x="7196735" y="6672963"/>
                </a:cubicBezTo>
                <a:lnTo>
                  <a:pt x="6983247" y="6495331"/>
                </a:lnTo>
                <a:lnTo>
                  <a:pt x="6828465" y="6582189"/>
                </a:lnTo>
                <a:lnTo>
                  <a:pt x="7211638" y="6834264"/>
                </a:lnTo>
                <a:cubicBezTo>
                  <a:pt x="7213582" y="6835559"/>
                  <a:pt x="7213582" y="6837503"/>
                  <a:pt x="7212934" y="6839446"/>
                </a:cubicBezTo>
                <a:cubicBezTo>
                  <a:pt x="7212285" y="6840742"/>
                  <a:pt x="7210990" y="6841389"/>
                  <a:pt x="7209695" y="6841389"/>
                </a:cubicBezTo>
                <a:cubicBezTo>
                  <a:pt x="7209047" y="6841389"/>
                  <a:pt x="7208399" y="6841389"/>
                  <a:pt x="7207750" y="6840742"/>
                </a:cubicBezTo>
                <a:lnTo>
                  <a:pt x="6821054" y="6586348"/>
                </a:lnTo>
                <a:lnTo>
                  <a:pt x="6644396" y="6685481"/>
                </a:lnTo>
                <a:lnTo>
                  <a:pt x="6788486" y="6858000"/>
                </a:lnTo>
                <a:lnTo>
                  <a:pt x="6750118" y="6858000"/>
                </a:lnTo>
                <a:lnTo>
                  <a:pt x="6618272" y="6700141"/>
                </a:lnTo>
                <a:lnTo>
                  <a:pt x="6336963" y="6858000"/>
                </a:lnTo>
                <a:lnTo>
                  <a:pt x="6321533" y="6858000"/>
                </a:lnTo>
                <a:lnTo>
                  <a:pt x="6613347" y="6694245"/>
                </a:lnTo>
                <a:lnTo>
                  <a:pt x="6540385" y="6606888"/>
                </a:lnTo>
                <a:cubicBezTo>
                  <a:pt x="6535202" y="6600410"/>
                  <a:pt x="6535850" y="6591341"/>
                  <a:pt x="6542330" y="6586159"/>
                </a:cubicBezTo>
                <a:cubicBezTo>
                  <a:pt x="6548809" y="6580976"/>
                  <a:pt x="6557879" y="6581623"/>
                  <a:pt x="6563063" y="6588101"/>
                </a:cubicBezTo>
                <a:lnTo>
                  <a:pt x="6639472" y="6679585"/>
                </a:lnTo>
                <a:lnTo>
                  <a:pt x="6813950" y="6581675"/>
                </a:lnTo>
                <a:lnTo>
                  <a:pt x="6418413" y="6321466"/>
                </a:lnTo>
                <a:lnTo>
                  <a:pt x="6144528" y="6598575"/>
                </a:lnTo>
                <a:lnTo>
                  <a:pt x="6226011" y="6858000"/>
                </a:lnTo>
                <a:lnTo>
                  <a:pt x="6195505" y="6858000"/>
                </a:lnTo>
                <a:lnTo>
                  <a:pt x="6121379" y="6621998"/>
                </a:lnTo>
                <a:lnTo>
                  <a:pt x="5888121" y="6858000"/>
                </a:lnTo>
                <a:lnTo>
                  <a:pt x="5880147" y="6858000"/>
                </a:lnTo>
                <a:lnTo>
                  <a:pt x="5880147" y="6855640"/>
                </a:lnTo>
                <a:lnTo>
                  <a:pt x="6118893" y="6614085"/>
                </a:lnTo>
                <a:lnTo>
                  <a:pt x="5993535" y="6214973"/>
                </a:lnTo>
                <a:cubicBezTo>
                  <a:pt x="5990943" y="6207199"/>
                  <a:pt x="5995478" y="6198779"/>
                  <a:pt x="6003254" y="6196835"/>
                </a:cubicBezTo>
                <a:cubicBezTo>
                  <a:pt x="6011029" y="6194244"/>
                  <a:pt x="6019452" y="6198779"/>
                  <a:pt x="6021395" y="6206552"/>
                </a:cubicBezTo>
                <a:lnTo>
                  <a:pt x="6142042" y="6590663"/>
                </a:lnTo>
                <a:lnTo>
                  <a:pt x="6412169" y="6317358"/>
                </a:lnTo>
                <a:lnTo>
                  <a:pt x="6024029" y="6062016"/>
                </a:lnTo>
                <a:lnTo>
                  <a:pt x="5659965" y="6145292"/>
                </a:lnTo>
                <a:lnTo>
                  <a:pt x="5453464" y="6641098"/>
                </a:lnTo>
                <a:lnTo>
                  <a:pt x="5589010" y="6858000"/>
                </a:lnTo>
                <a:lnTo>
                  <a:pt x="5580102" y="6858000"/>
                </a:lnTo>
                <a:lnTo>
                  <a:pt x="5449901" y="6649653"/>
                </a:lnTo>
                <a:lnTo>
                  <a:pt x="5437192" y="6680165"/>
                </a:lnTo>
                <a:lnTo>
                  <a:pt x="5471498" y="6858000"/>
                </a:lnTo>
                <a:lnTo>
                  <a:pt x="5463996" y="6858000"/>
                </a:lnTo>
                <a:lnTo>
                  <a:pt x="5432065" y="6692476"/>
                </a:lnTo>
                <a:lnTo>
                  <a:pt x="5363125" y="6858000"/>
                </a:lnTo>
                <a:lnTo>
                  <a:pt x="5355824" y="6858000"/>
                </a:lnTo>
                <a:lnTo>
                  <a:pt x="5429744" y="6680451"/>
                </a:lnTo>
                <a:lnTo>
                  <a:pt x="5412150" y="6589245"/>
                </a:lnTo>
                <a:lnTo>
                  <a:pt x="5200405" y="6250412"/>
                </a:lnTo>
                <a:lnTo>
                  <a:pt x="4495003" y="6411766"/>
                </a:lnTo>
                <a:lnTo>
                  <a:pt x="4586967" y="6858000"/>
                </a:lnTo>
                <a:lnTo>
                  <a:pt x="4580135" y="6858000"/>
                </a:lnTo>
                <a:lnTo>
                  <a:pt x="4488532" y="6413247"/>
                </a:lnTo>
                <a:lnTo>
                  <a:pt x="4171578" y="6485750"/>
                </a:lnTo>
                <a:cubicBezTo>
                  <a:pt x="4170931" y="6486399"/>
                  <a:pt x="4169635" y="6486399"/>
                  <a:pt x="4168340" y="6486399"/>
                </a:cubicBezTo>
                <a:cubicBezTo>
                  <a:pt x="4161859" y="6486399"/>
                  <a:pt x="4155380" y="6481863"/>
                  <a:pt x="4154084" y="6474738"/>
                </a:cubicBezTo>
                <a:cubicBezTo>
                  <a:pt x="4152142" y="6466964"/>
                  <a:pt x="4157324" y="6459191"/>
                  <a:pt x="4165100" y="6457247"/>
                </a:cubicBezTo>
                <a:lnTo>
                  <a:pt x="4482635" y="6384612"/>
                </a:lnTo>
                <a:lnTo>
                  <a:pt x="4415403" y="6058184"/>
                </a:lnTo>
                <a:lnTo>
                  <a:pt x="4128811" y="6234408"/>
                </a:lnTo>
                <a:cubicBezTo>
                  <a:pt x="4128163" y="6235055"/>
                  <a:pt x="4127516" y="6235055"/>
                  <a:pt x="4126867" y="6235055"/>
                </a:cubicBezTo>
                <a:cubicBezTo>
                  <a:pt x="4125572" y="6235055"/>
                  <a:pt x="4124276" y="6234408"/>
                  <a:pt x="4123628" y="6233112"/>
                </a:cubicBezTo>
                <a:cubicBezTo>
                  <a:pt x="4122332" y="6231169"/>
                  <a:pt x="4122981" y="6229225"/>
                  <a:pt x="4124925" y="6227930"/>
                </a:cubicBezTo>
                <a:lnTo>
                  <a:pt x="4413782" y="6050314"/>
                </a:lnTo>
                <a:lnTo>
                  <a:pt x="4373919" y="5856766"/>
                </a:lnTo>
                <a:lnTo>
                  <a:pt x="3512575" y="5940947"/>
                </a:lnTo>
                <a:lnTo>
                  <a:pt x="3601563" y="6168973"/>
                </a:lnTo>
                <a:lnTo>
                  <a:pt x="4124920" y="5935776"/>
                </a:lnTo>
                <a:cubicBezTo>
                  <a:pt x="4126863" y="5935128"/>
                  <a:pt x="4128807" y="5935776"/>
                  <a:pt x="4129456" y="5937720"/>
                </a:cubicBezTo>
                <a:cubicBezTo>
                  <a:pt x="4130104" y="5939663"/>
                  <a:pt x="4129456" y="5941606"/>
                  <a:pt x="4127511" y="5942253"/>
                </a:cubicBezTo>
                <a:lnTo>
                  <a:pt x="3604100" y="6175474"/>
                </a:lnTo>
                <a:lnTo>
                  <a:pt x="3670075" y="6344533"/>
                </a:lnTo>
                <a:cubicBezTo>
                  <a:pt x="3670722" y="6346476"/>
                  <a:pt x="3670075" y="6348420"/>
                  <a:pt x="3668131" y="6349067"/>
                </a:cubicBezTo>
                <a:cubicBezTo>
                  <a:pt x="3667482" y="6349715"/>
                  <a:pt x="3667482" y="6349715"/>
                  <a:pt x="3666835" y="6349715"/>
                </a:cubicBezTo>
                <a:cubicBezTo>
                  <a:pt x="3665539" y="6349715"/>
                  <a:pt x="3664244" y="6349067"/>
                  <a:pt x="3663595" y="6347123"/>
                </a:cubicBezTo>
                <a:lnTo>
                  <a:pt x="3597719" y="6178318"/>
                </a:lnTo>
                <a:lnTo>
                  <a:pt x="2904077" y="6487389"/>
                </a:lnTo>
                <a:lnTo>
                  <a:pt x="3573445" y="6810115"/>
                </a:lnTo>
                <a:lnTo>
                  <a:pt x="4010890" y="6273922"/>
                </a:lnTo>
                <a:cubicBezTo>
                  <a:pt x="4016073" y="6267444"/>
                  <a:pt x="4025143" y="6266797"/>
                  <a:pt x="4031623" y="6271979"/>
                </a:cubicBezTo>
                <a:cubicBezTo>
                  <a:pt x="4038102" y="6277162"/>
                  <a:pt x="4038749" y="6286231"/>
                  <a:pt x="4033565" y="6292709"/>
                </a:cubicBezTo>
                <a:lnTo>
                  <a:pt x="3605850" y="6816980"/>
                </a:lnTo>
                <a:lnTo>
                  <a:pt x="3833157" y="6829041"/>
                </a:lnTo>
                <a:lnTo>
                  <a:pt x="4029674" y="6604944"/>
                </a:lnTo>
                <a:cubicBezTo>
                  <a:pt x="4030972" y="6603649"/>
                  <a:pt x="4033562" y="6603000"/>
                  <a:pt x="4034858" y="6604297"/>
                </a:cubicBezTo>
                <a:cubicBezTo>
                  <a:pt x="4036154" y="6605592"/>
                  <a:pt x="4036803" y="6608183"/>
                  <a:pt x="4035505" y="6609478"/>
                </a:cubicBezTo>
                <a:lnTo>
                  <a:pt x="3842676" y="6829547"/>
                </a:lnTo>
                <a:lnTo>
                  <a:pt x="4126867" y="6844627"/>
                </a:lnTo>
                <a:cubicBezTo>
                  <a:pt x="4128812" y="6844627"/>
                  <a:pt x="4130108" y="6846571"/>
                  <a:pt x="4130108" y="6848515"/>
                </a:cubicBezTo>
                <a:cubicBezTo>
                  <a:pt x="4130108" y="6849810"/>
                  <a:pt x="4128812" y="6851753"/>
                  <a:pt x="4126867" y="6851753"/>
                </a:cubicBezTo>
                <a:lnTo>
                  <a:pt x="3836703" y="6836363"/>
                </a:lnTo>
                <a:lnTo>
                  <a:pt x="3817744" y="6858000"/>
                </a:lnTo>
                <a:lnTo>
                  <a:pt x="3807764" y="6858000"/>
                </a:lnTo>
                <a:lnTo>
                  <a:pt x="3827180" y="6835858"/>
                </a:lnTo>
                <a:lnTo>
                  <a:pt x="3602077" y="6823918"/>
                </a:lnTo>
                <a:lnTo>
                  <a:pt x="3672765" y="6858000"/>
                </a:lnTo>
                <a:lnTo>
                  <a:pt x="3654746" y="6858000"/>
                </a:lnTo>
                <a:lnTo>
                  <a:pt x="3595635" y="6829500"/>
                </a:lnTo>
                <a:lnTo>
                  <a:pt x="3572383" y="6858000"/>
                </a:lnTo>
                <a:lnTo>
                  <a:pt x="3534378" y="6858000"/>
                </a:lnTo>
                <a:lnTo>
                  <a:pt x="3563838" y="6821890"/>
                </a:lnTo>
                <a:lnTo>
                  <a:pt x="2746780" y="6778553"/>
                </a:lnTo>
                <a:cubicBezTo>
                  <a:pt x="2744836" y="6778553"/>
                  <a:pt x="2743540" y="6776609"/>
                  <a:pt x="2743540" y="6774666"/>
                </a:cubicBezTo>
                <a:cubicBezTo>
                  <a:pt x="2743540" y="6772723"/>
                  <a:pt x="2745483" y="6770779"/>
                  <a:pt x="2747427" y="6771427"/>
                </a:cubicBezTo>
                <a:lnTo>
                  <a:pt x="3565190" y="6814821"/>
                </a:lnTo>
                <a:lnTo>
                  <a:pt x="2894712" y="6491562"/>
                </a:lnTo>
                <a:lnTo>
                  <a:pt x="2221012" y="6791749"/>
                </a:lnTo>
                <a:lnTo>
                  <a:pt x="2233555" y="6858000"/>
                </a:lnTo>
                <a:lnTo>
                  <a:pt x="2226059" y="6858000"/>
                </a:lnTo>
                <a:lnTo>
                  <a:pt x="2214099" y="6794829"/>
                </a:lnTo>
                <a:lnTo>
                  <a:pt x="2072327" y="6858000"/>
                </a:lnTo>
                <a:lnTo>
                  <a:pt x="2055199" y="6858000"/>
                </a:lnTo>
                <a:lnTo>
                  <a:pt x="2212767" y="6787791"/>
                </a:lnTo>
                <a:lnTo>
                  <a:pt x="2082548" y="6099989"/>
                </a:lnTo>
                <a:lnTo>
                  <a:pt x="2055462" y="6086930"/>
                </a:lnTo>
                <a:lnTo>
                  <a:pt x="1240997" y="6693045"/>
                </a:lnTo>
                <a:cubicBezTo>
                  <a:pt x="1237759" y="6694341"/>
                  <a:pt x="1234519" y="6695636"/>
                  <a:pt x="1231928" y="6695636"/>
                </a:cubicBezTo>
                <a:cubicBezTo>
                  <a:pt x="1227392" y="6695636"/>
                  <a:pt x="1222856" y="6693693"/>
                  <a:pt x="1220265" y="6689806"/>
                </a:cubicBezTo>
                <a:cubicBezTo>
                  <a:pt x="1215730" y="6683328"/>
                  <a:pt x="1217025" y="6674258"/>
                  <a:pt x="1223504" y="6669077"/>
                </a:cubicBezTo>
                <a:lnTo>
                  <a:pt x="2025300" y="6072388"/>
                </a:lnTo>
                <a:lnTo>
                  <a:pt x="1882867" y="6003716"/>
                </a:lnTo>
                <a:lnTo>
                  <a:pt x="1516357" y="6390526"/>
                </a:lnTo>
                <a:cubicBezTo>
                  <a:pt x="1515710" y="6391174"/>
                  <a:pt x="1515061" y="6391821"/>
                  <a:pt x="1513766" y="6391821"/>
                </a:cubicBezTo>
                <a:cubicBezTo>
                  <a:pt x="1513117" y="6391821"/>
                  <a:pt x="1511823" y="6391174"/>
                  <a:pt x="1511173" y="6390526"/>
                </a:cubicBezTo>
                <a:cubicBezTo>
                  <a:pt x="1509878" y="6389230"/>
                  <a:pt x="1509878" y="6386640"/>
                  <a:pt x="1511173" y="6385344"/>
                </a:cubicBezTo>
                <a:lnTo>
                  <a:pt x="1875938" y="6000376"/>
                </a:lnTo>
                <a:lnTo>
                  <a:pt x="1428893" y="5784840"/>
                </a:lnTo>
                <a:cubicBezTo>
                  <a:pt x="1426949" y="5784193"/>
                  <a:pt x="1426302" y="5781601"/>
                  <a:pt x="1426949" y="5779657"/>
                </a:cubicBezTo>
                <a:cubicBezTo>
                  <a:pt x="1427597" y="5777715"/>
                  <a:pt x="1430188" y="5777066"/>
                  <a:pt x="1432133" y="5777715"/>
                </a:cubicBezTo>
                <a:lnTo>
                  <a:pt x="1881589" y="5994412"/>
                </a:lnTo>
                <a:lnTo>
                  <a:pt x="2032422" y="5835225"/>
                </a:lnTo>
                <a:lnTo>
                  <a:pt x="1949174" y="5395518"/>
                </a:lnTo>
                <a:cubicBezTo>
                  <a:pt x="1948525" y="5393574"/>
                  <a:pt x="1949822" y="5391630"/>
                  <a:pt x="1951765" y="5390983"/>
                </a:cubicBezTo>
                <a:cubicBezTo>
                  <a:pt x="1953708" y="5390335"/>
                  <a:pt x="1955652" y="5391630"/>
                  <a:pt x="1956301" y="5393574"/>
                </a:cubicBezTo>
                <a:lnTo>
                  <a:pt x="2038669" y="5828631"/>
                </a:lnTo>
                <a:lnTo>
                  <a:pt x="2598482" y="5237810"/>
                </a:lnTo>
                <a:lnTo>
                  <a:pt x="1791400" y="5044658"/>
                </a:lnTo>
                <a:lnTo>
                  <a:pt x="1484614" y="5210249"/>
                </a:lnTo>
                <a:cubicBezTo>
                  <a:pt x="1483965" y="5210896"/>
                  <a:pt x="1483319" y="5210896"/>
                  <a:pt x="1482671" y="5210896"/>
                </a:cubicBezTo>
                <a:cubicBezTo>
                  <a:pt x="1481374" y="5210896"/>
                  <a:pt x="1480077" y="5210249"/>
                  <a:pt x="1479430" y="5208952"/>
                </a:cubicBezTo>
                <a:cubicBezTo>
                  <a:pt x="1478782" y="5207010"/>
                  <a:pt x="1479430" y="5205066"/>
                  <a:pt x="1480726" y="5203770"/>
                </a:cubicBezTo>
                <a:lnTo>
                  <a:pt x="1780390" y="5042024"/>
                </a:lnTo>
                <a:lnTo>
                  <a:pt x="1215599" y="4906857"/>
                </a:lnTo>
                <a:lnTo>
                  <a:pt x="1157555" y="5054196"/>
                </a:lnTo>
                <a:lnTo>
                  <a:pt x="1243754" y="5182019"/>
                </a:lnTo>
                <a:lnTo>
                  <a:pt x="1393261" y="5111136"/>
                </a:lnTo>
                <a:cubicBezTo>
                  <a:pt x="1400388" y="5107897"/>
                  <a:pt x="1409459" y="5110489"/>
                  <a:pt x="1412700" y="5118261"/>
                </a:cubicBezTo>
                <a:cubicBezTo>
                  <a:pt x="1415938" y="5125388"/>
                  <a:pt x="1413346" y="5134457"/>
                  <a:pt x="1405572" y="5137696"/>
                </a:cubicBezTo>
                <a:lnTo>
                  <a:pt x="1260275" y="5206516"/>
                </a:lnTo>
                <a:lnTo>
                  <a:pt x="1399817" y="5413436"/>
                </a:lnTo>
                <a:lnTo>
                  <a:pt x="1631045" y="5527667"/>
                </a:lnTo>
                <a:cubicBezTo>
                  <a:pt x="1632987" y="5528315"/>
                  <a:pt x="1633635" y="5530906"/>
                  <a:pt x="1632987" y="5532849"/>
                </a:cubicBezTo>
                <a:cubicBezTo>
                  <a:pt x="1631691" y="5534144"/>
                  <a:pt x="1630396" y="5534793"/>
                  <a:pt x="1629101" y="5534793"/>
                </a:cubicBezTo>
                <a:cubicBezTo>
                  <a:pt x="1628451" y="5534793"/>
                  <a:pt x="1627804" y="5534793"/>
                  <a:pt x="1627804" y="5534144"/>
                </a:cubicBezTo>
                <a:lnTo>
                  <a:pt x="1408065" y="5425667"/>
                </a:lnTo>
                <a:lnTo>
                  <a:pt x="1590869" y="5696740"/>
                </a:lnTo>
                <a:cubicBezTo>
                  <a:pt x="1592164" y="5698683"/>
                  <a:pt x="1591517" y="5700627"/>
                  <a:pt x="1589572" y="5701922"/>
                </a:cubicBezTo>
                <a:cubicBezTo>
                  <a:pt x="1588277" y="5701922"/>
                  <a:pt x="1587628" y="5701922"/>
                  <a:pt x="1586981" y="5701922"/>
                </a:cubicBezTo>
                <a:cubicBezTo>
                  <a:pt x="1585685" y="5701922"/>
                  <a:pt x="1584390" y="5701274"/>
                  <a:pt x="1583741" y="5700627"/>
                </a:cubicBezTo>
                <a:lnTo>
                  <a:pt x="1393568" y="5418511"/>
                </a:lnTo>
                <a:lnTo>
                  <a:pt x="1109144" y="5278101"/>
                </a:lnTo>
                <a:lnTo>
                  <a:pt x="1060216" y="5301275"/>
                </a:lnTo>
                <a:lnTo>
                  <a:pt x="733862" y="6129680"/>
                </a:lnTo>
                <a:lnTo>
                  <a:pt x="933224" y="6383891"/>
                </a:lnTo>
                <a:lnTo>
                  <a:pt x="1186565" y="5718765"/>
                </a:lnTo>
                <a:cubicBezTo>
                  <a:pt x="1187214" y="5716822"/>
                  <a:pt x="1189159" y="5716175"/>
                  <a:pt x="1191102" y="5716822"/>
                </a:cubicBezTo>
                <a:cubicBezTo>
                  <a:pt x="1193045" y="5717470"/>
                  <a:pt x="1193693" y="5719414"/>
                  <a:pt x="1193045" y="5721356"/>
                </a:cubicBezTo>
                <a:lnTo>
                  <a:pt x="938251" y="6390300"/>
                </a:lnTo>
                <a:lnTo>
                  <a:pt x="1305042" y="6858000"/>
                </a:lnTo>
                <a:lnTo>
                  <a:pt x="1295653" y="6858000"/>
                </a:lnTo>
                <a:lnTo>
                  <a:pt x="935182" y="6398358"/>
                </a:lnTo>
                <a:lnTo>
                  <a:pt x="790966" y="6776983"/>
                </a:lnTo>
                <a:lnTo>
                  <a:pt x="876343" y="6858000"/>
                </a:lnTo>
                <a:lnTo>
                  <a:pt x="865699" y="6858000"/>
                </a:lnTo>
                <a:lnTo>
                  <a:pt x="788140" y="6784402"/>
                </a:lnTo>
                <a:lnTo>
                  <a:pt x="760107" y="6858000"/>
                </a:lnTo>
                <a:lnTo>
                  <a:pt x="752641" y="6858000"/>
                </a:lnTo>
                <a:lnTo>
                  <a:pt x="782657" y="6779198"/>
                </a:lnTo>
                <a:lnTo>
                  <a:pt x="163489" y="6191653"/>
                </a:lnTo>
                <a:cubicBezTo>
                  <a:pt x="162193" y="6190357"/>
                  <a:pt x="162193" y="6187766"/>
                  <a:pt x="163489" y="6186471"/>
                </a:cubicBezTo>
                <a:cubicBezTo>
                  <a:pt x="164784" y="6185175"/>
                  <a:pt x="167376" y="6185175"/>
                  <a:pt x="168672" y="6186471"/>
                </a:cubicBezTo>
                <a:lnTo>
                  <a:pt x="785483" y="6771779"/>
                </a:lnTo>
                <a:lnTo>
                  <a:pt x="930155" y="6391948"/>
                </a:lnTo>
                <a:lnTo>
                  <a:pt x="730723" y="6137649"/>
                </a:lnTo>
                <a:lnTo>
                  <a:pt x="660449" y="6316030"/>
                </a:lnTo>
                <a:cubicBezTo>
                  <a:pt x="659802" y="6317973"/>
                  <a:pt x="658506" y="6318621"/>
                  <a:pt x="657210" y="6318621"/>
                </a:cubicBezTo>
                <a:cubicBezTo>
                  <a:pt x="656562" y="6318621"/>
                  <a:pt x="656562" y="6318621"/>
                  <a:pt x="655914" y="6318621"/>
                </a:cubicBezTo>
                <a:cubicBezTo>
                  <a:pt x="653970" y="6317973"/>
                  <a:pt x="653323" y="6316030"/>
                  <a:pt x="653970" y="6314086"/>
                </a:cubicBezTo>
                <a:lnTo>
                  <a:pt x="725883" y="6131477"/>
                </a:lnTo>
                <a:lnTo>
                  <a:pt x="341703" y="5641604"/>
                </a:lnTo>
                <a:lnTo>
                  <a:pt x="0" y="5803454"/>
                </a:lnTo>
                <a:lnTo>
                  <a:pt x="0" y="5771694"/>
                </a:lnTo>
                <a:lnTo>
                  <a:pt x="323459" y="5618339"/>
                </a:lnTo>
                <a:lnTo>
                  <a:pt x="142107" y="5387095"/>
                </a:lnTo>
                <a:cubicBezTo>
                  <a:pt x="140812" y="5385800"/>
                  <a:pt x="141460" y="5383209"/>
                  <a:pt x="142755" y="5381912"/>
                </a:cubicBezTo>
                <a:cubicBezTo>
                  <a:pt x="144051" y="5380617"/>
                  <a:pt x="146642" y="5381265"/>
                  <a:pt x="147939" y="5382561"/>
                </a:cubicBezTo>
                <a:lnTo>
                  <a:pt x="330302" y="5615095"/>
                </a:lnTo>
                <a:lnTo>
                  <a:pt x="1066742" y="5265942"/>
                </a:lnTo>
                <a:lnTo>
                  <a:pt x="1069635" y="5258597"/>
                </a:lnTo>
                <a:lnTo>
                  <a:pt x="688370" y="5070382"/>
                </a:lnTo>
                <a:lnTo>
                  <a:pt x="0" y="5439756"/>
                </a:lnTo>
                <a:lnTo>
                  <a:pt x="0" y="5431192"/>
                </a:lnTo>
                <a:lnTo>
                  <a:pt x="680058" y="5066278"/>
                </a:lnTo>
                <a:lnTo>
                  <a:pt x="0" y="4730559"/>
                </a:lnTo>
                <a:lnTo>
                  <a:pt x="0" y="4721902"/>
                </a:lnTo>
                <a:lnTo>
                  <a:pt x="688223" y="5061897"/>
                </a:lnTo>
                <a:lnTo>
                  <a:pt x="944009" y="4924644"/>
                </a:lnTo>
                <a:lnTo>
                  <a:pt x="925173" y="4837353"/>
                </a:lnTo>
                <a:lnTo>
                  <a:pt x="740142" y="4793070"/>
                </a:lnTo>
                <a:cubicBezTo>
                  <a:pt x="738198" y="4792422"/>
                  <a:pt x="736903" y="4790479"/>
                  <a:pt x="737551" y="4788535"/>
                </a:cubicBezTo>
                <a:cubicBezTo>
                  <a:pt x="738198" y="4786593"/>
                  <a:pt x="740142" y="4785296"/>
                  <a:pt x="742086" y="4785944"/>
                </a:cubicBezTo>
                <a:lnTo>
                  <a:pt x="923446" y="4829348"/>
                </a:lnTo>
                <a:lnTo>
                  <a:pt x="889090" y="4670132"/>
                </a:lnTo>
                <a:lnTo>
                  <a:pt x="615677" y="4264534"/>
                </a:lnTo>
                <a:lnTo>
                  <a:pt x="317592" y="4298257"/>
                </a:lnTo>
                <a:lnTo>
                  <a:pt x="0" y="4674332"/>
                </a:lnTo>
                <a:lnTo>
                  <a:pt x="0" y="4628693"/>
                </a:lnTo>
                <a:lnTo>
                  <a:pt x="274978" y="4303078"/>
                </a:lnTo>
                <a:lnTo>
                  <a:pt x="9281" y="4333138"/>
                </a:lnTo>
                <a:cubicBezTo>
                  <a:pt x="7336" y="4333138"/>
                  <a:pt x="6039" y="4331842"/>
                  <a:pt x="5393" y="4329899"/>
                </a:cubicBezTo>
                <a:cubicBezTo>
                  <a:pt x="5393" y="4327955"/>
                  <a:pt x="6688" y="4326012"/>
                  <a:pt x="8632" y="4326012"/>
                </a:cubicBezTo>
                <a:lnTo>
                  <a:pt x="281700" y="4295118"/>
                </a:lnTo>
                <a:lnTo>
                  <a:pt x="478892" y="4061615"/>
                </a:lnTo>
                <a:lnTo>
                  <a:pt x="422370" y="3977767"/>
                </a:lnTo>
                <a:lnTo>
                  <a:pt x="188755" y="4123900"/>
                </a:lnTo>
                <a:cubicBezTo>
                  <a:pt x="186812" y="4125197"/>
                  <a:pt x="184868" y="4124548"/>
                  <a:pt x="183573" y="4122605"/>
                </a:cubicBezTo>
                <a:cubicBezTo>
                  <a:pt x="182276" y="4120661"/>
                  <a:pt x="182925" y="4118719"/>
                  <a:pt x="184868" y="4117423"/>
                </a:cubicBezTo>
                <a:lnTo>
                  <a:pt x="418140" y="3971492"/>
                </a:lnTo>
                <a:lnTo>
                  <a:pt x="192175" y="3636281"/>
                </a:lnTo>
                <a:lnTo>
                  <a:pt x="0" y="3656719"/>
                </a:lnTo>
                <a:lnTo>
                  <a:pt x="0" y="3627269"/>
                </a:lnTo>
                <a:lnTo>
                  <a:pt x="173646" y="3608794"/>
                </a:lnTo>
                <a:lnTo>
                  <a:pt x="6038" y="3360153"/>
                </a:lnTo>
                <a:cubicBezTo>
                  <a:pt x="4742" y="3358210"/>
                  <a:pt x="5389" y="3356267"/>
                  <a:pt x="7333" y="3354972"/>
                </a:cubicBezTo>
                <a:cubicBezTo>
                  <a:pt x="9277" y="3353675"/>
                  <a:pt x="11221" y="3354324"/>
                  <a:pt x="12517" y="3356267"/>
                </a:cubicBezTo>
                <a:lnTo>
                  <a:pt x="182200" y="3607883"/>
                </a:lnTo>
                <a:lnTo>
                  <a:pt x="649152" y="3558201"/>
                </a:lnTo>
                <a:lnTo>
                  <a:pt x="506889" y="2898926"/>
                </a:lnTo>
                <a:cubicBezTo>
                  <a:pt x="506242" y="2896982"/>
                  <a:pt x="507537" y="2895038"/>
                  <a:pt x="509481" y="2894391"/>
                </a:cubicBezTo>
                <a:cubicBezTo>
                  <a:pt x="511425" y="2893743"/>
                  <a:pt x="513368" y="2895038"/>
                  <a:pt x="514016" y="2896982"/>
                </a:cubicBezTo>
                <a:lnTo>
                  <a:pt x="656527" y="3557416"/>
                </a:lnTo>
                <a:lnTo>
                  <a:pt x="1000618" y="3520805"/>
                </a:lnTo>
                <a:cubicBezTo>
                  <a:pt x="1008393" y="3520158"/>
                  <a:pt x="1015520" y="3525988"/>
                  <a:pt x="1016816" y="3533762"/>
                </a:cubicBezTo>
                <a:cubicBezTo>
                  <a:pt x="1017463" y="3541535"/>
                  <a:pt x="1011632" y="3549309"/>
                  <a:pt x="1003857" y="3549956"/>
                </a:cubicBezTo>
                <a:lnTo>
                  <a:pt x="662746" y="3586234"/>
                </a:lnTo>
                <a:lnTo>
                  <a:pt x="706899" y="3790850"/>
                </a:lnTo>
                <a:lnTo>
                  <a:pt x="1174593" y="3498268"/>
                </a:lnTo>
                <a:lnTo>
                  <a:pt x="800400" y="2900221"/>
                </a:lnTo>
                <a:cubicBezTo>
                  <a:pt x="799104" y="2898278"/>
                  <a:pt x="799751" y="2896334"/>
                  <a:pt x="801695" y="2895039"/>
                </a:cubicBezTo>
                <a:cubicBezTo>
                  <a:pt x="803639" y="2893743"/>
                  <a:pt x="805583" y="2894392"/>
                  <a:pt x="806879" y="2896334"/>
                </a:cubicBezTo>
                <a:lnTo>
                  <a:pt x="1181147" y="3494169"/>
                </a:lnTo>
                <a:lnTo>
                  <a:pt x="1525611" y="3278678"/>
                </a:lnTo>
                <a:lnTo>
                  <a:pt x="1415931" y="2668315"/>
                </a:lnTo>
                <a:cubicBezTo>
                  <a:pt x="1415284" y="2666371"/>
                  <a:pt x="1416580" y="2664427"/>
                  <a:pt x="1419172" y="2663781"/>
                </a:cubicBezTo>
                <a:cubicBezTo>
                  <a:pt x="1421115" y="2663133"/>
                  <a:pt x="1423059" y="2664427"/>
                  <a:pt x="1423707" y="2667019"/>
                </a:cubicBezTo>
                <a:lnTo>
                  <a:pt x="1532810" y="3274174"/>
                </a:lnTo>
                <a:lnTo>
                  <a:pt x="1888270" y="3051805"/>
                </a:lnTo>
                <a:cubicBezTo>
                  <a:pt x="1889566" y="3051156"/>
                  <a:pt x="1891508" y="3051156"/>
                  <a:pt x="1892806" y="3051805"/>
                </a:cubicBezTo>
                <a:lnTo>
                  <a:pt x="2209146" y="3314209"/>
                </a:lnTo>
                <a:lnTo>
                  <a:pt x="2314699" y="3057803"/>
                </a:lnTo>
                <a:lnTo>
                  <a:pt x="2085239" y="2964353"/>
                </a:lnTo>
                <a:cubicBezTo>
                  <a:pt x="2083296" y="2963706"/>
                  <a:pt x="2082648" y="2961762"/>
                  <a:pt x="2083296" y="2959818"/>
                </a:cubicBezTo>
                <a:cubicBezTo>
                  <a:pt x="2083943" y="2957875"/>
                  <a:pt x="2085887" y="2957228"/>
                  <a:pt x="2087831" y="2957875"/>
                </a:cubicBezTo>
                <a:lnTo>
                  <a:pt x="2317355" y="3051352"/>
                </a:lnTo>
                <a:lnTo>
                  <a:pt x="2419569" y="2803052"/>
                </a:lnTo>
                <a:cubicBezTo>
                  <a:pt x="2420219" y="2801110"/>
                  <a:pt x="2422163" y="2800462"/>
                  <a:pt x="2424106" y="2801110"/>
                </a:cubicBezTo>
                <a:cubicBezTo>
                  <a:pt x="2426051" y="2801757"/>
                  <a:pt x="2426698" y="2803701"/>
                  <a:pt x="2426051" y="2805644"/>
                </a:cubicBezTo>
                <a:lnTo>
                  <a:pt x="2323818" y="3053984"/>
                </a:lnTo>
                <a:lnTo>
                  <a:pt x="2814789" y="3253937"/>
                </a:lnTo>
                <a:lnTo>
                  <a:pt x="3041833" y="3014573"/>
                </a:lnTo>
                <a:lnTo>
                  <a:pt x="2610092" y="2532940"/>
                </a:lnTo>
                <a:cubicBezTo>
                  <a:pt x="2608798" y="2531645"/>
                  <a:pt x="2608798" y="2529052"/>
                  <a:pt x="2610092" y="2527755"/>
                </a:cubicBezTo>
                <a:cubicBezTo>
                  <a:pt x="2611389" y="2526460"/>
                  <a:pt x="2613981" y="2526460"/>
                  <a:pt x="2615277" y="2527755"/>
                </a:cubicBezTo>
                <a:lnTo>
                  <a:pt x="3046886" y="3009245"/>
                </a:lnTo>
                <a:lnTo>
                  <a:pt x="3173787" y="2875458"/>
                </a:lnTo>
                <a:lnTo>
                  <a:pt x="3101420" y="2645078"/>
                </a:lnTo>
                <a:lnTo>
                  <a:pt x="2225808" y="2073812"/>
                </a:lnTo>
                <a:lnTo>
                  <a:pt x="2363877" y="2803052"/>
                </a:lnTo>
                <a:cubicBezTo>
                  <a:pt x="2364523" y="2804996"/>
                  <a:pt x="2363227" y="2806940"/>
                  <a:pt x="2361286" y="2807587"/>
                </a:cubicBezTo>
                <a:cubicBezTo>
                  <a:pt x="2361286" y="2808235"/>
                  <a:pt x="2360636" y="2808235"/>
                  <a:pt x="2360636" y="2808235"/>
                </a:cubicBezTo>
                <a:cubicBezTo>
                  <a:pt x="2358693" y="2808235"/>
                  <a:pt x="2357398" y="2806940"/>
                  <a:pt x="2356749" y="2804996"/>
                </a:cubicBezTo>
                <a:lnTo>
                  <a:pt x="2214047" y="2051274"/>
                </a:lnTo>
                <a:lnTo>
                  <a:pt x="1743553" y="2260958"/>
                </a:lnTo>
                <a:lnTo>
                  <a:pt x="1813454" y="2592433"/>
                </a:lnTo>
                <a:lnTo>
                  <a:pt x="2185699" y="2665089"/>
                </a:lnTo>
                <a:cubicBezTo>
                  <a:pt x="2193475" y="2666384"/>
                  <a:pt x="2198661" y="2674158"/>
                  <a:pt x="2197360" y="2681932"/>
                </a:cubicBezTo>
                <a:cubicBezTo>
                  <a:pt x="2196065" y="2688410"/>
                  <a:pt x="2189587" y="2693590"/>
                  <a:pt x="2183108" y="2693590"/>
                </a:cubicBezTo>
                <a:cubicBezTo>
                  <a:pt x="2182460" y="2693590"/>
                  <a:pt x="2181166" y="2693590"/>
                  <a:pt x="2180520" y="2693590"/>
                </a:cubicBezTo>
                <a:lnTo>
                  <a:pt x="1819948" y="2623212"/>
                </a:lnTo>
                <a:lnTo>
                  <a:pt x="1862382" y="2824429"/>
                </a:lnTo>
                <a:cubicBezTo>
                  <a:pt x="1863027" y="2826373"/>
                  <a:pt x="1861736" y="2828317"/>
                  <a:pt x="1859790" y="2828964"/>
                </a:cubicBezTo>
                <a:cubicBezTo>
                  <a:pt x="1859145" y="2828964"/>
                  <a:pt x="1859145" y="2828964"/>
                  <a:pt x="1859145" y="2828964"/>
                </a:cubicBezTo>
                <a:cubicBezTo>
                  <a:pt x="1857202" y="2828964"/>
                  <a:pt x="1855904" y="2827668"/>
                  <a:pt x="1855255" y="2826373"/>
                </a:cubicBezTo>
                <a:lnTo>
                  <a:pt x="1812086" y="2621679"/>
                </a:lnTo>
                <a:lnTo>
                  <a:pt x="1201556" y="2502511"/>
                </a:lnTo>
                <a:lnTo>
                  <a:pt x="961767" y="2609378"/>
                </a:lnTo>
                <a:cubicBezTo>
                  <a:pt x="961120" y="2609378"/>
                  <a:pt x="960473" y="2609378"/>
                  <a:pt x="959825" y="2609378"/>
                </a:cubicBezTo>
                <a:cubicBezTo>
                  <a:pt x="958530" y="2609378"/>
                  <a:pt x="957233" y="2608731"/>
                  <a:pt x="956586" y="2607433"/>
                </a:cubicBezTo>
                <a:cubicBezTo>
                  <a:pt x="955937" y="2605492"/>
                  <a:pt x="956586" y="2603549"/>
                  <a:pt x="958530" y="2602902"/>
                </a:cubicBezTo>
                <a:lnTo>
                  <a:pt x="1189230" y="2500106"/>
                </a:lnTo>
                <a:lnTo>
                  <a:pt x="652841" y="2395411"/>
                </a:lnTo>
                <a:lnTo>
                  <a:pt x="650843" y="2400658"/>
                </a:lnTo>
                <a:lnTo>
                  <a:pt x="889847" y="2739583"/>
                </a:lnTo>
                <a:cubicBezTo>
                  <a:pt x="891142" y="2741511"/>
                  <a:pt x="890495" y="2743455"/>
                  <a:pt x="889200" y="2744750"/>
                </a:cubicBezTo>
                <a:cubicBezTo>
                  <a:pt x="888551" y="2744750"/>
                  <a:pt x="887903" y="2745399"/>
                  <a:pt x="886607" y="2745399"/>
                </a:cubicBezTo>
                <a:cubicBezTo>
                  <a:pt x="885312" y="2745399"/>
                  <a:pt x="884016" y="2744750"/>
                  <a:pt x="883368" y="2744102"/>
                </a:cubicBezTo>
                <a:lnTo>
                  <a:pt x="647512" y="2409396"/>
                </a:lnTo>
                <a:lnTo>
                  <a:pt x="570300" y="2612037"/>
                </a:lnTo>
                <a:lnTo>
                  <a:pt x="722031" y="2728570"/>
                </a:lnTo>
                <a:cubicBezTo>
                  <a:pt x="723326" y="2729867"/>
                  <a:pt x="723972" y="2731809"/>
                  <a:pt x="722677" y="2733753"/>
                </a:cubicBezTo>
                <a:cubicBezTo>
                  <a:pt x="722031" y="2734401"/>
                  <a:pt x="720733" y="2735049"/>
                  <a:pt x="719438" y="2735049"/>
                </a:cubicBezTo>
                <a:cubicBezTo>
                  <a:pt x="718789" y="2735049"/>
                  <a:pt x="718143" y="2735049"/>
                  <a:pt x="717494" y="2734401"/>
                </a:cubicBezTo>
                <a:lnTo>
                  <a:pt x="567554" y="2619244"/>
                </a:lnTo>
                <a:lnTo>
                  <a:pt x="524416" y="2732458"/>
                </a:lnTo>
                <a:cubicBezTo>
                  <a:pt x="523768" y="2733755"/>
                  <a:pt x="522472" y="2735050"/>
                  <a:pt x="521177" y="2735050"/>
                </a:cubicBezTo>
                <a:cubicBezTo>
                  <a:pt x="520528" y="2735050"/>
                  <a:pt x="520528" y="2735050"/>
                  <a:pt x="519880" y="2735050"/>
                </a:cubicBezTo>
                <a:cubicBezTo>
                  <a:pt x="517937" y="2734402"/>
                  <a:pt x="517289" y="2732458"/>
                  <a:pt x="517937" y="2730515"/>
                </a:cubicBezTo>
                <a:lnTo>
                  <a:pt x="561956" y="2614946"/>
                </a:lnTo>
                <a:lnTo>
                  <a:pt x="0" y="2183342"/>
                </a:lnTo>
                <a:lnTo>
                  <a:pt x="0" y="2174821"/>
                </a:lnTo>
                <a:lnTo>
                  <a:pt x="888" y="2174710"/>
                </a:lnTo>
                <a:lnTo>
                  <a:pt x="564702" y="2607737"/>
                </a:lnTo>
                <a:lnTo>
                  <a:pt x="642797" y="2402702"/>
                </a:lnTo>
                <a:lnTo>
                  <a:pt x="635236" y="2391974"/>
                </a:lnTo>
                <a:lnTo>
                  <a:pt x="361789" y="2338602"/>
                </a:lnTo>
                <a:cubicBezTo>
                  <a:pt x="354015" y="2337306"/>
                  <a:pt x="348832" y="2329533"/>
                  <a:pt x="350127" y="2321759"/>
                </a:cubicBezTo>
                <a:cubicBezTo>
                  <a:pt x="351424" y="2313986"/>
                  <a:pt x="359199" y="2308804"/>
                  <a:pt x="366974" y="2310100"/>
                </a:cubicBezTo>
                <a:lnTo>
                  <a:pt x="611124" y="2357753"/>
                </a:lnTo>
                <a:lnTo>
                  <a:pt x="58558" y="1573571"/>
                </a:lnTo>
                <a:cubicBezTo>
                  <a:pt x="57263" y="1571622"/>
                  <a:pt x="57910" y="1569679"/>
                  <a:pt x="59204" y="1568385"/>
                </a:cubicBezTo>
                <a:cubicBezTo>
                  <a:pt x="61149" y="1567088"/>
                  <a:pt x="63093" y="1567737"/>
                  <a:pt x="64389" y="1569033"/>
                </a:cubicBezTo>
                <a:lnTo>
                  <a:pt x="622097" y="2359895"/>
                </a:lnTo>
                <a:lnTo>
                  <a:pt x="656542" y="2366618"/>
                </a:lnTo>
                <a:lnTo>
                  <a:pt x="782644" y="2035549"/>
                </a:lnTo>
                <a:lnTo>
                  <a:pt x="163521" y="1448543"/>
                </a:lnTo>
                <a:cubicBezTo>
                  <a:pt x="162225" y="1447248"/>
                  <a:pt x="162225" y="1444658"/>
                  <a:pt x="163521" y="1443362"/>
                </a:cubicBezTo>
                <a:cubicBezTo>
                  <a:pt x="164816" y="1442067"/>
                  <a:pt x="167408" y="1442067"/>
                  <a:pt x="168704" y="1443362"/>
                </a:cubicBezTo>
                <a:lnTo>
                  <a:pt x="785332" y="2028490"/>
                </a:lnTo>
                <a:lnTo>
                  <a:pt x="930097" y="1648423"/>
                </a:lnTo>
                <a:lnTo>
                  <a:pt x="730837" y="1394262"/>
                </a:lnTo>
                <a:lnTo>
                  <a:pt x="660480" y="1572919"/>
                </a:lnTo>
                <a:cubicBezTo>
                  <a:pt x="659832" y="1574215"/>
                  <a:pt x="658536" y="1574865"/>
                  <a:pt x="657242" y="1574865"/>
                </a:cubicBezTo>
                <a:cubicBezTo>
                  <a:pt x="656592" y="1574865"/>
                  <a:pt x="656592" y="1574865"/>
                  <a:pt x="655946" y="1574865"/>
                </a:cubicBezTo>
                <a:cubicBezTo>
                  <a:pt x="654002" y="1574215"/>
                  <a:pt x="653353" y="1572270"/>
                  <a:pt x="654002" y="1570328"/>
                </a:cubicBezTo>
                <a:lnTo>
                  <a:pt x="725845" y="1387896"/>
                </a:lnTo>
                <a:lnTo>
                  <a:pt x="341819" y="898044"/>
                </a:lnTo>
                <a:lnTo>
                  <a:pt x="0" y="1060329"/>
                </a:lnTo>
                <a:lnTo>
                  <a:pt x="0" y="1027925"/>
                </a:lnTo>
                <a:lnTo>
                  <a:pt x="323306" y="874428"/>
                </a:lnTo>
                <a:lnTo>
                  <a:pt x="142139" y="643344"/>
                </a:lnTo>
                <a:cubicBezTo>
                  <a:pt x="140844" y="642048"/>
                  <a:pt x="141492" y="639457"/>
                  <a:pt x="142787" y="638162"/>
                </a:cubicBezTo>
                <a:cubicBezTo>
                  <a:pt x="144083" y="636865"/>
                  <a:pt x="146674" y="637514"/>
                  <a:pt x="147971" y="638809"/>
                </a:cubicBezTo>
                <a:lnTo>
                  <a:pt x="330193" y="871159"/>
                </a:lnTo>
                <a:lnTo>
                  <a:pt x="1067129" y="521288"/>
                </a:lnTo>
                <a:lnTo>
                  <a:pt x="1069665" y="514845"/>
                </a:lnTo>
                <a:lnTo>
                  <a:pt x="688763" y="326808"/>
                </a:lnTo>
                <a:lnTo>
                  <a:pt x="0" y="696614"/>
                </a:lnTo>
                <a:lnTo>
                  <a:pt x="0" y="687454"/>
                </a:lnTo>
                <a:lnTo>
                  <a:pt x="680090" y="32252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299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286998C5-D80B-C5F6-9D8D-A82DFF19570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27419" y="3806825"/>
            <a:ext cx="1194329" cy="311133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3">
            <a:extLst>
              <a:ext uri="{FF2B5EF4-FFF2-40B4-BE49-F238E27FC236}">
                <a16:creationId xmlns:a16="http://schemas.microsoft.com/office/drawing/2014/main" id="{C2591E54-306E-F2D4-24C7-2C3C4313E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9750" y="597727"/>
            <a:ext cx="3207075" cy="1215305"/>
          </a:xfrm>
          <a:prstGeom prst="rect">
            <a:avLst/>
          </a:prstGeom>
          <a:solidFill>
            <a:schemeClr val="bg1"/>
          </a:solidFill>
        </p:spPr>
        <p:txBody>
          <a:bodyPr wrap="square" lIns="144000" tIns="108000" rIns="144000" bIns="108000" rtlCol="0">
            <a:spAutoFit/>
          </a:bodyPr>
          <a:lstStyle>
            <a:lvl1pPr>
              <a:defRPr lang="ru-RU" sz="3600" b="1">
                <a:solidFill>
                  <a:schemeClr val="tx2"/>
                </a:solidFill>
                <a:latin typeface="TT Norms Bold" panose="02000503030000020003" pitchFamily="2" charset="0"/>
                <a:ea typeface="+mn-ea"/>
                <a:cs typeface="+mn-cs"/>
              </a:defRPr>
            </a:lvl1pPr>
          </a:lstStyle>
          <a:p>
            <a:pPr marL="0" lvl="0"/>
            <a:r>
              <a:rPr lang="ru-RU" dirty="0"/>
              <a:t>Заголовок разделителя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A65667B-D912-E6B7-49BD-801C966FBEF8}"/>
              </a:ext>
            </a:extLst>
          </p:cNvPr>
          <p:cNvSpPr/>
          <p:nvPr userDrawn="1"/>
        </p:nvSpPr>
        <p:spPr>
          <a:xfrm>
            <a:off x="9902825" y="586709"/>
            <a:ext cx="2289175" cy="1139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14" name="Полилиния 13">
            <a:extLst>
              <a:ext uri="{FF2B5EF4-FFF2-40B4-BE49-F238E27FC236}">
                <a16:creationId xmlns:a16="http://schemas.microsoft.com/office/drawing/2014/main" id="{4A789C60-DE5C-47FB-65C7-99DE82A58840}"/>
              </a:ext>
            </a:extLst>
          </p:cNvPr>
          <p:cNvSpPr>
            <a:spLocks noChangeAspect="1"/>
          </p:cNvSpPr>
          <p:nvPr userDrawn="1"/>
        </p:nvSpPr>
        <p:spPr>
          <a:xfrm>
            <a:off x="10283825" y="892480"/>
            <a:ext cx="1445294" cy="528282"/>
          </a:xfrm>
          <a:custGeom>
            <a:avLst/>
            <a:gdLst>
              <a:gd name="connsiteX0" fmla="*/ 4140159 w 4831515"/>
              <a:gd name="connsiteY0" fmla="*/ 1425338 h 1766006"/>
              <a:gd name="connsiteX1" fmla="*/ 4140159 w 4831515"/>
              <a:gd name="connsiteY1" fmla="*/ 1574594 h 1766006"/>
              <a:gd name="connsiteX2" fmla="*/ 4551328 w 4831515"/>
              <a:gd name="connsiteY2" fmla="*/ 1574594 h 1766006"/>
              <a:gd name="connsiteX3" fmla="*/ 4626500 w 4831515"/>
              <a:gd name="connsiteY3" fmla="*/ 1500536 h 1766006"/>
              <a:gd name="connsiteX4" fmla="*/ 4551328 w 4831515"/>
              <a:gd name="connsiteY4" fmla="*/ 1425338 h 1766006"/>
              <a:gd name="connsiteX5" fmla="*/ 374722 w 4831515"/>
              <a:gd name="connsiteY5" fmla="*/ 1178096 h 1766006"/>
              <a:gd name="connsiteX6" fmla="*/ 412308 w 4831515"/>
              <a:gd name="connsiteY6" fmla="*/ 1236204 h 1766006"/>
              <a:gd name="connsiteX7" fmla="*/ 428253 w 4831515"/>
              <a:gd name="connsiteY7" fmla="*/ 1207720 h 1766006"/>
              <a:gd name="connsiteX8" fmla="*/ 374722 w 4831515"/>
              <a:gd name="connsiteY8" fmla="*/ 1178096 h 1766006"/>
              <a:gd name="connsiteX9" fmla="*/ 439643 w 4831515"/>
              <a:gd name="connsiteY9" fmla="*/ 1098341 h 1766006"/>
              <a:gd name="connsiteX10" fmla="*/ 402056 w 4831515"/>
              <a:gd name="connsiteY10" fmla="*/ 1126825 h 1766006"/>
              <a:gd name="connsiteX11" fmla="*/ 474951 w 4831515"/>
              <a:gd name="connsiteY11" fmla="*/ 1167842 h 1766006"/>
              <a:gd name="connsiteX12" fmla="*/ 533038 w 4831515"/>
              <a:gd name="connsiteY12" fmla="*/ 1139358 h 1766006"/>
              <a:gd name="connsiteX13" fmla="*/ 439643 w 4831515"/>
              <a:gd name="connsiteY13" fmla="*/ 1098341 h 1766006"/>
              <a:gd name="connsiteX14" fmla="*/ 315494 w 4831515"/>
              <a:gd name="connsiteY14" fmla="*/ 1032259 h 1766006"/>
              <a:gd name="connsiteX15" fmla="*/ 340553 w 4831515"/>
              <a:gd name="connsiteY15" fmla="*/ 1081251 h 1766006"/>
              <a:gd name="connsiteX16" fmla="*/ 363332 w 4831515"/>
              <a:gd name="connsiteY16" fmla="*/ 1061882 h 1766006"/>
              <a:gd name="connsiteX17" fmla="*/ 315494 w 4831515"/>
              <a:gd name="connsiteY17" fmla="*/ 1032259 h 1766006"/>
              <a:gd name="connsiteX18" fmla="*/ 3347436 w 4831515"/>
              <a:gd name="connsiteY18" fmla="*/ 982127 h 1766006"/>
              <a:gd name="connsiteX19" fmla="*/ 3816692 w 4831515"/>
              <a:gd name="connsiteY19" fmla="*/ 982127 h 1766006"/>
              <a:gd name="connsiteX20" fmla="*/ 3816692 w 4831515"/>
              <a:gd name="connsiteY20" fmla="*/ 1743219 h 1766006"/>
              <a:gd name="connsiteX21" fmla="*/ 3610538 w 4831515"/>
              <a:gd name="connsiteY21" fmla="*/ 1743219 h 1766006"/>
              <a:gd name="connsiteX22" fmla="*/ 3610538 w 4831515"/>
              <a:gd name="connsiteY22" fmla="*/ 1148473 h 1766006"/>
              <a:gd name="connsiteX23" fmla="*/ 3182285 w 4831515"/>
              <a:gd name="connsiteY23" fmla="*/ 1148473 h 1766006"/>
              <a:gd name="connsiteX24" fmla="*/ 3182285 w 4831515"/>
              <a:gd name="connsiteY24" fmla="*/ 1743219 h 1766006"/>
              <a:gd name="connsiteX25" fmla="*/ 2976131 w 4831515"/>
              <a:gd name="connsiteY25" fmla="*/ 1743219 h 1766006"/>
              <a:gd name="connsiteX26" fmla="*/ 2976131 w 4831515"/>
              <a:gd name="connsiteY26" fmla="*/ 1353558 h 1766006"/>
              <a:gd name="connsiteX27" fmla="*/ 2266552 w 4831515"/>
              <a:gd name="connsiteY27" fmla="*/ 982127 h 1766006"/>
              <a:gd name="connsiteX28" fmla="*/ 2391839 w 4831515"/>
              <a:gd name="connsiteY28" fmla="*/ 982127 h 1766006"/>
              <a:gd name="connsiteX29" fmla="*/ 2472706 w 4831515"/>
              <a:gd name="connsiteY29" fmla="*/ 982127 h 1766006"/>
              <a:gd name="connsiteX30" fmla="*/ 3094584 w 4831515"/>
              <a:gd name="connsiteY30" fmla="*/ 982127 h 1766006"/>
              <a:gd name="connsiteX31" fmla="*/ 2927155 w 4831515"/>
              <a:gd name="connsiteY31" fmla="*/ 1148473 h 1766006"/>
              <a:gd name="connsiteX32" fmla="*/ 2472706 w 4831515"/>
              <a:gd name="connsiteY32" fmla="*/ 1148473 h 1766006"/>
              <a:gd name="connsiteX33" fmla="*/ 2472706 w 4831515"/>
              <a:gd name="connsiteY33" fmla="*/ 1740940 h 1766006"/>
              <a:gd name="connsiteX34" fmla="*/ 2266552 w 4831515"/>
              <a:gd name="connsiteY34" fmla="*/ 1740940 h 1766006"/>
              <a:gd name="connsiteX35" fmla="*/ 3934006 w 4831515"/>
              <a:gd name="connsiteY35" fmla="*/ 980988 h 1766006"/>
              <a:gd name="connsiteX36" fmla="*/ 4052459 w 4831515"/>
              <a:gd name="connsiteY36" fmla="*/ 980988 h 1766006"/>
              <a:gd name="connsiteX37" fmla="*/ 4140159 w 4831515"/>
              <a:gd name="connsiteY37" fmla="*/ 980988 h 1766006"/>
              <a:gd name="connsiteX38" fmla="*/ 4796207 w 4831515"/>
              <a:gd name="connsiteY38" fmla="*/ 980988 h 1766006"/>
              <a:gd name="connsiteX39" fmla="*/ 4796207 w 4831515"/>
              <a:gd name="connsiteY39" fmla="*/ 985545 h 1766006"/>
              <a:gd name="connsiteX40" fmla="*/ 4633334 w 4831515"/>
              <a:gd name="connsiteY40" fmla="*/ 1148474 h 1766006"/>
              <a:gd name="connsiteX41" fmla="*/ 4140159 w 4831515"/>
              <a:gd name="connsiteY41" fmla="*/ 1148474 h 1766006"/>
              <a:gd name="connsiteX42" fmla="*/ 4140159 w 4831515"/>
              <a:gd name="connsiteY42" fmla="*/ 1257852 h 1766006"/>
              <a:gd name="connsiteX43" fmla="*/ 4590053 w 4831515"/>
              <a:gd name="connsiteY43" fmla="*/ 1257852 h 1766006"/>
              <a:gd name="connsiteX44" fmla="*/ 4831515 w 4831515"/>
              <a:gd name="connsiteY44" fmla="*/ 1498257 h 1766006"/>
              <a:gd name="connsiteX45" fmla="*/ 4590053 w 4831515"/>
              <a:gd name="connsiteY45" fmla="*/ 1739801 h 1766006"/>
              <a:gd name="connsiteX46" fmla="*/ 4140159 w 4831515"/>
              <a:gd name="connsiteY46" fmla="*/ 1739801 h 1766006"/>
              <a:gd name="connsiteX47" fmla="*/ 3934006 w 4831515"/>
              <a:gd name="connsiteY47" fmla="*/ 1739801 h 1766006"/>
              <a:gd name="connsiteX48" fmla="*/ 1430547 w 4831515"/>
              <a:gd name="connsiteY48" fmla="*/ 803247 h 1766006"/>
              <a:gd name="connsiteX49" fmla="*/ 1408907 w 4831515"/>
              <a:gd name="connsiteY49" fmla="*/ 820338 h 1766006"/>
              <a:gd name="connsiteX50" fmla="*/ 1177696 w 4831515"/>
              <a:gd name="connsiteY50" fmla="*/ 916044 h 1766006"/>
              <a:gd name="connsiteX51" fmla="*/ 615044 w 4831515"/>
              <a:gd name="connsiteY51" fmla="*/ 1028840 h 1766006"/>
              <a:gd name="connsiteX52" fmla="*/ 507982 w 4831515"/>
              <a:gd name="connsiteY52" fmla="*/ 1063021 h 1766006"/>
              <a:gd name="connsiteX53" fmla="*/ 616183 w 4831515"/>
              <a:gd name="connsiteY53" fmla="*/ 1110874 h 1766006"/>
              <a:gd name="connsiteX54" fmla="*/ 833726 w 4831515"/>
              <a:gd name="connsiteY54" fmla="*/ 1060742 h 1766006"/>
              <a:gd name="connsiteX55" fmla="*/ 1091134 w 4831515"/>
              <a:gd name="connsiteY55" fmla="*/ 1012889 h 1766006"/>
              <a:gd name="connsiteX56" fmla="*/ 1430547 w 4831515"/>
              <a:gd name="connsiteY56" fmla="*/ 803247 h 1766006"/>
              <a:gd name="connsiteX57" fmla="*/ 1297288 w 4831515"/>
              <a:gd name="connsiteY57" fmla="*/ 713238 h 1766006"/>
              <a:gd name="connsiteX58" fmla="*/ 1103662 w 4831515"/>
              <a:gd name="connsiteY58" fmla="*/ 775903 h 1766006"/>
              <a:gd name="connsiteX59" fmla="*/ 662881 w 4831515"/>
              <a:gd name="connsiteY59" fmla="*/ 861355 h 1766006"/>
              <a:gd name="connsiteX60" fmla="*/ 358776 w 4831515"/>
              <a:gd name="connsiteY60" fmla="*/ 980987 h 1766006"/>
              <a:gd name="connsiteX61" fmla="*/ 420280 w 4831515"/>
              <a:gd name="connsiteY61" fmla="*/ 1017447 h 1766006"/>
              <a:gd name="connsiteX62" fmla="*/ 566068 w 4831515"/>
              <a:gd name="connsiteY62" fmla="*/ 958200 h 1766006"/>
              <a:gd name="connsiteX63" fmla="*/ 874729 w 4831515"/>
              <a:gd name="connsiteY63" fmla="*/ 896675 h 1766006"/>
              <a:gd name="connsiteX64" fmla="*/ 1283620 w 4831515"/>
              <a:gd name="connsiteY64" fmla="*/ 799829 h 1766006"/>
              <a:gd name="connsiteX65" fmla="*/ 1377016 w 4831515"/>
              <a:gd name="connsiteY65" fmla="*/ 751976 h 1766006"/>
              <a:gd name="connsiteX66" fmla="*/ 1297288 w 4831515"/>
              <a:gd name="connsiteY66" fmla="*/ 713238 h 1766006"/>
              <a:gd name="connsiteX67" fmla="*/ 1019112 w 4831515"/>
              <a:gd name="connsiteY67" fmla="*/ 645963 h 1766006"/>
              <a:gd name="connsiteX68" fmla="*/ 955596 w 4831515"/>
              <a:gd name="connsiteY68" fmla="*/ 650573 h 1766006"/>
              <a:gd name="connsiteX69" fmla="*/ 541011 w 4831515"/>
              <a:gd name="connsiteY69" fmla="*/ 734886 h 1766006"/>
              <a:gd name="connsiteX70" fmla="*/ 301828 w 4831515"/>
              <a:gd name="connsiteY70" fmla="*/ 929716 h 1766006"/>
              <a:gd name="connsiteX71" fmla="*/ 520510 w 4831515"/>
              <a:gd name="connsiteY71" fmla="*/ 815780 h 1766006"/>
              <a:gd name="connsiteX72" fmla="*/ 1186807 w 4831515"/>
              <a:gd name="connsiteY72" fmla="*/ 673360 h 1766006"/>
              <a:gd name="connsiteX73" fmla="*/ 1019112 w 4831515"/>
              <a:gd name="connsiteY73" fmla="*/ 645963 h 1766006"/>
              <a:gd name="connsiteX74" fmla="*/ 1397517 w 4831515"/>
              <a:gd name="connsiteY74" fmla="*/ 639180 h 1766006"/>
              <a:gd name="connsiteX75" fmla="*/ 1361070 w 4831515"/>
              <a:gd name="connsiteY75" fmla="*/ 674500 h 1766006"/>
              <a:gd name="connsiteX76" fmla="*/ 1420296 w 4831515"/>
              <a:gd name="connsiteY76" fmla="*/ 705263 h 1766006"/>
              <a:gd name="connsiteX77" fmla="*/ 1397517 w 4831515"/>
              <a:gd name="connsiteY77" fmla="*/ 639180 h 1766006"/>
              <a:gd name="connsiteX78" fmla="*/ 1199336 w 4831515"/>
              <a:gd name="connsiteY78" fmla="*/ 553728 h 1766006"/>
              <a:gd name="connsiteX79" fmla="*/ 1119608 w 4831515"/>
              <a:gd name="connsiteY79" fmla="*/ 598163 h 1766006"/>
              <a:gd name="connsiteX80" fmla="*/ 1268813 w 4831515"/>
              <a:gd name="connsiteY80" fmla="*/ 638040 h 1766006"/>
              <a:gd name="connsiteX81" fmla="*/ 1323484 w 4831515"/>
              <a:gd name="connsiteY81" fmla="*/ 597023 h 1766006"/>
              <a:gd name="connsiteX82" fmla="*/ 1199336 w 4831515"/>
              <a:gd name="connsiteY82" fmla="*/ 553728 h 1766006"/>
              <a:gd name="connsiteX83" fmla="*/ 1274508 w 4831515"/>
              <a:gd name="connsiteY83" fmla="*/ 469415 h 1766006"/>
              <a:gd name="connsiteX84" fmla="*/ 1244895 w 4831515"/>
              <a:gd name="connsiteY84" fmla="*/ 512711 h 1766006"/>
              <a:gd name="connsiteX85" fmla="*/ 1340568 w 4831515"/>
              <a:gd name="connsiteY85" fmla="*/ 544613 h 1766006"/>
              <a:gd name="connsiteX86" fmla="*/ 1274508 w 4831515"/>
              <a:gd name="connsiteY86" fmla="*/ 469415 h 1766006"/>
              <a:gd name="connsiteX87" fmla="*/ 919149 w 4831515"/>
              <a:gd name="connsiteY87" fmla="*/ 243822 h 1766006"/>
              <a:gd name="connsiteX88" fmla="*/ 1257424 w 4831515"/>
              <a:gd name="connsiteY88" fmla="*/ 370291 h 1766006"/>
              <a:gd name="connsiteX89" fmla="*/ 1283620 w 4831515"/>
              <a:gd name="connsiteY89" fmla="*/ 418144 h 1766006"/>
              <a:gd name="connsiteX90" fmla="*/ 1411185 w 4831515"/>
              <a:gd name="connsiteY90" fmla="*/ 521826 h 1766006"/>
              <a:gd name="connsiteX91" fmla="*/ 1420296 w 4831515"/>
              <a:gd name="connsiteY91" fmla="*/ 585630 h 1766006"/>
              <a:gd name="connsiteX92" fmla="*/ 1474967 w 4831515"/>
              <a:gd name="connsiteY92" fmla="*/ 634622 h 1766006"/>
              <a:gd name="connsiteX93" fmla="*/ 1494330 w 4831515"/>
              <a:gd name="connsiteY93" fmla="*/ 683615 h 1766006"/>
              <a:gd name="connsiteX94" fmla="*/ 1477245 w 4831515"/>
              <a:gd name="connsiteY94" fmla="*/ 755394 h 1766006"/>
              <a:gd name="connsiteX95" fmla="*/ 1520526 w 4831515"/>
              <a:gd name="connsiteY95" fmla="*/ 812362 h 1766006"/>
              <a:gd name="connsiteX96" fmla="*/ 1455605 w 4831515"/>
              <a:gd name="connsiteY96" fmla="*/ 950225 h 1766006"/>
              <a:gd name="connsiteX97" fmla="*/ 1209587 w 4831515"/>
              <a:gd name="connsiteY97" fmla="*/ 1067579 h 1766006"/>
              <a:gd name="connsiteX98" fmla="*/ 755137 w 4831515"/>
              <a:gd name="connsiteY98" fmla="*/ 1153031 h 1766006"/>
              <a:gd name="connsiteX99" fmla="*/ 1006850 w 4831515"/>
              <a:gd name="connsiteY99" fmla="*/ 1183793 h 1766006"/>
              <a:gd name="connsiteX100" fmla="*/ 1501163 w 4831515"/>
              <a:gd name="connsiteY100" fmla="*/ 1059603 h 1766006"/>
              <a:gd name="connsiteX101" fmla="*/ 1490913 w 4831515"/>
              <a:gd name="connsiteY101" fmla="*/ 1090366 h 1766006"/>
              <a:gd name="connsiteX102" fmla="*/ 946484 w 4831515"/>
              <a:gd name="connsiteY102" fmla="*/ 1228228 h 1766006"/>
              <a:gd name="connsiteX103" fmla="*/ 640101 w 4831515"/>
              <a:gd name="connsiteY103" fmla="*/ 1176957 h 1766006"/>
              <a:gd name="connsiteX104" fmla="*/ 554678 w 4831515"/>
              <a:gd name="connsiteY104" fmla="*/ 1205441 h 1766006"/>
              <a:gd name="connsiteX105" fmla="*/ 930539 w 4831515"/>
              <a:gd name="connsiteY105" fmla="*/ 1294311 h 1766006"/>
              <a:gd name="connsiteX106" fmla="*/ 1439659 w 4831515"/>
              <a:gd name="connsiteY106" fmla="*/ 1209999 h 1766006"/>
              <a:gd name="connsiteX107" fmla="*/ 1419157 w 4831515"/>
              <a:gd name="connsiteY107" fmla="*/ 1238483 h 1766006"/>
              <a:gd name="connsiteX108" fmla="*/ 1044436 w 4831515"/>
              <a:gd name="connsiteY108" fmla="*/ 1336467 h 1766006"/>
              <a:gd name="connsiteX109" fmla="*/ 733497 w 4831515"/>
              <a:gd name="connsiteY109" fmla="*/ 1318238 h 1766006"/>
              <a:gd name="connsiteX110" fmla="*/ 502287 w 4831515"/>
              <a:gd name="connsiteY110" fmla="*/ 1241900 h 1766006"/>
              <a:gd name="connsiteX111" fmla="*/ 479506 w 4831515"/>
              <a:gd name="connsiteY111" fmla="*/ 1278360 h 1766006"/>
              <a:gd name="connsiteX112" fmla="*/ 1346263 w 4831515"/>
              <a:gd name="connsiteY112" fmla="*/ 1337607 h 1766006"/>
              <a:gd name="connsiteX113" fmla="*/ 1317789 w 4831515"/>
              <a:gd name="connsiteY113" fmla="*/ 1364951 h 1766006"/>
              <a:gd name="connsiteX114" fmla="*/ 509121 w 4831515"/>
              <a:gd name="connsiteY114" fmla="*/ 1350140 h 1766006"/>
              <a:gd name="connsiteX115" fmla="*/ 488618 w 4831515"/>
              <a:gd name="connsiteY115" fmla="*/ 1339885 h 1766006"/>
              <a:gd name="connsiteX116" fmla="*/ 839421 w 4831515"/>
              <a:gd name="connsiteY116" fmla="*/ 1501674 h 1766006"/>
              <a:gd name="connsiteX117" fmla="*/ 1194780 w 4831515"/>
              <a:gd name="connsiteY117" fmla="*/ 1456100 h 1766006"/>
              <a:gd name="connsiteX118" fmla="*/ 1143526 w 4831515"/>
              <a:gd name="connsiteY118" fmla="*/ 1482305 h 1766006"/>
              <a:gd name="connsiteX119" fmla="*/ 831448 w 4831515"/>
              <a:gd name="connsiteY119" fmla="*/ 1540413 h 1766006"/>
              <a:gd name="connsiteX120" fmla="*/ 452171 w 4831515"/>
              <a:gd name="connsiteY120" fmla="*/ 1385460 h 1766006"/>
              <a:gd name="connsiteX121" fmla="*/ 408891 w 4831515"/>
              <a:gd name="connsiteY121" fmla="*/ 1304565 h 1766006"/>
              <a:gd name="connsiteX122" fmla="*/ 307522 w 4831515"/>
              <a:gd name="connsiteY122" fmla="*/ 1215695 h 1766006"/>
              <a:gd name="connsiteX123" fmla="*/ 299550 w 4831515"/>
              <a:gd name="connsiteY123" fmla="*/ 1146194 h 1766006"/>
              <a:gd name="connsiteX124" fmla="*/ 305245 w 4831515"/>
              <a:gd name="connsiteY124" fmla="*/ 1126825 h 1766006"/>
              <a:gd name="connsiteX125" fmla="*/ 249435 w 4831515"/>
              <a:gd name="connsiteY125" fmla="*/ 1075554 h 1766006"/>
              <a:gd name="connsiteX126" fmla="*/ 256268 w 4831515"/>
              <a:gd name="connsiteY126" fmla="*/ 980987 h 1766006"/>
              <a:gd name="connsiteX127" fmla="*/ 226655 w 4831515"/>
              <a:gd name="connsiteY127" fmla="*/ 938831 h 1766006"/>
              <a:gd name="connsiteX128" fmla="*/ 222099 w 4831515"/>
              <a:gd name="connsiteY128" fmla="*/ 887560 h 1766006"/>
              <a:gd name="connsiteX129" fmla="*/ 264242 w 4831515"/>
              <a:gd name="connsiteY129" fmla="*/ 803247 h 1766006"/>
              <a:gd name="connsiteX130" fmla="*/ 504565 w 4831515"/>
              <a:gd name="connsiteY130" fmla="*/ 668803 h 1766006"/>
              <a:gd name="connsiteX131" fmla="*/ 764249 w 4831515"/>
              <a:gd name="connsiteY131" fmla="*/ 601581 h 1766006"/>
              <a:gd name="connsiteX132" fmla="*/ 1103662 w 4831515"/>
              <a:gd name="connsiteY132" fmla="*/ 532080 h 1766006"/>
              <a:gd name="connsiteX133" fmla="*/ 250574 w 4831515"/>
              <a:gd name="connsiteY133" fmla="*/ 699566 h 1766006"/>
              <a:gd name="connsiteX134" fmla="*/ 267658 w 4831515"/>
              <a:gd name="connsiteY134" fmla="*/ 651713 h 1766006"/>
              <a:gd name="connsiteX135" fmla="*/ 1160611 w 4831515"/>
              <a:gd name="connsiteY135" fmla="*/ 491063 h 1766006"/>
              <a:gd name="connsiteX136" fmla="*/ 1202753 w 4831515"/>
              <a:gd name="connsiteY136" fmla="*/ 437513 h 1766006"/>
              <a:gd name="connsiteX137" fmla="*/ 837143 w 4831515"/>
              <a:gd name="connsiteY137" fmla="*/ 388521 h 1766006"/>
              <a:gd name="connsiteX138" fmla="*/ 339413 w 4831515"/>
              <a:gd name="connsiteY138" fmla="*/ 516129 h 1766006"/>
              <a:gd name="connsiteX139" fmla="*/ 378138 w 4831515"/>
              <a:gd name="connsiteY139" fmla="*/ 468276 h 1766006"/>
              <a:gd name="connsiteX140" fmla="*/ 872451 w 4831515"/>
              <a:gd name="connsiteY140" fmla="*/ 342946 h 1766006"/>
              <a:gd name="connsiteX141" fmla="*/ 1203892 w 4831515"/>
              <a:gd name="connsiteY141" fmla="*/ 386242 h 1766006"/>
              <a:gd name="connsiteX142" fmla="*/ 1117330 w 4831515"/>
              <a:gd name="connsiteY142" fmla="*/ 329274 h 1766006"/>
              <a:gd name="connsiteX143" fmla="*/ 497731 w 4831515"/>
              <a:gd name="connsiteY143" fmla="*/ 355479 h 1766006"/>
              <a:gd name="connsiteX144" fmla="*/ 586570 w 4831515"/>
              <a:gd name="connsiteY144" fmla="*/ 305348 h 1766006"/>
              <a:gd name="connsiteX145" fmla="*/ 919149 w 4831515"/>
              <a:gd name="connsiteY145" fmla="*/ 243822 h 1766006"/>
              <a:gd name="connsiteX146" fmla="*/ 3610539 w 4831515"/>
              <a:gd name="connsiteY146" fmla="*/ 187994 h 1766006"/>
              <a:gd name="connsiteX147" fmla="*/ 3610539 w 4831515"/>
              <a:gd name="connsiteY147" fmla="*/ 783879 h 1766006"/>
              <a:gd name="connsiteX148" fmla="*/ 3405524 w 4831515"/>
              <a:gd name="connsiteY148" fmla="*/ 783879 h 1766006"/>
              <a:gd name="connsiteX149" fmla="*/ 3405524 w 4831515"/>
              <a:gd name="connsiteY149" fmla="*/ 394218 h 1766006"/>
              <a:gd name="connsiteX150" fmla="*/ 872452 w 4831515"/>
              <a:gd name="connsiteY150" fmla="*/ 46713 h 1766006"/>
              <a:gd name="connsiteX151" fmla="*/ 26196 w 4831515"/>
              <a:gd name="connsiteY151" fmla="*/ 893257 h 1766006"/>
              <a:gd name="connsiteX152" fmla="*/ 872452 w 4831515"/>
              <a:gd name="connsiteY152" fmla="*/ 1739801 h 1766006"/>
              <a:gd name="connsiteX153" fmla="*/ 1718707 w 4831515"/>
              <a:gd name="connsiteY153" fmla="*/ 893257 h 1766006"/>
              <a:gd name="connsiteX154" fmla="*/ 872452 w 4831515"/>
              <a:gd name="connsiteY154" fmla="*/ 46713 h 1766006"/>
              <a:gd name="connsiteX155" fmla="*/ 4307589 w 4831515"/>
              <a:gd name="connsiteY155" fmla="*/ 22787 h 1766006"/>
              <a:gd name="connsiteX156" fmla="*/ 4775706 w 4831515"/>
              <a:gd name="connsiteY156" fmla="*/ 22787 h 1766006"/>
              <a:gd name="connsiteX157" fmla="*/ 4775706 w 4831515"/>
              <a:gd name="connsiteY157" fmla="*/ 783879 h 1766006"/>
              <a:gd name="connsiteX158" fmla="*/ 4570691 w 4831515"/>
              <a:gd name="connsiteY158" fmla="*/ 783879 h 1766006"/>
              <a:gd name="connsiteX159" fmla="*/ 4570691 w 4831515"/>
              <a:gd name="connsiteY159" fmla="*/ 190273 h 1766006"/>
              <a:gd name="connsiteX160" fmla="*/ 4142438 w 4831515"/>
              <a:gd name="connsiteY160" fmla="*/ 190273 h 1766006"/>
              <a:gd name="connsiteX161" fmla="*/ 4142438 w 4831515"/>
              <a:gd name="connsiteY161" fmla="*/ 783879 h 1766006"/>
              <a:gd name="connsiteX162" fmla="*/ 3936284 w 4831515"/>
              <a:gd name="connsiteY162" fmla="*/ 783879 h 1766006"/>
              <a:gd name="connsiteX163" fmla="*/ 3936284 w 4831515"/>
              <a:gd name="connsiteY163" fmla="*/ 394218 h 1766006"/>
              <a:gd name="connsiteX164" fmla="*/ 3082056 w 4831515"/>
              <a:gd name="connsiteY164" fmla="*/ 22787 h 1766006"/>
              <a:gd name="connsiteX165" fmla="*/ 3934007 w 4831515"/>
              <a:gd name="connsiteY165" fmla="*/ 22787 h 1766006"/>
              <a:gd name="connsiteX166" fmla="*/ 3934007 w 4831515"/>
              <a:gd name="connsiteY166" fmla="*/ 187994 h 1766006"/>
              <a:gd name="connsiteX167" fmla="*/ 3610539 w 4831515"/>
              <a:gd name="connsiteY167" fmla="*/ 187994 h 1766006"/>
              <a:gd name="connsiteX168" fmla="*/ 3404385 w 4831515"/>
              <a:gd name="connsiteY168" fmla="*/ 187994 h 1766006"/>
              <a:gd name="connsiteX169" fmla="*/ 3082056 w 4831515"/>
              <a:gd name="connsiteY169" fmla="*/ 187994 h 1766006"/>
              <a:gd name="connsiteX170" fmla="*/ 872452 w 4831515"/>
              <a:gd name="connsiteY170" fmla="*/ 20508 h 1766006"/>
              <a:gd name="connsiteX171" fmla="*/ 1744904 w 4831515"/>
              <a:gd name="connsiteY171" fmla="*/ 893257 h 1766006"/>
              <a:gd name="connsiteX172" fmla="*/ 872452 w 4831515"/>
              <a:gd name="connsiteY172" fmla="*/ 1766006 h 1766006"/>
              <a:gd name="connsiteX173" fmla="*/ 0 w 4831515"/>
              <a:gd name="connsiteY173" fmla="*/ 893257 h 1766006"/>
              <a:gd name="connsiteX174" fmla="*/ 872452 w 4831515"/>
              <a:gd name="connsiteY174" fmla="*/ 20508 h 1766006"/>
              <a:gd name="connsiteX175" fmla="*/ 2555851 w 4831515"/>
              <a:gd name="connsiteY175" fmla="*/ 0 h 1766006"/>
              <a:gd name="connsiteX176" fmla="*/ 2769978 w 4831515"/>
              <a:gd name="connsiteY176" fmla="*/ 25066 h 1766006"/>
              <a:gd name="connsiteX177" fmla="*/ 2938545 w 4831515"/>
              <a:gd name="connsiteY177" fmla="*/ 100264 h 1766006"/>
              <a:gd name="connsiteX178" fmla="*/ 3049026 w 4831515"/>
              <a:gd name="connsiteY178" fmla="*/ 225593 h 1766006"/>
              <a:gd name="connsiteX179" fmla="*/ 3079778 w 4831515"/>
              <a:gd name="connsiteY179" fmla="*/ 319020 h 1766006"/>
              <a:gd name="connsiteX180" fmla="*/ 3088890 w 4831515"/>
              <a:gd name="connsiteY180" fmla="*/ 399915 h 1766006"/>
              <a:gd name="connsiteX181" fmla="*/ 3080917 w 4831515"/>
              <a:gd name="connsiteY181" fmla="*/ 480809 h 1766006"/>
              <a:gd name="connsiteX182" fmla="*/ 3050165 w 4831515"/>
              <a:gd name="connsiteY182" fmla="*/ 575376 h 1766006"/>
              <a:gd name="connsiteX183" fmla="*/ 2939684 w 4831515"/>
              <a:gd name="connsiteY183" fmla="*/ 700706 h 1766006"/>
              <a:gd name="connsiteX184" fmla="*/ 2771117 w 4831515"/>
              <a:gd name="connsiteY184" fmla="*/ 775903 h 1766006"/>
              <a:gd name="connsiteX185" fmla="*/ 2556990 w 4831515"/>
              <a:gd name="connsiteY185" fmla="*/ 800969 h 1766006"/>
              <a:gd name="connsiteX186" fmla="*/ 2454483 w 4831515"/>
              <a:gd name="connsiteY186" fmla="*/ 796412 h 1766006"/>
              <a:gd name="connsiteX187" fmla="*/ 2363365 w 4831515"/>
              <a:gd name="connsiteY187" fmla="*/ 781600 h 1766006"/>
              <a:gd name="connsiteX188" fmla="*/ 2279081 w 4831515"/>
              <a:gd name="connsiteY188" fmla="*/ 758813 h 1766006"/>
              <a:gd name="connsiteX189" fmla="*/ 2198214 w 4831515"/>
              <a:gd name="connsiteY189" fmla="*/ 728050 h 1766006"/>
              <a:gd name="connsiteX190" fmla="*/ 2198214 w 4831515"/>
              <a:gd name="connsiteY190" fmla="*/ 725772 h 1766006"/>
              <a:gd name="connsiteX191" fmla="*/ 2323501 w 4831515"/>
              <a:gd name="connsiteY191" fmla="*/ 600442 h 1766006"/>
              <a:gd name="connsiteX192" fmla="*/ 2341724 w 4831515"/>
              <a:gd name="connsiteY192" fmla="*/ 607278 h 1766006"/>
              <a:gd name="connsiteX193" fmla="*/ 2433981 w 4831515"/>
              <a:gd name="connsiteY193" fmla="*/ 627787 h 1766006"/>
              <a:gd name="connsiteX194" fmla="*/ 2547878 w 4831515"/>
              <a:gd name="connsiteY194" fmla="*/ 636902 h 1766006"/>
              <a:gd name="connsiteX195" fmla="*/ 2661775 w 4831515"/>
              <a:gd name="connsiteY195" fmla="*/ 627787 h 1766006"/>
              <a:gd name="connsiteX196" fmla="*/ 2748337 w 4831515"/>
              <a:gd name="connsiteY196" fmla="*/ 602721 h 1766006"/>
              <a:gd name="connsiteX197" fmla="*/ 2809842 w 4831515"/>
              <a:gd name="connsiteY197" fmla="*/ 563983 h 1766006"/>
              <a:gd name="connsiteX198" fmla="*/ 2850845 w 4831515"/>
              <a:gd name="connsiteY198" fmla="*/ 516130 h 1766006"/>
              <a:gd name="connsiteX199" fmla="*/ 2866790 w 4831515"/>
              <a:gd name="connsiteY199" fmla="*/ 480809 h 1766006"/>
              <a:gd name="connsiteX200" fmla="*/ 2441954 w 4831515"/>
              <a:gd name="connsiteY200" fmla="*/ 480809 h 1766006"/>
              <a:gd name="connsiteX201" fmla="*/ 2604827 w 4831515"/>
              <a:gd name="connsiteY201" fmla="*/ 317881 h 1766006"/>
              <a:gd name="connsiteX202" fmla="*/ 2866790 w 4831515"/>
              <a:gd name="connsiteY202" fmla="*/ 317881 h 1766006"/>
              <a:gd name="connsiteX203" fmla="*/ 2864512 w 4831515"/>
              <a:gd name="connsiteY203" fmla="*/ 309906 h 1766006"/>
              <a:gd name="connsiteX204" fmla="*/ 2810981 w 4831515"/>
              <a:gd name="connsiteY204" fmla="*/ 234708 h 1766006"/>
              <a:gd name="connsiteX205" fmla="*/ 2708473 w 4831515"/>
              <a:gd name="connsiteY205" fmla="*/ 181158 h 1766006"/>
              <a:gd name="connsiteX206" fmla="*/ 2547878 w 4831515"/>
              <a:gd name="connsiteY206" fmla="*/ 161789 h 1766006"/>
              <a:gd name="connsiteX207" fmla="*/ 2433981 w 4831515"/>
              <a:gd name="connsiteY207" fmla="*/ 169764 h 1766006"/>
              <a:gd name="connsiteX208" fmla="*/ 2341724 w 4831515"/>
              <a:gd name="connsiteY208" fmla="*/ 192552 h 1766006"/>
              <a:gd name="connsiteX209" fmla="*/ 2325779 w 4831515"/>
              <a:gd name="connsiteY209" fmla="*/ 199388 h 1766006"/>
              <a:gd name="connsiteX210" fmla="*/ 2198214 w 4831515"/>
              <a:gd name="connsiteY210" fmla="*/ 71780 h 1766006"/>
              <a:gd name="connsiteX211" fmla="*/ 2277942 w 4831515"/>
              <a:gd name="connsiteY211" fmla="*/ 42156 h 1766006"/>
              <a:gd name="connsiteX212" fmla="*/ 2362226 w 4831515"/>
              <a:gd name="connsiteY212" fmla="*/ 18230 h 1766006"/>
              <a:gd name="connsiteX213" fmla="*/ 2453344 w 4831515"/>
              <a:gd name="connsiteY213" fmla="*/ 4557 h 1766006"/>
              <a:gd name="connsiteX214" fmla="*/ 2555851 w 4831515"/>
              <a:gd name="connsiteY214" fmla="*/ 0 h 1766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4831515" h="1766006">
                <a:moveTo>
                  <a:pt x="4140159" y="1425338"/>
                </a:moveTo>
                <a:lnTo>
                  <a:pt x="4140159" y="1574594"/>
                </a:lnTo>
                <a:lnTo>
                  <a:pt x="4551328" y="1574594"/>
                </a:lnTo>
                <a:cubicBezTo>
                  <a:pt x="4592331" y="1574594"/>
                  <a:pt x="4626500" y="1540413"/>
                  <a:pt x="4626500" y="1500536"/>
                </a:cubicBezTo>
                <a:cubicBezTo>
                  <a:pt x="4626500" y="1458379"/>
                  <a:pt x="4592331" y="1425338"/>
                  <a:pt x="4551328" y="1425338"/>
                </a:cubicBezTo>
                <a:close/>
                <a:moveTo>
                  <a:pt x="374722" y="1178096"/>
                </a:moveTo>
                <a:cubicBezTo>
                  <a:pt x="374722" y="1197466"/>
                  <a:pt x="386112" y="1214556"/>
                  <a:pt x="412308" y="1236204"/>
                </a:cubicBezTo>
                <a:cubicBezTo>
                  <a:pt x="414585" y="1225950"/>
                  <a:pt x="419141" y="1217974"/>
                  <a:pt x="428253" y="1207720"/>
                </a:cubicBezTo>
                <a:cubicBezTo>
                  <a:pt x="410030" y="1198605"/>
                  <a:pt x="391806" y="1188351"/>
                  <a:pt x="374722" y="1178096"/>
                </a:cubicBezTo>
                <a:close/>
                <a:moveTo>
                  <a:pt x="439643" y="1098341"/>
                </a:moveTo>
                <a:cubicBezTo>
                  <a:pt x="424837" y="1107456"/>
                  <a:pt x="412308" y="1116571"/>
                  <a:pt x="402056" y="1126825"/>
                </a:cubicBezTo>
                <a:cubicBezTo>
                  <a:pt x="425976" y="1141637"/>
                  <a:pt x="449894" y="1155309"/>
                  <a:pt x="474951" y="1167842"/>
                </a:cubicBezTo>
                <a:cubicBezTo>
                  <a:pt x="490897" y="1158727"/>
                  <a:pt x="510258" y="1148473"/>
                  <a:pt x="533038" y="1139358"/>
                </a:cubicBezTo>
                <a:cubicBezTo>
                  <a:pt x="502287" y="1126825"/>
                  <a:pt x="471534" y="1113153"/>
                  <a:pt x="439643" y="1098341"/>
                </a:cubicBezTo>
                <a:close/>
                <a:moveTo>
                  <a:pt x="315494" y="1032259"/>
                </a:moveTo>
                <a:cubicBezTo>
                  <a:pt x="307522" y="1050488"/>
                  <a:pt x="323468" y="1070997"/>
                  <a:pt x="340553" y="1081251"/>
                </a:cubicBezTo>
                <a:cubicBezTo>
                  <a:pt x="347387" y="1073276"/>
                  <a:pt x="356497" y="1067579"/>
                  <a:pt x="363332" y="1061882"/>
                </a:cubicBezTo>
                <a:cubicBezTo>
                  <a:pt x="345108" y="1050488"/>
                  <a:pt x="331441" y="1043652"/>
                  <a:pt x="315494" y="1032259"/>
                </a:cubicBezTo>
                <a:close/>
                <a:moveTo>
                  <a:pt x="3347436" y="982127"/>
                </a:moveTo>
                <a:lnTo>
                  <a:pt x="3816692" y="982127"/>
                </a:lnTo>
                <a:lnTo>
                  <a:pt x="3816692" y="1743219"/>
                </a:lnTo>
                <a:lnTo>
                  <a:pt x="3610538" y="1743219"/>
                </a:lnTo>
                <a:lnTo>
                  <a:pt x="3610538" y="1148473"/>
                </a:lnTo>
                <a:lnTo>
                  <a:pt x="3182285" y="1148473"/>
                </a:lnTo>
                <a:lnTo>
                  <a:pt x="3182285" y="1743219"/>
                </a:lnTo>
                <a:lnTo>
                  <a:pt x="2976131" y="1743219"/>
                </a:lnTo>
                <a:lnTo>
                  <a:pt x="2976131" y="1353558"/>
                </a:lnTo>
                <a:close/>
                <a:moveTo>
                  <a:pt x="2266552" y="982127"/>
                </a:moveTo>
                <a:lnTo>
                  <a:pt x="2391839" y="982127"/>
                </a:lnTo>
                <a:lnTo>
                  <a:pt x="2472706" y="982127"/>
                </a:lnTo>
                <a:lnTo>
                  <a:pt x="3094584" y="982127"/>
                </a:lnTo>
                <a:lnTo>
                  <a:pt x="2927155" y="1148473"/>
                </a:lnTo>
                <a:lnTo>
                  <a:pt x="2472706" y="1148473"/>
                </a:lnTo>
                <a:lnTo>
                  <a:pt x="2472706" y="1740940"/>
                </a:lnTo>
                <a:lnTo>
                  <a:pt x="2266552" y="1740940"/>
                </a:lnTo>
                <a:close/>
                <a:moveTo>
                  <a:pt x="3934006" y="980988"/>
                </a:moveTo>
                <a:lnTo>
                  <a:pt x="4052459" y="980988"/>
                </a:lnTo>
                <a:lnTo>
                  <a:pt x="4140159" y="980988"/>
                </a:lnTo>
                <a:lnTo>
                  <a:pt x="4796207" y="980988"/>
                </a:lnTo>
                <a:lnTo>
                  <a:pt x="4796207" y="985545"/>
                </a:lnTo>
                <a:lnTo>
                  <a:pt x="4633334" y="1148474"/>
                </a:lnTo>
                <a:lnTo>
                  <a:pt x="4140159" y="1148474"/>
                </a:lnTo>
                <a:lnTo>
                  <a:pt x="4140159" y="1257852"/>
                </a:lnTo>
                <a:lnTo>
                  <a:pt x="4590053" y="1257852"/>
                </a:lnTo>
                <a:cubicBezTo>
                  <a:pt x="4723313" y="1257852"/>
                  <a:pt x="4831515" y="1366091"/>
                  <a:pt x="4831515" y="1498257"/>
                </a:cubicBezTo>
                <a:cubicBezTo>
                  <a:pt x="4831515" y="1631562"/>
                  <a:pt x="4723313" y="1739801"/>
                  <a:pt x="4590053" y="1739801"/>
                </a:cubicBezTo>
                <a:lnTo>
                  <a:pt x="4140159" y="1739801"/>
                </a:lnTo>
                <a:lnTo>
                  <a:pt x="3934006" y="1739801"/>
                </a:lnTo>
                <a:close/>
                <a:moveTo>
                  <a:pt x="1430547" y="803247"/>
                </a:moveTo>
                <a:cubicBezTo>
                  <a:pt x="1423713" y="808944"/>
                  <a:pt x="1416880" y="814641"/>
                  <a:pt x="1408907" y="820338"/>
                </a:cubicBezTo>
                <a:cubicBezTo>
                  <a:pt x="1359931" y="857937"/>
                  <a:pt x="1283620" y="887560"/>
                  <a:pt x="1177696" y="916044"/>
                </a:cubicBezTo>
                <a:cubicBezTo>
                  <a:pt x="956735" y="975291"/>
                  <a:pt x="797279" y="984405"/>
                  <a:pt x="615044" y="1028840"/>
                </a:cubicBezTo>
                <a:cubicBezTo>
                  <a:pt x="579736" y="1036816"/>
                  <a:pt x="542150" y="1049349"/>
                  <a:pt x="507982" y="1063021"/>
                </a:cubicBezTo>
                <a:cubicBezTo>
                  <a:pt x="542150" y="1080112"/>
                  <a:pt x="578597" y="1097202"/>
                  <a:pt x="616183" y="1110874"/>
                </a:cubicBezTo>
                <a:cubicBezTo>
                  <a:pt x="690216" y="1089226"/>
                  <a:pt x="726663" y="1080112"/>
                  <a:pt x="833726" y="1060742"/>
                </a:cubicBezTo>
                <a:cubicBezTo>
                  <a:pt x="874729" y="1053906"/>
                  <a:pt x="1000016" y="1032259"/>
                  <a:pt x="1091134" y="1012889"/>
                </a:cubicBezTo>
                <a:cubicBezTo>
                  <a:pt x="1254007" y="978709"/>
                  <a:pt x="1494330" y="902372"/>
                  <a:pt x="1430547" y="803247"/>
                </a:cubicBezTo>
                <a:close/>
                <a:moveTo>
                  <a:pt x="1297288" y="713238"/>
                </a:moveTo>
                <a:cubicBezTo>
                  <a:pt x="1254007" y="732607"/>
                  <a:pt x="1192502" y="753116"/>
                  <a:pt x="1103662" y="775903"/>
                </a:cubicBezTo>
                <a:cubicBezTo>
                  <a:pt x="1030768" y="794133"/>
                  <a:pt x="853089" y="820338"/>
                  <a:pt x="662881" y="861355"/>
                </a:cubicBezTo>
                <a:cubicBezTo>
                  <a:pt x="602515" y="873888"/>
                  <a:pt x="438503" y="912626"/>
                  <a:pt x="358776" y="980987"/>
                </a:cubicBezTo>
                <a:cubicBezTo>
                  <a:pt x="381556" y="999217"/>
                  <a:pt x="395222" y="1003775"/>
                  <a:pt x="420280" y="1017447"/>
                </a:cubicBezTo>
                <a:cubicBezTo>
                  <a:pt x="454449" y="995799"/>
                  <a:pt x="498870" y="976430"/>
                  <a:pt x="566068" y="958200"/>
                </a:cubicBezTo>
                <a:cubicBezTo>
                  <a:pt x="682243" y="927438"/>
                  <a:pt x="769944" y="913765"/>
                  <a:pt x="874729" y="896675"/>
                </a:cubicBezTo>
                <a:cubicBezTo>
                  <a:pt x="978376" y="879585"/>
                  <a:pt x="1175418" y="838568"/>
                  <a:pt x="1283620" y="799829"/>
                </a:cubicBezTo>
                <a:cubicBezTo>
                  <a:pt x="1320067" y="787296"/>
                  <a:pt x="1351958" y="771345"/>
                  <a:pt x="1377016" y="751976"/>
                </a:cubicBezTo>
                <a:cubicBezTo>
                  <a:pt x="1370182" y="744001"/>
                  <a:pt x="1299565" y="709820"/>
                  <a:pt x="1297288" y="713238"/>
                </a:cubicBezTo>
                <a:close/>
                <a:moveTo>
                  <a:pt x="1019112" y="645963"/>
                </a:moveTo>
                <a:cubicBezTo>
                  <a:pt x="999945" y="646230"/>
                  <a:pt x="979230" y="647725"/>
                  <a:pt x="955596" y="650573"/>
                </a:cubicBezTo>
                <a:cubicBezTo>
                  <a:pt x="818920" y="667664"/>
                  <a:pt x="669715" y="697287"/>
                  <a:pt x="541011" y="734886"/>
                </a:cubicBezTo>
                <a:cubicBezTo>
                  <a:pt x="490897" y="749697"/>
                  <a:pt x="225517" y="824895"/>
                  <a:pt x="301828" y="929716"/>
                </a:cubicBezTo>
                <a:cubicBezTo>
                  <a:pt x="301828" y="930856"/>
                  <a:pt x="347387" y="867052"/>
                  <a:pt x="520510" y="815780"/>
                </a:cubicBezTo>
                <a:cubicBezTo>
                  <a:pt x="734636" y="753116"/>
                  <a:pt x="959013" y="733747"/>
                  <a:pt x="1186807" y="673360"/>
                </a:cubicBezTo>
                <a:cubicBezTo>
                  <a:pt x="1120178" y="655416"/>
                  <a:pt x="1076612" y="645162"/>
                  <a:pt x="1019112" y="645963"/>
                </a:cubicBezTo>
                <a:close/>
                <a:moveTo>
                  <a:pt x="1397517" y="639180"/>
                </a:moveTo>
                <a:cubicBezTo>
                  <a:pt x="1386127" y="652852"/>
                  <a:pt x="1373599" y="663106"/>
                  <a:pt x="1361070" y="674500"/>
                </a:cubicBezTo>
                <a:cubicBezTo>
                  <a:pt x="1382710" y="684754"/>
                  <a:pt x="1402073" y="692730"/>
                  <a:pt x="1420296" y="705263"/>
                </a:cubicBezTo>
                <a:cubicBezTo>
                  <a:pt x="1433964" y="679057"/>
                  <a:pt x="1425991" y="663106"/>
                  <a:pt x="1397517" y="639180"/>
                </a:cubicBezTo>
                <a:close/>
                <a:moveTo>
                  <a:pt x="1199336" y="553728"/>
                </a:moveTo>
                <a:cubicBezTo>
                  <a:pt x="1178835" y="570818"/>
                  <a:pt x="1154916" y="584490"/>
                  <a:pt x="1119608" y="598163"/>
                </a:cubicBezTo>
                <a:cubicBezTo>
                  <a:pt x="1176557" y="608417"/>
                  <a:pt x="1219837" y="624368"/>
                  <a:pt x="1268813" y="638040"/>
                </a:cubicBezTo>
                <a:cubicBezTo>
                  <a:pt x="1277925" y="642598"/>
                  <a:pt x="1317789" y="606138"/>
                  <a:pt x="1323484" y="597023"/>
                </a:cubicBezTo>
                <a:cubicBezTo>
                  <a:pt x="1289315" y="581072"/>
                  <a:pt x="1246034" y="566261"/>
                  <a:pt x="1199336" y="553728"/>
                </a:cubicBezTo>
                <a:close/>
                <a:moveTo>
                  <a:pt x="1274508" y="469415"/>
                </a:moveTo>
                <a:cubicBezTo>
                  <a:pt x="1271091" y="484227"/>
                  <a:pt x="1255146" y="501317"/>
                  <a:pt x="1244895" y="512711"/>
                </a:cubicBezTo>
                <a:cubicBezTo>
                  <a:pt x="1276786" y="520686"/>
                  <a:pt x="1309816" y="533219"/>
                  <a:pt x="1340568" y="544613"/>
                </a:cubicBezTo>
                <a:cubicBezTo>
                  <a:pt x="1336013" y="516129"/>
                  <a:pt x="1302982" y="487645"/>
                  <a:pt x="1274508" y="469415"/>
                </a:cubicBezTo>
                <a:close/>
                <a:moveTo>
                  <a:pt x="919149" y="243822"/>
                </a:moveTo>
                <a:cubicBezTo>
                  <a:pt x="1035324" y="246101"/>
                  <a:pt x="1173140" y="285978"/>
                  <a:pt x="1257424" y="370291"/>
                </a:cubicBezTo>
                <a:cubicBezTo>
                  <a:pt x="1272230" y="386242"/>
                  <a:pt x="1280203" y="404472"/>
                  <a:pt x="1283620" y="418144"/>
                </a:cubicBezTo>
                <a:cubicBezTo>
                  <a:pt x="1350819" y="452325"/>
                  <a:pt x="1389544" y="484227"/>
                  <a:pt x="1411185" y="521826"/>
                </a:cubicBezTo>
                <a:cubicBezTo>
                  <a:pt x="1420296" y="541195"/>
                  <a:pt x="1424852" y="561703"/>
                  <a:pt x="1420296" y="585630"/>
                </a:cubicBezTo>
                <a:cubicBezTo>
                  <a:pt x="1447632" y="601581"/>
                  <a:pt x="1461299" y="616393"/>
                  <a:pt x="1474967" y="634622"/>
                </a:cubicBezTo>
                <a:cubicBezTo>
                  <a:pt x="1485218" y="650573"/>
                  <a:pt x="1492052" y="667664"/>
                  <a:pt x="1494330" y="683615"/>
                </a:cubicBezTo>
                <a:cubicBezTo>
                  <a:pt x="1496607" y="704123"/>
                  <a:pt x="1498885" y="728050"/>
                  <a:pt x="1477245" y="755394"/>
                </a:cubicBezTo>
                <a:cubicBezTo>
                  <a:pt x="1500024" y="766788"/>
                  <a:pt x="1518248" y="798690"/>
                  <a:pt x="1520526" y="812362"/>
                </a:cubicBezTo>
                <a:cubicBezTo>
                  <a:pt x="1530777" y="862494"/>
                  <a:pt x="1498885" y="911486"/>
                  <a:pt x="1455605" y="950225"/>
                </a:cubicBezTo>
                <a:cubicBezTo>
                  <a:pt x="1406629" y="993520"/>
                  <a:pt x="1298427" y="1044792"/>
                  <a:pt x="1209587" y="1067579"/>
                </a:cubicBezTo>
                <a:cubicBezTo>
                  <a:pt x="1034185" y="1112014"/>
                  <a:pt x="878146" y="1130243"/>
                  <a:pt x="755137" y="1153031"/>
                </a:cubicBezTo>
                <a:cubicBezTo>
                  <a:pt x="809808" y="1166703"/>
                  <a:pt x="884980" y="1184933"/>
                  <a:pt x="1006850" y="1183793"/>
                </a:cubicBezTo>
                <a:cubicBezTo>
                  <a:pt x="1268813" y="1183793"/>
                  <a:pt x="1501163" y="1059603"/>
                  <a:pt x="1501163" y="1059603"/>
                </a:cubicBezTo>
                <a:cubicBezTo>
                  <a:pt x="1501163" y="1059603"/>
                  <a:pt x="1495469" y="1076693"/>
                  <a:pt x="1490913" y="1090366"/>
                </a:cubicBezTo>
                <a:cubicBezTo>
                  <a:pt x="1324623" y="1190629"/>
                  <a:pt x="1059243" y="1233925"/>
                  <a:pt x="946484" y="1228228"/>
                </a:cubicBezTo>
                <a:cubicBezTo>
                  <a:pt x="831448" y="1222531"/>
                  <a:pt x="734636" y="1205441"/>
                  <a:pt x="640101" y="1176957"/>
                </a:cubicBezTo>
                <a:cubicBezTo>
                  <a:pt x="610488" y="1183793"/>
                  <a:pt x="582014" y="1192908"/>
                  <a:pt x="554678" y="1205441"/>
                </a:cubicBezTo>
                <a:cubicBezTo>
                  <a:pt x="698189" y="1270384"/>
                  <a:pt x="807530" y="1285196"/>
                  <a:pt x="930539" y="1294311"/>
                </a:cubicBezTo>
                <a:cubicBezTo>
                  <a:pt x="1055826" y="1303426"/>
                  <a:pt x="1264257" y="1273803"/>
                  <a:pt x="1439659" y="1209999"/>
                </a:cubicBezTo>
                <a:cubicBezTo>
                  <a:pt x="1431686" y="1217974"/>
                  <a:pt x="1427130" y="1230507"/>
                  <a:pt x="1419157" y="1238483"/>
                </a:cubicBezTo>
                <a:cubicBezTo>
                  <a:pt x="1330318" y="1285196"/>
                  <a:pt x="1140109" y="1333049"/>
                  <a:pt x="1044436" y="1336467"/>
                </a:cubicBezTo>
                <a:cubicBezTo>
                  <a:pt x="949901" y="1341025"/>
                  <a:pt x="833726" y="1337607"/>
                  <a:pt x="733497" y="1318238"/>
                </a:cubicBezTo>
                <a:cubicBezTo>
                  <a:pt x="646935" y="1302287"/>
                  <a:pt x="576319" y="1273803"/>
                  <a:pt x="502287" y="1241900"/>
                </a:cubicBezTo>
                <a:cubicBezTo>
                  <a:pt x="488618" y="1251015"/>
                  <a:pt x="481784" y="1264688"/>
                  <a:pt x="479506" y="1278360"/>
                </a:cubicBezTo>
                <a:cubicBezTo>
                  <a:pt x="767666" y="1429895"/>
                  <a:pt x="1038741" y="1433313"/>
                  <a:pt x="1346263" y="1337607"/>
                </a:cubicBezTo>
                <a:lnTo>
                  <a:pt x="1317789" y="1364951"/>
                </a:lnTo>
                <a:cubicBezTo>
                  <a:pt x="979515" y="1502814"/>
                  <a:pt x="714134" y="1449264"/>
                  <a:pt x="509121" y="1350140"/>
                </a:cubicBezTo>
                <a:cubicBezTo>
                  <a:pt x="502287" y="1346722"/>
                  <a:pt x="494313" y="1343304"/>
                  <a:pt x="488618" y="1339885"/>
                </a:cubicBezTo>
                <a:cubicBezTo>
                  <a:pt x="507982" y="1372927"/>
                  <a:pt x="664020" y="1486863"/>
                  <a:pt x="839421" y="1501674"/>
                </a:cubicBezTo>
                <a:cubicBezTo>
                  <a:pt x="960152" y="1511929"/>
                  <a:pt x="1107079" y="1491420"/>
                  <a:pt x="1194780" y="1456100"/>
                </a:cubicBezTo>
                <a:lnTo>
                  <a:pt x="1143526" y="1482305"/>
                </a:lnTo>
                <a:cubicBezTo>
                  <a:pt x="1100245" y="1503953"/>
                  <a:pt x="988626" y="1550667"/>
                  <a:pt x="831448" y="1540413"/>
                </a:cubicBezTo>
                <a:cubicBezTo>
                  <a:pt x="623017" y="1526740"/>
                  <a:pt x="504565" y="1433313"/>
                  <a:pt x="452171" y="1385460"/>
                </a:cubicBezTo>
                <a:cubicBezTo>
                  <a:pt x="428253" y="1362673"/>
                  <a:pt x="415725" y="1336467"/>
                  <a:pt x="408891" y="1304565"/>
                </a:cubicBezTo>
                <a:cubicBezTo>
                  <a:pt x="362193" y="1279499"/>
                  <a:pt x="332579" y="1254433"/>
                  <a:pt x="307522" y="1215695"/>
                </a:cubicBezTo>
                <a:cubicBezTo>
                  <a:pt x="292716" y="1192908"/>
                  <a:pt x="296132" y="1167842"/>
                  <a:pt x="299550" y="1146194"/>
                </a:cubicBezTo>
                <a:cubicBezTo>
                  <a:pt x="300688" y="1139358"/>
                  <a:pt x="302966" y="1132522"/>
                  <a:pt x="305245" y="1126825"/>
                </a:cubicBezTo>
                <a:cubicBezTo>
                  <a:pt x="282464" y="1110874"/>
                  <a:pt x="259686" y="1093784"/>
                  <a:pt x="249435" y="1075554"/>
                </a:cubicBezTo>
                <a:cubicBezTo>
                  <a:pt x="228933" y="1037955"/>
                  <a:pt x="242601" y="1006053"/>
                  <a:pt x="256268" y="980987"/>
                </a:cubicBezTo>
                <a:cubicBezTo>
                  <a:pt x="243739" y="967315"/>
                  <a:pt x="232351" y="952503"/>
                  <a:pt x="226655" y="938831"/>
                </a:cubicBezTo>
                <a:cubicBezTo>
                  <a:pt x="222099" y="921741"/>
                  <a:pt x="220960" y="905790"/>
                  <a:pt x="222099" y="887560"/>
                </a:cubicBezTo>
                <a:cubicBezTo>
                  <a:pt x="225517" y="856797"/>
                  <a:pt x="242601" y="828313"/>
                  <a:pt x="264242" y="803247"/>
                </a:cubicBezTo>
                <a:cubicBezTo>
                  <a:pt x="309800" y="750837"/>
                  <a:pt x="381556" y="709820"/>
                  <a:pt x="504565" y="668803"/>
                </a:cubicBezTo>
                <a:cubicBezTo>
                  <a:pt x="625295" y="628925"/>
                  <a:pt x="673131" y="623229"/>
                  <a:pt x="764249" y="601581"/>
                </a:cubicBezTo>
                <a:cubicBezTo>
                  <a:pt x="870173" y="576515"/>
                  <a:pt x="997738" y="569679"/>
                  <a:pt x="1103662" y="532080"/>
                </a:cubicBezTo>
                <a:cubicBezTo>
                  <a:pt x="808669" y="479669"/>
                  <a:pt x="501147" y="527523"/>
                  <a:pt x="250574" y="699566"/>
                </a:cubicBezTo>
                <a:lnTo>
                  <a:pt x="267658" y="651713"/>
                </a:lnTo>
                <a:cubicBezTo>
                  <a:pt x="492036" y="504735"/>
                  <a:pt x="740331" y="418144"/>
                  <a:pt x="1160611" y="491063"/>
                </a:cubicBezTo>
                <a:cubicBezTo>
                  <a:pt x="1184529" y="477391"/>
                  <a:pt x="1197058" y="464858"/>
                  <a:pt x="1202753" y="437513"/>
                </a:cubicBezTo>
                <a:cubicBezTo>
                  <a:pt x="1097968" y="399914"/>
                  <a:pt x="984070" y="386242"/>
                  <a:pt x="837143" y="388521"/>
                </a:cubicBezTo>
                <a:cubicBezTo>
                  <a:pt x="705023" y="391939"/>
                  <a:pt x="466979" y="440931"/>
                  <a:pt x="339413" y="516129"/>
                </a:cubicBezTo>
                <a:lnTo>
                  <a:pt x="378138" y="468276"/>
                </a:lnTo>
                <a:cubicBezTo>
                  <a:pt x="466979" y="415865"/>
                  <a:pt x="699328" y="346365"/>
                  <a:pt x="872451" y="342946"/>
                </a:cubicBezTo>
                <a:cubicBezTo>
                  <a:pt x="994321" y="340668"/>
                  <a:pt x="1058104" y="347504"/>
                  <a:pt x="1203892" y="386242"/>
                </a:cubicBezTo>
                <a:cubicBezTo>
                  <a:pt x="1191363" y="361176"/>
                  <a:pt x="1161750" y="348643"/>
                  <a:pt x="1117330" y="329274"/>
                </a:cubicBezTo>
                <a:cubicBezTo>
                  <a:pt x="977237" y="266609"/>
                  <a:pt x="712995" y="260913"/>
                  <a:pt x="497731" y="355479"/>
                </a:cubicBezTo>
                <a:cubicBezTo>
                  <a:pt x="525066" y="338389"/>
                  <a:pt x="551261" y="321299"/>
                  <a:pt x="586570" y="305348"/>
                </a:cubicBezTo>
                <a:cubicBezTo>
                  <a:pt x="657186" y="273446"/>
                  <a:pt x="773361" y="241543"/>
                  <a:pt x="919149" y="243822"/>
                </a:cubicBezTo>
                <a:close/>
                <a:moveTo>
                  <a:pt x="3610539" y="187994"/>
                </a:moveTo>
                <a:lnTo>
                  <a:pt x="3610539" y="783879"/>
                </a:lnTo>
                <a:lnTo>
                  <a:pt x="3405524" y="783879"/>
                </a:lnTo>
                <a:lnTo>
                  <a:pt x="3405524" y="394218"/>
                </a:lnTo>
                <a:close/>
                <a:moveTo>
                  <a:pt x="872452" y="46713"/>
                </a:moveTo>
                <a:cubicBezTo>
                  <a:pt x="405474" y="46713"/>
                  <a:pt x="26196" y="426120"/>
                  <a:pt x="26196" y="893257"/>
                </a:cubicBezTo>
                <a:cubicBezTo>
                  <a:pt x="26196" y="1360394"/>
                  <a:pt x="405474" y="1739801"/>
                  <a:pt x="872452" y="1739801"/>
                </a:cubicBezTo>
                <a:cubicBezTo>
                  <a:pt x="1339430" y="1739801"/>
                  <a:pt x="1718707" y="1360394"/>
                  <a:pt x="1718707" y="893257"/>
                </a:cubicBezTo>
                <a:cubicBezTo>
                  <a:pt x="1718707" y="426120"/>
                  <a:pt x="1338291" y="46713"/>
                  <a:pt x="872452" y="46713"/>
                </a:cubicBezTo>
                <a:close/>
                <a:moveTo>
                  <a:pt x="4307589" y="22787"/>
                </a:moveTo>
                <a:lnTo>
                  <a:pt x="4775706" y="22787"/>
                </a:lnTo>
                <a:lnTo>
                  <a:pt x="4775706" y="783879"/>
                </a:lnTo>
                <a:lnTo>
                  <a:pt x="4570691" y="783879"/>
                </a:lnTo>
                <a:lnTo>
                  <a:pt x="4570691" y="190273"/>
                </a:lnTo>
                <a:lnTo>
                  <a:pt x="4142438" y="190273"/>
                </a:lnTo>
                <a:lnTo>
                  <a:pt x="4142438" y="783879"/>
                </a:lnTo>
                <a:lnTo>
                  <a:pt x="3936284" y="783879"/>
                </a:lnTo>
                <a:lnTo>
                  <a:pt x="3936284" y="394218"/>
                </a:lnTo>
                <a:close/>
                <a:moveTo>
                  <a:pt x="3082056" y="22787"/>
                </a:moveTo>
                <a:lnTo>
                  <a:pt x="3934007" y="22787"/>
                </a:lnTo>
                <a:lnTo>
                  <a:pt x="3934007" y="187994"/>
                </a:lnTo>
                <a:lnTo>
                  <a:pt x="3610539" y="187994"/>
                </a:lnTo>
                <a:lnTo>
                  <a:pt x="3404385" y="187994"/>
                </a:lnTo>
                <a:lnTo>
                  <a:pt x="3082056" y="187994"/>
                </a:lnTo>
                <a:close/>
                <a:moveTo>
                  <a:pt x="872452" y="20508"/>
                </a:moveTo>
                <a:cubicBezTo>
                  <a:pt x="1354237" y="20508"/>
                  <a:pt x="1744904" y="412447"/>
                  <a:pt x="1744904" y="893257"/>
                </a:cubicBezTo>
                <a:cubicBezTo>
                  <a:pt x="1744904" y="1374066"/>
                  <a:pt x="1353098" y="1766006"/>
                  <a:pt x="872452" y="1766006"/>
                </a:cubicBezTo>
                <a:cubicBezTo>
                  <a:pt x="390667" y="1766006"/>
                  <a:pt x="0" y="1374066"/>
                  <a:pt x="0" y="893257"/>
                </a:cubicBezTo>
                <a:cubicBezTo>
                  <a:pt x="0" y="412447"/>
                  <a:pt x="391806" y="20508"/>
                  <a:pt x="872452" y="20508"/>
                </a:cubicBezTo>
                <a:close/>
                <a:moveTo>
                  <a:pt x="2555851" y="0"/>
                </a:moveTo>
                <a:cubicBezTo>
                  <a:pt x="2633301" y="0"/>
                  <a:pt x="2705056" y="7975"/>
                  <a:pt x="2769978" y="25066"/>
                </a:cubicBezTo>
                <a:cubicBezTo>
                  <a:pt x="2836038" y="42156"/>
                  <a:pt x="2891848" y="67222"/>
                  <a:pt x="2938545" y="100264"/>
                </a:cubicBezTo>
                <a:cubicBezTo>
                  <a:pt x="2985243" y="134444"/>
                  <a:pt x="3022829" y="175461"/>
                  <a:pt x="3049026" y="225593"/>
                </a:cubicBezTo>
                <a:cubicBezTo>
                  <a:pt x="3062693" y="254077"/>
                  <a:pt x="3074083" y="284840"/>
                  <a:pt x="3079778" y="319020"/>
                </a:cubicBezTo>
                <a:cubicBezTo>
                  <a:pt x="3084334" y="345226"/>
                  <a:pt x="3086611" y="372570"/>
                  <a:pt x="3088890" y="399915"/>
                </a:cubicBezTo>
                <a:cubicBezTo>
                  <a:pt x="3088890" y="428399"/>
                  <a:pt x="3085473" y="455744"/>
                  <a:pt x="3080917" y="480809"/>
                </a:cubicBezTo>
                <a:cubicBezTo>
                  <a:pt x="3075222" y="514990"/>
                  <a:pt x="3063832" y="546892"/>
                  <a:pt x="3050165" y="575376"/>
                </a:cubicBezTo>
                <a:cubicBezTo>
                  <a:pt x="3023968" y="625508"/>
                  <a:pt x="2986382" y="667664"/>
                  <a:pt x="2939684" y="700706"/>
                </a:cubicBezTo>
                <a:cubicBezTo>
                  <a:pt x="2892986" y="734886"/>
                  <a:pt x="2836038" y="759952"/>
                  <a:pt x="2771117" y="775903"/>
                </a:cubicBezTo>
                <a:cubicBezTo>
                  <a:pt x="2705056" y="791854"/>
                  <a:pt x="2634440" y="800969"/>
                  <a:pt x="2556990" y="800969"/>
                </a:cubicBezTo>
                <a:cubicBezTo>
                  <a:pt x="2520543" y="800969"/>
                  <a:pt x="2486374" y="799830"/>
                  <a:pt x="2454483" y="796412"/>
                </a:cubicBezTo>
                <a:cubicBezTo>
                  <a:pt x="2421452" y="792994"/>
                  <a:pt x="2391839" y="788436"/>
                  <a:pt x="2363365" y="781600"/>
                </a:cubicBezTo>
                <a:cubicBezTo>
                  <a:pt x="2333752" y="774764"/>
                  <a:pt x="2306416" y="766788"/>
                  <a:pt x="2279081" y="758813"/>
                </a:cubicBezTo>
                <a:cubicBezTo>
                  <a:pt x="2251746" y="748559"/>
                  <a:pt x="2224411" y="739444"/>
                  <a:pt x="2198214" y="728050"/>
                </a:cubicBezTo>
                <a:lnTo>
                  <a:pt x="2198214" y="725772"/>
                </a:lnTo>
                <a:lnTo>
                  <a:pt x="2323501" y="600442"/>
                </a:lnTo>
                <a:cubicBezTo>
                  <a:pt x="2329196" y="602721"/>
                  <a:pt x="2334891" y="605000"/>
                  <a:pt x="2341724" y="607278"/>
                </a:cubicBezTo>
                <a:cubicBezTo>
                  <a:pt x="2370199" y="615254"/>
                  <a:pt x="2399812" y="623229"/>
                  <a:pt x="2433981" y="627787"/>
                </a:cubicBezTo>
                <a:cubicBezTo>
                  <a:pt x="2468150" y="633484"/>
                  <a:pt x="2506875" y="636902"/>
                  <a:pt x="2547878" y="636902"/>
                </a:cubicBezTo>
                <a:cubicBezTo>
                  <a:pt x="2591159" y="636902"/>
                  <a:pt x="2628745" y="634623"/>
                  <a:pt x="2661775" y="627787"/>
                </a:cubicBezTo>
                <a:cubicBezTo>
                  <a:pt x="2694805" y="622090"/>
                  <a:pt x="2723280" y="612975"/>
                  <a:pt x="2748337" y="602721"/>
                </a:cubicBezTo>
                <a:cubicBezTo>
                  <a:pt x="2773394" y="591327"/>
                  <a:pt x="2793896" y="578794"/>
                  <a:pt x="2809842" y="563983"/>
                </a:cubicBezTo>
                <a:cubicBezTo>
                  <a:pt x="2826926" y="550310"/>
                  <a:pt x="2840594" y="533220"/>
                  <a:pt x="2850845" y="516130"/>
                </a:cubicBezTo>
                <a:cubicBezTo>
                  <a:pt x="2857679" y="504736"/>
                  <a:pt x="2863373" y="493342"/>
                  <a:pt x="2866790" y="480809"/>
                </a:cubicBezTo>
                <a:lnTo>
                  <a:pt x="2441954" y="480809"/>
                </a:lnTo>
                <a:lnTo>
                  <a:pt x="2604827" y="317881"/>
                </a:lnTo>
                <a:lnTo>
                  <a:pt x="2866790" y="317881"/>
                </a:lnTo>
                <a:cubicBezTo>
                  <a:pt x="2866790" y="314463"/>
                  <a:pt x="2865651" y="312184"/>
                  <a:pt x="2864512" y="309906"/>
                </a:cubicBezTo>
                <a:cubicBezTo>
                  <a:pt x="2854261" y="281422"/>
                  <a:pt x="2836038" y="256356"/>
                  <a:pt x="2810981" y="234708"/>
                </a:cubicBezTo>
                <a:cubicBezTo>
                  <a:pt x="2784784" y="211921"/>
                  <a:pt x="2750615" y="194830"/>
                  <a:pt x="2708473" y="181158"/>
                </a:cubicBezTo>
                <a:cubicBezTo>
                  <a:pt x="2666331" y="168625"/>
                  <a:pt x="2611661" y="161789"/>
                  <a:pt x="2547878" y="161789"/>
                </a:cubicBezTo>
                <a:cubicBezTo>
                  <a:pt x="2505736" y="161789"/>
                  <a:pt x="2468150" y="164068"/>
                  <a:pt x="2433981" y="169764"/>
                </a:cubicBezTo>
                <a:cubicBezTo>
                  <a:pt x="2399812" y="175461"/>
                  <a:pt x="2370199" y="183437"/>
                  <a:pt x="2341724" y="192552"/>
                </a:cubicBezTo>
                <a:cubicBezTo>
                  <a:pt x="2336030" y="194830"/>
                  <a:pt x="2331474" y="197109"/>
                  <a:pt x="2325779" y="199388"/>
                </a:cubicBezTo>
                <a:lnTo>
                  <a:pt x="2198214" y="71780"/>
                </a:lnTo>
                <a:cubicBezTo>
                  <a:pt x="2224411" y="61525"/>
                  <a:pt x="2251746" y="50132"/>
                  <a:pt x="2277942" y="42156"/>
                </a:cubicBezTo>
                <a:cubicBezTo>
                  <a:pt x="2305278" y="31902"/>
                  <a:pt x="2332613" y="25066"/>
                  <a:pt x="2362226" y="18230"/>
                </a:cubicBezTo>
                <a:cubicBezTo>
                  <a:pt x="2390700" y="12533"/>
                  <a:pt x="2421452" y="6836"/>
                  <a:pt x="2453344" y="4557"/>
                </a:cubicBezTo>
                <a:cubicBezTo>
                  <a:pt x="2485235" y="1139"/>
                  <a:pt x="2519404" y="0"/>
                  <a:pt x="2555851" y="0"/>
                </a:cubicBezTo>
                <a:close/>
              </a:path>
            </a:pathLst>
          </a:custGeom>
          <a:solidFill>
            <a:schemeClr val="tx2"/>
          </a:solidFill>
          <a:ln w="11383" cap="flat">
            <a:noFill/>
            <a:prstDash val="solid"/>
            <a:miter/>
          </a:ln>
        </p:spPr>
        <p:txBody>
          <a:bodyPr rtlCol="0" anchor="ctr"/>
          <a:lstStyle/>
          <a:p>
            <a:endParaRPr lang="ru-RU">
              <a:latin typeface="TT Norms Regular" panose="02000503030000020003" pitchFamily="2" charset="0"/>
            </a:endParaRPr>
          </a:p>
        </p:txBody>
      </p:sp>
      <p:sp>
        <p:nvSpPr>
          <p:cNvPr id="2" name="Треугольник 1">
            <a:extLst>
              <a:ext uri="{FF2B5EF4-FFF2-40B4-BE49-F238E27FC236}">
                <a16:creationId xmlns:a16="http://schemas.microsoft.com/office/drawing/2014/main" id="{754C4520-888E-80D9-C12D-FC6260CE0C88}"/>
              </a:ext>
            </a:extLst>
          </p:cNvPr>
          <p:cNvSpPr>
            <a:spLocks noChangeAspect="1"/>
          </p:cNvSpPr>
          <p:nvPr userDrawn="1"/>
        </p:nvSpPr>
        <p:spPr>
          <a:xfrm>
            <a:off x="10664395" y="5330824"/>
            <a:ext cx="1534493" cy="1534493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T Norms Regular" panose="02000503030000020003" pitchFamily="2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5A103B1F-95CB-04DB-57AF-4870C3AFBE2A}"/>
              </a:ext>
            </a:extLst>
          </p:cNvPr>
          <p:cNvCxnSpPr>
            <a:cxnSpLocks/>
          </p:cNvCxnSpPr>
          <p:nvPr userDrawn="1"/>
        </p:nvCxnSpPr>
        <p:spPr>
          <a:xfrm flipH="1">
            <a:off x="11015873" y="3806825"/>
            <a:ext cx="1205875" cy="314141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3639F6E-7BE8-15F1-7A32-5C5C2AF6380E}"/>
              </a:ext>
            </a:extLst>
          </p:cNvPr>
          <p:cNvSpPr txBox="1"/>
          <p:nvPr userDrawn="1"/>
        </p:nvSpPr>
        <p:spPr>
          <a:xfrm>
            <a:off x="11255587" y="6195848"/>
            <a:ext cx="736716" cy="332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/>
            <a:fld id="{1CE0D5B4-0810-514F-87CB-9CE92F51913F}" type="slidenum">
              <a:rPr lang="ru-RU" sz="1400" b="0" i="0" smtClean="0">
                <a:solidFill>
                  <a:schemeClr val="bg1"/>
                </a:solidFill>
                <a:latin typeface="TT Norms Regular" panose="02000503030000020003" pitchFamily="2" charset="0"/>
              </a:rPr>
              <a:pPr algn="ctr"/>
              <a:t>‹#›</a:t>
            </a:fld>
            <a:endParaRPr lang="ru-RU" sz="1600" b="0" i="0" dirty="0">
              <a:solidFill>
                <a:schemeClr val="bg1"/>
              </a:solidFill>
              <a:latin typeface="TT Norms Regular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85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7715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62" r:id="rId4"/>
    <p:sldLayoutId id="2147483663" r:id="rId5"/>
    <p:sldLayoutId id="2147483664" r:id="rId6"/>
    <p:sldLayoutId id="2147483651" r:id="rId7"/>
    <p:sldLayoutId id="2147483652" r:id="rId8"/>
    <p:sldLayoutId id="2147483658" r:id="rId9"/>
    <p:sldLayoutId id="2147483661" r:id="rId10"/>
    <p:sldLayoutId id="2147483653" r:id="rId11"/>
    <p:sldLayoutId id="2147483660" r:id="rId12"/>
    <p:sldLayoutId id="2147483650" r:id="rId13"/>
    <p:sldLayoutId id="2147483666" r:id="rId14"/>
    <p:sldLayoutId id="2147483657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40" userDrawn="1">
          <p15:clr>
            <a:srgbClr val="A4A3A4"/>
          </p15:clr>
        </p15:guide>
        <p15:guide id="3" pos="7438" userDrawn="1">
          <p15:clr>
            <a:srgbClr val="A4A3A4"/>
          </p15:clr>
        </p15:guide>
        <p15:guide id="4" orient="horz" pos="4080" userDrawn="1">
          <p15:clr>
            <a:srgbClr val="F26B43"/>
          </p15:clr>
        </p15:guide>
        <p15:guide id="5" pos="238" userDrawn="1">
          <p15:clr>
            <a:srgbClr val="A4A3A4"/>
          </p15:clr>
        </p15:guide>
        <p15:guide id="6" orient="horz" pos="480" userDrawn="1">
          <p15:clr>
            <a:srgbClr val="F26B43"/>
          </p15:clr>
        </p15:guide>
        <p15:guide id="7" orient="horz" pos="720" userDrawn="1">
          <p15:clr>
            <a:srgbClr val="A4A3A4"/>
          </p15:clr>
        </p15:guide>
        <p15:guide id="8" orient="horz" pos="958" userDrawn="1">
          <p15:clr>
            <a:srgbClr val="A4A3A4"/>
          </p15:clr>
        </p15:guide>
        <p15:guide id="9" orient="horz" pos="1198" userDrawn="1">
          <p15:clr>
            <a:srgbClr val="A4A3A4"/>
          </p15:clr>
        </p15:guide>
        <p15:guide id="10" orient="horz" pos="1438" userDrawn="1">
          <p15:clr>
            <a:srgbClr val="A4A3A4"/>
          </p15:clr>
        </p15:guide>
        <p15:guide id="11" orient="horz" pos="1678" userDrawn="1">
          <p15:clr>
            <a:srgbClr val="A4A3A4"/>
          </p15:clr>
        </p15:guide>
        <p15:guide id="12" orient="horz" pos="1918" userDrawn="1">
          <p15:clr>
            <a:srgbClr val="A4A3A4"/>
          </p15:clr>
        </p15:guide>
        <p15:guide id="13" orient="horz" pos="2158" userDrawn="1">
          <p15:clr>
            <a:srgbClr val="A4A3A4"/>
          </p15:clr>
        </p15:guide>
        <p15:guide id="14" orient="horz" pos="2398" userDrawn="1">
          <p15:clr>
            <a:srgbClr val="A4A3A4"/>
          </p15:clr>
        </p15:guide>
        <p15:guide id="15" orient="horz" pos="2636" userDrawn="1">
          <p15:clr>
            <a:srgbClr val="A4A3A4"/>
          </p15:clr>
        </p15:guide>
        <p15:guide id="16" orient="horz" pos="2878" userDrawn="1">
          <p15:clr>
            <a:srgbClr val="A4A3A4"/>
          </p15:clr>
        </p15:guide>
        <p15:guide id="17" orient="horz" pos="3118" userDrawn="1">
          <p15:clr>
            <a:srgbClr val="A4A3A4"/>
          </p15:clr>
        </p15:guide>
        <p15:guide id="18" orient="horz" pos="3358" userDrawn="1">
          <p15:clr>
            <a:srgbClr val="A4A3A4"/>
          </p15:clr>
        </p15:guide>
        <p15:guide id="19" orient="horz" pos="3598" userDrawn="1">
          <p15:clr>
            <a:srgbClr val="F26B43"/>
          </p15:clr>
        </p15:guide>
        <p15:guide id="20" orient="horz" pos="3838" userDrawn="1">
          <p15:clr>
            <a:srgbClr val="F26B43"/>
          </p15:clr>
        </p15:guide>
        <p15:guide id="21" pos="718" userDrawn="1">
          <p15:clr>
            <a:srgbClr val="A4A3A4"/>
          </p15:clr>
        </p15:guide>
        <p15:guide id="22" pos="480" userDrawn="1">
          <p15:clr>
            <a:srgbClr val="F26B43"/>
          </p15:clr>
        </p15:guide>
        <p15:guide id="23" pos="958" userDrawn="1">
          <p15:clr>
            <a:srgbClr val="A4A3A4"/>
          </p15:clr>
        </p15:guide>
        <p15:guide id="24" pos="1200" userDrawn="1">
          <p15:clr>
            <a:srgbClr val="A4A3A4"/>
          </p15:clr>
        </p15:guide>
        <p15:guide id="25" pos="1438" userDrawn="1">
          <p15:clr>
            <a:srgbClr val="A4A3A4"/>
          </p15:clr>
        </p15:guide>
        <p15:guide id="26" pos="1678" userDrawn="1">
          <p15:clr>
            <a:srgbClr val="A4A3A4"/>
          </p15:clr>
        </p15:guide>
        <p15:guide id="27" pos="1918" userDrawn="1">
          <p15:clr>
            <a:srgbClr val="A4A3A4"/>
          </p15:clr>
        </p15:guide>
        <p15:guide id="28" pos="2158" userDrawn="1">
          <p15:clr>
            <a:srgbClr val="A4A3A4"/>
          </p15:clr>
        </p15:guide>
        <p15:guide id="29" pos="2398" userDrawn="1">
          <p15:clr>
            <a:srgbClr val="A4A3A4"/>
          </p15:clr>
        </p15:guide>
        <p15:guide id="30" pos="2640" userDrawn="1">
          <p15:clr>
            <a:srgbClr val="A4A3A4"/>
          </p15:clr>
        </p15:guide>
        <p15:guide id="31" pos="2878" userDrawn="1">
          <p15:clr>
            <a:srgbClr val="A4A3A4"/>
          </p15:clr>
        </p15:guide>
        <p15:guide id="32" pos="3118" userDrawn="1">
          <p15:clr>
            <a:srgbClr val="A4A3A4"/>
          </p15:clr>
        </p15:guide>
        <p15:guide id="33" pos="3360" userDrawn="1">
          <p15:clr>
            <a:srgbClr val="A4A3A4"/>
          </p15:clr>
        </p15:guide>
        <p15:guide id="34" pos="3600" userDrawn="1">
          <p15:clr>
            <a:srgbClr val="A4A3A4"/>
          </p15:clr>
        </p15:guide>
        <p15:guide id="35" pos="4080" userDrawn="1">
          <p15:clr>
            <a:srgbClr val="A4A3A4"/>
          </p15:clr>
        </p15:guide>
        <p15:guide id="36" pos="4318" userDrawn="1">
          <p15:clr>
            <a:srgbClr val="A4A3A4"/>
          </p15:clr>
        </p15:guide>
        <p15:guide id="37" pos="4558" userDrawn="1">
          <p15:clr>
            <a:srgbClr val="A4A3A4"/>
          </p15:clr>
        </p15:guide>
        <p15:guide id="38" pos="4798" userDrawn="1">
          <p15:clr>
            <a:srgbClr val="A4A3A4"/>
          </p15:clr>
        </p15:guide>
        <p15:guide id="39" pos="5040" userDrawn="1">
          <p15:clr>
            <a:srgbClr val="A4A3A4"/>
          </p15:clr>
        </p15:guide>
        <p15:guide id="40" pos="5280" userDrawn="1">
          <p15:clr>
            <a:srgbClr val="A4A3A4"/>
          </p15:clr>
        </p15:guide>
        <p15:guide id="41" pos="5520" userDrawn="1">
          <p15:clr>
            <a:srgbClr val="A4A3A4"/>
          </p15:clr>
        </p15:guide>
        <p15:guide id="42" pos="5758" userDrawn="1">
          <p15:clr>
            <a:srgbClr val="A4A3A4"/>
          </p15:clr>
        </p15:guide>
        <p15:guide id="43" pos="6000" userDrawn="1">
          <p15:clr>
            <a:srgbClr val="A4A3A4"/>
          </p15:clr>
        </p15:guide>
        <p15:guide id="44" pos="6238" userDrawn="1">
          <p15:clr>
            <a:srgbClr val="A4A3A4"/>
          </p15:clr>
        </p15:guide>
        <p15:guide id="45" pos="6478" userDrawn="1">
          <p15:clr>
            <a:srgbClr val="A4A3A4"/>
          </p15:clr>
        </p15:guide>
        <p15:guide id="46" pos="6718" userDrawn="1">
          <p15:clr>
            <a:srgbClr val="A4A3A4"/>
          </p15:clr>
        </p15:guide>
        <p15:guide id="47" pos="6960" userDrawn="1">
          <p15:clr>
            <a:srgbClr val="A4A3A4"/>
          </p15:clr>
        </p15:guide>
        <p15:guide id="48" pos="71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0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esklp.egisz.rosminzdrav.ru/docs" TargetMode="External"/><Relationship Id="rId1" Type="http://schemas.openxmlformats.org/officeDocument/2006/relationships/slideLayout" Target="../slideLayouts/slideLayout10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10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0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0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.me/grigoryalexandrov" TargetMode="External"/><Relationship Id="rId2" Type="http://schemas.openxmlformats.org/officeDocument/2006/relationships/hyperlink" Target="https://medzakupki.online/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certs.cci.by/verify/check.do" TargetMode="External"/><Relationship Id="rId2" Type="http://schemas.openxmlformats.org/officeDocument/2006/relationships/hyperlink" Target="https://verification.tpprf.ru/search/tenders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hyperlink" Target="https://atameken.kz/ru/services/56-reestr-sertifikatov-o-proishozhdenii-tovara" TargetMode="Externa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0DD001E-3B4A-A0B2-B498-ED2FE9016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67" y="4422367"/>
            <a:ext cx="9521824" cy="2166747"/>
          </a:xfrm>
        </p:spPr>
        <p:txBody>
          <a:bodyPr/>
          <a:lstStyle/>
          <a:p>
            <a:r>
              <a:rPr lang="ru-RU" sz="4400" b="1" dirty="0">
                <a:solidFill>
                  <a:srgbClr val="002060"/>
                </a:solidFill>
                <a:latin typeface="Exo 2" pitchFamily="2" charset="-52"/>
              </a:rPr>
              <a:t>Реформа национального режима в закупках. Закупки лекарственных препаратов и медицинских изделий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569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391127"/>
            <a:ext cx="112423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УФАС признал правомерными действия заказчика, установившего ограничение. </a:t>
            </a:r>
          </a:p>
          <a:p>
            <a:pPr indent="0" algn="just"/>
            <a:endParaRPr lang="ru-RU" sz="2000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решения Московского УФАС России от 17.03.2025 </a:t>
            </a:r>
            <a:r>
              <a:rPr lang="ru-RU" sz="2000" dirty="0"/>
              <a:t>по делу № 077/06/106-3313/2025, </a:t>
            </a:r>
            <a:r>
              <a:rPr lang="ru-RU" sz="2000" i="1" dirty="0">
                <a:ea typeface="Times New Roman" panose="02020603050405020304" pitchFamily="18" charset="0"/>
              </a:rPr>
              <a:t>Новосибирского УФАС России от 03.02.2025 </a:t>
            </a:r>
            <a:r>
              <a:rPr lang="ru-RU" sz="2000" i="1" dirty="0">
                <a:effectLst/>
                <a:ea typeface="Times New Roman" panose="02020603050405020304" pitchFamily="18" charset="0"/>
              </a:rPr>
              <a:t>№ 054/06/33-250/2025, </a:t>
            </a:r>
            <a:r>
              <a:rPr lang="ru-RU" sz="2000" i="1" dirty="0">
                <a:ea typeface="Times New Roman" panose="02020603050405020304" pitchFamily="18" charset="0"/>
              </a:rPr>
              <a:t>Приморского УФАС России от 14.02.2025 № 025/06/50-95/2025</a:t>
            </a:r>
            <a:endParaRPr lang="ru-RU" i="1" dirty="0"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B938F8-97D2-4297-BC16-A0A2680D4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12" y="3090122"/>
            <a:ext cx="5508885" cy="30539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1DEECA-B84D-4403-B86E-37476BB5E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669" y="3876565"/>
            <a:ext cx="7075682" cy="226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722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Практика в пользу заявителей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303666" cy="29956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a typeface="Verdana" panose="020B0604030504040204" pitchFamily="34" charset="0"/>
              </a:rPr>
              <a:t>Заказчик объявил закупку на </a:t>
            </a: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поставку изделий медицинского назначения (расходные материалы - шприцы и удлинительные трубки для инъекционной системы MEDRAD </a:t>
            </a:r>
            <a:r>
              <a:rPr lang="ru-RU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Salient</a:t>
            </a: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Одна из заявок была отклонена на основании п. 8 ч. 12 ст. 48 Закона № 44-ФЗ (предложена неоригинальная </a:t>
            </a:r>
            <a:r>
              <a:rPr lang="ru-RU" sz="18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расходка</a:t>
            </a: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согласно письму производителя инъекционной системы она не является совместимой). Поступила жалоба. Антимонопольный орга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н признал жалобу обоснованной.</a:t>
            </a:r>
          </a:p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Заказчик обратился в суд. Суды поддержали антимонопольный орган.</a:t>
            </a:r>
          </a:p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См. постановление АС Западно-Сибирского округа от 17.12.2024 по делу № </a:t>
            </a:r>
            <a:r>
              <a:rPr lang="ru-RU" sz="1800" i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А45-6960/2024</a:t>
            </a:r>
          </a:p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Аналогично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i="1" dirty="0">
                <a:ea typeface="Times New Roman" panose="02020603050405020304" pitchFamily="18" charset="0"/>
                <a:cs typeface="Times New Roman" panose="02020603050405020304" pitchFamily="18" charset="0"/>
              </a:rPr>
              <a:t>постановление АС Западно-Сибирского округа от 24.07.2024 по делу № А45-32367/2023</a:t>
            </a:r>
            <a:r>
              <a:rPr lang="ru-RU" sz="1800" dirty="0">
                <a:ea typeface="Times New Roman" panose="02020603050405020304" pitchFamily="18" charset="0"/>
                <a:cs typeface="Times New Roman" panose="02020603050405020304" pitchFamily="18" charset="0"/>
              </a:rPr>
              <a:t> (жалоба на допуск заявки с неоригинальными реактивами; суд указал, что допуск правомерен), от</a:t>
            </a:r>
            <a:r>
              <a:rPr lang="ru-RU" sz="1800" dirty="0"/>
              <a:t> 18.05.2023 по делу № А45-27627/2022 (заказчик изначально хотел купить неоригинальные расходные материалы).</a:t>
            </a:r>
            <a:endParaRPr lang="ru-RU" sz="1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38693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Практика в пользу заявителей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303666" cy="394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dirty="0">
                <a:ea typeface="Verdana" panose="020B0604030504040204" pitchFamily="34" charset="0"/>
              </a:rPr>
              <a:t>Заказчик объявил закупку на </a:t>
            </a: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поставку изделий медицинского назначения (расходные материалы - шприцы и удлинительные трубки для инъекционной системы MEDRAD </a:t>
            </a:r>
            <a:r>
              <a:rPr lang="ru-RU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Salient</a:t>
            </a: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Одна из заявок была отклонена на основании п. 8 ч. 12 ст. 48 Закона № 44-ФЗ (предложена неоригинальная </a:t>
            </a:r>
            <a:r>
              <a:rPr lang="ru-RU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расходка</a:t>
            </a:r>
            <a:r>
              <a:rPr lang="ru-RU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согласно письму производителя инъекционной системы она не является совместимой). Поступила жалоба. Антимонопольный орга</a:t>
            </a:r>
            <a:r>
              <a:rPr lang="ru-RU" dirty="0">
                <a:ea typeface="Times New Roman" panose="02020603050405020304" pitchFamily="18" charset="0"/>
                <a:cs typeface="Times New Roman" panose="02020603050405020304" pitchFamily="18" charset="0"/>
              </a:rPr>
              <a:t>н признал жалобу обоснованной.</a:t>
            </a:r>
          </a:p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dirty="0">
                <a:ea typeface="Verdana" panose="020B0604030504040204" pitchFamily="34" charset="0"/>
              </a:rPr>
              <a:t>Победитель (оригинал) обратился в суд. Суды отказали в иске, указав, что:</a:t>
            </a:r>
          </a:p>
          <a:p>
            <a:pPr marL="971550" lvl="1" indent="-285750" algn="just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ru-RU" dirty="0">
                <a:ea typeface="Verdana" panose="020B0604030504040204" pitchFamily="34" charset="0"/>
              </a:rPr>
              <a:t>Письмо «Байер» указывает лишь на отсутствие проведенных испытаний о совместимости (факт несовместимости в письме не подтвержден);</a:t>
            </a:r>
          </a:p>
          <a:p>
            <a:pPr marL="971550" lvl="1" indent="-285750" algn="just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ru-RU" dirty="0">
                <a:ea typeface="Verdana" panose="020B0604030504040204" pitchFamily="34" charset="0"/>
              </a:rPr>
              <a:t>Производитель неоригинальной </a:t>
            </a:r>
            <a:r>
              <a:rPr lang="ru-RU" dirty="0" err="1">
                <a:ea typeface="Verdana" panose="020B0604030504040204" pitchFamily="34" charset="0"/>
              </a:rPr>
              <a:t>расходки</a:t>
            </a:r>
            <a:r>
              <a:rPr lang="ru-RU" dirty="0">
                <a:ea typeface="Verdana" panose="020B0604030504040204" pitchFamily="34" charset="0"/>
              </a:rPr>
              <a:t> имеет в эксплуатационной документации подтверждение совместимости с оборудованием </a:t>
            </a:r>
            <a:r>
              <a:rPr lang="en-US" dirty="0">
                <a:ea typeface="Verdana" panose="020B0604030504040204" pitchFamily="34" charset="0"/>
              </a:rPr>
              <a:t>MEDRAD</a:t>
            </a:r>
            <a:r>
              <a:rPr lang="ru-RU" dirty="0">
                <a:ea typeface="Verdana" panose="020B0604030504040204" pitchFamily="34" charset="0"/>
              </a:rPr>
              <a:t>;</a:t>
            </a:r>
          </a:p>
          <a:p>
            <a:pPr marL="971550" lvl="1" indent="-285750" algn="just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ü"/>
            </a:pPr>
            <a:r>
              <a:rPr lang="ru-RU" dirty="0">
                <a:ea typeface="Verdana" panose="020B0604030504040204" pitchFamily="34" charset="0"/>
              </a:rPr>
              <a:t>Письмо РЗН от 05.02.2016 </a:t>
            </a:r>
            <a:r>
              <a:rPr lang="en-US" b="0" i="0" u="none" strike="noStrike" baseline="0" dirty="0"/>
              <a:t>N 09-</a:t>
            </a:r>
            <a:r>
              <a:rPr lang="ru-RU" b="0" i="0" u="none" strike="noStrike" baseline="0" dirty="0"/>
              <a:t>С-571-1414 судом не принято, поскольку содержит каузальное толкование в отношении принадлежностей к МИ (а здесь речь о МИ).</a:t>
            </a:r>
          </a:p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i="1" dirty="0"/>
              <a:t>См. постановление АС Дальневосточного округа от </a:t>
            </a:r>
            <a:r>
              <a:rPr lang="ru-RU" b="0" i="1" u="none" strike="noStrike" baseline="0" dirty="0"/>
              <a:t>24.12.2024 N Ф03-4649/2024 по делу N А59-6479/2023</a:t>
            </a:r>
            <a:endParaRPr lang="ru-RU" sz="1400" b="0" i="1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66703039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Письма РЗН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F28A03-D53E-43EC-A56A-41960924C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5359" y="128933"/>
            <a:ext cx="4623360" cy="6600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81FDF8-C257-410D-9A16-B6C2D85E8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28933"/>
            <a:ext cx="4623360" cy="651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63073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Вариант №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30366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/>
            <a:r>
              <a:rPr lang="ru-RU" dirty="0"/>
              <a:t>Закупка неоригинальных расходных материалов при наличии информации о совместимости в документации производителя расходного материала (п. 11 Особенностей).</a:t>
            </a:r>
          </a:p>
          <a:p>
            <a:pPr marL="228600" indent="0" algn="just"/>
            <a:endParaRPr lang="ru-RU" i="1" dirty="0"/>
          </a:p>
          <a:p>
            <a:pPr marL="228600" indent="0" algn="just"/>
            <a:r>
              <a:rPr lang="ru-RU" dirty="0"/>
              <a:t>При отсутствии таких сведений – заявка отклоняется</a:t>
            </a:r>
          </a:p>
          <a:p>
            <a:pPr marL="228600" indent="0" algn="just"/>
            <a:endParaRPr lang="ru-RU" i="1" dirty="0"/>
          </a:p>
          <a:p>
            <a:pPr marL="228600" indent="0" algn="just"/>
            <a:r>
              <a:rPr lang="ru-RU" i="1" dirty="0"/>
              <a:t>См. решение Московского УФАС России от 26.02.2024 по делу № 077/06/106-2728/2024 по закупке № 0373200009824000068, от 28.02.2024 по делу №077/06/106-2860/2024.</a:t>
            </a:r>
          </a:p>
          <a:p>
            <a:pPr marL="228600" indent="0" algn="just"/>
            <a:r>
              <a:rPr lang="ru-RU" i="1" dirty="0"/>
              <a:t>Аналогично: решения Ростовского УФАС России от 25.01.2024 № 061/06/49-146/2024 по закупке № 0358200007023000508, Новосибирского УФАС России от 29.01.2024 № 054/06/48-192/2024 по закупке № 0851200000623009490, от 07.09.2023 </a:t>
            </a:r>
            <a:r>
              <a:rPr lang="ru-RU" i="1" dirty="0">
                <a:effectLst/>
                <a:ea typeface="Times New Roman" panose="02020603050405020304" pitchFamily="18" charset="0"/>
              </a:rPr>
              <a:t>№ 054/06/49-1781/2023.</a:t>
            </a:r>
            <a:endParaRPr lang="ru-RU" i="1" dirty="0"/>
          </a:p>
          <a:p>
            <a:pPr marL="228600" indent="0" algn="just"/>
            <a:endParaRPr lang="ru-RU" i="1" dirty="0"/>
          </a:p>
          <a:p>
            <a:pPr marL="228600" indent="0" algn="just"/>
            <a:r>
              <a:rPr lang="ru-RU" dirty="0"/>
              <a:t>Прописывать химический состав в ТЗ не следует, это трактуется антимонопольной практикой как нарушение (</a:t>
            </a:r>
            <a:r>
              <a:rPr lang="ru-RU" i="1" dirty="0"/>
              <a:t>см. решения Хабаровского УФАС России от 28.11.2022 по делу </a:t>
            </a:r>
            <a:r>
              <a:rPr lang="ru-RU" i="1" dirty="0">
                <a:effectLst/>
                <a:ea typeface="Times New Roman" panose="02020603050405020304" pitchFamily="18" charset="0"/>
              </a:rPr>
              <a:t>№ 027/06/106-1588/2022 по закупке </a:t>
            </a:r>
            <a:r>
              <a:rPr lang="ru-RU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№ 0322200030322000299</a:t>
            </a:r>
            <a:r>
              <a:rPr lang="ru-RU" i="1" dirty="0">
                <a:effectLst/>
                <a:ea typeface="Times New Roman" panose="02020603050405020304" pitchFamily="18" charset="0"/>
              </a:rPr>
              <a:t>, Челябинского УФАС России от 29.12.2021 </a:t>
            </a:r>
            <a:r>
              <a:rPr lang="ru-RU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№ </a:t>
            </a:r>
            <a:r>
              <a:rPr lang="ru-RU" i="1" dirty="0">
                <a:solidFill>
                  <a:srgbClr val="000000"/>
                </a:solidFill>
                <a:effectLst/>
                <a:ea typeface="Lucida Sans Unicode" panose="020B0602030504020204" pitchFamily="34" charset="0"/>
                <a:cs typeface="Tahoma" panose="020B0604030504040204" pitchFamily="34" charset="0"/>
              </a:rPr>
              <a:t>074/06/105-3872/2021)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57300688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Вариант №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3036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/>
            <a:r>
              <a:rPr lang="ru-RU" sz="1800" dirty="0"/>
              <a:t>В соответствии с подп. «в» п. 1 ч. 1 ст. 33 Закона № 44-ФЗ допускается указание на товарный знак при описании объекта закупки при осуществлении закупки запасных частей и расходных материалов к машинам и оборудованию, используемым заказчиком, </a:t>
            </a:r>
            <a:r>
              <a:rPr lang="ru-RU" sz="1800" i="1" dirty="0"/>
              <a:t>в соответствии с технической документацией на указанные машины и оборудование. </a:t>
            </a:r>
          </a:p>
          <a:p>
            <a:pPr marL="228600" indent="0" algn="just"/>
            <a:endParaRPr lang="ru-RU" sz="1800" dirty="0">
              <a:latin typeface="Exo 2" panose="020B060402020202020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728DEC-0351-45F0-85CE-38A6D98FF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13" y="2682563"/>
            <a:ext cx="6972083" cy="3132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4204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D1EE49A-3806-98D6-D5E1-A1B1FEAC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62" y="2657533"/>
            <a:ext cx="9699282" cy="1215305"/>
          </a:xfrm>
        </p:spPr>
        <p:txBody>
          <a:bodyPr wrap="square">
            <a:spAutoFit/>
          </a:bodyPr>
          <a:lstStyle/>
          <a:p>
            <a:r>
              <a:rPr lang="ru-RU" dirty="0"/>
              <a:t>Закупки лекарственных препаратов: ЕСКЛП, определение эквивалентности</a:t>
            </a:r>
          </a:p>
        </p:txBody>
      </p:sp>
    </p:spTree>
    <p:extLst>
      <p:ext uri="{BB962C8B-B14F-4D97-AF65-F5344CB8AC3E}">
        <p14:creationId xmlns:p14="http://schemas.microsoft.com/office/powerpoint/2010/main" val="210770290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Описание объекта закупки</a:t>
            </a:r>
          </a:p>
        </p:txBody>
      </p:sp>
      <p:sp>
        <p:nvSpPr>
          <p:cNvPr id="4" name="Google Shape;385;p3">
            <a:extLst>
              <a:ext uri="{FF2B5EF4-FFF2-40B4-BE49-F238E27FC236}">
                <a16:creationId xmlns:a16="http://schemas.microsoft.com/office/drawing/2014/main" id="{61A8E11B-AB06-4AB9-8C8F-48E9E6DCE624}"/>
              </a:ext>
            </a:extLst>
          </p:cNvPr>
          <p:cNvSpPr txBox="1">
            <a:spLocks/>
          </p:cNvSpPr>
          <p:nvPr/>
        </p:nvSpPr>
        <p:spPr>
          <a:xfrm>
            <a:off x="618109" y="1562421"/>
            <a:ext cx="10932696" cy="37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8" indent="0" algn="just">
              <a:buFont typeface="Arial" panose="020B0604020202020204" pitchFamily="34" charset="0"/>
              <a:buNone/>
            </a:pPr>
            <a:r>
              <a:rPr lang="ru-RU" sz="1800" dirty="0">
                <a:cs typeface="Dubai Medium" panose="020B0603030403030204" pitchFamily="34" charset="-78"/>
              </a:rPr>
              <a:t>Постановление Правительства РФ от 15.11.2017 № 1380 «Об особенностях описания лекарственных препаратов для медицинского применения, являющихся объектом закупки для обеспечения государственных и муниципальных нужд». </a:t>
            </a:r>
          </a:p>
          <a:p>
            <a:pPr marL="101598" indent="0" algn="just">
              <a:buFont typeface="Arial" panose="020B0604020202020204" pitchFamily="34" charset="0"/>
              <a:buNone/>
            </a:pPr>
            <a:endParaRPr lang="ru-RU" sz="1600" b="1" dirty="0"/>
          </a:p>
          <a:p>
            <a:pPr marL="101598" indent="0" algn="just">
              <a:buFont typeface="Arial" panose="020B0604020202020204" pitchFamily="34" charset="0"/>
              <a:buNone/>
            </a:pPr>
            <a:endParaRPr lang="ru-RU" sz="1600" b="1" dirty="0"/>
          </a:p>
          <a:p>
            <a:pPr marL="101598" indent="0" algn="just">
              <a:buFont typeface="Arial" panose="020B0604020202020204" pitchFamily="34" charset="0"/>
              <a:buNone/>
            </a:pPr>
            <a:endParaRPr lang="ru-RU" sz="1600" b="1" dirty="0"/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algn="just"/>
            <a:endParaRPr lang="ru-RU" sz="1600" dirty="0">
              <a:cs typeface="Times New Roman" panose="02020603050405020304" pitchFamily="18" charset="0"/>
            </a:endParaRPr>
          </a:p>
          <a:p>
            <a:pPr marL="342900" indent="-241300">
              <a:spcBef>
                <a:spcPts val="600"/>
              </a:spcBef>
              <a:buClr>
                <a:srgbClr val="0450F2"/>
              </a:buClr>
              <a:buSzPts val="1600"/>
            </a:pPr>
            <a:endParaRPr lang="ru-RU" sz="16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3134E73-C520-4312-A92A-A7AB8D48A3BE}"/>
              </a:ext>
            </a:extLst>
          </p:cNvPr>
          <p:cNvSpPr/>
          <p:nvPr/>
        </p:nvSpPr>
        <p:spPr>
          <a:xfrm>
            <a:off x="6448926" y="2772076"/>
            <a:ext cx="455792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598" lvl="0" indent="0" algn="just">
              <a:buNone/>
            </a:pPr>
            <a:r>
              <a:rPr lang="ru-RU" b="1" dirty="0"/>
              <a:t>Дополнительные характеристики:</a:t>
            </a:r>
          </a:p>
          <a:p>
            <a:pPr lvl="0">
              <a:buFont typeface="Wingdings" panose="05000000000000000000" pitchFamily="2" charset="2"/>
              <a:buChar char="§"/>
            </a:pP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Характеристики клинической эффективности и безопасности ЛП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Фасовка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Форма выпуска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Объем наполнения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Упаковка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Комплектность</a:t>
            </a:r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615F2C5-DED1-4BDD-B389-C69E5B67515D}"/>
              </a:ext>
            </a:extLst>
          </p:cNvPr>
          <p:cNvSpPr/>
          <p:nvPr/>
        </p:nvSpPr>
        <p:spPr>
          <a:xfrm>
            <a:off x="618108" y="2772076"/>
            <a:ext cx="4557921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598" lvl="0" indent="0" algn="just">
              <a:buNone/>
            </a:pPr>
            <a:r>
              <a:rPr lang="ru-RU" b="1" dirty="0"/>
              <a:t>Основные характеристики</a:t>
            </a:r>
            <a:r>
              <a:rPr lang="ru-RU" dirty="0"/>
              <a:t>:</a:t>
            </a:r>
          </a:p>
          <a:p>
            <a:pPr marL="101598" lvl="0" indent="0" algn="just">
              <a:buNone/>
            </a:pPr>
            <a:endParaRPr lang="ru-RU" dirty="0"/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Наименование ЛП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Лекарственная форма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Дозировка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/>
              <a:t>Остаточный срок годности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08935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Эквивалентность лекарственных форм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303666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lvl="0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Согласно подп. а п. 2 Особенностей описания ЛП заказчик обязан указать все эквивалентные лекарственные формы. </a:t>
            </a:r>
          </a:p>
          <a:p>
            <a:pPr marL="101598" lvl="0" indent="0" algn="just">
              <a:buNone/>
            </a:pPr>
            <a:r>
              <a:rPr lang="ru-RU" sz="1800" dirty="0">
                <a:solidFill>
                  <a:schemeClr val="tx1"/>
                </a:solidFill>
              </a:rPr>
              <a:t>Под </a:t>
            </a:r>
            <a:r>
              <a:rPr lang="ru-RU" sz="1800" b="1" dirty="0">
                <a:solidFill>
                  <a:schemeClr val="tx1"/>
                </a:solidFill>
              </a:rPr>
              <a:t>эквивалентной лекарственной формой </a:t>
            </a:r>
            <a:r>
              <a:rPr lang="ru-RU" sz="1800" dirty="0">
                <a:solidFill>
                  <a:schemeClr val="tx1"/>
                </a:solidFill>
              </a:rPr>
              <a:t>в Законе № 61-ФЗ понимаются разные лекарственные формы, имеющие одинаковые способ введения и способ применения, обладающие сопоставимыми фармакокинетическими характеристиками и фармакологическим действием и обеспечивающие также достижение необходимого клинического эффекта.</a:t>
            </a:r>
          </a:p>
          <a:p>
            <a:pPr marL="101598" lvl="0" indent="0" algn="just">
              <a:buNone/>
            </a:pPr>
            <a:endParaRPr lang="ru-RU" i="1" dirty="0"/>
          </a:p>
          <a:p>
            <a:pPr marL="0" indent="0" algn="just"/>
            <a:r>
              <a:rPr lang="ru-RU" sz="1800" i="1" dirty="0"/>
              <a:t>Пункт 7 Особенностей описания ЛП: </a:t>
            </a:r>
          </a:p>
          <a:p>
            <a:pPr marL="0" indent="0" algn="just"/>
            <a:r>
              <a:rPr lang="ru-RU" sz="1800" b="0" i="0" u="none" strike="noStrike" baseline="0" dirty="0"/>
              <a:t>При описании лекарственных препаратов, не включенных в перечень лекарственных средств, закупка которых осуществляется в соответствии с их торговыми наименованиями, в описании объекта закупки используется информация о взаимозаменяемости ЛП, содержащаяся в перечне взаимозаменяемых ЛП, размещенном на официальном сайте Минздрава России в информационно-телекоммуникационной сети "Интернет".</a:t>
            </a:r>
          </a:p>
          <a:p>
            <a:pPr marL="0" indent="0" algn="just"/>
            <a:r>
              <a:rPr lang="ru-RU" sz="1800" dirty="0"/>
              <a:t>При описании объекта закупки ЛП, информация о взаимозаменяемости которых содержится в указанном перечне, не допускается устанавливать требования к критериям взаимозаменяемости ЛП, предусмотренным частью 2 статьи 27.1 Закона № 61-ФЗ, если такие требования влекут за собой несоответствие описанию объекта закупки одного или нескольких ЛП, включенных в одну группу взаимозаменяемости с ЛП, соответствующими описанию объекта закупки.</a:t>
            </a:r>
          </a:p>
          <a:p>
            <a:pPr marL="101598" lvl="0" indent="0" algn="just">
              <a:buNone/>
            </a:pP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8110454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Эквивалентность лекарственных форм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5FC9889-D270-4264-ACDA-91733BE3F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4281"/>
            <a:ext cx="11926964" cy="240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2720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Эквивалентность лекарственных форм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52CF3A-2247-4C24-9A3A-193FF3A2F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97" y="0"/>
            <a:ext cx="12208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659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391127"/>
            <a:ext cx="112423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УФАС признал правомерными действия заказчика, установившего запрет. </a:t>
            </a:r>
          </a:p>
          <a:p>
            <a:pPr indent="0" algn="just"/>
            <a:endParaRPr lang="ru-RU" sz="2000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решение Санкт-Петербургского УФАС России от 28.02.2025 по делу № 44-351/25</a:t>
            </a:r>
            <a:endParaRPr lang="ru-RU" sz="2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768FA5-CD25-4D22-839F-E2E39790D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108" y="2431258"/>
            <a:ext cx="4715652" cy="371283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DEADDB-D1C2-48D5-8B7A-52B978D394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018" y="3429001"/>
            <a:ext cx="7128683" cy="271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7891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Эквивалентность лекарственных форм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ABCE0-E936-42D7-93D1-E3F212C13CFA}"/>
              </a:ext>
            </a:extLst>
          </p:cNvPr>
          <p:cNvSpPr txBox="1"/>
          <p:nvPr/>
        </p:nvSpPr>
        <p:spPr>
          <a:xfrm>
            <a:off x="279133" y="1405589"/>
            <a:ext cx="1125674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indent="0">
              <a:buNone/>
            </a:pPr>
            <a:r>
              <a:rPr lang="ru-RU" sz="1800" b="1" dirty="0"/>
              <a:t>Взаимозаменяемость определяется в отношении:</a:t>
            </a:r>
          </a:p>
          <a:p>
            <a:pPr marL="0" indent="0" algn="just">
              <a:buNone/>
            </a:pPr>
            <a:r>
              <a:rPr lang="ru-RU" sz="1800" dirty="0"/>
              <a:t>1) референтных ЛП, имеющих одно наименование, эквивалентные лекарственные формы и эквивалентные (для </a:t>
            </a:r>
            <a:r>
              <a:rPr lang="ru-RU" sz="1800" dirty="0" err="1"/>
              <a:t>биоаналоговых</a:t>
            </a:r>
            <a:r>
              <a:rPr lang="ru-RU" sz="1800" dirty="0"/>
              <a:t> (</a:t>
            </a:r>
            <a:r>
              <a:rPr lang="ru-RU" sz="1800" dirty="0" err="1"/>
              <a:t>биоподобных</a:t>
            </a:r>
            <a:r>
              <a:rPr lang="ru-RU" sz="1800" dirty="0"/>
              <a:t>) ЛП (</a:t>
            </a:r>
            <a:r>
              <a:rPr lang="ru-RU" sz="1800" dirty="0" err="1"/>
              <a:t>биоаналогов</a:t>
            </a:r>
            <a:r>
              <a:rPr lang="ru-RU" sz="1800" dirty="0"/>
              <a:t>) - сопоставимые) качественные и количественные характеристики фармацевтических субстанций или сопоставимый антигенный состав вакцин, а также одни и те же показания и противопоказания для применения;</a:t>
            </a:r>
          </a:p>
          <a:p>
            <a:pPr marL="0" indent="0" algn="just">
              <a:buNone/>
            </a:pPr>
            <a:r>
              <a:rPr lang="ru-RU" sz="1800" dirty="0"/>
              <a:t>2) ЛП, являющихся воспроизведенными в отношении разных взаимозаменяемых референтных ЛП, имеющих одно наименование, эквивалентные лекарственные формы и эквивалентные (для </a:t>
            </a:r>
            <a:r>
              <a:rPr lang="ru-RU" sz="1800" dirty="0" err="1"/>
              <a:t>биоаналоговых</a:t>
            </a:r>
            <a:r>
              <a:rPr lang="ru-RU" sz="1800" dirty="0"/>
              <a:t> (</a:t>
            </a:r>
            <a:r>
              <a:rPr lang="ru-RU" sz="1800" dirty="0" err="1"/>
              <a:t>биоподобных</a:t>
            </a:r>
            <a:r>
              <a:rPr lang="ru-RU" sz="1800" dirty="0"/>
              <a:t>) ЛП(</a:t>
            </a:r>
            <a:r>
              <a:rPr lang="ru-RU" sz="1800" dirty="0" err="1"/>
              <a:t>биоаналогов</a:t>
            </a:r>
            <a:r>
              <a:rPr lang="ru-RU" sz="1800" dirty="0"/>
              <a:t>) - сопоставимые) качественные и количественные характеристики фармацевтических субстанций или сопоставимый антигенный состав вакцин, зарегистрированных по результатам исследований биоэквивалентности или исследований терапевтической эквивалентности по отношению к соответствующим референтным ЛП;</a:t>
            </a:r>
          </a:p>
        </p:txBody>
      </p:sp>
    </p:spTree>
    <p:extLst>
      <p:ext uri="{BB962C8B-B14F-4D97-AF65-F5344CB8AC3E}">
        <p14:creationId xmlns:p14="http://schemas.microsoft.com/office/powerpoint/2010/main" val="121186242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Эквивалентность лекарственных форм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1ABCE0-E936-42D7-93D1-E3F212C13CFA}"/>
              </a:ext>
            </a:extLst>
          </p:cNvPr>
          <p:cNvSpPr txBox="1"/>
          <p:nvPr/>
        </p:nvSpPr>
        <p:spPr>
          <a:xfrm>
            <a:off x="279133" y="1405589"/>
            <a:ext cx="1125674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indent="0">
              <a:buNone/>
            </a:pPr>
            <a:r>
              <a:rPr lang="ru-RU" sz="1800" b="1" dirty="0"/>
              <a:t>Взаимозаменяемость определяется в отношении:</a:t>
            </a:r>
          </a:p>
          <a:p>
            <a:pPr marL="0" indent="0" algn="just">
              <a:buNone/>
            </a:pPr>
            <a:r>
              <a:rPr lang="ru-RU" sz="1800" dirty="0"/>
              <a:t>3) ЛП, зарегистрированных на основании результатов исследований биоэквивалентности или исследований терапевтической эквивалентности по отношению к ЛП, не являющимся референтными, при условии, что такие ЛП зарегистрированы по результатам исследований биоэквивалентности или исследований терапевтической эквивалентности по отношению к референтному ЛП;</a:t>
            </a:r>
          </a:p>
          <a:p>
            <a:pPr marL="0" indent="0" algn="just">
              <a:buNone/>
            </a:pPr>
            <a:r>
              <a:rPr lang="ru-RU" sz="1800" dirty="0"/>
              <a:t>4) ЛП(за исключением биологических лекарственных препаратов), имеющих одно наименование, идентичные качественный состав и количественный состав действующих и вспомогательных веществ, лекарственную форму, способ введения и способ применения и зарегистрированных до дня вступления в силу Закона № 61-ФЗ, с учетом результатов </a:t>
            </a:r>
            <a:r>
              <a:rPr lang="ru-RU" sz="1800" dirty="0" err="1"/>
              <a:t>фармаконадзора</a:t>
            </a:r>
            <a:r>
              <a:rPr lang="ru-RU" sz="1800" dirty="0"/>
              <a:t> и проверок соответствия лекарственных средств, находящихся в гражданском обороте, установленным требованиям к их качеству.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i="1" dirty="0"/>
              <a:t>ст. 3 Закона от 27.12.2019 № 475-ФЗ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4732257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ЕКСЛП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BC257CE0-C2E9-476D-BA37-3CE9BB3FEB09}"/>
              </a:ext>
            </a:extLst>
          </p:cNvPr>
          <p:cNvSpPr txBox="1">
            <a:spLocks/>
          </p:cNvSpPr>
          <p:nvPr/>
        </p:nvSpPr>
        <p:spPr>
          <a:xfrm>
            <a:off x="490330" y="4334511"/>
            <a:ext cx="11146857" cy="11903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8" indent="0" algn="just">
              <a:buFont typeface="Arial" panose="020B0604020202020204" pitchFamily="34" charset="0"/>
              <a:buNone/>
            </a:pPr>
            <a:r>
              <a:rPr lang="en-US" sz="1800" dirty="0">
                <a:hlinkClick r:id="rId2"/>
              </a:rPr>
              <a:t>https://esklp.egisz.rosminzdrav.ru/docs</a:t>
            </a:r>
            <a:r>
              <a:rPr lang="ru-RU" sz="1800" dirty="0"/>
              <a:t> </a:t>
            </a:r>
          </a:p>
          <a:p>
            <a:pPr marL="101598" indent="0" algn="just">
              <a:buFont typeface="Arial" panose="020B0604020202020204" pitchFamily="34" charset="0"/>
              <a:buNone/>
            </a:pPr>
            <a:r>
              <a:rPr lang="ru-RU" sz="1800" i="1" dirty="0"/>
              <a:t>Письма Минздрава России от 25.06.2020 №18-2/И/2-8895, от 9 сентября 2020 г. N 18-2/И/2-13005</a:t>
            </a:r>
            <a:r>
              <a:rPr lang="ru-RU" sz="1800" dirty="0"/>
              <a:t> </a:t>
            </a:r>
          </a:p>
          <a:p>
            <a:pPr marL="101598" indent="0" algn="just">
              <a:buFont typeface="Arial" panose="020B0604020202020204" pitchFamily="34" charset="0"/>
              <a:buNone/>
            </a:pPr>
            <a:endParaRPr lang="ru-RU" sz="1400" i="1" dirty="0">
              <a:latin typeface="Exo 2" panose="020B060402020202020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7E706D-2F96-43EF-950C-F3FA2879B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330" y="1411170"/>
            <a:ext cx="9484970" cy="292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0566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ЕКСЛП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094F3-97B9-46CC-8482-0AF07F560D06}"/>
              </a:ext>
            </a:extLst>
          </p:cNvPr>
          <p:cNvSpPr txBox="1"/>
          <p:nvPr/>
        </p:nvSpPr>
        <p:spPr>
          <a:xfrm>
            <a:off x="629652" y="1443841"/>
            <a:ext cx="1119739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indent="0" algn="just">
              <a:buNone/>
            </a:pPr>
            <a:r>
              <a:rPr lang="ru-RU" sz="1800" dirty="0"/>
              <a:t>Из письма Минздрава РФ от 25.06.2020 №18-2/И/2-8895:</a:t>
            </a:r>
          </a:p>
          <a:p>
            <a:pPr marL="101598" indent="0" algn="just">
              <a:buNone/>
            </a:pPr>
            <a:r>
              <a:rPr lang="ru-RU" sz="1800" dirty="0"/>
              <a:t>«</a:t>
            </a:r>
            <a:r>
              <a:rPr lang="ru-RU" sz="1800" b="1" dirty="0">
                <a:solidFill>
                  <a:srgbClr val="FF0000"/>
                </a:solidFill>
              </a:rPr>
              <a:t>В состав сведений ЕСКЛП включена информация о группах взаимозаменяемости ЛП, объединенных по принципам эквивалентности лекарственных форм и кратности дозировок</a:t>
            </a:r>
            <a:r>
              <a:rPr lang="ru-RU" sz="1800" dirty="0"/>
              <a:t>». </a:t>
            </a:r>
          </a:p>
          <a:p>
            <a:pPr marL="101598" indent="0" algn="just">
              <a:buNone/>
            </a:pPr>
            <a:r>
              <a:rPr lang="ru-RU" sz="1800" dirty="0"/>
              <a:t>Данная информация может служить аргументом в пользу заказчика при рассмотрении жалоб на описание объекта закупки в части эквивалентности лекарственных форм и дозировок. </a:t>
            </a:r>
          </a:p>
          <a:p>
            <a:pPr marL="101598" indent="0" algn="just">
              <a:buNone/>
            </a:pPr>
            <a:endParaRPr lang="ru-RU" sz="1800" dirty="0"/>
          </a:p>
          <a:p>
            <a:pPr marL="101598" indent="0" algn="just">
              <a:buNone/>
            </a:pPr>
            <a:r>
              <a:rPr lang="ru-RU" sz="1800" i="1" dirty="0"/>
              <a:t>Решения Приморского УФАС России от 21.06.2022 по закупке № 0320300093722000003, Новосибирского УФАС России от 21.05.2020 по закупке № 0851200000620002189 (</a:t>
            </a:r>
            <a:r>
              <a:rPr lang="ru-RU" sz="1800" i="1" dirty="0" err="1"/>
              <a:t>Салметерол</a:t>
            </a:r>
            <a:r>
              <a:rPr lang="ru-RU" sz="1800" i="1" dirty="0"/>
              <a:t> + Флутиказон), Ростовского УФАС России от 22.12.2020 по закупке № 0358300236120000111, Пензенского УФАС России от 07.12.2020 по закупке № 0355100002720000373</a:t>
            </a:r>
          </a:p>
          <a:p>
            <a:pPr marL="101598" indent="0" algn="just">
              <a:buNone/>
            </a:pPr>
            <a:endParaRPr lang="ru-RU" sz="1800" dirty="0"/>
          </a:p>
          <a:p>
            <a:pPr marL="101598" indent="0" algn="just">
              <a:buNone/>
            </a:pPr>
            <a:r>
              <a:rPr lang="ru-RU" sz="1800" b="1" dirty="0">
                <a:solidFill>
                  <a:srgbClr val="FF0000"/>
                </a:solidFill>
              </a:rPr>
              <a:t>НО:</a:t>
            </a:r>
            <a:r>
              <a:rPr lang="ru-RU" sz="1800" i="1" dirty="0"/>
              <a:t> </a:t>
            </a:r>
            <a:r>
              <a:rPr lang="ru-RU" sz="1800" dirty="0"/>
              <a:t>ЕСКЛП носит справочный характер </a:t>
            </a:r>
            <a:r>
              <a:rPr lang="ru-RU" sz="1800" i="1" dirty="0"/>
              <a:t>(Постановление АС Дальневосточного округа от 11.12.2020 по делу № А04-4364/2020, решение Омского УФАС России от 07.02.2023 по закупке № 0852500000123000010</a:t>
            </a:r>
            <a:r>
              <a:rPr lang="ru-RU" sz="18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16863508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Эквивалентность согласно ЖНВЛП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2094F3-97B9-46CC-8482-0AF07F560D06}"/>
              </a:ext>
            </a:extLst>
          </p:cNvPr>
          <p:cNvSpPr txBox="1"/>
          <p:nvPr/>
        </p:nvSpPr>
        <p:spPr>
          <a:xfrm>
            <a:off x="629652" y="1443841"/>
            <a:ext cx="1119739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lvl="0" indent="0" algn="just">
              <a:buNone/>
            </a:pPr>
            <a:r>
              <a:rPr lang="ru-RU" sz="1800" dirty="0"/>
              <a:t>Перечень ЖНВЛП на 2025 год утвержден Распоряжением Правительства РФ от 12.10.2019 № 2406-р.</a:t>
            </a:r>
          </a:p>
          <a:p>
            <a:pPr marL="101598" lvl="0" indent="0" algn="just">
              <a:buNone/>
            </a:pPr>
            <a:r>
              <a:rPr lang="ru-RU" sz="1800" dirty="0"/>
              <a:t>Согласно положениям ст. 80 Закона № 323-ФЗ при оказании медицинской помощи в рамках программы государственных гарантий используются ЛП, включенные в перечень ЖНВЛП. </a:t>
            </a:r>
          </a:p>
          <a:p>
            <a:pPr marL="101598" lvl="0" indent="0" algn="just">
              <a:buNone/>
            </a:pPr>
            <a:r>
              <a:rPr lang="ru-RU" sz="1800" dirty="0"/>
              <a:t>Следовательно, </a:t>
            </a:r>
            <a:r>
              <a:rPr lang="ru-RU" sz="1800" b="1" dirty="0">
                <a:solidFill>
                  <a:srgbClr val="FF0000"/>
                </a:solidFill>
              </a:rPr>
              <a:t>при осуществлении таких закупок заказчик вправе указать в качестве эквивалентных только те лекарственные формы, что указаны в перечне ЖНВЛП</a:t>
            </a:r>
            <a:r>
              <a:rPr lang="ru-RU" sz="1800" dirty="0">
                <a:solidFill>
                  <a:srgbClr val="FF0000"/>
                </a:solidFill>
              </a:rPr>
              <a:t>. </a:t>
            </a:r>
          </a:p>
          <a:p>
            <a:pPr marL="101598" lvl="0" indent="0" algn="just">
              <a:buNone/>
            </a:pPr>
            <a:endParaRPr lang="ru-RU" sz="1800" b="1" dirty="0"/>
          </a:p>
          <a:p>
            <a:pPr marL="101598" lvl="0" indent="0" algn="just">
              <a:buNone/>
            </a:pPr>
            <a:r>
              <a:rPr lang="ru-RU" sz="1800" b="1" dirty="0"/>
              <a:t>Пример</a:t>
            </a:r>
            <a:r>
              <a:rPr lang="ru-RU" sz="1800" dirty="0"/>
              <a:t>. Закупка ЛП с МНН </a:t>
            </a:r>
            <a:r>
              <a:rPr lang="ru-RU" sz="1800" dirty="0" err="1"/>
              <a:t>Трипторелин</a:t>
            </a:r>
            <a:r>
              <a:rPr lang="ru-RU" sz="1800" dirty="0"/>
              <a:t>. Участник закупки подал заявку с указанием лекарственной формы, которой не было в ЖНВЛП. Комиссия отклонила заявку. Суды признали действия комиссии заказчика правомерными.  </a:t>
            </a:r>
          </a:p>
          <a:p>
            <a:pPr marL="101598" lvl="0" indent="0" algn="just">
              <a:buNone/>
            </a:pPr>
            <a:endParaRPr lang="ru-RU" sz="1800" dirty="0"/>
          </a:p>
          <a:p>
            <a:pPr marL="101598" lvl="0" indent="0" algn="just">
              <a:buNone/>
            </a:pPr>
            <a:r>
              <a:rPr lang="ru-RU" sz="1800" i="1" dirty="0"/>
              <a:t>Постановление АС Поволжского округа от 29.11.2019 по делу № А49-2210/2019; </a:t>
            </a:r>
          </a:p>
          <a:p>
            <a:pPr marL="101598" lvl="0" indent="0" algn="just">
              <a:buNone/>
            </a:pPr>
            <a:r>
              <a:rPr lang="ru-RU" sz="1800" i="1" dirty="0"/>
              <a:t>Аналогичны решения Пермского УФАС России от 24.04.2018 по закупке № 0156200009918000040, Хабаровского УФАС России от 17.09.2020 по закупке № 0122200002520005387, от 08.12.2021 по закупке № 0122200002521007712</a:t>
            </a:r>
            <a:r>
              <a:rPr lang="ru-RU" sz="1800" dirty="0"/>
              <a:t>.</a:t>
            </a:r>
          </a:p>
          <a:p>
            <a:pPr marL="101598" lvl="0" indent="0" algn="just">
              <a:buNone/>
            </a:pPr>
            <a:r>
              <a:rPr lang="ru-RU" sz="1800" dirty="0"/>
              <a:t>Территориальная программа госгарантий </a:t>
            </a:r>
            <a:r>
              <a:rPr lang="ru-RU" sz="1800" i="1" dirty="0"/>
              <a:t>(Постановление Тринадцатого ААС от 31.07.2021 по делу № А21-145/2021) </a:t>
            </a:r>
          </a:p>
        </p:txBody>
      </p:sp>
    </p:spTree>
    <p:extLst>
      <p:ext uri="{BB962C8B-B14F-4D97-AF65-F5344CB8AC3E}">
        <p14:creationId xmlns:p14="http://schemas.microsoft.com/office/powerpoint/2010/main" val="304701165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 на 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47998"/>
            <a:ext cx="114099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/>
            <a:r>
              <a:rPr lang="ru-RU" dirty="0"/>
              <a:t>В соответствии с постановлением Правительства РФ от 23.12.2024 № 1875 недопустимо объединять в рамках одной закупки ЛП: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/>
              <a:t>Лекарственные препараты, включенные в Перечень ЖНВЛП (кроме перечня СЗЛС), и не включенные в него;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/>
              <a:t>Лекарственные препараты, включенные в Перечень стратегически значимых лекарственных средств (СЗЛС), утв. </a:t>
            </a:r>
            <a:r>
              <a:rPr lang="ru-RU" i="0" u="none" strike="noStrike" baseline="0" dirty="0"/>
              <a:t>распоряжением Правительства Российской Федерации от 6 июля 2010 г. N 1141-р</a:t>
            </a:r>
            <a:r>
              <a:rPr lang="ru-RU" dirty="0"/>
              <a:t>, и не включенные в него.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22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sp>
        <p:nvSpPr>
          <p:cNvPr id="4" name="Google Shape;385;p3">
            <a:extLst>
              <a:ext uri="{FF2B5EF4-FFF2-40B4-BE49-F238E27FC236}">
                <a16:creationId xmlns:a16="http://schemas.microsoft.com/office/drawing/2014/main" id="{4E5A1FEF-D45B-4D51-B20F-39BA6BC9DE0C}"/>
              </a:ext>
            </a:extLst>
          </p:cNvPr>
          <p:cNvSpPr txBox="1">
            <a:spLocks/>
          </p:cNvSpPr>
          <p:nvPr/>
        </p:nvSpPr>
        <p:spPr>
          <a:xfrm>
            <a:off x="7276700" y="1463999"/>
            <a:ext cx="4581625" cy="395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b="1" dirty="0"/>
              <a:t>Без использования ЕИС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dirty="0"/>
              <a:t>Приложенные файлы (ч. 2 ст. 42 Закона № 44-ФЗ):</a:t>
            </a:r>
          </a:p>
          <a:p>
            <a:pPr marL="285750" indent="-285750" algn="just" defTabSz="685800"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/>
              <a:t>Описание объекта закупки;</a:t>
            </a:r>
          </a:p>
          <a:p>
            <a:pPr marL="285750" indent="-285750" algn="just" defTabSz="685800"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/>
              <a:t>Обоснование НМЦК;</a:t>
            </a:r>
          </a:p>
          <a:p>
            <a:pPr marL="285750" indent="-285750" algn="just" defTabSz="685800"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/>
              <a:t>Проект контракта;</a:t>
            </a:r>
          </a:p>
          <a:p>
            <a:pPr marL="285750" indent="-285750" algn="just" defTabSz="685800">
              <a:spcBef>
                <a:spcPts val="750"/>
              </a:spcBef>
              <a:buFont typeface="Wingdings" panose="05000000000000000000" pitchFamily="2" charset="2"/>
              <a:buChar char="ü"/>
              <a:defRPr/>
            </a:pPr>
            <a:r>
              <a:rPr lang="ru-RU" sz="1800" dirty="0"/>
              <a:t>Требования к составу заявки и инструкции по ее заполнению. 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dirty="0"/>
              <a:t>Файлы не могут противоречить структуре ЕИС (ч. 4 ст. 5 Закона № 44-ФЗ).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dirty="0"/>
              <a:t>ТЗ с указанием на характеристики закупаемого ЛП, в т. ч. отсутствующие в ЕСКЛП.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i="1" dirty="0">
                <a:solidFill>
                  <a:schemeClr val="dk1"/>
                </a:solidFill>
                <a:sym typeface="Exo 2"/>
              </a:rPr>
              <a:t>Письмо Минфина РФ от 18.12.2023 № </a:t>
            </a:r>
            <a:r>
              <a:rPr lang="ru-RU" sz="1800" i="1" dirty="0"/>
              <a:t>24-01-10/122331</a:t>
            </a:r>
          </a:p>
          <a:p>
            <a:pPr marL="0" indent="0" algn="just" defTabSz="685800">
              <a:spcBef>
                <a:spcPts val="750"/>
              </a:spcBef>
              <a:defRPr/>
            </a:pPr>
            <a:endParaRPr lang="ru-RU" sz="16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" name="Google Shape;385;p3">
            <a:extLst>
              <a:ext uri="{FF2B5EF4-FFF2-40B4-BE49-F238E27FC236}">
                <a16:creationId xmlns:a16="http://schemas.microsoft.com/office/drawing/2014/main" id="{75677651-56EF-4BD8-837F-DF29552900DB}"/>
              </a:ext>
            </a:extLst>
          </p:cNvPr>
          <p:cNvSpPr txBox="1">
            <a:spLocks/>
          </p:cNvSpPr>
          <p:nvPr/>
        </p:nvSpPr>
        <p:spPr>
          <a:xfrm>
            <a:off x="333675" y="1463999"/>
            <a:ext cx="6702392" cy="3820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b="1" kern="1200" dirty="0">
                <a:latin typeface="+mn-lt"/>
                <a:ea typeface="+mn-ea"/>
                <a:cs typeface="+mn-cs"/>
              </a:rPr>
              <a:t>      С использованием ЕИС</a:t>
            </a:r>
          </a:p>
          <a:p>
            <a:pPr marL="228600" indent="0" algn="just"/>
            <a:r>
              <a:rPr lang="ru-RU" dirty="0">
                <a:latin typeface="+mn-lt"/>
              </a:rPr>
              <a:t>Заполнение </a:t>
            </a:r>
            <a:r>
              <a:rPr lang="ru-RU" kern="1200" dirty="0">
                <a:latin typeface="+mn-lt"/>
              </a:rPr>
              <a:t>экранных форм веб-интерфейса ЕИС в части сведений, указанных в ЕСКЛП: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kern="1200" dirty="0">
                <a:latin typeface="+mn-lt"/>
              </a:rPr>
              <a:t>Наименование ЛП;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kern="1200" dirty="0">
                <a:latin typeface="+mn-lt"/>
              </a:rPr>
              <a:t>Лекарственная форма;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kern="1200" dirty="0">
                <a:latin typeface="+mn-lt"/>
              </a:rPr>
              <a:t>Дозировка (при наличии);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kern="1200" dirty="0">
                <a:latin typeface="+mn-lt"/>
              </a:rPr>
              <a:t>ЖНВЛП (да/нет);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kern="1200" dirty="0">
                <a:latin typeface="+mn-lt"/>
              </a:rPr>
              <a:t>НСПВ (да/нет).</a:t>
            </a:r>
          </a:p>
          <a:p>
            <a:pPr marL="228600" indent="0" algn="just"/>
            <a:r>
              <a:rPr lang="ru-RU" i="1" kern="1200" dirty="0">
                <a:latin typeface="+mn-lt"/>
              </a:rPr>
              <a:t>Письмо Минздрава РФ от 17.11.2020 N 18-2/И/2-17599</a:t>
            </a:r>
            <a:r>
              <a:rPr lang="ru-RU" kern="1200" dirty="0">
                <a:latin typeface="+mn-lt"/>
              </a:rPr>
              <a:t>: при осуществлении закупок ЛП с возможностью поставок в рамках одного МНН нескольких вариантов эквивалентных лекарственных форм и дозировок заказчики используют разработанный в составе ЕИС функционал по добавлению в рамках выбранного МНН соответствующих вариантов поставки, либо используя уже сформированные группы ЛП, объединенные по принципу эквивалентности лекарственных форм и кратности дозировок. </a:t>
            </a:r>
          </a:p>
          <a:p>
            <a:pPr marL="228600" indent="0" algn="just"/>
            <a:br>
              <a:rPr lang="ru-RU" sz="1400" dirty="0">
                <a:latin typeface="Exo 2" panose="020B0604020202020204" charset="-52"/>
              </a:rPr>
            </a:br>
            <a:endParaRPr lang="ru-RU" sz="1400" dirty="0">
              <a:latin typeface="Exo 2" panose="020B0604020202020204" charset="-52"/>
            </a:endParaRPr>
          </a:p>
          <a:p>
            <a:pPr marL="342900" indent="-241300">
              <a:spcBef>
                <a:spcPts val="600"/>
              </a:spcBef>
              <a:buClr>
                <a:srgbClr val="0450F2"/>
              </a:buClr>
              <a:buSzPts val="1600"/>
              <a:buFont typeface="Calibri"/>
              <a:buNone/>
            </a:pPr>
            <a:endParaRPr lang="ru-RU" sz="16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  <p:extLst>
      <p:ext uri="{BB962C8B-B14F-4D97-AF65-F5344CB8AC3E}">
        <p14:creationId xmlns:p14="http://schemas.microsoft.com/office/powerpoint/2010/main" val="115151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FAA23A-9E60-4E3A-91C0-B3ED1452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58112" cy="68052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C7C73E-0561-45DD-807C-64514746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112" y="52774"/>
            <a:ext cx="4264521" cy="63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49173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5BC7D8-9909-4E34-8DBA-D5F151E639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9" y="1213134"/>
            <a:ext cx="7750498" cy="55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1495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5E931-BB68-4D65-9921-B40B4F6216DD}"/>
              </a:ext>
            </a:extLst>
          </p:cNvPr>
          <p:cNvSpPr txBox="1"/>
          <p:nvPr/>
        </p:nvSpPr>
        <p:spPr>
          <a:xfrm>
            <a:off x="761999" y="1360598"/>
            <a:ext cx="10664792" cy="4496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b="1" kern="1200" dirty="0">
                <a:ea typeface="Verdana" panose="020B0604030504040204" pitchFamily="34" charset="0"/>
              </a:rPr>
              <a:t>Типичные ошибки при закупке ЛП: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0" i="0" u="none" strike="noStrike" baseline="0" dirty="0">
                <a:ea typeface="Verdana" panose="020B0604030504040204" pitchFamily="34" charset="0"/>
              </a:rPr>
              <a:t>Не указали в структуре все эквивалентные лекарственные формы и дозировки (</a:t>
            </a:r>
            <a:r>
              <a:rPr lang="ru-RU" sz="1800" b="0" i="1" u="none" strike="noStrike" baseline="0" dirty="0">
                <a:ea typeface="Verdana" panose="020B0604030504040204" pitchFamily="34" charset="0"/>
              </a:rPr>
              <a:t>см. решения Ставропольского УФАС России от 25.11.2024 по делу N 026/06/106-2889/2024, Московского областного УФАС России от 27.09.2024 по делу N 050/06/105-32731/2024, от 21.08.2024 по делу N 050/06/105-28234/2024, 050/06/105-28236/2024, 050/06/105-28238/2024, Московского УФАС России от 19.08.2024 по делу N 077/06/106-11015/2024 (дозировки), постановление ФАС России от 27.09.2024 по делу N 28/04/7.30-1910/2024</a:t>
            </a:r>
            <a:r>
              <a:rPr lang="ru-RU" sz="1800" dirty="0">
                <a:ea typeface="Verdana" panose="020B0604030504040204" pitchFamily="34" charset="0"/>
              </a:rPr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ea typeface="Verdana" panose="020B0604030504040204" pitchFamily="34" charset="0"/>
              </a:rPr>
              <a:t>Указан только основной вариант поставки (</a:t>
            </a:r>
            <a:r>
              <a:rPr lang="ru-RU" sz="1800" i="1" dirty="0">
                <a:ea typeface="Verdana" panose="020B0604030504040204" pitchFamily="34" charset="0"/>
              </a:rPr>
              <a:t>см. решения </a:t>
            </a:r>
            <a:r>
              <a:rPr lang="ru-RU" sz="1800" b="0" i="1" u="none" strike="noStrike" baseline="0" dirty="0">
                <a:ea typeface="Verdana" panose="020B0604030504040204" pitchFamily="34" charset="0"/>
              </a:rPr>
              <a:t>Московского областного УФАС России от 02.11.2024 по делу N 050/06/105-37728/2024, ФАС России от 05.11.2024 по делу N 28/06/105-2472/2024</a:t>
            </a:r>
            <a:r>
              <a:rPr lang="ru-RU" sz="1800" b="0" i="0" u="none" strike="noStrike" baseline="0" dirty="0">
                <a:ea typeface="Verdana" panose="020B0604030504040204" pitchFamily="34" charset="0"/>
              </a:rPr>
              <a:t>);</a:t>
            </a:r>
            <a:endParaRPr lang="ru-RU" sz="1800" dirty="0"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0" i="0" u="none" strike="noStrike" baseline="0" dirty="0">
                <a:ea typeface="Verdana" panose="020B0604030504040204" pitchFamily="34" charset="0"/>
              </a:rPr>
              <a:t>Выбрали в структуре дополнительные характеристики без обоснования в приложенном файле (</a:t>
            </a:r>
            <a:r>
              <a:rPr lang="ru-RU" sz="1800" b="0" i="1" u="none" strike="noStrike" baseline="0" dirty="0">
                <a:ea typeface="Verdana" panose="020B0604030504040204" pitchFamily="34" charset="0"/>
              </a:rPr>
              <a:t>см. решения Смоленского УФАС России от 22.11.2024 по делу N 067/06/33-742/2024, Ростовского УФАС России от 04.10.2024 N 061/06/42-3548/2024, Московского УФАС России от 23.10.2024 по делу N 077/06/106-14291/2024, ФАС России от 10.06.2024 по делу N 28/06/105-1442/2024</a:t>
            </a:r>
            <a:r>
              <a:rPr lang="ru-RU" sz="1800" i="1" dirty="0">
                <a:ea typeface="Verdana" panose="020B0604030504040204" pitchFamily="34" charset="0"/>
              </a:rPr>
              <a:t>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0" i="0" u="none" strike="noStrike" baseline="0" dirty="0">
                <a:ea typeface="Verdana" panose="020B0604030504040204" pitchFamily="34" charset="0"/>
              </a:rPr>
              <a:t>Ошиблись в коэффициенте кратности в ЕИС (</a:t>
            </a:r>
            <a:r>
              <a:rPr lang="ru-RU" sz="1800" b="0" i="1" u="none" strike="noStrike" baseline="0" dirty="0">
                <a:ea typeface="Verdana" panose="020B0604030504040204" pitchFamily="34" charset="0"/>
              </a:rPr>
              <a:t>см. решение Тюменского УФАС России от 18.11.2024 N 072/06/44/180/2024</a:t>
            </a:r>
            <a:r>
              <a:rPr lang="ru-RU" sz="1800" dirty="0">
                <a:ea typeface="Verdana" panose="020B060403050404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4496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391127"/>
            <a:ext cx="1124230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УФАС признал неправомерными действия заказчика, не установившего ограничение. </a:t>
            </a:r>
          </a:p>
          <a:p>
            <a:pPr indent="0" algn="just"/>
            <a:endParaRPr lang="ru-RU" sz="2000" i="1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решения Челябинского УФАС России от 25.03.2025 </a:t>
            </a:r>
            <a:r>
              <a:rPr lang="ru-RU" sz="2000" kern="50" dirty="0">
                <a:effectLst/>
                <a:ea typeface="Andale Sans UI"/>
              </a:rPr>
              <a:t>по делу № 074/06/106-574/2025, </a:t>
            </a:r>
            <a:r>
              <a:rPr lang="ru-RU" sz="2000" i="1" dirty="0">
                <a:ea typeface="Times New Roman" panose="02020603050405020304" pitchFamily="18" charset="0"/>
              </a:rPr>
              <a:t>Московского областного УФАС России от 25.02.2025 по делу № 050/06/105-5457/2025</a:t>
            </a:r>
            <a:endParaRPr lang="ru-RU" sz="20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AB7157-5F0E-4C8D-8685-DBEC4F878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180" y="2721583"/>
            <a:ext cx="4777339" cy="34399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18ED8F-0E60-4DD6-BAEB-0F0B58798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17" y="3429001"/>
            <a:ext cx="6248607" cy="2598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7892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Не указаны </a:t>
            </a:r>
            <a:r>
              <a:rPr lang="ru-RU" dirty="0" err="1"/>
              <a:t>экв</a:t>
            </a:r>
            <a:r>
              <a:rPr lang="ru-RU" dirty="0"/>
              <a:t>. лек. формы = нельзя подать заявку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5E931-BB68-4D65-9921-B40B4F6216DD}"/>
              </a:ext>
            </a:extLst>
          </p:cNvPr>
          <p:cNvSpPr txBox="1"/>
          <p:nvPr/>
        </p:nvSpPr>
        <p:spPr>
          <a:xfrm>
            <a:off x="761999" y="1360598"/>
            <a:ext cx="10664792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>
                <a:ea typeface="+mn-ea"/>
                <a:cs typeface="+mn-cs"/>
              </a:rPr>
              <a:t>ФАС России по итогам рассмотрения жалоб на действия оператора ЭТП направляет в территориальный УФАС России информацию о выявленных нарушениях в действиях заказчика. 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i="1" kern="1200" dirty="0">
                <a:ea typeface="+mn-ea"/>
                <a:cs typeface="+mn-cs"/>
              </a:rPr>
              <a:t>Решения ФАС России от 27.11.2023 </a:t>
            </a:r>
            <a:r>
              <a:rPr lang="ru-RU" sz="1800" i="1" dirty="0"/>
              <a:t>по делу № 28/06/105-2728/2023, от 27.11.2023 по делу № 28/06/105-2740/2023, от 22.11.2023 по делу № 28/06/105-2657/2023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endParaRPr lang="ru-RU" sz="1800" i="1" kern="1200" dirty="0">
              <a:ea typeface="+mn-ea"/>
              <a:cs typeface="+mn-cs"/>
            </a:endParaRPr>
          </a:p>
          <a:p>
            <a:pPr mar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b="0" i="0" u="none" strike="noStrike" baseline="0" dirty="0"/>
              <a:t>У участников закупки не было возможности указания эквивалентной лекарственной формы, дозировки лекарственного препарата при формировании структурированной заявки при участии в процедуре 0348200081024004604, так как заказчиком указан только основной вариант.</a:t>
            </a:r>
          </a:p>
          <a:p>
            <a:pPr mar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i="1" kern="1200" dirty="0">
                <a:ea typeface="+mn-ea"/>
                <a:cs typeface="+mn-cs"/>
              </a:rPr>
              <a:t>См. р</a:t>
            </a:r>
            <a:r>
              <a:rPr lang="ru-RU" sz="1800" b="0" i="1" u="none" strike="noStrike" baseline="0" dirty="0"/>
              <a:t>ешение Московского областного УФАС России от 02.11.2024 по делу N 050/06/105-37728/2024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endParaRPr lang="ru-RU" sz="1800" i="1" kern="1200" dirty="0">
              <a:latin typeface="Exo 2" panose="020B0604020202020204" charset="-52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4729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7DFEA8-9868-49C5-BE4F-7941E34DF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499448"/>
            <a:ext cx="10384056" cy="441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12855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6CF84DF-9314-44CB-A88C-537C75D64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362090"/>
            <a:ext cx="10027921" cy="478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5191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E69BA4A-39DC-4C30-9139-D4A7DDFB9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76" y="1428098"/>
            <a:ext cx="9835416" cy="467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4095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05E931-BB68-4D65-9921-B40B4F6216DD}"/>
              </a:ext>
            </a:extLst>
          </p:cNvPr>
          <p:cNvSpPr txBox="1"/>
          <p:nvPr/>
        </p:nvSpPr>
        <p:spPr>
          <a:xfrm>
            <a:off x="763604" y="1784109"/>
            <a:ext cx="10664792" cy="3665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b="1" kern="1200" dirty="0">
                <a:ea typeface="Verdana" panose="020B0604030504040204" pitchFamily="34" charset="0"/>
              </a:rPr>
              <a:t>Вопросы функционала РИС:</a:t>
            </a:r>
          </a:p>
          <a:p>
            <a:pPr marL="228600" indent="0" algn="just"/>
            <a:r>
              <a:rPr lang="ru-RU" sz="1800" b="0" i="0" u="none" strike="noStrike" baseline="0" dirty="0">
                <a:ea typeface="Verdana" panose="020B0604030504040204" pitchFamily="34" charset="0"/>
              </a:rPr>
              <a:t>При этом, пояснения Заказчика о том, что не интегрируется информация в программе "WEB-Торги-КС", не позволяет ему нарушать требования Закона о контрактной системе и Постановления N 1380. </a:t>
            </a:r>
          </a:p>
          <a:p>
            <a:pPr marL="228600" indent="0" algn="just"/>
            <a:r>
              <a:rPr lang="ru-RU" sz="1800" b="0" i="0" u="none" strike="noStrike" baseline="0" dirty="0">
                <a:ea typeface="Verdana" panose="020B0604030504040204" pitchFamily="34" charset="0"/>
              </a:rPr>
              <a:t>Более того, Заказчик после размещения извещения в ЕИС имел возможность проверить в открытом доступе, как отобразилась лекарственная форма и предпринять меры по внесению изменений в извещение. </a:t>
            </a:r>
          </a:p>
          <a:p>
            <a:pPr marL="228600" indent="0" algn="just"/>
            <a:r>
              <a:rPr lang="ru-RU" sz="1800" b="0" i="0" u="none" strike="noStrike" baseline="0" dirty="0">
                <a:ea typeface="Verdana" panose="020B0604030504040204" pitchFamily="34" charset="0"/>
              </a:rPr>
              <a:t>Заказчик при формировании структурированного извещения о проведении электронного аукциона нарушил часть 5 статьи 33 Закона о контрактной системе и подпункт "а" пункта 2 Постановления N 1380, не указав эквивалентную лекарственную форму "</a:t>
            </a:r>
            <a:r>
              <a:rPr lang="ru-RU" sz="1800" b="0" i="0" u="none" strike="noStrike" baseline="0" dirty="0" err="1">
                <a:ea typeface="Verdana" panose="020B0604030504040204" pitchFamily="34" charset="0"/>
              </a:rPr>
              <a:t>лиофилизат</a:t>
            </a:r>
            <a:r>
              <a:rPr lang="ru-RU" sz="1800" b="0" i="0" u="none" strike="noStrike" baseline="0" dirty="0">
                <a:ea typeface="Verdana" panose="020B0604030504040204" pitchFamily="34" charset="0"/>
              </a:rPr>
              <a:t> для приготовления раствора для подкожного введения". </a:t>
            </a:r>
          </a:p>
          <a:p>
            <a:pPr marL="228600" indent="0" algn="just"/>
            <a:r>
              <a:rPr lang="ru-RU" sz="1800" b="0" i="0" u="none" strike="noStrike" baseline="0" dirty="0">
                <a:ea typeface="Verdana" panose="020B0604030504040204" pitchFamily="34" charset="0"/>
              </a:rPr>
              <a:t>Данное нарушение содержит признаки административного правонарушения по части 1.4 статьи 7.30 КоАП РФ.</a:t>
            </a:r>
          </a:p>
          <a:p>
            <a:pPr marL="228600" indent="0" algn="just"/>
            <a:r>
              <a:rPr lang="ru-RU" sz="1800" i="1" dirty="0">
                <a:ea typeface="Verdana" panose="020B0604030504040204" pitchFamily="34" charset="0"/>
              </a:rPr>
              <a:t>См. решение </a:t>
            </a:r>
            <a:r>
              <a:rPr lang="ru-RU" sz="1800" b="0" i="1" u="none" strike="noStrike" baseline="0" dirty="0">
                <a:ea typeface="Verdana" panose="020B0604030504040204" pitchFamily="34" charset="0"/>
              </a:rPr>
              <a:t>Псковского УФАС России от 14.08.2024 по делу N 060/06/33-264/2024</a:t>
            </a:r>
          </a:p>
        </p:txBody>
      </p:sp>
    </p:spTree>
    <p:extLst>
      <p:ext uri="{BB962C8B-B14F-4D97-AF65-F5344CB8AC3E}">
        <p14:creationId xmlns:p14="http://schemas.microsoft.com/office/powerpoint/2010/main" val="13350743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434212-17CA-4635-BD6A-D4D31AD19F2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1999" y="1414478"/>
            <a:ext cx="10566936" cy="344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41137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968B92-B0A2-4D2A-BDC3-83DBDD24B5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1999" y="1661911"/>
            <a:ext cx="9787289" cy="414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0937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6EC4D6-3792-416C-9FE2-E0D5B28F71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4704" y="1418321"/>
            <a:ext cx="9624328" cy="445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362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5895CA9-2170-4FDE-80A6-80AC5BE22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421063"/>
            <a:ext cx="9806540" cy="453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6826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D2DA56-ACC4-4A30-B99A-17AEF81E8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243034"/>
            <a:ext cx="7525353" cy="470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794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297503"/>
            <a:ext cx="112423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Заказчик установил ограничение. Поступила жалоба, заявитель требует замены на преимущество.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УФАС указал, что код ОКПД2 указан в Приложении № 2, однако наименования не совпадают. Жалоба обоснована.</a:t>
            </a: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решение Пермского УФАС России от 29.01.2025 по закупке №</a:t>
            </a:r>
            <a:r>
              <a:rPr lang="ru-RU" sz="20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Mangal" panose="02040503050203030202" pitchFamily="18" charset="0"/>
              </a:rPr>
              <a:t> 0356200001825000002</a:t>
            </a:r>
          </a:p>
          <a:p>
            <a:pPr indent="0" algn="just"/>
            <a:r>
              <a:rPr lang="ru-RU" sz="2000" i="1" dirty="0">
                <a:ea typeface="SimSun" panose="02010600030101010101" pitchFamily="2" charset="-122"/>
                <a:cs typeface="Mangal" panose="02040503050203030202" pitchFamily="18" charset="0"/>
              </a:rPr>
              <a:t>Аналогично: решение Санкт-Петербургского УФАС России от 18.02.2025 по делу № 44-260/25 (проводник для доступа к коронарным сосудам)</a:t>
            </a:r>
            <a:endParaRPr lang="ru-RU" sz="2000" i="1" dirty="0"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06F29B-1362-402F-8A40-BF1D51582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6215" y="3068804"/>
            <a:ext cx="4719067" cy="333645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DB37F98-2082-46AC-8AA6-FB745A7E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2" y="3236495"/>
            <a:ext cx="5049313" cy="2798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8459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D00C26-EE38-44D9-85E0-367E3426A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815275"/>
            <a:ext cx="9172147" cy="283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0273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Структурированное извещение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2B9BED-63AD-404B-87F7-966CAD5F4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05" y="1726729"/>
            <a:ext cx="11161042" cy="170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7911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Перерегистрация ЛП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78376-C67E-40D5-8462-7756D3B83EFD}"/>
              </a:ext>
            </a:extLst>
          </p:cNvPr>
          <p:cNvSpPr txBox="1"/>
          <p:nvPr/>
        </p:nvSpPr>
        <p:spPr>
          <a:xfrm>
            <a:off x="761999" y="1446479"/>
            <a:ext cx="10932696" cy="42421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/>
              <a:t>В соответствии с п. 2 Решения Совета ЕЭК от 03.11.2016 № 78:</a:t>
            </a:r>
          </a:p>
          <a:p>
            <a:pPr marL="285750" indent="-2857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лекарственные препараты, зарегистрированные в соответствии с законодательством государств-членов, должны быть приведены в соответствие с требованиями международных договоров и актов, составляющих право Союза, до 31 декабря 2025 г.;</a:t>
            </a:r>
          </a:p>
          <a:p>
            <a:pPr marL="285750" indent="-285750" algn="just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ru-RU" sz="1800" dirty="0"/>
              <a:t>регистрационные удостоверения лекарственных препаратов, выданные в соответствии с законодательством государств-членов, действительны до окончания срока их действия, но не позднее 31 декабря 2025 г.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/>
              <a:t>Согласно п. 180 Правил регистрации и экспертизы качества ЛС по итогам прохождения процедуры приведения регистрационного досье в соответствие требованиям ЕАЭС заявителю выдается новое РУ, оформленное по правилам ЕЭК, сведения о ЛП включают в единый реестр.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/>
              <a:t>После приведения регистрационного досье ЛП в соответствие с требованиями ЕАЭС допускаются производство ЛП в государства-членах и третьих странах с РУ, выданным в соответствии с законодательством государства-члена, в течение 180 календарных дней с даты приведения регистрационного досье в соответствие с требованиями ЕАЭС (датой приведения считается дата внесения соответствующих сведений в единый реестр).</a:t>
            </a:r>
          </a:p>
        </p:txBody>
      </p:sp>
    </p:spTree>
    <p:extLst>
      <p:ext uri="{BB962C8B-B14F-4D97-AF65-F5344CB8AC3E}">
        <p14:creationId xmlns:p14="http://schemas.microsoft.com/office/powerpoint/2010/main" val="108304130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Перерегистрация ЛП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78376-C67E-40D5-8462-7756D3B83EFD}"/>
              </a:ext>
            </a:extLst>
          </p:cNvPr>
          <p:cNvSpPr txBox="1"/>
          <p:nvPr/>
        </p:nvSpPr>
        <p:spPr>
          <a:xfrm>
            <a:off x="761999" y="1446479"/>
            <a:ext cx="10932696" cy="4153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a typeface="Verdana" panose="020B0604030504040204" pitchFamily="34" charset="0"/>
              </a:rPr>
              <a:t>Заключен контракт на поставку </a:t>
            </a:r>
            <a:r>
              <a:rPr lang="ru-RU" sz="1800" dirty="0" err="1">
                <a:ea typeface="Verdana" panose="020B0604030504040204" pitchFamily="34" charset="0"/>
              </a:rPr>
              <a:t>Леналидомида</a:t>
            </a:r>
            <a:r>
              <a:rPr lang="ru-RU" sz="1800" dirty="0">
                <a:ea typeface="Verdana" panose="020B0604030504040204" pitchFamily="34" charset="0"/>
              </a:rPr>
              <a:t>. Цена контракта 3,3 </a:t>
            </a:r>
            <a:r>
              <a:rPr lang="ru-RU" sz="1800" dirty="0" err="1">
                <a:ea typeface="Verdana" panose="020B0604030504040204" pitchFamily="34" charset="0"/>
              </a:rPr>
              <a:t>млд</a:t>
            </a:r>
            <a:r>
              <a:rPr lang="ru-RU" sz="1800" dirty="0">
                <a:ea typeface="Verdana" panose="020B0604030504040204" pitchFamily="34" charset="0"/>
              </a:rPr>
              <a:t>. руб.</a:t>
            </a: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a typeface="Verdana" panose="020B0604030504040204" pitchFamily="34" charset="0"/>
              </a:rPr>
              <a:t>Заказчик: ФКУ «</a:t>
            </a:r>
            <a:r>
              <a:rPr lang="ru-RU" sz="1800" dirty="0" err="1">
                <a:ea typeface="Verdana" panose="020B0604030504040204" pitchFamily="34" charset="0"/>
              </a:rPr>
              <a:t>ФЦПиЛО</a:t>
            </a:r>
            <a:r>
              <a:rPr lang="ru-RU" sz="1800" dirty="0">
                <a:ea typeface="Verdana" panose="020B0604030504040204" pitchFamily="34" charset="0"/>
              </a:rPr>
              <a:t> Минздрава России».</a:t>
            </a: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a typeface="Verdana" panose="020B0604030504040204" pitchFamily="34" charset="0"/>
              </a:rPr>
              <a:t>Дополнительным соглашением были внесены изменения в контракт, изменено наименование производителя, номер РУ.</a:t>
            </a: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a typeface="Verdana" panose="020B0604030504040204" pitchFamily="34" charset="0"/>
              </a:rPr>
              <a:t>Прокуратура посчитала такие действия незаконными, выдало представление об устранении нарушений.</a:t>
            </a: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a typeface="Verdana" panose="020B0604030504040204" pitchFamily="34" charset="0"/>
              </a:rPr>
              <a:t>Стороны обратились в суд. Суд первой инстанции признал действия заказчика и поставщика правомерными. Однако суд апелляции квалифицировал изменение контракта как незаконное.</a:t>
            </a: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a typeface="Verdana" panose="020B0604030504040204" pitchFamily="34" charset="0"/>
              </a:rPr>
              <a:t>Суд указал, что наименование производителя с момента включения в контракт стало частью условия о предмете договора. Изменение данного условия в отсутствие законных на то оснований недопустимо. </a:t>
            </a: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ea typeface="Verdana" panose="020B0604030504040204" pitchFamily="34" charset="0"/>
              </a:rPr>
              <a:t>Наличие улучшенных характеристик стороны не доказали. Заключение эксперта об улучшении терапевтических свойств ЛП судом принято не было.</a:t>
            </a: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endParaRPr lang="ru-RU" sz="1800" i="1" dirty="0">
              <a:ea typeface="Verdana" panose="020B0604030504040204" pitchFamily="34" charset="0"/>
            </a:endParaRP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i="1" dirty="0">
                <a:ea typeface="Verdana" panose="020B0604030504040204" pitchFamily="34" charset="0"/>
              </a:rPr>
              <a:t>Постановление Девятого ААС от 04.04.2024 по делу № А40-119207/2023</a:t>
            </a:r>
          </a:p>
        </p:txBody>
      </p:sp>
    </p:spTree>
    <p:extLst>
      <p:ext uri="{BB962C8B-B14F-4D97-AF65-F5344CB8AC3E}">
        <p14:creationId xmlns:p14="http://schemas.microsoft.com/office/powerpoint/2010/main" val="7674416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Перерегистрация ЛП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78376-C67E-40D5-8462-7756D3B83EFD}"/>
              </a:ext>
            </a:extLst>
          </p:cNvPr>
          <p:cNvSpPr txBox="1"/>
          <p:nvPr/>
        </p:nvSpPr>
        <p:spPr>
          <a:xfrm>
            <a:off x="761998" y="1446479"/>
            <a:ext cx="1106744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/>
            <a:r>
              <a:rPr lang="ru-RU" sz="1800" dirty="0"/>
              <a:t>Суд кассации с Девятым ААС не согласился и решение апелляции отменил. Суд отметил, что существенное условие о предмете контракта было определено заказчиком в извещении и выглядело как «</a:t>
            </a:r>
            <a:r>
              <a:rPr lang="ru-RU" sz="1800" dirty="0" err="1"/>
              <a:t>Леналидомид</a:t>
            </a:r>
            <a:r>
              <a:rPr lang="ru-RU" sz="1800" dirty="0"/>
              <a:t>, капсулы 25 мг».</a:t>
            </a:r>
          </a:p>
          <a:p>
            <a:pPr marL="228600" indent="0" algn="just"/>
            <a:r>
              <a:rPr lang="ru-RU" sz="1800" dirty="0"/>
              <a:t>Также Арбитражный Суд Московского округа указал: 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Вопреки выводам апелляционного суда, предметом государственного контракта, является исключительно лекарственное средство, соответствующее МНН, а не какой-либо лекарственный препарат под конкретным торговым наименованием конкретного производителя. 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При заключении дополнительного соглашения изменений существенных условий контракта не произведено. 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Существенным условием (предметом) Контракта является поставка лекарственного препарата МНН </a:t>
            </a:r>
            <a:r>
              <a:rPr lang="ru-RU" sz="1800" dirty="0" err="1"/>
              <a:t>Леналидомид</a:t>
            </a:r>
            <a:r>
              <a:rPr lang="ru-RU" sz="1800" dirty="0"/>
              <a:t>, капсулы, 25 мг без указания конкретного производителя. 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Все иные условия Контракта, в том числе условие об ассортименте товара, который был изложен в Спецификации, не являются существенными. </a:t>
            </a:r>
          </a:p>
          <a:p>
            <a:pPr marL="228600" indent="0" algn="just"/>
            <a:r>
              <a:rPr lang="ru-RU" sz="1800" dirty="0"/>
              <a:t>Следовательно, заказчиком было обоснованно указано в реестре контрактов такое основание заключения дополнительного соглашения, как изменение условий контракта, не относящихся к существенным.</a:t>
            </a:r>
          </a:p>
          <a:p>
            <a:pPr marL="228600" indent="0" algn="just"/>
            <a:r>
              <a:rPr lang="ru-RU" sz="1800" i="1" dirty="0"/>
              <a:t>См. постановление Арбитражного Суда Московского округа от 09.07.2024 по делу № А40-119207/2023.</a:t>
            </a:r>
            <a:endParaRPr kumimoji="0" lang="ru-RU" sz="18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46815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Перерегистрация ЛП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C78376-C67E-40D5-8462-7756D3B83EFD}"/>
              </a:ext>
            </a:extLst>
          </p:cNvPr>
          <p:cNvSpPr txBox="1"/>
          <p:nvPr/>
        </p:nvSpPr>
        <p:spPr>
          <a:xfrm>
            <a:off x="761998" y="1446479"/>
            <a:ext cx="11067449" cy="3142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/>
              <a:t>Заключен контракт на поставку </a:t>
            </a:r>
            <a:r>
              <a:rPr lang="ru-RU" sz="1800" dirty="0" err="1"/>
              <a:t>Ромиплостима</a:t>
            </a:r>
            <a:r>
              <a:rPr lang="ru-RU" sz="1800" dirty="0"/>
              <a:t>. В контракте указано РУ от 30.09.2021 N ЛСР-007739/09. Поставщик передал товар, не отвечающий контракту по номеру РУ: N ЛП-(000352)-(РГ-RU) (после переоформления в рамках Решения № 78).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/>
              <a:t>Заказчик отказался от приемки товара. Поставщик предложил внести изменения в положения контракта. Заказчик отказался, сославшись на отсутствие оснований для изменения контракта. Поставщик обратился в суд с иском о понуждении заказчика к приемке товара.</a:t>
            </a:r>
          </a:p>
          <a:p>
            <a:pPr mar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/>
              <a:t>Посчитав, что различие в номерах РУ на одни и тот же препарат не является существенным нарушением условий контракта, суды пришли к выводу об исполнении поставщиком своей обязанности по поставке товара, отвечающего условиям контракта, спецификации, в связи с чем правомерно признали необоснованным отказ заказчика в его приемке и удовлетворили исковые требования.</a:t>
            </a:r>
          </a:p>
          <a:p>
            <a:pPr mar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i="1" dirty="0"/>
              <a:t>Постановление АС Западно-Сибирского округа от 18.05.2023 по делу </a:t>
            </a:r>
            <a:r>
              <a:rPr lang="en-US" sz="1800" i="1" dirty="0"/>
              <a:t>N </a:t>
            </a:r>
            <a:r>
              <a:rPr lang="ru-RU" sz="1800" i="1" dirty="0"/>
              <a:t>А70-19076/2022</a:t>
            </a:r>
          </a:p>
        </p:txBody>
      </p:sp>
    </p:spTree>
    <p:extLst>
      <p:ext uri="{BB962C8B-B14F-4D97-AF65-F5344CB8AC3E}">
        <p14:creationId xmlns:p14="http://schemas.microsoft.com/office/powerpoint/2010/main" val="261083926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D1EE49A-3806-98D6-D5E1-A1B1FEAC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62" y="2657533"/>
            <a:ext cx="9699282" cy="716707"/>
          </a:xfrm>
        </p:spPr>
        <p:txBody>
          <a:bodyPr wrap="square">
            <a:spAutoFit/>
          </a:bodyPr>
          <a:lstStyle/>
          <a:p>
            <a:r>
              <a:rPr lang="ru-RU" dirty="0"/>
              <a:t>Успешных закупок!</a:t>
            </a:r>
          </a:p>
        </p:txBody>
      </p:sp>
    </p:spTree>
    <p:extLst>
      <p:ext uri="{BB962C8B-B14F-4D97-AF65-F5344CB8AC3E}">
        <p14:creationId xmlns:p14="http://schemas.microsoft.com/office/powerpoint/2010/main" val="4117135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297503"/>
            <a:ext cx="112423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Заказчик установил преимущество. Поступила жалоба, заявитель требует замены на ограничение.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Антимонопольный орган признал действия заказчика правомерными.</a:t>
            </a: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решение Якутского УФАС России от 18.02.2025 по делу № 014/06/49-306/2025</a:t>
            </a:r>
            <a:endParaRPr lang="ru-RU" sz="2000" i="1" dirty="0">
              <a:solidFill>
                <a:srgbClr val="000000"/>
              </a:solidFill>
              <a:effectLst/>
              <a:ea typeface="SimSun" panose="02010600030101010101" pitchFamily="2" charset="-122"/>
              <a:cs typeface="Mangal" panose="02040503050203030202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480780-0CAA-491A-ACA7-6460EA2152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19" y="2520936"/>
            <a:ext cx="7546422" cy="326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561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279133" y="1157110"/>
            <a:ext cx="6410425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dirty="0">
                <a:ea typeface="Times New Roman" panose="02020603050405020304" pitchFamily="18" charset="0"/>
              </a:rPr>
              <a:t>Антимонопольный орган признал верным установление преимущества при закупке шприцов-манометров. Заказчик сослался на словарь Ожегова:</a:t>
            </a:r>
          </a:p>
          <a:p>
            <a:pPr indent="0" algn="just"/>
            <a:r>
              <a:rPr lang="ru-RU" dirty="0">
                <a:ea typeface="Times New Roman" panose="02020603050405020304" pitchFamily="18" charset="0"/>
              </a:rPr>
              <a:t>«ШПРИЦ» – это медицинский инструмент - цилиндрик с поршнем и иглой для впрыскивания или отсасывания жидкостей. </a:t>
            </a:r>
          </a:p>
          <a:p>
            <a:pPr indent="0" algn="just"/>
            <a:r>
              <a:rPr lang="ru-RU" sz="1600" i="1" dirty="0">
                <a:ea typeface="Times New Roman" panose="02020603050405020304" pitchFamily="18" charset="0"/>
              </a:rPr>
              <a:t>См. решения Приморского УФАС России от 07.02.2025 № 025/06/50-81/2025, </a:t>
            </a:r>
            <a:r>
              <a:rPr lang="ru-RU" sz="1600" i="1" dirty="0">
                <a:ea typeface="Verdana" panose="020B0604030504040204" pitchFamily="34" charset="0"/>
              </a:rPr>
              <a:t>Санкт-Петербургского УФАС России от 20.02.2025 по делу № 44-265/25, Новосибирского УФАС России от 10.03.2025 № 054/06/14-586/2025 </a:t>
            </a:r>
          </a:p>
          <a:p>
            <a:pPr indent="0" algn="just"/>
            <a:r>
              <a:rPr lang="ru-RU" sz="1600" b="1" dirty="0">
                <a:ea typeface="Verdana" panose="020B0604030504040204" pitchFamily="34" charset="0"/>
              </a:rPr>
              <a:t>Иная позиция</a:t>
            </a:r>
            <a:r>
              <a:rPr lang="ru-RU" sz="1600" i="1" dirty="0">
                <a:ea typeface="Verdana" panose="020B0604030504040204" pitchFamily="34" charset="0"/>
              </a:rPr>
              <a:t>: решения Санкт-Петербургского УФАС России от 10.03.2025 по делу № 44-404/25, Псковского УФАС России от 07.03.2025 по делу № 060/06/14-78/2025, Ставропольского УФАС России от 14.03.2025 по делу № 026/06/106-330/2025, Московского УФАС России от 11.03.2025 по делу № 077/06/106-2786/2025, Иркутского УФАС России от 13.03.2025 по закупке № № 1034200002925000102, Московского областного УФАС России от 05.03.2025 по делу № 050/06/105-6269/2025, Удмуртского УФАС России от 07.03.2025 </a:t>
            </a:r>
            <a:r>
              <a:rPr lang="ru-RU" sz="1600" b="0" i="1" dirty="0">
                <a:solidFill>
                  <a:srgbClr val="1F2223"/>
                </a:solidFill>
                <a:effectLst/>
              </a:rPr>
              <a:t>по делу №018/06/106-217/2025, Саратовского УФАС России от 06.03.2025 № 064/06/105-212/2025</a:t>
            </a:r>
            <a:r>
              <a:rPr lang="ru-RU" sz="1600" i="1" dirty="0">
                <a:ea typeface="Verdana" panose="020B0604030504040204" pitchFamily="34" charset="0"/>
              </a:rPr>
              <a:t> (учтено письмо РЗН)</a:t>
            </a:r>
            <a:endParaRPr lang="ru-RU" sz="1600" i="1" dirty="0"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D5CAF5-D4EC-4474-9103-2A1B44DA7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931" y="0"/>
            <a:ext cx="4823893" cy="667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518091-A7C6-4E08-8666-F7C1FF256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481321"/>
            <a:ext cx="4223887" cy="603302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5419C8-42EE-4D50-8DA1-C12FD2B73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886" y="574729"/>
            <a:ext cx="4223887" cy="58462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E69CBB-6F69-41DF-A5BA-4D3880E996B5}"/>
              </a:ext>
            </a:extLst>
          </p:cNvPr>
          <p:cNvSpPr txBox="1"/>
          <p:nvPr/>
        </p:nvSpPr>
        <p:spPr>
          <a:xfrm>
            <a:off x="9394257" y="1615155"/>
            <a:ext cx="25410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i="1" dirty="0"/>
              <a:t>См. решение Санкт-Петербургского УФАС России от 19.03.2025 по делу № 44-525/25</a:t>
            </a:r>
          </a:p>
        </p:txBody>
      </p:sp>
    </p:spTree>
    <p:extLst>
      <p:ext uri="{BB962C8B-B14F-4D97-AF65-F5344CB8AC3E}">
        <p14:creationId xmlns:p14="http://schemas.microsoft.com/office/powerpoint/2010/main" val="2542061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279132" y="1484369"/>
            <a:ext cx="1149256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/>
            <a:r>
              <a:rPr lang="ru-RU" sz="1800" b="1" dirty="0">
                <a:ea typeface="Verdana" panose="020B0604030504040204" pitchFamily="34" charset="0"/>
              </a:rPr>
              <a:t>Катетеры = инструменты зондирующие = ограничение.</a:t>
            </a:r>
          </a:p>
          <a:p>
            <a:pPr marL="228600" indent="0" algn="just"/>
            <a:endParaRPr lang="ru-RU" sz="1800" dirty="0">
              <a:ea typeface="Verdana" panose="020B0604030504040204" pitchFamily="34" charset="0"/>
            </a:endParaRPr>
          </a:p>
          <a:p>
            <a:pPr marL="228600" indent="0" algn="just"/>
            <a:r>
              <a:rPr lang="ru-RU" sz="1800" i="1" dirty="0">
                <a:ea typeface="Verdana" panose="020B0604030504040204" pitchFamily="34" charset="0"/>
              </a:rPr>
              <a:t>См. решение Краснодарского УФАС России от 14.03.2025 </a:t>
            </a:r>
            <a:r>
              <a:rPr lang="ru-RU" sz="1800" i="1" dirty="0"/>
              <a:t>№ 024/06/106-563/2025</a:t>
            </a:r>
          </a:p>
          <a:p>
            <a:pPr marL="228600" indent="0" algn="just"/>
            <a:endParaRPr lang="ru-RU" sz="1800" dirty="0">
              <a:ea typeface="Verdana" panose="020B0604030504040204" pitchFamily="34" charset="0"/>
            </a:endParaRPr>
          </a:p>
          <a:p>
            <a:pPr marL="228600" indent="0" algn="just"/>
            <a:r>
              <a:rPr lang="ru-RU" sz="1800" b="1" dirty="0">
                <a:ea typeface="Verdana" panose="020B0604030504040204" pitchFamily="34" charset="0"/>
              </a:rPr>
              <a:t>Зонды желудочные = инструменты зондирующие = ограничение. </a:t>
            </a:r>
          </a:p>
          <a:p>
            <a:pPr marL="228600" indent="0" algn="just"/>
            <a:endParaRPr lang="ru-RU" sz="1800" b="1" i="1" dirty="0">
              <a:ea typeface="Verdana" panose="020B0604030504040204" pitchFamily="34" charset="0"/>
            </a:endParaRPr>
          </a:p>
          <a:p>
            <a:pPr marL="228600" indent="0" algn="just"/>
            <a:r>
              <a:rPr lang="ru-RU" sz="1800" i="1" dirty="0">
                <a:ea typeface="Verdana" panose="020B0604030504040204" pitchFamily="34" charset="0"/>
              </a:rPr>
              <a:t>См. решения Краснодарского УФАС России от 01.04.2025 </a:t>
            </a:r>
            <a:r>
              <a:rPr lang="ru-RU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 делу № 023/06/14-1412/2025</a:t>
            </a:r>
            <a:r>
              <a:rPr lang="ru-RU" sz="1800" i="1" dirty="0">
                <a:ea typeface="Calibri" panose="020F0502020204030204" pitchFamily="34" charset="0"/>
                <a:cs typeface="Times New Roman" panose="02020603050405020304" pitchFamily="18" charset="0"/>
              </a:rPr>
              <a:t>, Московского УФАС России от 01.04.2025 </a:t>
            </a:r>
            <a:r>
              <a:rPr lang="ru-RU" sz="1800" dirty="0"/>
              <a:t>по делу № 077/06/106-3908/2025, </a:t>
            </a:r>
            <a:r>
              <a:rPr lang="ru-RU" sz="1800" i="1" dirty="0">
                <a:ea typeface="Verdana" panose="020B0604030504040204" pitchFamily="34" charset="0"/>
              </a:rPr>
              <a:t>Пермского УФАС России от 17.03.2025 по закупке №</a:t>
            </a:r>
            <a:r>
              <a:rPr lang="ru-RU" sz="18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Mangal" panose="02040503050203030202" pitchFamily="18" charset="0"/>
              </a:rPr>
              <a:t> 0356300035325000056, Новосибирского УФАС России от 06.03.2025 № 054/06/49-534/2025</a:t>
            </a:r>
          </a:p>
          <a:p>
            <a:pPr marL="228600" indent="0" algn="just"/>
            <a:endParaRPr lang="ru-RU" sz="1800" i="1" dirty="0">
              <a:solidFill>
                <a:srgbClr val="000000"/>
              </a:solidFill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228600" indent="0" algn="just"/>
            <a:r>
              <a:rPr lang="ru-RU" sz="1800" b="1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Игла для </a:t>
            </a:r>
            <a:r>
              <a:rPr lang="ru-RU" sz="1800" b="1" dirty="0" err="1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автоинъектора</a:t>
            </a:r>
            <a:r>
              <a:rPr lang="ru-RU" sz="1800" b="1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 = инструмент колющий = ограничение.</a:t>
            </a:r>
          </a:p>
          <a:p>
            <a:pPr marL="228600" indent="0" algn="just"/>
            <a:endParaRPr lang="ru-RU" sz="1800" i="1" dirty="0">
              <a:solidFill>
                <a:srgbClr val="000000"/>
              </a:solidFill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marL="228600" indent="0" algn="just"/>
            <a:r>
              <a:rPr lang="ru-RU" sz="1800" i="1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См. решения Калининградского УФАС России от 06.03.2025 № 039/06/33-169/2025, Чувашского УФАС России от 18.03.2025 по делу № 021/06/33-235/2025, Марийского УФАС России от 18.03.2025 по делу № 012/06/105-128/2025</a:t>
            </a:r>
          </a:p>
          <a:p>
            <a:pPr marL="228600" indent="0" algn="just"/>
            <a:r>
              <a:rPr lang="ru-RU" sz="1800" i="1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Иная позиция: решение Московского областного УФАС России от 31.03.2025 </a:t>
            </a:r>
            <a:r>
              <a:rPr lang="ru-RU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 делу № 050/06/105-10193/2025</a:t>
            </a:r>
            <a:endParaRPr lang="ru-RU" sz="1800" i="1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6187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A3D681-A8D2-4AB0-B87B-DD035D61C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402" y="255884"/>
            <a:ext cx="4687503" cy="66021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10EAF92-D8DD-4D29-BECC-09AFB293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278" y="139596"/>
            <a:ext cx="4687503" cy="657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74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297503"/>
            <a:ext cx="1124230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Заказчик установил ограничение при закупке бахил, поскольку НКМИ 269290 отнесен к группе «Вспомогательные и общебольничные медицинские изделия», соответствующей «инструменты вспомогательные» Приложения № 2 ПП РФ № 1875. 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Антимонопольный орган признал незаконным установление ограничения, поскольку бахилы не относятся к инструментам согласно ГОСТ </a:t>
            </a:r>
            <a:r>
              <a:rPr lang="ru-RU" sz="2000" dirty="0"/>
              <a:t>25725-89.</a:t>
            </a: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решение Томского УФАС России от 24.03.2025 по делу №070/06/105-245/2025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C0F995-F3F4-432C-BBC1-06319A0B7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40" y="3200943"/>
            <a:ext cx="4373238" cy="35573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8E17AE-F9E1-415D-825F-8F3A40577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738" y="3692351"/>
            <a:ext cx="7328707" cy="245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08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Григорий Александров</a:t>
            </a:r>
          </a:p>
        </p:txBody>
      </p:sp>
      <p:sp>
        <p:nvSpPr>
          <p:cNvPr id="5" name="Google Shape;385;p3">
            <a:extLst>
              <a:ext uri="{FF2B5EF4-FFF2-40B4-BE49-F238E27FC236}">
                <a16:creationId xmlns:a16="http://schemas.microsoft.com/office/drawing/2014/main" id="{76A153CA-E9E6-4D30-9F50-F5782B53AC81}"/>
              </a:ext>
            </a:extLst>
          </p:cNvPr>
          <p:cNvSpPr txBox="1">
            <a:spLocks/>
          </p:cNvSpPr>
          <p:nvPr/>
        </p:nvSpPr>
        <p:spPr>
          <a:xfrm>
            <a:off x="433492" y="1507957"/>
            <a:ext cx="7122340" cy="4411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Эксперт по закупкам в здравоохранении </a:t>
            </a:r>
          </a:p>
          <a:p>
            <a:pPr marL="514350" indent="-285750"/>
            <a:r>
              <a:rPr lang="ru-RU" sz="1800" dirty="0">
                <a:cs typeface="Times New Roman" panose="02020603050405020304" pitchFamily="18" charset="0"/>
              </a:rPr>
              <a:t>Автор книг: «Закупка лекарственных препаратов. Инструкция по применению», «Закупка медицинских изделий. Руководство по использованию», «Закупки медицинских товаров. Полное руководство», «Закупки работ и услуг в здравоохранении. Практические рекомендации», «Закупки медицинских товаров. Лучшие практики», «Закупки в здравоохранении. Полное руководство». </a:t>
            </a:r>
          </a:p>
          <a:p>
            <a:pPr marL="514350" indent="-285750"/>
            <a:r>
              <a:rPr lang="ru-RU" sz="1800" dirty="0">
                <a:cs typeface="Times New Roman" panose="02020603050405020304" pitchFamily="18" charset="0"/>
              </a:rPr>
              <a:t>Автор более 100 статей по вопросам закупок в медицине в различных изданиях, среди которых: ПРОГОСЗАКАЗ.РФ, Аукционный вестник, </a:t>
            </a:r>
            <a:r>
              <a:rPr lang="ru-RU" sz="1800" dirty="0" err="1">
                <a:cs typeface="Times New Roman" panose="02020603050405020304" pitchFamily="18" charset="0"/>
              </a:rPr>
              <a:t>МедВестник</a:t>
            </a:r>
            <a:r>
              <a:rPr lang="ru-RU" sz="1800" dirty="0">
                <a:cs typeface="Times New Roman" panose="02020603050405020304" pitchFamily="18" charset="0"/>
              </a:rPr>
              <a:t>, ЭЖ-Юрист. </a:t>
            </a:r>
          </a:p>
          <a:p>
            <a:pPr marL="514350" indent="-285750"/>
            <a:r>
              <a:rPr lang="ru-RU" sz="1800" dirty="0">
                <a:cs typeface="Times New Roman" panose="02020603050405020304" pitchFamily="18" charset="0"/>
              </a:rPr>
              <a:t>Автор образовательного курса «Специалист по закупкам в сфере здравоохранения»: </a:t>
            </a:r>
            <a:r>
              <a:rPr lang="ru-RU" sz="1800" dirty="0">
                <a:cs typeface="Times New Roman" panose="02020603050405020304" pitchFamily="18" charset="0"/>
                <a:hlinkClick r:id="rId2"/>
              </a:rPr>
              <a:t>https://medzakupki.online</a:t>
            </a:r>
            <a:r>
              <a:rPr lang="ru-RU" sz="1800" dirty="0">
                <a:cs typeface="Times New Roman" panose="02020603050405020304" pitchFamily="18" charset="0"/>
              </a:rPr>
              <a:t> </a:t>
            </a:r>
          </a:p>
          <a:p>
            <a:pPr marL="514350" indent="-285750"/>
            <a:r>
              <a:rPr lang="ru-RU" sz="1800" dirty="0"/>
              <a:t>Телеграмм-канал: </a:t>
            </a:r>
            <a:r>
              <a:rPr lang="ru-RU" sz="1800" dirty="0">
                <a:hlinkClick r:id="rId3"/>
              </a:rPr>
              <a:t>https://t.me/grigoryalexandrov</a:t>
            </a:r>
            <a:r>
              <a:rPr lang="ru-RU" sz="1800" dirty="0"/>
              <a:t> </a:t>
            </a:r>
          </a:p>
          <a:p>
            <a:pPr marL="101598" algn="just"/>
            <a:endParaRPr lang="ru-RU" sz="1600" dirty="0">
              <a:latin typeface="Exo 2" panose="020B0604020202020204" charset="-52"/>
              <a:cs typeface="Times New Roman" panose="02020603050405020304" pitchFamily="18" charset="0"/>
            </a:endParaRPr>
          </a:p>
          <a:p>
            <a:pPr marL="342900" indent="-241300">
              <a:spcBef>
                <a:spcPts val="600"/>
              </a:spcBef>
              <a:buClr>
                <a:srgbClr val="0450F2"/>
              </a:buClr>
              <a:buSzPts val="1600"/>
              <a:buFont typeface="Calibri"/>
              <a:buNone/>
            </a:pPr>
            <a:endParaRPr lang="ru-RU" sz="16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514EED0-B4A3-4683-970B-B1D9B57691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871" y="713912"/>
            <a:ext cx="3962129" cy="471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24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297503"/>
            <a:ext cx="1124230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Заказчик объявил закупку шовного материала в комплекте с иглами. Установил преимущество. Поступила жалоба. Заявитель полагает, что следовало установить ограничение. 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Антимонопольный орган признал жалобу обоснованной.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Согласно п.11 и п.12 таблицы № 1 ГОСТ 25725-89 хирургическая игла и атравматическая игла являются видами прокалывающих игл, следовательно, относятся к колющим медицинским инструментам.</a:t>
            </a:r>
          </a:p>
          <a:p>
            <a:pPr indent="0" algn="just"/>
            <a:endParaRPr lang="ru-RU" sz="2000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решения Новосибирского УФАС России от 07.02.2025 № 054/06/14-350/2025, от 19.03.2025 № 054/06/49-665/2025, от 03.04.2025 </a:t>
            </a:r>
            <a:r>
              <a:rPr lang="ru-RU" sz="2000" i="1" dirty="0">
                <a:effectLst/>
                <a:ea typeface="Times New Roman" panose="02020603050405020304" pitchFamily="18" charset="0"/>
              </a:rPr>
              <a:t>№ 054/06/48-781/2025</a:t>
            </a:r>
            <a:endParaRPr lang="ru-RU" sz="2000" i="1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Аналогично:</a:t>
            </a:r>
            <a:r>
              <a:rPr lang="ru-RU" sz="2000" i="1" dirty="0">
                <a:ea typeface="Times New Roman" panose="02020603050405020304" pitchFamily="18" charset="0"/>
              </a:rPr>
              <a:t> решения Пензенского УФАС России от 11.02.2025 по жалобе № 058/06/105-76/2025 (штраф заказчику), Крымского УФАС России от 21.03.2025 </a:t>
            </a:r>
            <a:r>
              <a:rPr lang="ru-RU" sz="2000" dirty="0"/>
              <a:t>по делу № 082/06/105-604/2025 (поддержали заказчика)</a:t>
            </a:r>
            <a:endParaRPr lang="ru-RU" sz="2000" i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9313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Сопоставление наименования товара с перечнем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297503"/>
            <a:ext cx="11242307" cy="39241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lnSpc>
                <a:spcPct val="115000"/>
              </a:lnSpc>
              <a:spcBef>
                <a:spcPts val="600"/>
              </a:spcBef>
              <a:tabLst>
                <a:tab pos="540385" algn="l"/>
              </a:tabLst>
            </a:pPr>
            <a:r>
              <a:rPr lang="ru-RU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Заказчиком в извещении о проведении Аукциона установлен код ОКПД2 21.20.24.120 «Нить хирургическая из полиэфира, рассасывающаяся, </a:t>
            </a:r>
            <a:r>
              <a:rPr lang="ru-RU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полинить</a:t>
            </a:r>
            <a:r>
              <a:rPr lang="ru-RU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», к поставке требуется товар «Нить хирургическая из полиэфира, рассасывающаяся, </a:t>
            </a:r>
            <a:r>
              <a:rPr lang="ru-RU" sz="2000" dirty="0" err="1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полинить</a:t>
            </a:r>
            <a:r>
              <a:rPr lang="ru-RU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», позиция КТРУ 26.60.12.132-00000016.</a:t>
            </a:r>
            <a:endParaRPr lang="ru-RU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0" algn="just"/>
            <a:r>
              <a:rPr lang="ru-RU" sz="2000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Вместе с тем, товары, относящиеся к коду ОКПД2 21.20.24.120 «Шовные материалы» не включены в перечень приложения № 2 Постановления № 1875, в связи с чем, установление Заказчиком ограничений в соответствии с Постановлением № 1875 не соответствует Закону № 44-ФЗ.</a:t>
            </a:r>
            <a:endParaRPr lang="ru-RU" sz="2000" dirty="0">
              <a:solidFill>
                <a:srgbClr val="000000"/>
              </a:solidFill>
              <a:effectLst/>
              <a:ea typeface="Times New Roman" panose="02020603050405020304" pitchFamily="18" charset="0"/>
            </a:endParaRPr>
          </a:p>
          <a:p>
            <a:pPr indent="0" algn="just"/>
            <a:endParaRPr lang="ru-RU" sz="2000" i="1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решения Московского УФАС России от 01.04.2025 по делу № 077/06/106-3805/2025, от 14.03.2025 по делу № 077/06/106-3003/2025, от 04.03.2025 по делу № 077/06/106-2633/2025, Красноярского УФАС России от 11.03.2025 № 024/06/106-531/2025, Московского областного УФАС России от 28.02.2025 по делу № 050/06/105-6155/2025, от 19.03.2025 </a:t>
            </a:r>
            <a:r>
              <a:rPr lang="ru-RU" sz="20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 делу № 050/06/105-8398/2025 </a:t>
            </a:r>
            <a:endParaRPr lang="ru-RU" sz="2000" i="1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30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 ОКПД2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297503"/>
            <a:ext cx="11242307" cy="249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Классификатор ОКПД2 имеет иерархическую структуру: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>Код 21.20.1 распространяется на коды 21.20.10.000 – 21.20.19.999.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2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См. письмо Минфина России </a:t>
            </a:r>
            <a:r>
              <a:rPr lang="ru-RU" sz="2000" i="1" u="none" strike="noStrike" baseline="0" dirty="0"/>
              <a:t>от 18.03.2024 </a:t>
            </a:r>
            <a:r>
              <a:rPr lang="en-US" sz="2000" i="1" u="none" strike="noStrike" baseline="0" dirty="0"/>
              <a:t>N 24-06-09/23917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2000" i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См. решения Московского УФАС России от 10.10.2023 по делу №077/06/106-14119/2023, от 07.07.2023 по делу № 077/06/106-9106/2023, Санкт-Петербур</a:t>
            </a:r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гского УФАС России от </a:t>
            </a:r>
            <a:r>
              <a:rPr lang="ru-RU" sz="2000" i="1" u="none" strike="noStrike" baseline="0" dirty="0"/>
              <a:t>26.09.2022 по делу N 44-3249/22</a:t>
            </a:r>
          </a:p>
        </p:txBody>
      </p:sp>
    </p:spTree>
    <p:extLst>
      <p:ext uri="{BB962C8B-B14F-4D97-AF65-F5344CB8AC3E}">
        <p14:creationId xmlns:p14="http://schemas.microsoft.com/office/powerpoint/2010/main" val="3933550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 ОКПД2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AC53661C-20FB-4683-B4A6-AC83EE22E372}"/>
              </a:ext>
            </a:extLst>
          </p:cNvPr>
          <p:cNvSpPr txBox="1">
            <a:spLocks/>
          </p:cNvSpPr>
          <p:nvPr/>
        </p:nvSpPr>
        <p:spPr>
          <a:xfrm>
            <a:off x="188325" y="1299411"/>
            <a:ext cx="5086319" cy="429575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  <a:tabLst>
                <a:tab pos="571500" algn="l"/>
              </a:tabLst>
            </a:pPr>
            <a:r>
              <a:rPr lang="ru-RU" sz="1800" b="1" dirty="0">
                <a:solidFill>
                  <a:srgbClr val="000000"/>
                </a:solidFill>
                <a:ea typeface="Times New Roman" panose="02020603050405020304" pitchFamily="18" charset="0"/>
              </a:rPr>
              <a:t>Пример № 1</a:t>
            </a:r>
          </a:p>
          <a:p>
            <a:pPr indent="0" algn="just">
              <a:buNone/>
              <a:tabLst>
                <a:tab pos="571500" algn="l"/>
              </a:tabLst>
            </a:pPr>
            <a:r>
              <a:rPr lang="ru-RU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Заказчик отнес закупаемый товар к коду ОКПД2 22.29.29.190. Заказчик установил запрет. Поступила жалоба. </a:t>
            </a:r>
          </a:p>
          <a:p>
            <a:pPr indent="0" algn="just">
              <a:buNone/>
              <a:tabLst>
                <a:tab pos="571500" algn="l"/>
              </a:tabLst>
            </a:pPr>
            <a:r>
              <a:rPr lang="ru-RU" sz="1800" dirty="0">
                <a:solidFill>
                  <a:srgbClr val="000000"/>
                </a:solidFill>
                <a:ea typeface="Times New Roman" panose="02020603050405020304" pitchFamily="18" charset="0"/>
              </a:rPr>
              <a:t>Антимонопольный орган установил, что более подходящим кодом ОКПД2 является код 22.29.26.190, подпадающий под ограничение. </a:t>
            </a:r>
            <a:r>
              <a:rPr lang="ru-RU" sz="1800" dirty="0">
                <a:ea typeface="Times New Roman" panose="02020603050405020304" pitchFamily="18" charset="0"/>
              </a:rPr>
              <a:t>Код был установлен на основании письма Минпромторга РФ от 18.10.2023 № 112170/08. Действия заказчика признаны незаконными.</a:t>
            </a:r>
          </a:p>
          <a:p>
            <a:pPr indent="0" algn="just">
              <a:buNone/>
              <a:tabLst>
                <a:tab pos="571500" algn="l"/>
              </a:tabLst>
            </a:pPr>
            <a:endParaRPr lang="ru-RU" sz="1800" i="1" dirty="0">
              <a:ea typeface="Times New Roman" panose="02020603050405020304" pitchFamily="18" charset="0"/>
            </a:endParaRPr>
          </a:p>
          <a:p>
            <a:pPr indent="0" algn="just">
              <a:buNone/>
              <a:tabLst>
                <a:tab pos="571500" algn="l"/>
              </a:tabLst>
            </a:pPr>
            <a:r>
              <a:rPr lang="ru-RU" sz="1800" i="1" dirty="0">
                <a:ea typeface="Times New Roman" panose="02020603050405020304" pitchFamily="18" charset="0"/>
              </a:rPr>
              <a:t>См. решение Белгородского УФАС России от 18.02.2025 по делу № 031/06/106-62/2025</a:t>
            </a:r>
          </a:p>
          <a:p>
            <a:pPr indent="360680" algn="just"/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DBA5FFC4-1E2E-4A05-B491-43569D15FF67}"/>
              </a:ext>
            </a:extLst>
          </p:cNvPr>
          <p:cNvSpPr txBox="1">
            <a:spLocks/>
          </p:cNvSpPr>
          <p:nvPr/>
        </p:nvSpPr>
        <p:spPr>
          <a:xfrm>
            <a:off x="5900286" y="1299411"/>
            <a:ext cx="5164941" cy="4629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algn="just">
              <a:tabLst>
                <a:tab pos="571500" algn="l"/>
              </a:tabLst>
            </a:pPr>
            <a:r>
              <a:rPr lang="ru-RU" b="1" dirty="0">
                <a:latin typeface="+mn-lt"/>
                <a:ea typeface="Times New Roman" panose="02020603050405020304" pitchFamily="18" charset="0"/>
              </a:rPr>
              <a:t>Пример № 2</a:t>
            </a:r>
          </a:p>
          <a:p>
            <a:pPr indent="0" algn="just">
              <a:tabLst>
                <a:tab pos="571500" algn="l"/>
              </a:tabLst>
            </a:pPr>
            <a:r>
              <a:rPr lang="ru-RU" dirty="0">
                <a:latin typeface="+mn-lt"/>
                <a:ea typeface="Times New Roman" panose="02020603050405020304" pitchFamily="18" charset="0"/>
              </a:rPr>
              <a:t>Поступила жалоба на действия заказчика, неверно, по мнению заявителя, подобравшего код ОКПД2 к закупаемому товару.</a:t>
            </a:r>
          </a:p>
          <a:p>
            <a:pPr indent="0" algn="just">
              <a:tabLst>
                <a:tab pos="571500" algn="l"/>
              </a:tabLst>
            </a:pPr>
            <a:r>
              <a:rPr lang="ru-RU" dirty="0">
                <a:latin typeface="+mn-lt"/>
                <a:ea typeface="Times New Roman" panose="02020603050405020304" pitchFamily="18" charset="0"/>
              </a:rPr>
              <a:t>Антимонопольный орган сделал запрос в Росздравнадзор о наиболее подходящем коде ОКПД2. Служба указала на код, не соответствующий коду, использованному заказчиком. В результате антимонопольный орган признал жалобу обоснованной, заказчика нарушившим требования Закона № 44-ФЗ.</a:t>
            </a:r>
          </a:p>
          <a:p>
            <a:pPr indent="0" algn="just">
              <a:tabLst>
                <a:tab pos="571500" algn="l"/>
              </a:tabLst>
            </a:pPr>
            <a:r>
              <a:rPr lang="ru-RU" i="1" dirty="0">
                <a:latin typeface="+mn-lt"/>
                <a:ea typeface="Times New Roman" panose="02020603050405020304" pitchFamily="18" charset="0"/>
              </a:rPr>
              <a:t>см. решение Астраханского УФАС России от 02.06.2020 по закупке № 0125500000220000160</a:t>
            </a:r>
          </a:p>
          <a:p>
            <a:pPr indent="360680" algn="just"/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7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 ОКПД2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297503"/>
            <a:ext cx="1124230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tabLst>
                <a:tab pos="5715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 соответствии со ст. 14 Закона от 29.06.2015 № 162-ФЗ «О стандартизации в РФ» классификатор является документом по стандартизации. Согласно ст. 20 Закона № 162-ФЗ порядок разработки, ведения, изменения и применения общероссийских классификаторов устанавливается Правительством РФ. Правила разработки, ведения, изменения и применения общероссийских классификаторов технико-экономической и социальной информации (далее – Порядок) утверждены постановлением Правительства РФ от 07.06.2019 N 733.</a:t>
            </a:r>
          </a:p>
          <a:p>
            <a:pPr indent="0" algn="just">
              <a:tabLst>
                <a:tab pos="5715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Согласно п. 13 Порядка общероссийские классификаторы и их коды являются обязательными к применению в информационных ресурсах государственных и муниципальных информационных систем при межведомственном информационном взаимодействии в случае, если информация в указанных информационных ресурсах полностью или частично структурируется по идентичным объектам и признакам классификации. </a:t>
            </a:r>
          </a:p>
          <a:p>
            <a:pPr indent="0" algn="just">
              <a:tabLst>
                <a:tab pos="571500" algn="l"/>
              </a:tabLst>
            </a:pPr>
            <a:r>
              <a:rPr lang="ru-RU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Определение по общероссийскому классификатору кода объекта классификации</a:t>
            </a: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относящегося к сфере деятельности юридических и физических лиц, </a:t>
            </a:r>
            <a:r>
              <a:rPr lang="ru-RU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осуществляется ими самостоятельно </a:t>
            </a: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путем отнесения этого объекта к соответствующему коду и наименованию позиции общероссийского классификатора, </a:t>
            </a:r>
            <a:r>
              <a:rPr lang="ru-RU" b="1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 исключением случаев, установленных законодательством Российской Федерации.</a:t>
            </a:r>
          </a:p>
          <a:p>
            <a:pPr indent="0" algn="just">
              <a:tabLst>
                <a:tab pos="5715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Иными словами, законодательство не регламентирует порядок указания заказчиком в извещении о закупке кода ОКПД2 и его выбор осуществляется заказчиком самостоятельно.</a:t>
            </a:r>
          </a:p>
          <a:p>
            <a:pPr indent="0" algn="just">
              <a:tabLst>
                <a:tab pos="571500" algn="l"/>
              </a:tabLst>
            </a:pPr>
            <a:r>
              <a:rPr lang="ru-RU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Аналогичный вывод сделан в </a:t>
            </a:r>
            <a:r>
              <a:rPr lang="ru-RU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постановлении Девятого ААС от 18.04.2023 по делу N А40-214906/2022.</a:t>
            </a:r>
            <a:endParaRPr lang="ru-RU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077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Код ОКПД2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73257" y="1528509"/>
            <a:ext cx="1124230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>
              <a:tabLst>
                <a:tab pos="5715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При этом, контрольный орган в сфере закупок не наделен полномочиями по определению потребности Заказчика, а именно по вопросу того, какая позиция кода ОКПД 2 в большей или меньшей степени будет удовлетворять его потребность, ввиду чего, Комиссии не представляется возможным установить, что используемый в данной закупочной процедуре код является менее оптимальным для удовлетворения потребности Заказчика в закупаемом товаре, чем предложенный Заявителем.</a:t>
            </a:r>
            <a:endParaRPr lang="ru-RU" sz="1800" dirty="0">
              <a:effectLst/>
              <a:ea typeface="Times New Roman" panose="02020603050405020304" pitchFamily="18" charset="0"/>
            </a:endParaRPr>
          </a:p>
          <a:p>
            <a:pPr indent="0" algn="just">
              <a:tabLst>
                <a:tab pos="571500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Законодательство о контрактной системе Российской Федерации не содержит положений, ограничивающих возможность Заказчика в самостоятельном определении кода ОКПД2 проводимых закупок. </a:t>
            </a:r>
            <a:endParaRPr lang="ru-RU" sz="1800" dirty="0">
              <a:effectLst/>
              <a:ea typeface="Times New Roman" panose="02020603050405020304" pitchFamily="18" charset="0"/>
            </a:endParaRPr>
          </a:p>
          <a:p>
            <a:pPr indent="0" algn="just"/>
            <a:endParaRPr lang="ru-RU" sz="1800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1800" i="1" dirty="0">
                <a:ea typeface="Times New Roman" panose="02020603050405020304" pitchFamily="18" charset="0"/>
              </a:rPr>
              <a:t>См. решение Тульского УФАС России от 18.02.2025 по делу № 071/06/106-132/2025</a:t>
            </a:r>
          </a:p>
          <a:p>
            <a:pPr indent="0" algn="just"/>
            <a:endParaRPr lang="ru-RU" sz="1800" i="1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1800" b="1" dirty="0">
                <a:ea typeface="Times New Roman" panose="02020603050405020304" pitchFamily="18" charset="0"/>
              </a:rPr>
              <a:t>Обоснование кода ОКПД2</a:t>
            </a:r>
            <a:r>
              <a:rPr lang="ru-RU" sz="1800" i="1" dirty="0">
                <a:ea typeface="Times New Roman" panose="02020603050405020304" pitchFamily="18" charset="0"/>
              </a:rPr>
              <a:t> (см. решение ФАС России от 27.03.2019 по закупке № 0373100041019000097)</a:t>
            </a:r>
          </a:p>
        </p:txBody>
      </p:sp>
    </p:spTree>
    <p:extLst>
      <p:ext uri="{BB962C8B-B14F-4D97-AF65-F5344CB8AC3E}">
        <p14:creationId xmlns:p14="http://schemas.microsoft.com/office/powerpoint/2010/main" val="572003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перечней ПП РФ № 1875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73257" y="1528509"/>
            <a:ext cx="11242307" cy="44091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Вопрос № 1</a:t>
            </a:r>
            <a:r>
              <a:rPr lang="ru-RU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К какому коду ОКПД2 относится закупаемый товар? Этот код содержится в Приложении № 1 и/или Приложении № 2?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Если ответ «Да», переходим к вопросу № 2. Если ответ «Нет», устанавливаем преимущество.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Вопрос № 2</a:t>
            </a:r>
            <a:r>
              <a:rPr lang="ru-RU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В столбцах «Наименование товара» и «Наименование товара, работы, услуги» Приложений № 1 и № 2 указано наименование, полностью соответствующее наименованию кода ОКПД2 по Классификатору?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Если ответ «Да», устанавливаем запрет и/или ограничение (в зависимости от того, в каком Приложении такое наименование и код ОКПД2 указаны). Если ответ «Нет», переходим к вопросу № 3.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Вопрос № 3</a:t>
            </a:r>
            <a:r>
              <a:rPr lang="ru-RU" sz="18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Заказчик может доказать, что закупаемый товар не может быть отнесен к наименованию, указанному в столбцах «Наименование товара» и «Наименование товара, работы, услуги» Приложений № 1 и № 2?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Если ответ «Да», заказчик устанавливает преимущество, если ответ «Нет», заказчик устанавливает запрет и/или ограничение.</a:t>
            </a:r>
          </a:p>
        </p:txBody>
      </p:sp>
    </p:spTree>
    <p:extLst>
      <p:ext uri="{BB962C8B-B14F-4D97-AF65-F5344CB8AC3E}">
        <p14:creationId xmlns:p14="http://schemas.microsoft.com/office/powerpoint/2010/main" val="17790359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перечней ПП РФ № 1875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89CFD6-8EDA-430A-AFBA-59531ADBE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31161"/>
            <a:ext cx="4714717" cy="65956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AFB22ED-3083-435B-9843-B5AC803E0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594" y="104146"/>
            <a:ext cx="4714717" cy="66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41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перечней ПП РФ № 1875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B7F4088-5A5B-4BB7-A8BD-334E0C69F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85" y="1518835"/>
            <a:ext cx="6107623" cy="30947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2C6659-B940-47E3-95B9-596CF370EB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294" y="3167686"/>
            <a:ext cx="6855801" cy="309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4484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перечней ПП РФ № 1875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4DFB4736-979A-4014-B860-4B90BDCD6A67}"/>
              </a:ext>
            </a:extLst>
          </p:cNvPr>
          <p:cNvSpPr txBox="1">
            <a:spLocks/>
          </p:cNvSpPr>
          <p:nvPr/>
        </p:nvSpPr>
        <p:spPr>
          <a:xfrm>
            <a:off x="910219" y="1447800"/>
            <a:ext cx="10664825" cy="3962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1800" dirty="0"/>
              <a:t>Антимонопольный орган признал незаконным установленное ограничение. Следовало установить преимущество.</a:t>
            </a:r>
          </a:p>
          <a:p>
            <a:pPr indent="0" algn="just">
              <a:buNone/>
            </a:pPr>
            <a:r>
              <a:rPr lang="ru-RU" sz="1800" i="1" dirty="0"/>
              <a:t>См. решение Московского УФАС России от 06.03.2025 </a:t>
            </a:r>
            <a:r>
              <a:rPr lang="ru-RU" sz="1800" i="1" dirty="0">
                <a:solidFill>
                  <a:srgbClr val="000000"/>
                </a:solidFill>
                <a:ea typeface="Times New Roman" panose="02020603050405020304" pitchFamily="18" charset="0"/>
              </a:rPr>
              <a:t>по делу № 050/06/105-6786/2025 </a:t>
            </a:r>
            <a:endParaRPr lang="ru-RU" sz="18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8EE09B0-C49C-412D-A062-0A49E4C08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434" y="2829827"/>
            <a:ext cx="8869241" cy="332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57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D1EE49A-3806-98D6-D5E1-A1B1FEAC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62" y="2657533"/>
            <a:ext cx="9699282" cy="716707"/>
          </a:xfrm>
        </p:spPr>
        <p:txBody>
          <a:bodyPr wrap="square">
            <a:spAutoFit/>
          </a:bodyPr>
          <a:lstStyle/>
          <a:p>
            <a:r>
              <a:rPr lang="ru-RU" dirty="0"/>
              <a:t>Национальный режим в здравоохранении</a:t>
            </a:r>
          </a:p>
        </p:txBody>
      </p:sp>
    </p:spTree>
    <p:extLst>
      <p:ext uri="{BB962C8B-B14F-4D97-AF65-F5344CB8AC3E}">
        <p14:creationId xmlns:p14="http://schemas.microsoft.com/office/powerpoint/2010/main" val="24580666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перечней ПП РФ № 1875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78DBBE-EDC0-4412-8BCC-234E7C166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08" y="1792134"/>
            <a:ext cx="5058918" cy="39574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8E48541-08CD-4A87-AEF5-4B561CD63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926" y="1784915"/>
            <a:ext cx="6059898" cy="395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761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перечней ПП РФ № 1875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73257" y="1528509"/>
            <a:ext cx="11242307" cy="2885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/>
            <a:r>
              <a:rPr lang="ru-RU" sz="1800" dirty="0"/>
              <a:t>Согласно пункту 3.1 ГОСТ 58396-2019 медицинская маска - медицинское изделие, закрывающее нос и рот и обеспечивающее барьер для минимизации прямой передачи инфекционных агентов между персоналом и пациентом. </a:t>
            </a:r>
          </a:p>
          <a:p>
            <a:pPr marL="228600" indent="0" algn="just"/>
            <a:r>
              <a:rPr lang="ru-RU" sz="1800" dirty="0"/>
              <a:t>Заказчику требуются маски для проведения кислородной терапии, которые, в свою очередь, как таковыми медицинскими масками не являются, поскольку назначением маски для проведения кислородной терапии является подача кислорода, а не минимизации передачи инфекционных агентов.</a:t>
            </a:r>
          </a:p>
          <a:p>
            <a:pPr marL="228600" indent="0" algn="just"/>
            <a:r>
              <a:rPr lang="ru-RU" sz="1800" dirty="0"/>
              <a:t>Запрет установлен незаконно.</a:t>
            </a:r>
          </a:p>
          <a:p>
            <a:pPr marL="228600" indent="0"/>
            <a:endParaRPr lang="ru-RU" sz="1800" dirty="0"/>
          </a:p>
          <a:p>
            <a:pPr marL="228600" indent="0"/>
            <a:r>
              <a:rPr lang="ru-RU" sz="1800" i="1" dirty="0"/>
              <a:t>См. решение Московского УФАС России от 19.03.2025 </a:t>
            </a:r>
            <a:r>
              <a:rPr lang="ru-RU" sz="1800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 делу № 077/06/106-3273/2025</a:t>
            </a:r>
            <a:endParaRPr lang="ru-RU" sz="1800" i="1" dirty="0"/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4512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ПП РФ № 1875 и ЛП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73257" y="1528509"/>
            <a:ext cx="11242307" cy="313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buClrTx/>
              <a:buSzTx/>
            </a:pPr>
            <a:r>
              <a:rPr lang="ru-RU" sz="1800" b="1" dirty="0">
                <a:solidFill>
                  <a:sysClr val="windowText" lastClr="000000"/>
                </a:solidFill>
              </a:rPr>
              <a:t>Постановление Правительства РФ от 23.12.2024 № 1875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В силу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пп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. р) п. 4 ПП РФ № 1875 распространяются на закупки ЛП, включенных в перечень ЖНВЛП.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000000"/>
                </a:solidFill>
              </a:rPr>
              <a:t>Ограничения, преимущества </a:t>
            </a:r>
            <a:r>
              <a:rPr lang="ru-RU" sz="1800" b="1" dirty="0">
                <a:solidFill>
                  <a:srgbClr val="000000"/>
                </a:solidFill>
              </a:rPr>
              <a:t>не применяются </a:t>
            </a:r>
            <a:r>
              <a:rPr lang="ru-RU" sz="1800" dirty="0">
                <a:solidFill>
                  <a:srgbClr val="000000"/>
                </a:solidFill>
              </a:rPr>
              <a:t>при закупке товаров: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Фармацевтические </a:t>
            </a:r>
            <a:r>
              <a:rPr kumimoji="0" lang="ru-RU" sz="1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суб</a:t>
            </a:r>
            <a:r>
              <a:rPr lang="ru-RU" sz="1800" dirty="0">
                <a:solidFill>
                  <a:srgbClr val="000000"/>
                </a:solidFill>
              </a:rPr>
              <a:t>станции;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ЛП, не включенные в перечень ЖНВЛП;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800" dirty="0">
                <a:solidFill>
                  <a:srgbClr val="000000"/>
                </a:solidFill>
              </a:rPr>
              <a:t>Экстемпоральные ЛП;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Незарегистрированные ЛП;</a:t>
            </a:r>
          </a:p>
          <a:p>
            <a:pPr marL="285750" marR="0" lvl="0" indent="-2857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ru-RU" sz="1800" kern="1200" dirty="0">
                <a:solidFill>
                  <a:srgbClr val="000000"/>
                </a:solidFill>
                <a:ea typeface="+mn-ea"/>
                <a:cs typeface="+mn-cs"/>
              </a:rPr>
              <a:t>ЛП для ветеринарного применения.</a:t>
            </a:r>
            <a:endParaRPr kumimoji="0" lang="ru-RU" sz="18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619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Подтверждение страны происхождения</a:t>
            </a:r>
          </a:p>
        </p:txBody>
      </p:sp>
      <p:sp>
        <p:nvSpPr>
          <p:cNvPr id="5" name="Текст 2">
            <a:extLst>
              <a:ext uri="{FF2B5EF4-FFF2-40B4-BE49-F238E27FC236}">
                <a16:creationId xmlns:a16="http://schemas.microsoft.com/office/drawing/2014/main" id="{2679F22C-458B-41CB-B321-B2CB1DBBB854}"/>
              </a:ext>
            </a:extLst>
          </p:cNvPr>
          <p:cNvSpPr txBox="1">
            <a:spLocks/>
          </p:cNvSpPr>
          <p:nvPr/>
        </p:nvSpPr>
        <p:spPr>
          <a:xfrm>
            <a:off x="599582" y="1478536"/>
            <a:ext cx="3028931" cy="3962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/>
              <a:t>Приложение № 1 (Запрет):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8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/>
              <a:t>Номер РРПП/ЕРПТ (п. 1-145);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dirty="0"/>
              <a:t>Порядковый номер ЕРРП для ЭВМ и БД или ЕРП для ЭВМ и БД (п. 146).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D1E18F2B-85CA-4242-8613-382187623BE9}"/>
              </a:ext>
            </a:extLst>
          </p:cNvPr>
          <p:cNvSpPr txBox="1">
            <a:spLocks/>
          </p:cNvSpPr>
          <p:nvPr/>
        </p:nvSpPr>
        <p:spPr>
          <a:xfrm>
            <a:off x="4189866" y="1447800"/>
            <a:ext cx="4010857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ru-RU" b="1" dirty="0">
                <a:latin typeface="+mn-lt"/>
              </a:rPr>
              <a:t>Приложение № 2 (Ограничение)</a:t>
            </a:r>
          </a:p>
          <a:p>
            <a:pPr marL="0" indent="0"/>
            <a:endParaRPr lang="ru-RU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Номер РРПП/ЕРПТ;</a:t>
            </a:r>
          </a:p>
          <a:p>
            <a:pPr marL="0" indent="0"/>
            <a:r>
              <a:rPr lang="ru-RU" dirty="0">
                <a:latin typeface="+mn-lt"/>
              </a:rPr>
              <a:t>Или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Сертификат СТ-1 (п. 362-399, 433);</a:t>
            </a:r>
          </a:p>
          <a:p>
            <a:pPr marL="0" indent="0"/>
            <a:r>
              <a:rPr lang="ru-RU" dirty="0">
                <a:latin typeface="+mn-lt"/>
              </a:rPr>
              <a:t>Или (для позиций 400-432):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Сертификат СТ-1;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Акт ТПП РФ или аналогичный документ в рамках ЕАЭС;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i="1" dirty="0">
                <a:latin typeface="+mn-lt"/>
              </a:rPr>
              <a:t>Реквизиты (дата и номер)</a:t>
            </a:r>
            <a:r>
              <a:rPr lang="ru-RU" dirty="0">
                <a:latin typeface="+mn-lt"/>
              </a:rPr>
              <a:t> документа, подтверждающего соответствие производства МИ требованиям ГОСТ Р </a:t>
            </a:r>
            <a:r>
              <a:rPr lang="en-US" dirty="0">
                <a:latin typeface="+mn-lt"/>
              </a:rPr>
              <a:t>ISO </a:t>
            </a:r>
            <a:r>
              <a:rPr lang="ru-RU" dirty="0">
                <a:latin typeface="+mn-lt"/>
              </a:rPr>
              <a:t>13485-2017;</a:t>
            </a:r>
          </a:p>
          <a:p>
            <a:pPr marL="0" indent="0" algn="just"/>
            <a:r>
              <a:rPr lang="ru-RU" dirty="0">
                <a:latin typeface="+mn-lt"/>
              </a:rPr>
              <a:t>Или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Наименование страны происхождения (п. 434-465).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BDB52B04-DD92-4631-AA1E-69AFD988523D}"/>
              </a:ext>
            </a:extLst>
          </p:cNvPr>
          <p:cNvSpPr txBox="1">
            <a:spLocks/>
          </p:cNvSpPr>
          <p:nvPr/>
        </p:nvSpPr>
        <p:spPr>
          <a:xfrm>
            <a:off x="8563486" y="1447800"/>
            <a:ext cx="3169709" cy="39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/>
            <a:r>
              <a:rPr lang="ru-RU" b="1" dirty="0">
                <a:latin typeface="+mn-lt"/>
              </a:rPr>
              <a:t>Товары, не указанные в Приложении № 1 и № 2:</a:t>
            </a:r>
          </a:p>
          <a:p>
            <a:pPr marL="0" indent="0"/>
            <a:endParaRPr lang="ru-RU" dirty="0">
              <a:latin typeface="+mn-lt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Наименование страны происхождения</a:t>
            </a:r>
          </a:p>
        </p:txBody>
      </p:sp>
    </p:spTree>
    <p:extLst>
      <p:ext uri="{BB962C8B-B14F-4D97-AF65-F5344CB8AC3E}">
        <p14:creationId xmlns:p14="http://schemas.microsoft.com/office/powerpoint/2010/main" val="391231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Подтверждение страны происхождения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C8D51AA3-3F7E-41AF-BBE6-B2E2EACEFBD7}"/>
              </a:ext>
            </a:extLst>
          </p:cNvPr>
          <p:cNvSpPr txBox="1">
            <a:spLocks/>
          </p:cNvSpPr>
          <p:nvPr/>
        </p:nvSpPr>
        <p:spPr>
          <a:xfrm>
            <a:off x="691124" y="1289785"/>
            <a:ext cx="10984319" cy="44847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ru-RU" sz="2000" b="1" dirty="0"/>
              <a:t>МИ, включенные в п. 400-432 Приложения № 2:</a:t>
            </a:r>
          </a:p>
          <a:p>
            <a:pPr indent="0"/>
            <a:endParaRPr lang="ru-RU" sz="1400" b="1" dirty="0">
              <a:latin typeface="Exo 2" panose="020B0604020202020204" charset="-52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BC961C-6691-4493-B459-E32973FCB3A4}"/>
              </a:ext>
            </a:extLst>
          </p:cNvPr>
          <p:cNvSpPr txBox="1"/>
          <p:nvPr/>
        </p:nvSpPr>
        <p:spPr>
          <a:xfrm>
            <a:off x="594626" y="2148423"/>
            <a:ext cx="531707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До 01.09.2025: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Сертификат о происхождении товара (СТ-1);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Акт экспертизы ТПП РФ или аналог в рамках ЕАЭС;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i="1" dirty="0"/>
              <a:t>Реквизиты (дата и номер)</a:t>
            </a:r>
            <a:r>
              <a:rPr lang="ru-RU" dirty="0"/>
              <a:t> документа, подтверждающего соответствие производства МИ требованиям ГОСТ Р </a:t>
            </a:r>
            <a:r>
              <a:rPr lang="en-US" dirty="0"/>
              <a:t>ISO </a:t>
            </a:r>
            <a:r>
              <a:rPr lang="ru-RU" dirty="0"/>
              <a:t>13485-2017.</a:t>
            </a:r>
          </a:p>
          <a:p>
            <a:pPr algn="just"/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0A4FCF-D5FB-4E99-8BD2-E3A201BAEFC0}"/>
              </a:ext>
            </a:extLst>
          </p:cNvPr>
          <p:cNvSpPr txBox="1"/>
          <p:nvPr/>
        </p:nvSpPr>
        <p:spPr>
          <a:xfrm>
            <a:off x="6280303" y="2148423"/>
            <a:ext cx="53170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С 01.09.2025: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номер реестровой записи РРПП/ЕРПТ с указанием информации: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ru-RU" dirty="0"/>
              <a:t>о совокупном количестве баллов (если предусмотрено);</a:t>
            </a:r>
          </a:p>
          <a:p>
            <a:pPr marL="742950" lvl="3" indent="-285750" algn="just">
              <a:buFont typeface="Arial" panose="020B0604020202020204" pitchFamily="34" charset="0"/>
              <a:buChar char="•"/>
            </a:pPr>
            <a:r>
              <a:rPr lang="ru-RU" dirty="0"/>
              <a:t>об уровне РЭП (реализовано для п. 195, 197-199, 203).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B939A6-F181-44C5-9DED-3BE0CDCECBCE}"/>
              </a:ext>
            </a:extLst>
          </p:cNvPr>
          <p:cNvSpPr txBox="1"/>
          <p:nvPr/>
        </p:nvSpPr>
        <p:spPr>
          <a:xfrm>
            <a:off x="804791" y="4872849"/>
            <a:ext cx="107242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Заказчик неверно установил требования к составу заявки при закупке устройств для в/в вливаний (</a:t>
            </a:r>
            <a:r>
              <a:rPr lang="ru-RU" i="1" dirty="0"/>
              <a:t>см. решение Челябинского УФАС России от 26.03.2025 </a:t>
            </a:r>
            <a:r>
              <a:rPr lang="ru-RU" i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 делу № 074/06/105-613/2025 (125-ж/2025)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6966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Подтверждение страны происхождения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DE9AAB-17AF-4920-823E-BF6565B54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81" y="1762406"/>
            <a:ext cx="11160329" cy="280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65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Закон № 318-ФЗ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73257" y="1528509"/>
            <a:ext cx="11242307" cy="47010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2000" b="1" dirty="0"/>
              <a:t>При описании являющегося объектом закупки товара </a:t>
            </a:r>
            <a:r>
              <a:rPr lang="ru-RU" sz="2000" dirty="0"/>
              <a:t>(в том числе поставляемого при выполнении закупаемой работы, оказании закупаемой услуги), в отношении которого установлены предусмотренные пунктом 1 части 2 статьи 14 настоящего Федерального закона запрет, ограничение или преимущество, </a:t>
            </a:r>
            <a:r>
              <a:rPr lang="ru-RU" sz="2000" b="1" dirty="0"/>
              <a:t>указываются характеристики товара российского происхождения</a:t>
            </a:r>
            <a:r>
              <a:rPr lang="ru-RU" sz="2000" dirty="0"/>
              <a:t>.</a:t>
            </a:r>
          </a:p>
          <a:p>
            <a:pPr marL="0" indent="0" algn="just"/>
            <a:r>
              <a:rPr lang="ru-RU" sz="2000" i="1" dirty="0"/>
              <a:t>Ч. 1.1 ст. 33 Закона № 44-ФЗ. </a:t>
            </a:r>
          </a:p>
          <a:p>
            <a:pPr marL="0" indent="0" algn="just"/>
            <a:endParaRPr lang="ru-RU" sz="2000" i="1" dirty="0"/>
          </a:p>
          <a:p>
            <a:pPr marL="0" indent="0" algn="just"/>
            <a:r>
              <a:rPr lang="ru-RU" sz="2000" dirty="0"/>
              <a:t>Для целей осуществления закупок товаров, работ, услуг, в отношении которых установлены предусмотренные п. 2 ч. 2 ст. 14 настоящего Федерального закона запрет, ограничение или преимущество, </a:t>
            </a:r>
            <a:r>
              <a:rPr lang="ru-RU" sz="2000" b="1" dirty="0"/>
              <a:t>Правительство РФ устанавливает особенности определения НМЦК</a:t>
            </a:r>
            <a:r>
              <a:rPr lang="ru-RU" sz="2000" dirty="0"/>
              <a:t>, ЦКЕП, НЦЕТ, в том числе товаров, поставляемых при выполнении закупаемых работ, оказании закупаемых услуг, начальной цены единицы работы, услуги </a:t>
            </a:r>
            <a:r>
              <a:rPr lang="ru-RU" sz="2000" b="1" dirty="0"/>
              <a:t>на основе функциональных, технических и качественных характеристик, эксплуатационных характеристик товаров российского происхождения</a:t>
            </a:r>
            <a:r>
              <a:rPr lang="ru-RU" sz="2000" dirty="0"/>
              <a:t>, работ, услуг, соответственно выполняемых, оказываемых российскими лицами. </a:t>
            </a:r>
          </a:p>
          <a:p>
            <a:pPr marL="0" indent="0" algn="just"/>
            <a:r>
              <a:rPr lang="ru-RU" sz="2000" i="1" dirty="0"/>
              <a:t>Ч. 25 ст. 22 Закона № 44-ФЗ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endParaRPr lang="ru-RU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528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 российского происхождения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73257" y="1528509"/>
            <a:ext cx="112423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b="1" dirty="0"/>
              <a:t>Пункт 10.1-10.2 письма </a:t>
            </a:r>
            <a:r>
              <a:rPr lang="ru-RU" b="1" dirty="0">
                <a:effectLst/>
              </a:rPr>
              <a:t>Минфина России от 31.01.2025 N 24-01-06/8697</a:t>
            </a:r>
          </a:p>
          <a:p>
            <a:pPr marL="0" indent="0" algn="just"/>
            <a:endParaRPr lang="ru-RU" b="0" dirty="0">
              <a:effectLst/>
            </a:endParaRPr>
          </a:p>
          <a:p>
            <a:pPr marL="0" indent="0" algn="just"/>
            <a:r>
              <a:rPr lang="ru-RU" b="1" dirty="0"/>
              <a:t>Положения части 1.1 статьи 33 Закона N 44-ФЗ применяются </a:t>
            </a:r>
            <a:r>
              <a:rPr lang="ru-RU" dirty="0"/>
              <a:t>при описании товара, в отношении которого Постановлением N 1875 установлены "защитные" меры, </a:t>
            </a:r>
            <a:r>
              <a:rPr lang="ru-RU" b="1" dirty="0"/>
              <a:t>вне зависимости от применения либо неприменения соответствующей "защитной" меры </a:t>
            </a:r>
            <a:r>
              <a:rPr lang="ru-RU" dirty="0"/>
              <a:t>при осуществлении закупки такого товара.</a:t>
            </a:r>
          </a:p>
          <a:p>
            <a:pPr marL="0" indent="0" algn="just"/>
            <a:r>
              <a:rPr lang="ru-RU" dirty="0">
                <a:ea typeface="Verdana" panose="020B0604030504040204" pitchFamily="34" charset="0"/>
              </a:rPr>
              <a:t>Следует при этом отметить, что </a:t>
            </a:r>
            <a:r>
              <a:rPr lang="ru-RU" b="1" dirty="0">
                <a:ea typeface="Verdana" panose="020B0604030504040204" pitchFamily="34" charset="0"/>
              </a:rPr>
              <a:t>не исключена вероятность возникновения ситуации, при которой производство определенного товара из числа промышленной продукции на территории Российской Федерации отсутствует или прекращено</a:t>
            </a:r>
            <a:r>
              <a:rPr lang="ru-RU" dirty="0">
                <a:ea typeface="Verdana" panose="020B0604030504040204" pitchFamily="34" charset="0"/>
              </a:rPr>
              <a:t>, в том числе товара, в отношении которого Постановлением N 1875 установлено преимущество. </a:t>
            </a:r>
          </a:p>
          <a:p>
            <a:pPr marL="0" indent="0" algn="just"/>
            <a:r>
              <a:rPr lang="ru-RU" b="1" dirty="0">
                <a:ea typeface="Verdana" panose="020B0604030504040204" pitchFamily="34" charset="0"/>
              </a:rPr>
              <a:t>Указание в описании объекта закупки характеристик товара российского происхождения </a:t>
            </a:r>
            <a:r>
              <a:rPr lang="ru-RU" dirty="0">
                <a:ea typeface="Verdana" panose="020B0604030504040204" pitchFamily="34" charset="0"/>
              </a:rPr>
              <a:t>в случае, если производство такого товара на территории Российской Федерации отсутствует, </a:t>
            </a:r>
            <a:r>
              <a:rPr lang="ru-RU" b="1" dirty="0">
                <a:ea typeface="Verdana" panose="020B0604030504040204" pitchFamily="34" charset="0"/>
              </a:rPr>
              <a:t>является невозможным</a:t>
            </a:r>
            <a:r>
              <a:rPr lang="ru-RU" dirty="0">
                <a:ea typeface="Verdana" panose="020B0604030504040204" pitchFamily="34" charset="0"/>
              </a:rPr>
              <a:t>, в связи с чем в этом случае характеристики товара российского происхождения в описании объекта закупки не указываются. </a:t>
            </a:r>
          </a:p>
          <a:p>
            <a:pPr marL="0" indent="0" algn="just"/>
            <a:r>
              <a:rPr lang="ru-RU" i="1" dirty="0">
                <a:ea typeface="Verdana" panose="020B0604030504040204" pitchFamily="34" charset="0"/>
              </a:rPr>
              <a:t>При этом представляется целесообразным заказчику в описании объекта закупки самостоятельно декларировать невозможность указать характеристики товара российского происхождения по причине отсутствия производства такого товара на территории Российской Федерации</a:t>
            </a:r>
            <a:r>
              <a:rPr lang="ru-RU" dirty="0">
                <a:ea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880004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 российского происхождения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1C6B81-AC30-4B1E-A3CA-A11FF5928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96" y="4034181"/>
            <a:ext cx="7302415" cy="25302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8C91D6-A90A-47DB-8B36-5C433B33D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96" y="1428827"/>
            <a:ext cx="9453916" cy="2605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242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 российского происхождения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7360EF-432F-4144-9D07-449FFF112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507130"/>
            <a:ext cx="9938321" cy="451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84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ПП РФ № 1875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391127"/>
            <a:ext cx="1124230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800" dirty="0"/>
              <a:t>Установлен: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1" dirty="0"/>
              <a:t>запрет</a:t>
            </a:r>
            <a:r>
              <a:rPr lang="ru-RU" sz="1800" dirty="0"/>
              <a:t> закупок товаров (в том числе поставляемых при выполнении закупаемых работ, оказании закупаемых услуг), происходящих из иностранных государств, работ, услуг, соответственно выполняемых, оказываемых иностранными гражданами, иностранными юридическими лицами (далее - иностранные лица), </a:t>
            </a:r>
            <a:r>
              <a:rPr lang="ru-RU" sz="1800" b="1" dirty="0"/>
              <a:t>по перечню согласно приложению N 1</a:t>
            </a:r>
            <a:r>
              <a:rPr lang="ru-RU" sz="1800" dirty="0"/>
              <a:t>, а также закупок в рамках государственного оборонного заказа для выполнения мероприятий государственных программ Российской Федерации, государственной программы вооружения, иных мероприятий в рамках государственного оборонного заказа товаров, происходящих из иностранных государств, работ, услуг, соответственно выполняемых, оказываемых иностранными лицами;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1" dirty="0"/>
              <a:t>ограничение</a:t>
            </a:r>
            <a:r>
              <a:rPr lang="ru-RU" sz="1800" dirty="0"/>
              <a:t> закупок товаров (в том числе поставляемых при выполнении закупаемых работ, оказании закупаемых услуг), происходящих из иностранных государств, работ, услуг, соответственно выполняемых, оказываемых иностранными лицами, </a:t>
            </a:r>
            <a:r>
              <a:rPr lang="ru-RU" sz="1800" b="1" dirty="0"/>
              <a:t>по перечню согласно приложению N 2</a:t>
            </a:r>
            <a:r>
              <a:rPr lang="ru-RU" sz="1800" dirty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b="1" dirty="0"/>
              <a:t>преимущество в отношении товаров российского происхождения </a:t>
            </a:r>
            <a:r>
              <a:rPr lang="ru-RU" sz="1800" dirty="0"/>
              <a:t>(в том числе поставляемых при выполнении закупаемых работ, оказании закупаемых услуг).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i="1" dirty="0"/>
              <a:t>Пункт 1 ПП РФ № 1875</a:t>
            </a:r>
          </a:p>
        </p:txBody>
      </p:sp>
    </p:spTree>
    <p:extLst>
      <p:ext uri="{BB962C8B-B14F-4D97-AF65-F5344CB8AC3E}">
        <p14:creationId xmlns:p14="http://schemas.microsoft.com/office/powerpoint/2010/main" val="39271400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 российского происхождения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3C6B2B-241D-4E84-82F5-9B0BD1381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1518205"/>
            <a:ext cx="10201542" cy="46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32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 российского происхождения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B11160-AF2D-4241-AC90-A3F7C1E7E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980" y="1328520"/>
            <a:ext cx="10463163" cy="25282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D3534F-FFD7-4A3C-B7B8-D398992C1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51" y="3604670"/>
            <a:ext cx="10460273" cy="241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77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 российского происхождения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23BBBC6-87F5-40A4-BCA3-17D659F41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32" y="479789"/>
            <a:ext cx="8201722" cy="50824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F1D5CD-43D2-48E4-9A00-062A10C6F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32" y="5562218"/>
            <a:ext cx="10405907" cy="94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15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 российского происхождения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D35353-82F5-44ED-9E55-61F62D588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4" y="1472666"/>
            <a:ext cx="7713401" cy="432174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51F67E-B415-42DD-BC75-6CB26BFE1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315" y="1867171"/>
            <a:ext cx="4177887" cy="44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0463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Товар российского происхождения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AA70AD-278F-477C-9D81-561EE005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451" y="1716664"/>
            <a:ext cx="11277121" cy="267289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3E2836D-D2AD-45F8-A628-B00BCBC4D3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51" y="4518811"/>
            <a:ext cx="11277121" cy="105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1883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ч. 1.1 ст. 33 Закона № 44-ФЗ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761999" y="1720840"/>
            <a:ext cx="107979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1800" dirty="0">
                <a:ea typeface="Times New Roman" panose="02020603050405020304" pitchFamily="18" charset="0"/>
              </a:rPr>
              <a:t>Поступила жалоба на нарушение заказчиком положений ч. 1.1 ст. 33 Закона № 44-ФЗ при закупке салфеток антисептических. Заказчик установил требование об отсутствии спирта в салфетках, которому ни один товар российского происхождения не отвечает.</a:t>
            </a:r>
          </a:p>
          <a:p>
            <a:pPr indent="0" algn="just"/>
            <a:r>
              <a:rPr lang="ru-RU" sz="1800" dirty="0">
                <a:effectLst/>
                <a:ea typeface="Times New Roman" panose="02020603050405020304" pitchFamily="18" charset="0"/>
              </a:rPr>
              <a:t>Заказчик пояснил, что установил требование к салфеткам согласно </a:t>
            </a:r>
            <a:r>
              <a:rPr lang="ru-RU" sz="1800" dirty="0">
                <a:effectLst/>
                <a:ea typeface="SimSun" panose="02010600030101010101" pitchFamily="2" charset="-122"/>
                <a:cs typeface="Mangal" panose="02040503050203030202" pitchFamily="18" charset="0"/>
              </a:rPr>
              <a:t>ГОСТ Р 58237-2022. Национальный стандарт РФ. Средства ухода за кишечными стомами: калоприемники, вспомогательные средства и средства ухода за кожей вокруг стомы. Характеристики и основные требования. Методы испытаний. Однако антимонопольный орган отверг данный довод, поскольку химический состав салфеток ГОСТ не регламентирует.</a:t>
            </a:r>
          </a:p>
          <a:p>
            <a:pPr indent="0" algn="just"/>
            <a:r>
              <a:rPr lang="ru-RU" sz="1800" dirty="0">
                <a:effectLst/>
                <a:ea typeface="Times New Roman" panose="02020603050405020304" pitchFamily="18" charset="0"/>
              </a:rPr>
              <a:t>Учитывая отсутствие обоснования необходимости в таком требовании, жалоба была признана обоснованной.</a:t>
            </a:r>
          </a:p>
          <a:p>
            <a:pPr indent="0" algn="just"/>
            <a:endParaRPr lang="ru-RU" sz="1800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1800" i="1" dirty="0">
                <a:effectLst/>
                <a:ea typeface="Times New Roman" panose="02020603050405020304" pitchFamily="18" charset="0"/>
              </a:rPr>
              <a:t>См. решение Башкортостанского УФАС России от 24.02.2025 № ТО002/06/106-349/2025</a:t>
            </a:r>
          </a:p>
        </p:txBody>
      </p:sp>
    </p:spTree>
    <p:extLst>
      <p:ext uri="{BB962C8B-B14F-4D97-AF65-F5344CB8AC3E}">
        <p14:creationId xmlns:p14="http://schemas.microsoft.com/office/powerpoint/2010/main" val="3523698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Применение ч. 1.1 ст. 33 Закона № 44-ФЗ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6317" y="1342774"/>
            <a:ext cx="11056187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1800" dirty="0">
                <a:ea typeface="Times New Roman" panose="02020603050405020304" pitchFamily="18" charset="0"/>
              </a:rPr>
              <a:t>Заказчик не учитывал характеристики товаров российского происхождения при подготовке ТЗ на перчатки медицинские. Поступила жалоба. Заказчик признал отсутствие российских аналогов с указанными им характеристиками. Антимонопольный орган признал довод жалобы обоснованным.</a:t>
            </a:r>
          </a:p>
          <a:p>
            <a:pPr indent="0" algn="just"/>
            <a:endParaRPr lang="ru-RU" sz="1800" i="1" dirty="0">
              <a:effectLst/>
              <a:ea typeface="Times New Roman" panose="02020603050405020304" pitchFamily="18" charset="0"/>
            </a:endParaRPr>
          </a:p>
          <a:p>
            <a:pPr indent="0" algn="just"/>
            <a:r>
              <a:rPr lang="ru-RU" sz="1800" i="1" dirty="0">
                <a:ea typeface="Times New Roman" panose="02020603050405020304" pitchFamily="18" charset="0"/>
              </a:rPr>
              <a:t>См. решение Новосибирского УФАС России от 03.02.2025 № 054/06/33-250/2025</a:t>
            </a:r>
          </a:p>
          <a:p>
            <a:pPr indent="0" algn="just"/>
            <a:r>
              <a:rPr lang="ru-RU" sz="1800" i="1" dirty="0">
                <a:ea typeface="Times New Roman" panose="02020603050405020304" pitchFamily="18" charset="0"/>
              </a:rPr>
              <a:t>Аналогично: решения Алтайского республиканского УФАС России от 10.03.2025 по делу № 004/06/49-76/2025, Московского УФАС России от 13.03.2025 по делу № 077/06/106-3230/2025</a:t>
            </a:r>
          </a:p>
          <a:p>
            <a:pPr indent="0" algn="just"/>
            <a:endParaRPr lang="ru-RU" sz="1800" i="1" dirty="0">
              <a:effectLst/>
              <a:ea typeface="Times New Roman" panose="02020603050405020304" pitchFamily="18" charset="0"/>
            </a:endParaRPr>
          </a:p>
          <a:p>
            <a:pPr indent="0" algn="just"/>
            <a:r>
              <a:rPr lang="ru-RU" sz="1800" dirty="0">
                <a:effectLst/>
                <a:ea typeface="Times New Roman" panose="02020603050405020304" pitchFamily="18" charset="0"/>
              </a:rPr>
              <a:t>Антимонопольным органом были признаны действия заказчика по закупке иностранного товара нарушением ч. 1.1 ст. 33 Закона № 44-ФЗ, поскольку заказчиком не доказано, что производство требуемого в соответствии с извещением товара на территории РФ отсутствует либо является невозможным.</a:t>
            </a:r>
          </a:p>
          <a:p>
            <a:pPr indent="0" algn="just"/>
            <a:r>
              <a:rPr lang="ru-RU" sz="1800" i="1" dirty="0">
                <a:ea typeface="Times New Roman" panose="02020603050405020304" pitchFamily="18" charset="0"/>
              </a:rPr>
              <a:t>См. решение Пермского УФАС России от 29.01.2025 по закупке №</a:t>
            </a:r>
            <a:r>
              <a:rPr lang="ru-RU" sz="18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Mangal" panose="02040503050203030202" pitchFamily="18" charset="0"/>
              </a:rPr>
              <a:t> 0356200001825000002</a:t>
            </a:r>
          </a:p>
          <a:p>
            <a:pPr indent="0" algn="just"/>
            <a:endParaRPr lang="ru-RU" sz="1800" i="1" dirty="0">
              <a:ea typeface="SimSun" panose="02010600030101010101" pitchFamily="2" charset="-122"/>
              <a:cs typeface="Mangal" panose="02040503050203030202" pitchFamily="18" charset="0"/>
            </a:endParaRPr>
          </a:p>
          <a:p>
            <a:pPr indent="0" algn="just"/>
            <a:r>
              <a:rPr lang="ru-RU" sz="1800" dirty="0">
                <a:effectLst/>
                <a:ea typeface="SimSun" panose="02010600030101010101" pitchFamily="2" charset="-122"/>
                <a:cs typeface="Mangal" panose="02040503050203030202" pitchFamily="18" charset="0"/>
              </a:rPr>
              <a:t>Заказчик представил письмо дистрибьютора, согласно которому закупаемые к оборудованию комплектующие могут быть только иностранного производства. Антимонопольный орган письмо не принял в качестве доказательства, т.к. не ясны полномочия подписанта.</a:t>
            </a:r>
          </a:p>
          <a:p>
            <a:pPr indent="0" algn="just"/>
            <a:r>
              <a:rPr lang="ru-RU" sz="1800" i="1" dirty="0">
                <a:ea typeface="SimSun" panose="02010600030101010101" pitchFamily="2" charset="-122"/>
                <a:cs typeface="Mangal" panose="02040503050203030202" pitchFamily="18" charset="0"/>
              </a:rPr>
              <a:t>См. решение Тульского УФАС России от 18.02.2025 по делу № 071/06/106-132/2025</a:t>
            </a:r>
            <a:endParaRPr lang="ru-RU" sz="1800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45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Обоснование неприменения ч. 1.1 ст. 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6317" y="1697885"/>
            <a:ext cx="11056187" cy="3462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Согласно положениям </a:t>
            </a: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письма Минфина РФ от 02.02.2022 № 24-03-07/6890 </a:t>
            </a: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случае реализации права, предусмотренного пунктом 5 Правил использования КТРУ, в обоснование, установленное пунктом 6 указанных Правил, целесообразно включить: </a:t>
            </a:r>
          </a:p>
          <a:p>
            <a:pPr marL="800100" lvl="1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обстоятельство, влекущее невозможность осуществления закупки без дополнительной информации, дополнительных потребительских свойств; </a:t>
            </a:r>
          </a:p>
          <a:p>
            <a:pPr marL="800100" lvl="1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"/>
              <a:tabLst>
                <a:tab pos="457200" algn="l"/>
              </a:tabLst>
            </a:pPr>
            <a:r>
              <a:rPr lang="ru-RU" sz="20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причинно-следственную связь между такими дополнительной информацией (каждым видом), потребительскими свойствами (каждым свойством) и соответствующей потребностью заказчика, подлежащей удовлетворению в связи с такими дополнительными информацией, свойствами.</a:t>
            </a:r>
          </a:p>
        </p:txBody>
      </p:sp>
    </p:spTree>
    <p:extLst>
      <p:ext uri="{BB962C8B-B14F-4D97-AF65-F5344CB8AC3E}">
        <p14:creationId xmlns:p14="http://schemas.microsoft.com/office/powerpoint/2010/main" val="167442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Обоснование неприменения ч. 1.1 ст. 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6317" y="1697885"/>
            <a:ext cx="1105618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Поступила жалоба на нарушение заказчиком положений ч. 1.1 ст. 33 Закона № 44-ФЗ. Заказчик указал в возражениях на: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Отсутствие в ГРМИ медицинских изделий российского производства по ряду позиций;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Имеющиеся в ГРМИ медицинские изделия, производимые в России, не отвечают требованиям заказчика по назначению (не могут быть использованы заказчиком);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Доказательств обратного заявителем не представлено;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РРПП и ЕРПТ не могут противоречить ГРМИ.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Жалоба признана необоснованной.</a:t>
            </a:r>
          </a:p>
          <a:p>
            <a:pPr indent="0" algn="just"/>
            <a:endParaRPr lang="ru-RU" sz="2000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решение Крымского УФАС России от 10.02.2025 по делу № 082/06/106-162/2025</a:t>
            </a: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Аналогично (пример с детским питанием): решение Архангельского УФАС России от 17.03.2025 по делу № 04-05/1398/25 по закупке № 0124200000625000858</a:t>
            </a:r>
          </a:p>
          <a:p>
            <a:pPr indent="0" algn="just"/>
            <a:endParaRPr lang="ru-RU" sz="2000" dirty="0">
              <a:latin typeface="Exo 2" panose="020B0604020202020204" charset="-52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4290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Обоснование неприменения ч. 1.1 ст. 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7906" y="1351376"/>
            <a:ext cx="1128079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Заказчик объявил закупку оборудования: анализатор газов крови ИВД, лабораторный, автоматический. Поступила жалоба на нарушение заказчиком положений ч. 1.1 ст. 33 Закона № 44-ФЗ. По мнению заявителя, заказчик не учет характеристики анализаторов российского происхождения «</a:t>
            </a:r>
            <a:r>
              <a:rPr lang="ru-RU" sz="2000" dirty="0" err="1">
                <a:ea typeface="Times New Roman" panose="02020603050405020304" pitchFamily="18" charset="0"/>
              </a:rPr>
              <a:t>Лидлаб</a:t>
            </a:r>
            <a:r>
              <a:rPr lang="ru-RU" sz="2000" dirty="0">
                <a:ea typeface="Times New Roman" panose="02020603050405020304" pitchFamily="18" charset="0"/>
              </a:rPr>
              <a:t> Ангара ЭАК» и «ЭЦ-60».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Заказчик не согласился, указал в возражениях, что анализаторы не отвечают потребности заказчика, а именно: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Отсутствует функция «а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втоматическая промывка жидкостного модуля и измерительной камеры», что критично для обеспечения гигиеничности и точности измерений;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Параметр «в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ремя цикла испытания образца» у отечественного анализатора в 2 раза больше, чем необходимо заказчику (225 секунд вместо 110 секунд, требуемых заказчику)</a:t>
            </a:r>
            <a:endParaRPr lang="ru-RU" sz="2000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Жалоба признана необоснованной.</a:t>
            </a: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решение Московского областного УФАС России от 24.02.2025 по делу № 050/06/105-4885/2025. </a:t>
            </a: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Аналогично: решения Иркутского УФАС России от 05.03.2025 по закупке № </a:t>
            </a:r>
            <a:r>
              <a:rPr lang="ru-RU" sz="2000" i="1" dirty="0">
                <a:effectLst/>
                <a:ea typeface="SimSun" panose="02010600030101010101" pitchFamily="2" charset="-122"/>
                <a:cs typeface="Mangal" panose="02040503050203030202" pitchFamily="18" charset="0"/>
              </a:rPr>
              <a:t>0334300016925000002</a:t>
            </a:r>
            <a:r>
              <a:rPr lang="ru-RU" sz="20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Mangal" panose="02040503050203030202" pitchFamily="18" charset="0"/>
              </a:rPr>
              <a:t>, Самарского УФАС России от 13.03.2025 по </a:t>
            </a:r>
            <a:r>
              <a:rPr lang="ru-RU" sz="2000" i="1" dirty="0">
                <a:solidFill>
                  <a:srgbClr val="000000"/>
                </a:solidFill>
                <a:ea typeface="SimSun" panose="02010600030101010101" pitchFamily="2" charset="-122"/>
                <a:cs typeface="Mangal" panose="02040503050203030202" pitchFamily="18" charset="0"/>
              </a:rPr>
              <a:t>жалобе </a:t>
            </a: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№ 61-14860-25/4, Курганского УФАС России от 31.03.2025 № 045/06/105-199/2025 (перчатки).</a:t>
            </a:r>
          </a:p>
        </p:txBody>
      </p:sp>
    </p:spTree>
    <p:extLst>
      <p:ext uri="{BB962C8B-B14F-4D97-AF65-F5344CB8AC3E}">
        <p14:creationId xmlns:p14="http://schemas.microsoft.com/office/powerpoint/2010/main" val="1524210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Перечни товаров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6152514" y="1422081"/>
            <a:ext cx="55240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Позиция Приложения № 1 и Приложения № 2 применяется, если в объект закупки включены товар, работа, услуга, наименование которых указано в графе "Наименование товара, работы, услуги" и которые включены в код, указанный в графе "Код товара, работы, услуги по Общероссийскому классификатору продукции по видам экономической деятельности ОК 034-2014 (КПЕС 2008)".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При этом если в объект закупки включено медицинское изделие, соответствующая позиция применяется, если закупаемое медицинское изделие также относится к указанному в графе "Наименование товара, работы, услуги" коду вида в соответствии с НКМИ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6B5EC0-E418-4C38-83B3-6E417440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" y="1422081"/>
            <a:ext cx="5654478" cy="1301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9DADC-39B6-4F91-82BD-D7017EA90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02" y="2744974"/>
            <a:ext cx="5398363" cy="2313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E21200-B359-4C79-9305-1096A6B00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90" y="4830900"/>
            <a:ext cx="5172404" cy="106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102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Обоснование неприменения ч. 1.1 ст. 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7906" y="1351376"/>
            <a:ext cx="1138667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Поступила жалоба на нарушение заказчиком положений ч. 1.1 ст. 33 Закона № 44-ФЗ. Заказчик указал в возражениях на: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Необходимость соблюдения требований Порядков оказания МП согласно ст. 37 Закона № 323-ФЗ;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Приказ Минздрава РФ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от 15.11.2015 № 918н, которым утвержден Стандарт оснащения отделения рентгенохирургических методов диагностики и лечения, и в соответствии с пунктами 4 и 5, которого предусматривается необходимость наличия </a:t>
            </a:r>
            <a:r>
              <a:rPr lang="ru-RU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полного набора 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одноразового </a:t>
            </a:r>
            <a:r>
              <a:rPr lang="ru-RU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инструментария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для проведения диагностических и лечебных </a:t>
            </a:r>
            <a:r>
              <a:rPr lang="ru-RU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рентгенэндоваскулярных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 процедур </a:t>
            </a:r>
            <a:r>
              <a:rPr lang="ru-RU" sz="20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в необходимом размерном ряде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, а также набор хирургических инструментов для малоинвазивных вмешательств, без которых невозможно оказание медицинской помощи;</a:t>
            </a:r>
          </a:p>
          <a:p>
            <a:pPr marL="742950" indent="-285750" algn="just">
              <a:buFont typeface="Wingdings" panose="05000000000000000000" pitchFamily="2" charset="2"/>
              <a:buChar char="ü"/>
            </a:pPr>
            <a:r>
              <a:rPr lang="ru-RU" sz="2000" dirty="0">
                <a:ea typeface="Times New Roman" panose="02020603050405020304" pitchFamily="18" charset="0"/>
              </a:rPr>
              <a:t>Отсутствие у конкретного УЗ возможности предложить к поставки имеющийся у него товар не является нарушением со стороны заказчика.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Жалоба признана необоснованной.</a:t>
            </a:r>
          </a:p>
          <a:p>
            <a:pPr indent="0" algn="just"/>
            <a:r>
              <a:rPr lang="ru-RU" sz="2000" i="1" dirty="0">
                <a:ea typeface="Verdana" panose="020B0604030504040204" pitchFamily="34" charset="0"/>
              </a:rPr>
              <a:t>См. решения Якутского УФАС России от 18.02.2025 по делу № 014/06/49-306/2025, Ульяновского УФАС России от 21.03.2025 </a:t>
            </a:r>
            <a:r>
              <a:rPr lang="ru-RU" sz="2000" i="1" dirty="0">
                <a:effectLst/>
                <a:ea typeface="SimSun" panose="02010600030101010101" pitchFamily="2" charset="-122"/>
                <a:cs typeface="Mangal" panose="02040503050203030202" pitchFamily="18" charset="0"/>
              </a:rPr>
              <a:t>№ 073/06/106-184/2025</a:t>
            </a:r>
            <a:endParaRPr lang="ru-RU" sz="2000" i="1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41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Обоснование неприменения ч. 1.1 ст. 33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7906" y="1351376"/>
            <a:ext cx="1138667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/>
            <a:r>
              <a:rPr lang="ru-RU" sz="2000" b="1" dirty="0">
                <a:ea typeface="Verdana" panose="020B0604030504040204" pitchFamily="34" charset="0"/>
              </a:rPr>
              <a:t>Обоснование должно охватывать все характеристики ТЗ</a:t>
            </a:r>
            <a:endParaRPr lang="ru-RU" sz="2000" b="1" dirty="0">
              <a:effectLst/>
              <a:ea typeface="Verdana" panose="020B0604030504040204" pitchFamily="34" charset="0"/>
            </a:endParaRPr>
          </a:p>
          <a:p>
            <a:pPr marL="228600" indent="0" algn="just"/>
            <a:r>
              <a:rPr lang="ru-RU" sz="2000" dirty="0">
                <a:effectLst/>
                <a:ea typeface="Verdana" panose="020B0604030504040204" pitchFamily="34" charset="0"/>
              </a:rPr>
              <a:t>Поступила жалоба на нарушение заказчиком ч. 1.1 ст. 33 Закона № 44-ФЗ при закупке МДМ. По мнению заявителя, в ТЗ не были указаны характеристики товара российского происхождения (Флекс Эндо</a:t>
            </a:r>
            <a:r>
              <a:rPr lang="ru-RU" sz="2000" dirty="0">
                <a:ea typeface="Verdana" panose="020B0604030504040204" pitchFamily="34" charset="0"/>
              </a:rPr>
              <a:t>-</a:t>
            </a:r>
            <a:r>
              <a:rPr lang="ru-RU" sz="2000" dirty="0">
                <a:effectLst/>
                <a:ea typeface="Verdana" panose="020B0604030504040204" pitchFamily="34" charset="0"/>
              </a:rPr>
              <a:t>2), в частности, требования к объему ёмкостей для детергента и спирта, а также требование к габаритным размерам (ширине) изделия медицинского назначения.</a:t>
            </a:r>
          </a:p>
          <a:p>
            <a:pPr marL="228600" indent="0" algn="just"/>
            <a:r>
              <a:rPr lang="ru-RU" sz="2000" dirty="0">
                <a:ea typeface="Verdana" panose="020B0604030504040204" pitchFamily="34" charset="0"/>
              </a:rPr>
              <a:t>Заказчик обосновал требования к габаритам МДМ ссылками на размеры помещения для установки оборудования.</a:t>
            </a:r>
            <a:endParaRPr lang="ru-RU" sz="2000" dirty="0">
              <a:effectLst/>
              <a:ea typeface="Verdana" panose="020B0604030504040204" pitchFamily="34" charset="0"/>
            </a:endParaRPr>
          </a:p>
          <a:p>
            <a:pPr marL="228600" indent="0" algn="just"/>
            <a:r>
              <a:rPr lang="ru-RU" sz="2000" dirty="0">
                <a:effectLst/>
                <a:ea typeface="Verdana" panose="020B0604030504040204" pitchFamily="34" charset="0"/>
              </a:rPr>
              <a:t>Однако заказчиком не было представлено обоснования невозможности указания в описании объекта закупки характеристик товара российского происхождения в части требований к объему ёмкостей для детергента и спирта.</a:t>
            </a:r>
          </a:p>
          <a:p>
            <a:pPr marL="228600" indent="0" algn="just"/>
            <a:r>
              <a:rPr lang="ru-RU" sz="2000" dirty="0">
                <a:ea typeface="Verdana" panose="020B0604030504040204" pitchFamily="34" charset="0"/>
              </a:rPr>
              <a:t>Довод жалобы признан обоснованным.</a:t>
            </a:r>
          </a:p>
          <a:p>
            <a:pPr marL="228600" indent="0" algn="just"/>
            <a:endParaRPr lang="ru-RU" sz="2000" dirty="0">
              <a:ea typeface="Verdana" panose="020B0604030504040204" pitchFamily="34" charset="0"/>
            </a:endParaRPr>
          </a:p>
          <a:p>
            <a:pPr marL="228600" indent="0" algn="just"/>
            <a:r>
              <a:rPr lang="ru-RU" sz="2000" i="1" dirty="0">
                <a:effectLst/>
                <a:ea typeface="Verdana" panose="020B0604030504040204" pitchFamily="34" charset="0"/>
              </a:rPr>
              <a:t>См. решение Новосибирского УФАС России от 24.03.2025 № 054/06/14-717/2025</a:t>
            </a:r>
          </a:p>
        </p:txBody>
      </p:sp>
    </p:spTree>
    <p:extLst>
      <p:ext uri="{BB962C8B-B14F-4D97-AF65-F5344CB8AC3E}">
        <p14:creationId xmlns:p14="http://schemas.microsoft.com/office/powerpoint/2010/main" val="1978713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ЛП </a:t>
            </a:r>
            <a:r>
              <a:rPr lang="en-US" dirty="0"/>
              <a:t>vs </a:t>
            </a:r>
            <a:r>
              <a:rPr lang="ru-RU" dirty="0"/>
              <a:t>ч. 1.1 ст. 33 Закона № 44-ФЗ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7906" y="1351376"/>
            <a:ext cx="113866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2000" b="1" dirty="0"/>
              <a:t>Подход № 1. Положения ч. 1.1 ст. 33 Закона № 44-ФЗ имеют приоритет перед ПП РФ № 1380.</a:t>
            </a:r>
          </a:p>
          <a:p>
            <a:pPr marL="0" indent="0" algn="just"/>
            <a:r>
              <a:rPr lang="ru-RU" sz="2000" dirty="0"/>
              <a:t>Положения закона имеют большую юридическую силу, в связи с чем отсутствие указаний в ПП РФ № 1380 на соответствие описания товару российского происхождения не является исключением из такой обязанности для заказчика.</a:t>
            </a:r>
          </a:p>
          <a:p>
            <a:pPr marL="0" indent="0" algn="just"/>
            <a:endParaRPr lang="ru-RU" sz="2000" dirty="0"/>
          </a:p>
          <a:p>
            <a:pPr marL="0" indent="0" algn="just"/>
            <a:r>
              <a:rPr lang="ru-RU" sz="2000" b="1" dirty="0"/>
              <a:t>Подход № 2. ПП РФ № 1380 имеет приоритет перед ч. 1.1. ст. 33 Закона № 44-ФЗ</a:t>
            </a:r>
            <a:r>
              <a:rPr lang="ru-RU" sz="2000" dirty="0"/>
              <a:t>.</a:t>
            </a:r>
          </a:p>
          <a:p>
            <a:pPr marL="0" indent="0" algn="just"/>
            <a:r>
              <a:rPr lang="ru-RU" sz="2000" dirty="0"/>
              <a:t>Положения ч. 5 ст. 33 Закона № 44-ФЗ и ПП РФ № 1380 устанавливают особенности описания ЛП, что предполагает специальный характер норм ПП РФ № 1380 перед иными частями ст. 33 Закона № 44-ФЗ.</a:t>
            </a:r>
          </a:p>
          <a:p>
            <a:pPr marL="0" indent="0" algn="just"/>
            <a:endParaRPr lang="ru-RU" sz="2000" dirty="0">
              <a:latin typeface="Exo 2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78023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ЛП </a:t>
            </a:r>
            <a:r>
              <a:rPr lang="en-US" dirty="0"/>
              <a:t>vs </a:t>
            </a:r>
            <a:r>
              <a:rPr lang="ru-RU" dirty="0"/>
              <a:t>ч. 1.1 ст. 33 Закона № 44-ФЗ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7906" y="1351376"/>
            <a:ext cx="11386671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2000" dirty="0"/>
              <a:t>Поступила жалоба на закупку ЛП с МНН Иммуноглобулин человека нормальный 5%. Заявитель со ссылкой на ч. 1.1 ст. 33 Закона № 44-ФЗ указал, что требование заявка к объему наполнения (100 мл) исключает возможность предложить к поставке препараты российского происхождения.</a:t>
            </a:r>
          </a:p>
          <a:p>
            <a:pPr marL="0" indent="0" algn="just"/>
            <a:r>
              <a:rPr lang="ru-RU" sz="2000" dirty="0"/>
              <a:t>Заказчик пояснил, что требуемый к закупке ЛП используется в педиатрической практике. Дозы рассчитываются индивидуально в зависимости от тяжести заболевания и веса тела пациента-ребенка. Требуемый объем наполнения позволяет корректировать объем введения лекарственного препарата, избежать возникновения нежелательных явлений, в том числе отека головного мозга, отека легких, повышенного артериального давления, которые могли бы вызвать необходимость дополнительного медикаментозного вмешательства и осложнение состояния пациента-ребенка. В ГРЛС требуемые заказчику препараты российского происхождения не зарегистрированы, что исключает возможность исполнения ч. 1.1 ст. 33 Закона № 44-ФЗ.</a:t>
            </a:r>
          </a:p>
          <a:p>
            <a:pPr marL="0" indent="0" algn="just"/>
            <a:r>
              <a:rPr lang="ru-RU" sz="2000" dirty="0"/>
              <a:t>Антимонопольный орган признал жалобу необоснованной.</a:t>
            </a:r>
          </a:p>
          <a:p>
            <a:pPr marL="0" indent="0" algn="just"/>
            <a:r>
              <a:rPr lang="ru-RU" sz="2000" i="1" dirty="0"/>
              <a:t>См. решения Московского областного УФАС Росси от 18.03.2025 по делу № 077/06/106-3190/2025, Красноярского УФАС России от 21.03.2025 </a:t>
            </a:r>
            <a:r>
              <a:rPr lang="ru-RU" sz="2000" i="1" dirty="0">
                <a:solidFill>
                  <a:srgbClr val="000000"/>
                </a:solidFill>
                <a:effectLst/>
                <a:ea typeface="SimSun" panose="02010600030101010101" pitchFamily="2" charset="-122"/>
                <a:cs typeface="Mangal" panose="02040503050203030202" pitchFamily="18" charset="0"/>
              </a:rPr>
              <a:t>№ 024/06/106-644/2025</a:t>
            </a:r>
            <a:endParaRPr lang="ru-RU" sz="2000" i="1" dirty="0">
              <a:effectLst/>
              <a:ea typeface="Times New Roman" panose="02020603050405020304" pitchFamily="18" charset="0"/>
            </a:endParaRPr>
          </a:p>
          <a:p>
            <a:pPr marL="0" indent="0" algn="just"/>
            <a:endParaRPr lang="ru-RU" sz="2000" dirty="0">
              <a:latin typeface="Exo 2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4309032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КТРУ </a:t>
            </a:r>
            <a:r>
              <a:rPr lang="en-US" dirty="0"/>
              <a:t>vs </a:t>
            </a:r>
            <a:r>
              <a:rPr lang="ru-RU" dirty="0"/>
              <a:t>ч. 1.1 ст. 33 Закона № 44-ФЗ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67906" y="1351376"/>
            <a:ext cx="1138667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Заказчик установил характеристики закупаемого товара в соответствии с позицией КТРУ, дополнительные характеристики установлены не были. Поступила жалоба со ссылкой на ч. 1.1 ст. 33 Закона № 44-ФЗ.</a:t>
            </a:r>
          </a:p>
          <a:p>
            <a:pPr indent="0" algn="just"/>
            <a:r>
              <a:rPr lang="ru-RU" sz="2000" dirty="0">
                <a:ea typeface="Times New Roman" panose="02020603050405020304" pitchFamily="18" charset="0"/>
              </a:rPr>
              <a:t>Антимонопольный орган указал, что нарушений в действиях заказчика нет.</a:t>
            </a:r>
          </a:p>
          <a:p>
            <a:pPr indent="0" algn="just"/>
            <a:endParaRPr lang="ru-RU" sz="2000" dirty="0">
              <a:ea typeface="Times New Roman" panose="02020603050405020304" pitchFamily="18" charset="0"/>
            </a:endParaRPr>
          </a:p>
          <a:p>
            <a:pPr indent="0" algn="just"/>
            <a:r>
              <a:rPr lang="ru-RU" sz="2000" i="1" dirty="0">
                <a:ea typeface="Times New Roman" panose="02020603050405020304" pitchFamily="18" charset="0"/>
              </a:rPr>
              <a:t>См. решение Московского областного УФАС России от 19.02.2025 по делу № 050/06/105-4542/2025, Краснодарского УФАС России от 03.03.2025 </a:t>
            </a:r>
            <a:r>
              <a:rPr lang="ru-RU" sz="20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 делу № 023/06/33-912/2025</a:t>
            </a:r>
            <a:r>
              <a:rPr lang="ru-RU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 (плюс запрос цен в ЕИС).</a:t>
            </a:r>
            <a:endParaRPr lang="ru-RU" sz="2000" i="1" dirty="0">
              <a:ea typeface="Times New Roman" panose="02020603050405020304" pitchFamily="18" charset="0"/>
            </a:endParaRPr>
          </a:p>
          <a:p>
            <a:pPr marL="0" indent="0" algn="just"/>
            <a:endParaRPr lang="ru-RU" sz="2000" dirty="0">
              <a:latin typeface="Exo 2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054883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КТРУ </a:t>
            </a:r>
            <a:r>
              <a:rPr lang="en-US" dirty="0"/>
              <a:t>vs </a:t>
            </a:r>
            <a:r>
              <a:rPr lang="ru-RU" dirty="0"/>
              <a:t>ч. 1.1 ст. 33 Закона № 44-ФЗ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35011" y="1303250"/>
            <a:ext cx="11409941" cy="5174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соответствии с ч. 6 ст. 23 Закона № 44-ФЗ, п. 4 Правил использования КТРУ заказчик обязан при осуществлении закупки использовать информацию, включенную в соответствующую позицию КТРУ, в том числе указывать согласно такой позиции описание товара. В силу 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пп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а) п. 5 Правил использования КТРУ заказчик не вправе воспользоваться положениями ст. 33 Закона № 44-ФЗ и указать дополнительные характеристики закупаемого медицинского оборудования.</a:t>
            </a:r>
          </a:p>
          <a:p>
            <a:pPr marL="228600" indent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Согласно п. 7 Правил использования КТРУ в случае осуществления закупки товара, работы, услуги, в отношении которых в КТРУ отсутствуют соответствующие позиции, заказчик осуществляет описание товара, работы, услуги в соответствии с требованиями статьи 33 Закона № 44-ФЗ.</a:t>
            </a:r>
          </a:p>
          <a:p>
            <a:pPr marL="228600" indent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Иными словами, положения п. 5 и 7 Правил использования содержат ссылки на ст. 33 Закона № 44-ФЗ (и, соответственно, обязанность заказчика соблюдать положения ст. 33 Закона № 44-ФЗ) исключительно в случаях:</a:t>
            </a:r>
          </a:p>
          <a:p>
            <a:pPr marL="628650" lvl="1" indent="-1714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Включения не предусмотренных позицией КТРУ характеристик товара;</a:t>
            </a:r>
          </a:p>
          <a:p>
            <a:pPr marL="628650" lvl="1" indent="-1714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Отсутствия подходящей позиции в КТРУ.</a:t>
            </a:r>
          </a:p>
          <a:p>
            <a:pPr marL="228600" indent="0"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заказчик обязан соблюдать положения ст. 33 Закона № 44-ФЗ только в случае, если он не применяет позицию КТРУ или включает дополнительные характеристики.</a:t>
            </a:r>
            <a:endParaRPr lang="ru-RU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4361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КТРУ </a:t>
            </a:r>
            <a:r>
              <a:rPr lang="en-US" dirty="0"/>
              <a:t>vs </a:t>
            </a:r>
            <a:r>
              <a:rPr lang="ru-RU" dirty="0"/>
              <a:t>ч. 1.1 ст. 33 Закона № 44-ФЗ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35011" y="1303250"/>
            <a:ext cx="11409941" cy="1688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В</a:t>
            </a:r>
            <a:r>
              <a:rPr lang="ru-RU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ыбор заказчиком значений характеристик, включенных в позицию КТРУ, не может рассматриваться в качестве нарушения действующего законодательства.</a:t>
            </a:r>
          </a:p>
          <a:p>
            <a:pPr marL="228600" indent="0" algn="just"/>
            <a:r>
              <a:rPr lang="ru-RU" sz="1800" dirty="0">
                <a:effectLst/>
                <a:ea typeface="Calibri" panose="020F0502020204030204" pitchFamily="34" charset="0"/>
              </a:rPr>
              <a:t>Аналогичный вывод сделан в </a:t>
            </a:r>
            <a:r>
              <a:rPr lang="ru-RU" sz="1800" i="1" dirty="0">
                <a:effectLst/>
                <a:ea typeface="Calibri" panose="020F0502020204030204" pitchFamily="34" charset="0"/>
              </a:rPr>
              <a:t>постановлении АС Московского округа от 21.05.2024 по делу N А40-153376/2023, решениях </a:t>
            </a:r>
            <a:r>
              <a:rPr lang="ru-RU" sz="1800" i="1" dirty="0">
                <a:solidFill>
                  <a:srgbClr val="000000"/>
                </a:solidFill>
                <a:effectLst/>
                <a:ea typeface="Calibri" panose="020F0502020204030204" pitchFamily="34" charset="0"/>
              </a:rPr>
              <a:t>Чувашского УФАС России от 23.01.2025 по делу № 021/06/33-25/2025, </a:t>
            </a:r>
            <a:r>
              <a:rPr lang="ru-RU" sz="1800" i="1" dirty="0">
                <a:effectLst/>
                <a:ea typeface="Calibri" panose="020F0502020204030204" pitchFamily="34" charset="0"/>
              </a:rPr>
              <a:t>Вологодского УФАС России от 29.02.2024 № 035/06/33-172/2024 по закупке № 0830500000224000441</a:t>
            </a:r>
            <a:r>
              <a:rPr lang="ru-RU" sz="1800" dirty="0">
                <a:effectLst/>
                <a:ea typeface="Calibri" panose="020F0502020204030204" pitchFamily="34" charset="0"/>
              </a:rPr>
              <a:t>.</a:t>
            </a:r>
            <a:endParaRPr lang="ru-RU" sz="1800" i="1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0063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КТРУ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35011" y="1303250"/>
            <a:ext cx="1140994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dirty="0"/>
              <a:t>Пункт 5 Правил использования КТРУ:</a:t>
            </a:r>
          </a:p>
          <a:p>
            <a:pPr marL="0" indent="0" algn="just"/>
            <a:r>
              <a:rPr lang="ru-RU" sz="1800" dirty="0"/>
              <a:t>а) если при осуществлении закупки товара (в том числе поставляемого при выполнении закупаемых работ, оказании закупаемых услуг), указанного в позициях 25, 26 и 32 перечня, являющегося Приложением № 1, позициях 191 - 361 перечня, являющегося Приложением № 2 к ПП РФ № 1875, применяются предусмотренные пунктом 1 указанного постановления запрет, ограничение соответственно;".</a:t>
            </a:r>
          </a:p>
          <a:p>
            <a:pPr marL="0" indent="0" algn="just"/>
            <a:endParaRPr lang="ru-RU" sz="1800" dirty="0"/>
          </a:p>
          <a:p>
            <a:pPr marL="0" indent="0" algn="just"/>
            <a:r>
              <a:rPr lang="ru-RU" sz="1800" i="1" dirty="0"/>
              <a:t>Пункт 4 Изменений, утв. п. 8 ПП РФ № 1875</a:t>
            </a:r>
          </a:p>
          <a:p>
            <a:pPr marL="0" indent="0" algn="just"/>
            <a:endParaRPr lang="ru-RU" sz="1800" i="1" dirty="0"/>
          </a:p>
          <a:p>
            <a:pPr marL="0" indent="0" algn="just"/>
            <a:r>
              <a:rPr lang="ru-RU" sz="1800" dirty="0"/>
              <a:t>Пример нарушения</a:t>
            </a:r>
            <a:r>
              <a:rPr lang="ru-RU" sz="1800" i="1" dirty="0"/>
              <a:t>: решение Крымского УФАС России от 17.02.2025 по делу № 082/06/106-188/2025</a:t>
            </a:r>
          </a:p>
        </p:txBody>
      </p:sp>
    </p:spTree>
    <p:extLst>
      <p:ext uri="{BB962C8B-B14F-4D97-AF65-F5344CB8AC3E}">
        <p14:creationId xmlns:p14="http://schemas.microsoft.com/office/powerpoint/2010/main" val="3739257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Товарный знак </a:t>
            </a:r>
            <a:r>
              <a:rPr lang="en-US" dirty="0"/>
              <a:t>vs </a:t>
            </a:r>
            <a:r>
              <a:rPr lang="ru-RU" dirty="0"/>
              <a:t>КТРУ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35011" y="1303250"/>
            <a:ext cx="1140994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indent="0" algn="just"/>
            <a:r>
              <a:rPr lang="ru-RU" sz="1800" dirty="0"/>
              <a:t>В соответствии с </a:t>
            </a:r>
            <a:r>
              <a:rPr lang="ru-RU" sz="1800" i="1" dirty="0"/>
              <a:t>письмом Минфина России от 18.09.2020 № 24-06-08/82228 </a:t>
            </a:r>
            <a:r>
              <a:rPr lang="ru-RU" sz="1800" dirty="0"/>
              <a:t>закупка с указанием на товарный знак не исключает необходимость использования позиции КТРУ.</a:t>
            </a:r>
          </a:p>
          <a:p>
            <a:pPr marL="101598" indent="0" algn="just"/>
            <a:r>
              <a:rPr lang="ru-RU" sz="1800" dirty="0"/>
              <a:t>При этом товарный знак не является характеристикой товара.</a:t>
            </a:r>
          </a:p>
          <a:p>
            <a:pPr marL="101598" indent="0" algn="just"/>
            <a:endParaRPr lang="ru-RU" sz="1800" dirty="0"/>
          </a:p>
          <a:p>
            <a:pPr marL="101598" indent="0" algn="just"/>
            <a:r>
              <a:rPr lang="ru-RU" sz="1800" dirty="0"/>
              <a:t>Заказчик при закупке </a:t>
            </a:r>
            <a:r>
              <a:rPr lang="ru-RU" sz="1800" dirty="0" err="1"/>
              <a:t>колоноскопа</a:t>
            </a:r>
            <a:r>
              <a:rPr lang="ru-RU" sz="1800" dirty="0"/>
              <a:t> указал товарный знак </a:t>
            </a:r>
            <a:r>
              <a:rPr lang="en-US" sz="1800" dirty="0"/>
              <a:t>Olympus</a:t>
            </a:r>
            <a:r>
              <a:rPr lang="ru-RU" sz="1800" dirty="0"/>
              <a:t>. Поступила жалоба. Антимонопольный орган не нашел в действиях заказчика нарушения. Заявитель обратился в суд. </a:t>
            </a:r>
          </a:p>
          <a:p>
            <a:pPr marL="101598" indent="0" algn="just"/>
            <a:r>
              <a:rPr lang="ru-RU" sz="1800" dirty="0"/>
              <a:t>Суды также отказали в иске и пояснили, что указание на модель и марку не является функциональным, техническим, качественным свойством, в связи с чем само по себе не противоречит ПП РФ № 145.</a:t>
            </a:r>
          </a:p>
          <a:p>
            <a:pPr marL="101598" indent="0" algn="just"/>
            <a:r>
              <a:rPr lang="ru-RU" sz="1800" dirty="0"/>
              <a:t>Необходимость указания в описании объекта закупки на конкретную модель и товарный знак </a:t>
            </a:r>
            <a:r>
              <a:rPr lang="ru-RU" sz="1800" dirty="0" err="1"/>
              <a:t>колоноскопа</a:t>
            </a:r>
            <a:r>
              <a:rPr lang="ru-RU" sz="1800" dirty="0"/>
              <a:t> обусловлена необходимостью приобретения товара, имеющего полную совместимость и возможность взаимодействия с ранее приобретенным оборудованием – видеопроцессором медицинским эндоскопическим CV-190 PLUS (производитель «OLYMPUS»).</a:t>
            </a:r>
          </a:p>
          <a:p>
            <a:pPr marL="101598" indent="0" algn="just"/>
            <a:r>
              <a:rPr lang="ru-RU" sz="1800" i="1" dirty="0"/>
              <a:t>Постановление АС Восточно-Сибирского округа от 21.03.2024 по делу № А33-9352/2023</a:t>
            </a:r>
          </a:p>
        </p:txBody>
      </p:sp>
    </p:spTree>
    <p:extLst>
      <p:ext uri="{BB962C8B-B14F-4D97-AF65-F5344CB8AC3E}">
        <p14:creationId xmlns:p14="http://schemas.microsoft.com/office/powerpoint/2010/main" val="379449737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Вариант № 1: товара в КТРУ нет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35011" y="1303250"/>
            <a:ext cx="11409941" cy="394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>
                <a:ea typeface="+mn-ea"/>
                <a:cs typeface="+mn-cs"/>
              </a:rPr>
              <a:t>Заказчик объявил закупку инкубатора для новорожденных. КТРУ не применил ввиду несоответствия характеристик. Поступила жалоба. УФАС ХМАО признал жалобу обоснованной. Заказчик обратился в суд. Доводы заказчика:</a:t>
            </a:r>
          </a:p>
          <a:p>
            <a:pPr marL="285750" lvl="0" indent="-28575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sz="1800" kern="1200" dirty="0">
                <a:ea typeface="+mn-ea"/>
                <a:cs typeface="+mn-cs"/>
              </a:rPr>
              <a:t>Стандарт оснащения отделения реанимации и интенсивной терапии для новорожденных предусматривает оснащение отделения инкубатором для новорожденных (стандартная модель) и инкубатором для новорожденных (интенсивная модель).</a:t>
            </a:r>
          </a:p>
          <a:p>
            <a:pPr marL="285750" lvl="0" indent="-28575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sz="1800" kern="1200" dirty="0">
                <a:ea typeface="+mn-ea"/>
                <a:cs typeface="+mn-cs"/>
              </a:rPr>
              <a:t>КТРУ содержит инкубаторы только стандартной модели;</a:t>
            </a:r>
          </a:p>
          <a:p>
            <a:pPr marL="285750" lvl="0" indent="-28575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sz="1800" kern="1200" dirty="0">
                <a:ea typeface="+mn-ea"/>
                <a:cs typeface="+mn-cs"/>
              </a:rPr>
              <a:t>Доводы УФАС о необходимости применять неподходящее КТРУ неправомерны. 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>
                <a:ea typeface="+mn-ea"/>
                <a:cs typeface="+mn-cs"/>
              </a:rPr>
              <a:t>Суд признал решение УФАС незаконным. 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i="1" kern="1200" dirty="0">
                <a:ea typeface="+mn-ea"/>
                <a:cs typeface="+mn-cs"/>
              </a:rPr>
              <a:t>Постановление АС Западно-Сибирского округа от 16.11.2023 по делу № А75-90/2023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>
                <a:ea typeface="+mn-ea"/>
                <a:cs typeface="+mn-cs"/>
              </a:rPr>
              <a:t>В позиции КТРУ недостаточно характеристик: </a:t>
            </a:r>
            <a:r>
              <a:rPr lang="ru-RU" sz="1800" i="1" kern="1200" dirty="0">
                <a:ea typeface="+mn-ea"/>
                <a:cs typeface="+mn-cs"/>
              </a:rPr>
              <a:t>постановление АС Северо-Кавказского округа от 21.08.2023 по делу № А15-3293/2022, Девятнадцатого ААС от 12.04.2024 по делу № </a:t>
            </a:r>
            <a:r>
              <a:rPr lang="ru-RU" sz="1800" b="0" i="1" u="none" strike="noStrike" baseline="0" dirty="0"/>
              <a:t>А08-3206/2023, Седьмого ААС от 22.05.2024 по делу № А45-23363/2023</a:t>
            </a:r>
            <a:endParaRPr lang="ru-RU" sz="1800" i="1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49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Перечни товаров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391127"/>
            <a:ext cx="11242307" cy="4203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Позиция Минфина России (п. 3.1 письма Минфина России от 31.01.2025 № 24-01-06/8697: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перечнях N 1 - N 3 в графах "Наименование товара, работы, услуги" и "Наименование товара" (по аналогии с ранее действовавшими нормативными правовыми актами, регулировавшими вопросы применения запрета, ограничения, преимущества) с учетом поступивших в Минфин России предложений федеральных органов исполнительной власти </a:t>
            </a:r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указаны группы товаров</a:t>
            </a: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работ, услуг, </a:t>
            </a:r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которые по общему правилу </a:t>
            </a: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(за исключением отдельных позиций, в том числе касающихся медицинских изделий) </a:t>
            </a:r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являются наименованиями соответствующих группировок по ОКПД 2 </a:t>
            </a: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(от подкласса до подкатегории). 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ОКПД 2 использованы иерархический метод классификации и последовательный метод кодирования, в связи с чем группировка более высокого уровня включает в себя все входящие в нее группировки. 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Таким образом, соответствующая "защитная" мера распространяется на всю указанную в позиции перечней N 1 - N 3 группу товаров, работ, услуг по ОКПД 2, то есть на все товары, работы, услуги, включенные в указанную в соответствующей позиции перечней N 1 - N 3 группировку по ОКПД 2.</a:t>
            </a:r>
          </a:p>
        </p:txBody>
      </p:sp>
    </p:spTree>
    <p:extLst>
      <p:ext uri="{BB962C8B-B14F-4D97-AF65-F5344CB8AC3E}">
        <p14:creationId xmlns:p14="http://schemas.microsoft.com/office/powerpoint/2010/main" val="13796462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Вариант № 2: заверение об обстоятельствах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35011" y="1303250"/>
            <a:ext cx="11409941" cy="1192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>
                <a:ea typeface="+mn-ea"/>
                <a:cs typeface="+mn-cs"/>
              </a:rPr>
              <a:t>Требование о совместимости с имеющимся у заказчика оборудованием.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i="1" kern="1200" dirty="0"/>
              <a:t>См. постановления Арбитражного Суда Северо-Западного округа от </a:t>
            </a:r>
            <a:r>
              <a:rPr lang="ru-RU" sz="1800" i="1" dirty="0"/>
              <a:t>22.04.2024 по делу № А26-5821/2023, </a:t>
            </a:r>
            <a:r>
              <a:rPr lang="ru-RU" sz="1800" i="1" kern="1200" dirty="0"/>
              <a:t>от 06.02.2024 по делу № </a:t>
            </a:r>
            <a:r>
              <a:rPr lang="ru-RU" sz="1800" i="1" dirty="0"/>
              <a:t>А26-10601/2022, </a:t>
            </a:r>
            <a:r>
              <a:rPr lang="ru-RU" sz="1800" i="1" kern="1200" dirty="0"/>
              <a:t>Центрального округа от 30.10.2023 по делу № А14-782/2023, Восьмого ААС от 11.04.2023 по делу № А81-11634/2022, Девятнадцатого ААС от 12.07.2023 по делу № А14-1018/2023.  </a:t>
            </a:r>
          </a:p>
        </p:txBody>
      </p:sp>
    </p:spTree>
    <p:extLst>
      <p:ext uri="{BB962C8B-B14F-4D97-AF65-F5344CB8AC3E}">
        <p14:creationId xmlns:p14="http://schemas.microsoft.com/office/powerpoint/2010/main" val="362566769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Особенности определения НМЦК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11258"/>
            <a:ext cx="114099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1800" dirty="0"/>
              <a:t>Особенности определения НМЦК, ЦКЕП, НЦЕ (в том числе товаров, поставляемых при выполнении закупаемых работ, оказании закупаемых услуг), НЦЕ работы, услуги для осуществления закупки, объект закупки которой включает товары, указанные в приложении N 1 и (или) приложении N 2 к настоящему постановлению: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при определении идентичности и однородности товаров в соответствии с частями 13 и 14 статьи 22 Закона № 44-ФЗ подлежат учету исключительно товары, происходящие из государств - членов ЕАЭС;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при применении МСРЦ (анализа рынка) заказчик направляет согласно ч. 5 ст. 22 Закона № 44-ФЗ  запрос информации о цене товаров, указанных в позициях 1 - 145 Приложения № 1, позициях 1 - 432 Приложения № 2, субъектам деятельности в сфере промышленности, информация о которых включена в ГИСП.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Если в этой системе содержится информация менее чем о 3 субъектах деятельности в сфере промышленности, осуществляющих производство включенного в объект закупки товара из числа указанных товаров, заказчик также направляет такой запрос поставщикам, которые осуществляют поставку происходящих из государств - членов ЕАЭС товаров, идентичных товарам, планируемым к закупкам (при их отсутствии - однородных товаров), и информация о которых и о поставленных ими товарах содержится на официальном сайте ЕИС в реестре контрактов, заключенных заказчиками.</a:t>
            </a:r>
            <a:endParaRPr lang="ru-RU" sz="1800" dirty="0"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5045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Особенности определения НМЦК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11258"/>
            <a:ext cx="1140994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indent="0" algn="just"/>
            <a:r>
              <a:rPr lang="ru-RU" sz="1800" dirty="0"/>
              <a:t>Особенности определения НМЦК </a:t>
            </a:r>
            <a:r>
              <a:rPr lang="ru-RU" sz="1800" b="1" dirty="0"/>
              <a:t>не применяются </a:t>
            </a:r>
            <a:r>
              <a:rPr lang="ru-RU" sz="1800" dirty="0"/>
              <a:t>в случаях, если:</a:t>
            </a:r>
          </a:p>
          <a:p>
            <a:pPr marL="387348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В отношении закупаемого товара уже применяется специальный порядок, утвержденный согласно ч. 22 ст. 22 Закона № 44-ФЗ (</a:t>
            </a:r>
            <a:r>
              <a:rPr lang="ru-RU" sz="1800" b="1" i="1" dirty="0"/>
              <a:t>Приказы № 1064н, 450н);</a:t>
            </a:r>
          </a:p>
          <a:p>
            <a:pPr marL="387348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Запрет не применятся заказчиком (в отношении товаров из Приложения № 1);</a:t>
            </a:r>
          </a:p>
          <a:p>
            <a:pPr marL="387348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Осуществляется закупка 1 штуки товара с НМЦК (ЦКЕП) не более 5 тыс. руб.;</a:t>
            </a:r>
          </a:p>
          <a:p>
            <a:pPr marL="387348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Осуществляется закупка товаров, причем </a:t>
            </a:r>
            <a:r>
              <a:rPr lang="ru-RU" sz="1800" b="0" i="0" u="none" strike="noStrike" baseline="0" dirty="0"/>
              <a:t>ни одна из использованных при определении цен единицы товара не превышает </a:t>
            </a:r>
            <a:r>
              <a:rPr lang="ru-RU" sz="1800" dirty="0"/>
              <a:t>5 тыс. руб., НМЦК (ЦКЕП) не более 1 млн. руб.</a:t>
            </a:r>
          </a:p>
        </p:txBody>
      </p:sp>
    </p:spTree>
    <p:extLst>
      <p:ext uri="{BB962C8B-B14F-4D97-AF65-F5344CB8AC3E}">
        <p14:creationId xmlns:p14="http://schemas.microsoft.com/office/powerpoint/2010/main" val="11884265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Особенности определения НМЦК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11258"/>
            <a:ext cx="11409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indent="0" algn="just"/>
            <a:r>
              <a:rPr lang="ru-RU" sz="1800" b="1" dirty="0"/>
              <a:t>Случаи неприменения Приказа № 450н:</a:t>
            </a:r>
          </a:p>
          <a:p>
            <a:pPr marL="101598" algn="just"/>
            <a:endParaRPr lang="ru-RU" sz="1800" b="0" i="0" u="none" strike="noStrike" baseline="0" dirty="0"/>
          </a:p>
          <a:p>
            <a:pPr marL="101598" algn="just"/>
            <a:r>
              <a:rPr lang="ru-RU" sz="1800" b="0" i="0" u="none" strike="noStrike" baseline="0" dirty="0"/>
              <a:t>Настоящий порядок не применяется при обосновании начальной (максимальной) цены контракта при закупке медицинских изделий:</a:t>
            </a:r>
          </a:p>
          <a:p>
            <a:pPr marL="387348" indent="-285750" algn="just">
              <a:buFont typeface="Wingdings" panose="05000000000000000000" pitchFamily="2" charset="2"/>
              <a:buChar char="ü"/>
            </a:pPr>
            <a:r>
              <a:rPr lang="ru-RU" sz="1800" b="0" i="0" u="none" strike="noStrike" baseline="0" dirty="0"/>
              <a:t>поставляемых по государственному оборонному заказу;</a:t>
            </a:r>
          </a:p>
          <a:p>
            <a:pPr marL="387348" indent="-285750" algn="just">
              <a:buFont typeface="Wingdings" panose="05000000000000000000" pitchFamily="2" charset="2"/>
              <a:buChar char="ü"/>
            </a:pPr>
            <a:r>
              <a:rPr lang="ru-RU" sz="1800" b="0" i="0" u="none" strike="noStrike" baseline="0" dirty="0"/>
              <a:t>являющихся радиоэлектронной продукцией, включенной в реестр российской радиоэлектронной продукции, в случае установления заказчиком ограничения на допуск радиоэлектронной продукции, происходящей из иностранных государств, в соответствии с ПП РФ № 878.</a:t>
            </a:r>
          </a:p>
          <a:p>
            <a:pPr marL="101598" indent="0" algn="just"/>
            <a:endParaRPr lang="ru-RU" sz="1800" dirty="0"/>
          </a:p>
          <a:p>
            <a:pPr marL="101598" indent="0" algn="just"/>
            <a:r>
              <a:rPr lang="ru-RU" sz="1800" b="0" i="0" u="none" strike="noStrike" baseline="0" dirty="0"/>
              <a:t>Приказом Минздрава РФ от 22.01.2025 № 26н скорректирован пункт 10 Порядка (технические правки).</a:t>
            </a:r>
          </a:p>
        </p:txBody>
      </p:sp>
    </p:spTree>
    <p:extLst>
      <p:ext uri="{BB962C8B-B14F-4D97-AF65-F5344CB8AC3E}">
        <p14:creationId xmlns:p14="http://schemas.microsoft.com/office/powerpoint/2010/main" val="37186934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Особенности определения НМЦК</a:t>
            </a:r>
          </a:p>
        </p:txBody>
      </p:sp>
      <p:sp>
        <p:nvSpPr>
          <p:cNvPr id="4" name="Google Shape;385;p3">
            <a:extLst>
              <a:ext uri="{FF2B5EF4-FFF2-40B4-BE49-F238E27FC236}">
                <a16:creationId xmlns:a16="http://schemas.microsoft.com/office/drawing/2014/main" id="{BFFB25F3-4699-48F0-AED1-F03320692014}"/>
              </a:ext>
            </a:extLst>
          </p:cNvPr>
          <p:cNvSpPr txBox="1">
            <a:spLocks/>
          </p:cNvSpPr>
          <p:nvPr/>
        </p:nvSpPr>
        <p:spPr>
          <a:xfrm>
            <a:off x="650491" y="2575152"/>
            <a:ext cx="2997484" cy="563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1598" indent="0" algn="just">
              <a:buNone/>
            </a:pPr>
            <a:r>
              <a:rPr lang="ru-RU" sz="1800" b="1" dirty="0"/>
              <a:t>Запрет установлен и применяется</a:t>
            </a:r>
            <a:r>
              <a:rPr lang="ru-RU" sz="1800" dirty="0"/>
              <a:t>:</a:t>
            </a:r>
          </a:p>
          <a:p>
            <a:pPr marL="101598" indent="0" algn="just">
              <a:buNone/>
            </a:pPr>
            <a:r>
              <a:rPr lang="ru-RU" sz="1800" dirty="0"/>
              <a:t>Ценовая информация в отношении исключительно товаров российского происхождения.</a:t>
            </a:r>
          </a:p>
          <a:p>
            <a:pPr indent="0"/>
            <a:endParaRPr lang="ru-RU" sz="1400" dirty="0">
              <a:latin typeface="Exo 2" panose="020B0604020202020204" charset="-52"/>
              <a:ea typeface="Verdana" panose="020B0604030504040204" pitchFamily="34" charset="0"/>
            </a:endParaRPr>
          </a:p>
        </p:txBody>
      </p:sp>
      <p:sp>
        <p:nvSpPr>
          <p:cNvPr id="5" name="Google Shape;385;p3">
            <a:extLst>
              <a:ext uri="{FF2B5EF4-FFF2-40B4-BE49-F238E27FC236}">
                <a16:creationId xmlns:a16="http://schemas.microsoft.com/office/drawing/2014/main" id="{A7417591-0A54-4E21-915E-E3F49DF2AD42}"/>
              </a:ext>
            </a:extLst>
          </p:cNvPr>
          <p:cNvSpPr txBox="1">
            <a:spLocks/>
          </p:cNvSpPr>
          <p:nvPr/>
        </p:nvSpPr>
        <p:spPr>
          <a:xfrm>
            <a:off x="4088719" y="2582647"/>
            <a:ext cx="3222885" cy="2787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1598" indent="0" algn="just"/>
            <a:r>
              <a:rPr lang="ru-RU" b="1" dirty="0">
                <a:latin typeface="+mn-lt"/>
              </a:rPr>
              <a:t>Запрет установлен, но не применяется или ограничение установлено:</a:t>
            </a:r>
            <a:endParaRPr lang="ru-RU" dirty="0">
              <a:latin typeface="+mn-lt"/>
            </a:endParaRPr>
          </a:p>
          <a:p>
            <a:pPr marL="101598" indent="0" algn="just"/>
            <a:r>
              <a:rPr lang="ru-RU" dirty="0">
                <a:latin typeface="+mn-lt"/>
              </a:rPr>
              <a:t>Ценовая информация в отношении иностранных товаров и товаров российского происхождения (при наличии возможности).</a:t>
            </a:r>
          </a:p>
          <a:p>
            <a:pPr marL="228600" indent="0"/>
            <a:endParaRPr lang="ru-RU" sz="1400" dirty="0">
              <a:latin typeface="Exo 2" panose="020B0604020202020204" charset="-52"/>
              <a:ea typeface="Verdana" panose="020B0604030504040204" pitchFamily="34" charset="0"/>
            </a:endParaRPr>
          </a:p>
        </p:txBody>
      </p:sp>
      <p:sp>
        <p:nvSpPr>
          <p:cNvPr id="6" name="Google Shape;385;p3">
            <a:extLst>
              <a:ext uri="{FF2B5EF4-FFF2-40B4-BE49-F238E27FC236}">
                <a16:creationId xmlns:a16="http://schemas.microsoft.com/office/drawing/2014/main" id="{FCF4A320-24B5-4AF4-91A0-60C41F4A1D4F}"/>
              </a:ext>
            </a:extLst>
          </p:cNvPr>
          <p:cNvSpPr txBox="1">
            <a:spLocks/>
          </p:cNvSpPr>
          <p:nvPr/>
        </p:nvSpPr>
        <p:spPr>
          <a:xfrm>
            <a:off x="7921592" y="2569321"/>
            <a:ext cx="3315118" cy="569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0"/>
            <a:r>
              <a:rPr lang="ru-RU" b="1" dirty="0">
                <a:latin typeface="+mn-lt"/>
                <a:ea typeface="Verdana" panose="020B0604030504040204" pitchFamily="34" charset="0"/>
              </a:rPr>
              <a:t>Установлено преимущество:</a:t>
            </a:r>
          </a:p>
          <a:p>
            <a:pPr marL="228600" indent="0"/>
            <a:r>
              <a:rPr lang="ru-RU" dirty="0">
                <a:latin typeface="+mn-lt"/>
                <a:ea typeface="Verdana" panose="020B0604030504040204" pitchFamily="34" charset="0"/>
              </a:rPr>
              <a:t>Ценовая информация в отношении иностранных товаров и товаров российского происхождения (при наличии возможности).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7CB7FE-BAEF-40A5-8265-492EA7C91F1D}"/>
              </a:ext>
            </a:extLst>
          </p:cNvPr>
          <p:cNvSpPr txBox="1"/>
          <p:nvPr/>
        </p:nvSpPr>
        <p:spPr>
          <a:xfrm>
            <a:off x="739252" y="1843042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indent="0" algn="just"/>
            <a:r>
              <a:rPr lang="ru-RU" sz="2000" b="1" dirty="0"/>
              <a:t>Случаи применения Приказа № 450н:</a:t>
            </a:r>
          </a:p>
        </p:txBody>
      </p:sp>
    </p:spTree>
    <p:extLst>
      <p:ext uri="{BB962C8B-B14F-4D97-AF65-F5344CB8AC3E}">
        <p14:creationId xmlns:p14="http://schemas.microsoft.com/office/powerpoint/2010/main" val="42765709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 err="1"/>
              <a:t>Пп</a:t>
            </a:r>
            <a:r>
              <a:rPr lang="ru-RU" dirty="0"/>
              <a:t>. в) п. 7 ПП РФ № 1875 </a:t>
            </a:r>
            <a:r>
              <a:rPr lang="en-US" dirty="0"/>
              <a:t>vs </a:t>
            </a:r>
            <a:r>
              <a:rPr lang="ru-RU" dirty="0"/>
              <a:t>ч. 1.1 ст. 33 Закона № 44-ФЗ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931F53-529A-4159-9072-F613C2C6F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922" y="1200841"/>
            <a:ext cx="10199249" cy="494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6520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11258"/>
            <a:ext cx="1140994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1800" dirty="0"/>
              <a:t>Допускается включать в один объект закупки (предмет закупки) товары, работы, услуги, как указанные в перечне № 1 и перечне № 2, так и не указанные в таких перечнях, при этом: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к включенным в объект закупки ТРУ, указанным в Приложении № 1, применяются положения ПП РФ № 1875, касающиеся запрета, указанного в пункте 1;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к включенным в объект закупки ТРУ, указанным в Приложении № 2, применяются положения ПП РФ № 1875, касающиеся ограничения, указанного в пункте 1;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к включенным в объект закупки товарам, не указанным в Приложении № 1 и Приложении № 2, применяются положения ПП РФ № 1875, касающиеся преимущества, указанного в пункте 1;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/>
              <a:t>преимущество, указанное в пункте 1, предоставляется при условии, указанном в абзаце втором или третьем подпункта "б" настоящего пункта, заявке на участие в закупке, которая содержит предложение о поставке товара (в том числе поставляемого при выполнении закупаемых работ, оказании закупаемых услуг) только российского происхождения, как в отношении включенных в объект закупки (предмет закупки) товаров, не указанных в Приложении № 1 и Приложении № 2, так и включенных в объект закупки (предмет закупки) товаров, указанных в таких перечнях.</a:t>
            </a:r>
          </a:p>
        </p:txBody>
      </p:sp>
    </p:spTree>
    <p:extLst>
      <p:ext uri="{BB962C8B-B14F-4D97-AF65-F5344CB8AC3E}">
        <p14:creationId xmlns:p14="http://schemas.microsoft.com/office/powerpoint/2010/main" val="33673550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157110"/>
            <a:ext cx="1140994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b="1" dirty="0"/>
              <a:t>Недопустимо объединять в рамках одного лота с иными товарами (кроме закупок у ЕП):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0" i="0" u="none" strike="noStrike" baseline="0" dirty="0"/>
              <a:t>Пробирки вакуумные для взятия образцов крови ИВД, соответствующие кодам НКМИ 293370, 293400, 293420, 293480, 293500, 293540, 293570, 293630, 293640, 293660, 293700, 293760, 293780, 334330;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0" i="0" u="none" strike="noStrike" baseline="0" dirty="0"/>
              <a:t>Аппараты искусственной вентиляции легких, соответствующие кодам 232870, 232890 НКМИ;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0" i="0" u="none" strike="noStrike" baseline="0" dirty="0"/>
              <a:t>Мебель медицинская в части: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0" i="0" u="none" strike="noStrike" baseline="0" dirty="0"/>
              <a:t>кровати больничной механической, соответствующей коду 120210;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0" i="0" u="none" strike="noStrike" baseline="0" dirty="0"/>
              <a:t>кровати больничной стандартной с электроприводом, соответствующей коду 136210;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0" i="0" u="none" strike="noStrike" baseline="0" dirty="0"/>
              <a:t>стеллажа для палаты пациента, соответствующего коду 156900;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0" i="0" u="none" strike="noStrike" baseline="0" dirty="0"/>
              <a:t>шкафа вытяжного, соответствующего коду 181470;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0" i="0" u="none" strike="noStrike" baseline="0" dirty="0"/>
              <a:t>ширмы прикроватной, соответствующей коду 184200;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0" i="0" u="none" strike="noStrike" baseline="0" dirty="0"/>
              <a:t>стеллажа общего назначения, соответствующего коду 260470;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b="0" i="0" u="none" strike="noStrike" baseline="0" dirty="0"/>
              <a:t>шкафа для сушки и хранения эндоскопов, соответствующего коду 271740;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0" i="0" u="none" strike="noStrike" baseline="0" dirty="0">
                <a:solidFill>
                  <a:schemeClr val="tx1"/>
                </a:solidFill>
              </a:rPr>
              <a:t>Медицинские маски;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0" i="0" u="none" strike="noStrike" baseline="0" dirty="0">
                <a:solidFill>
                  <a:schemeClr val="tx1"/>
                </a:solidFill>
              </a:rPr>
              <a:t>Мебель медицинская, включая хирургическую, стоматологическую или ветеринарную, и ее части, за исключением приведенной в позиции 140 Приложения № 1;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0" i="0" u="none" strike="noStrike" baseline="0" dirty="0">
                <a:solidFill>
                  <a:schemeClr val="tx1"/>
                </a:solidFill>
              </a:rPr>
              <a:t>Коляски инвалидные, кроме частей и принадлежностей;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b="0" i="0" u="none" strike="noStrike" baseline="0" dirty="0">
                <a:solidFill>
                  <a:schemeClr val="tx1"/>
                </a:solidFill>
              </a:rPr>
              <a:t>Дефибрилляторы;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tx1"/>
                </a:solidFill>
              </a:rPr>
              <a:t>Позиции 362-432 Приложения № 2.</a:t>
            </a: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1092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47998"/>
            <a:ext cx="1140994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1800" dirty="0"/>
              <a:t>Объединение в рамках одной закупки шприца-манометра и </a:t>
            </a:r>
            <a:r>
              <a:rPr lang="ru-RU" sz="1800" dirty="0" err="1"/>
              <a:t>стентов</a:t>
            </a:r>
            <a:r>
              <a:rPr lang="ru-RU" sz="1800" dirty="0"/>
              <a:t> для коронарных артерий в рамках одного лота неправомерно.</a:t>
            </a:r>
          </a:p>
          <a:p>
            <a:pPr marL="0" indent="0" algn="just"/>
            <a:endParaRPr lang="ru-RU" sz="1800" dirty="0"/>
          </a:p>
          <a:p>
            <a:pPr marL="0" indent="0" algn="just"/>
            <a:r>
              <a:rPr lang="ru-RU" sz="1800" i="1" dirty="0"/>
              <a:t>См. решения Московского УФАС России от 21.03.2025 по делу № 077/06/106-3619/2025, от 21.03.2025 по делу № 077/06/106-3606/2025, от 14.03.2025 по делу № 077/06/106-3278/2025, Челябинского УФАС России от 17.03.2025 </a:t>
            </a:r>
            <a:r>
              <a:rPr lang="ru-RU" sz="1800" i="1" kern="50" dirty="0">
                <a:effectLst/>
                <a:ea typeface="Andale Sans UI"/>
              </a:rPr>
              <a:t>по делу № 074/06/105-504/2025 </a:t>
            </a:r>
            <a:endParaRPr lang="ru-RU" sz="1800" i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26363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 на 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47998"/>
            <a:ext cx="1140994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/>
            <a:r>
              <a:rPr lang="ru-RU" dirty="0"/>
              <a:t>В соответствии с постановлением Правительства РФ от 23.12.2024 № 1875 недопустимо объединять в рамках одной закупки ЛП: 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/>
              <a:t>Лекарственные препараты, включенные в Перечень ЖНВЛП (кроме перечня СЗЛС), и не включенные в него;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/>
              <a:t>Лекарственные препараты, включенные в Перечень стратегически значимых лекарственных средств (СЗЛС), утв. </a:t>
            </a:r>
            <a:r>
              <a:rPr lang="ru-RU" i="0" u="none" strike="noStrike" baseline="0" dirty="0"/>
              <a:t>распоряжением Правительства Российской Федерации от 6 июля 2010 г. N 1141-р</a:t>
            </a:r>
            <a:r>
              <a:rPr lang="ru-RU" dirty="0"/>
              <a:t>, и не включенные в него.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0728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Перечни товаров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2" y="1391127"/>
            <a:ext cx="11242307" cy="3877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Позиция Минфина России (п. 3.2 – 3.3 письма Минфина России от 31.01.2025 № 24-01-06/8697: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Требования об использовании указанных наименований для целей описания объекта закупки (предмета закупки) Постановлением N 1875 не установлены, в том числе поскольку указанный вопрос к предмету регулирования Постановления N 1875 не относится. 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В этой связи </a:t>
            </a:r>
            <a:r>
              <a:rPr lang="ru-RU" sz="1800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 применении Постановления N 1875 не предусматривается обеспечение дословного соответствия наименований, указанных в описании объекта закупки (предмета закупки), наименованиям, указанным в перечнях N 1 - N 3</a:t>
            </a: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28600" indent="0" algn="just">
              <a:lnSpc>
                <a:spcPct val="115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Правилами использования КТРУ и Постановлением N 1875 в настоящее время не предусмотрено использование наименования товара, работы, услуги, содержащегося в позиции КТРУ, для отнесения закупаемых заказчиком товаров, работ, услуг к товарам, работам, услугам, в отношении которых Постановлением N 1875 применяются соответствующие "защитные" меры.</a:t>
            </a:r>
          </a:p>
        </p:txBody>
      </p:sp>
    </p:spTree>
    <p:extLst>
      <p:ext uri="{BB962C8B-B14F-4D97-AF65-F5344CB8AC3E}">
        <p14:creationId xmlns:p14="http://schemas.microsoft.com/office/powerpoint/2010/main" val="24457770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 на ЛП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E6137BAD-4A12-4CFE-B852-A157C4096ED8}"/>
              </a:ext>
            </a:extLst>
          </p:cNvPr>
          <p:cNvSpPr txBox="1">
            <a:spLocks/>
          </p:cNvSpPr>
          <p:nvPr/>
        </p:nvSpPr>
        <p:spPr>
          <a:xfrm>
            <a:off x="1441657" y="1906530"/>
            <a:ext cx="2610579" cy="30777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800" b="1" dirty="0"/>
              <a:t>Перечень ЖНВЛП</a:t>
            </a:r>
            <a:endParaRPr lang="ru-RU" sz="1800" dirty="0"/>
          </a:p>
          <a:p>
            <a:pPr algn="just"/>
            <a:endParaRPr lang="ru-RU" sz="1400" dirty="0">
              <a:latin typeface="Exo 2" panose="020B0604020202020204" charset="-52"/>
            </a:endParaRPr>
          </a:p>
          <a:p>
            <a:pPr marL="285750" indent="-285750" algn="just"/>
            <a:endParaRPr lang="ru-RU" sz="1400" i="1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832691-1866-43A5-89BB-E93994A4A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14" y="2443007"/>
            <a:ext cx="7309988" cy="272575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D6354B-A50D-4C8D-8C60-F5256B1C7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8538" y="2276752"/>
            <a:ext cx="3283888" cy="4065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7AD63D-FBCD-4AA1-8D77-00CB0AA79AD2}"/>
              </a:ext>
            </a:extLst>
          </p:cNvPr>
          <p:cNvSpPr txBox="1"/>
          <p:nvPr/>
        </p:nvSpPr>
        <p:spPr>
          <a:xfrm>
            <a:off x="7794790" y="1906530"/>
            <a:ext cx="2373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/>
              <a:t>Перечень СЗЛС</a:t>
            </a:r>
            <a:endParaRPr lang="ru-RU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5722296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 на 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47998"/>
            <a:ext cx="1140994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2000" dirty="0"/>
              <a:t>Допустимо ли объединять в рамках одного лота приведенных ниже лекарственных средств?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 err="1"/>
              <a:t>Омепразол</a:t>
            </a:r>
            <a:endParaRPr lang="ru-RU" sz="2000" dirty="0"/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 err="1"/>
              <a:t>Эзомепразол</a:t>
            </a:r>
            <a:endParaRPr lang="ru-RU" sz="2000" dirty="0"/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 err="1"/>
              <a:t>Ранитидин</a:t>
            </a:r>
            <a:endParaRPr lang="ru-RU" sz="2000" dirty="0"/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Фамотидин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Пентоксифиллин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 err="1"/>
              <a:t>Лоперамид</a:t>
            </a:r>
            <a:endParaRPr lang="ru-RU" sz="2000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662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 на 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47998"/>
            <a:ext cx="1140994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2000" dirty="0"/>
              <a:t>Допустимо ли объединять в рамках одного лота приведенных ниже лекарственных средств?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 err="1"/>
              <a:t>Омепразол</a:t>
            </a:r>
            <a:endParaRPr lang="ru-RU" sz="2000" dirty="0"/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 err="1"/>
              <a:t>Эзомепразол</a:t>
            </a:r>
            <a:endParaRPr lang="ru-RU" sz="2000" dirty="0"/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 err="1"/>
              <a:t>Ранитидин</a:t>
            </a:r>
            <a:endParaRPr lang="ru-RU" sz="2000" dirty="0"/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Фамотидин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b="1" dirty="0"/>
              <a:t>Пентоксифиллин -  включен в СЗЛС</a:t>
            </a:r>
          </a:p>
          <a:p>
            <a:pPr marL="514350" indent="-285750" algn="just">
              <a:buFont typeface="Wingdings" panose="05000000000000000000" pitchFamily="2" charset="2"/>
              <a:buChar char="ü"/>
            </a:pPr>
            <a:r>
              <a:rPr lang="ru-RU" sz="2000" dirty="0" err="1"/>
              <a:t>Лоперамид</a:t>
            </a:r>
            <a:endParaRPr lang="ru-RU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i="1" dirty="0">
              <a:latin typeface="Exo 2" panose="020B0604020202020204" charset="-5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287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Формирование лотов на 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647998"/>
            <a:ext cx="11409941" cy="345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0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Как действовать заказчикам при формировании лотов?</a:t>
            </a:r>
            <a:endParaRPr lang="ru-RU" sz="20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0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Шаг № 1. Определить, включен ли закупаемый товар в Перечень ЖНВЛП.</a:t>
            </a:r>
            <a:endParaRPr lang="ru-RU" sz="20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0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Шаг № 2. Если включен, проверить наличие закупаемого товара в Перечне СЗЛС.</a:t>
            </a:r>
            <a:endParaRPr lang="ru-RU" sz="20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0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Шаг № 3. Повторить действия № 1 и № 2 для каждого закупаемого в рамках одного лота препарата.</a:t>
            </a:r>
            <a:endParaRPr lang="ru-RU" sz="20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"/>
            </a:pPr>
            <a:r>
              <a:rPr lang="ru-RU" sz="20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Шаг № 4. Выделить лекарственные препараты, не включенные в Перечень ЖНВЛП, в отдельный лот.</a:t>
            </a:r>
            <a:endParaRPr lang="ru-RU" sz="20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sz="2000" b="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Шаг № 5. Выделить в отдельный лот препараты, включенные в Перечень ЖНВЛП, но отсутствующие в Перечне СЗЛС.</a:t>
            </a:r>
            <a:endParaRPr lang="ru-RU" sz="2000" b="1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2000" i="1" dirty="0">
              <a:latin typeface="Exo 2" panose="020B0604020202020204" charset="-5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4396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ЖНВЛП или нет?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523376" y="1388116"/>
            <a:ext cx="1140994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2000" b="1" dirty="0" err="1"/>
              <a:t>Ромиплостим</a:t>
            </a:r>
            <a:r>
              <a:rPr lang="ru-RU" sz="2000" b="1" dirty="0"/>
              <a:t>:</a:t>
            </a:r>
          </a:p>
          <a:p>
            <a:pPr marL="0" indent="0" algn="just"/>
            <a:r>
              <a:rPr lang="ru-RU" sz="2000" b="1" i="0" u="none" strike="noStrike" baseline="0" dirty="0"/>
              <a:t>порошок для приготовления раствора для подкожного введения</a:t>
            </a:r>
            <a:endParaRPr lang="ru-RU" sz="2000" dirty="0"/>
          </a:p>
          <a:p>
            <a:pPr algn="just"/>
            <a:endParaRPr lang="ru-RU" sz="2000" i="1" dirty="0">
              <a:latin typeface="Exo 2" panose="020B0604020202020204" charset="-52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CA1857-028E-4C27-978D-1E91E1B6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40" y="2156656"/>
            <a:ext cx="8245526" cy="31135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36BD68-3A75-4DF7-9F08-051BFF3CBD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375" y="5270090"/>
            <a:ext cx="10709307" cy="76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1888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ЖНВЛП или нет?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CED08875-52AA-4ABE-95B3-1E60D68DB969}"/>
              </a:ext>
            </a:extLst>
          </p:cNvPr>
          <p:cNvSpPr txBox="1">
            <a:spLocks/>
          </p:cNvSpPr>
          <p:nvPr/>
        </p:nvSpPr>
        <p:spPr>
          <a:xfrm>
            <a:off x="950561" y="1751964"/>
            <a:ext cx="4266332" cy="3962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 err="1"/>
              <a:t>Ромиплостим</a:t>
            </a:r>
            <a:r>
              <a:rPr lang="ru-RU" sz="2000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порошок для приготовления раствора для подкожного введения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i="1" dirty="0"/>
          </a:p>
          <a:p>
            <a:pPr marL="0" indent="0" algn="just"/>
            <a:endParaRPr lang="ru-RU" sz="1400" i="1" dirty="0">
              <a:latin typeface="Exo 2" panose="020B0604020202020204" charset="-52"/>
            </a:endParaRPr>
          </a:p>
          <a:p>
            <a:pPr algn="just"/>
            <a:endParaRPr lang="ru-RU" sz="1400" dirty="0">
              <a:latin typeface="Exo 2" panose="020B0604020202020204" charset="-52"/>
            </a:endParaRPr>
          </a:p>
          <a:p>
            <a:pPr marL="285750" indent="-285750" algn="just"/>
            <a:endParaRPr lang="ru-RU" sz="1400" i="1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0000500000000000000" pitchFamily="2" charset="-52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99F04B2-917F-4553-AD58-B2C8C069DCCF}"/>
              </a:ext>
            </a:extLst>
          </p:cNvPr>
          <p:cNvSpPr txBox="1">
            <a:spLocks/>
          </p:cNvSpPr>
          <p:nvPr/>
        </p:nvSpPr>
        <p:spPr>
          <a:xfrm>
            <a:off x="5804034" y="1751964"/>
            <a:ext cx="5178391" cy="413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ru-RU" dirty="0" err="1">
                <a:latin typeface="+mn-lt"/>
              </a:rPr>
              <a:t>Ромиплостим</a:t>
            </a:r>
            <a:r>
              <a:rPr lang="ru-RU" dirty="0">
                <a:latin typeface="+mn-lt"/>
              </a:rPr>
              <a:t>:</a:t>
            </a:r>
          </a:p>
          <a:p>
            <a:pPr marL="57150" indent="-285750">
              <a:buFont typeface="Wingdings" panose="05000000000000000000" pitchFamily="2" charset="2"/>
              <a:buChar char="ü"/>
            </a:pPr>
            <a:r>
              <a:rPr lang="ru-RU" b="1" dirty="0" err="1">
                <a:latin typeface="+mn-lt"/>
              </a:rPr>
              <a:t>лиофилизат</a:t>
            </a:r>
            <a:r>
              <a:rPr lang="ru-RU" b="1" dirty="0">
                <a:latin typeface="+mn-lt"/>
              </a:rPr>
              <a:t> для приготовления раствора для подкожного введения</a:t>
            </a:r>
            <a:r>
              <a:rPr lang="ru-RU" dirty="0">
                <a:latin typeface="+mn-lt"/>
              </a:rPr>
              <a:t>; </a:t>
            </a:r>
          </a:p>
          <a:p>
            <a:pPr marL="571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порошок для приготовления раствора для подкожного введения </a:t>
            </a:r>
          </a:p>
          <a:p>
            <a:pPr marL="0" indent="0" algn="just"/>
            <a:endParaRPr lang="ru-RU" i="1" dirty="0">
              <a:latin typeface="+mn-lt"/>
            </a:endParaRPr>
          </a:p>
          <a:p>
            <a:pPr marL="0" indent="0" algn="just"/>
            <a:r>
              <a:rPr lang="ru-RU" i="1" dirty="0">
                <a:latin typeface="+mn-lt"/>
              </a:rPr>
              <a:t>Распоряжение Правительства РФ от 15.01.2025 N 10-р – вступило в силу с 20 марта 2025 года</a:t>
            </a:r>
          </a:p>
          <a:p>
            <a:pPr marL="0" indent="0" algn="just"/>
            <a:endParaRPr lang="ru-RU" i="1" dirty="0">
              <a:latin typeface="+mn-lt"/>
            </a:endParaRPr>
          </a:p>
          <a:p>
            <a:pPr algn="just"/>
            <a:endParaRPr lang="ru-RU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i="1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00005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95734057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ЖНВЛП или нет?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CED08875-52AA-4ABE-95B3-1E60D68DB969}"/>
              </a:ext>
            </a:extLst>
          </p:cNvPr>
          <p:cNvSpPr txBox="1">
            <a:spLocks/>
          </p:cNvSpPr>
          <p:nvPr/>
        </p:nvSpPr>
        <p:spPr>
          <a:xfrm>
            <a:off x="950561" y="1751964"/>
            <a:ext cx="4266332" cy="3962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 err="1"/>
              <a:t>Ромиплостим</a:t>
            </a:r>
            <a:r>
              <a:rPr lang="ru-RU" sz="2000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порошок для приготовления раствора для подкожного введения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i="1" dirty="0"/>
          </a:p>
          <a:p>
            <a:pPr marL="0" indent="0" algn="just"/>
            <a:endParaRPr lang="ru-RU" sz="1400" i="1" dirty="0">
              <a:latin typeface="Exo 2" panose="020B0604020202020204" charset="-52"/>
            </a:endParaRPr>
          </a:p>
          <a:p>
            <a:pPr algn="just"/>
            <a:endParaRPr lang="ru-RU" sz="1400" dirty="0">
              <a:latin typeface="Exo 2" panose="020B0604020202020204" charset="-52"/>
            </a:endParaRPr>
          </a:p>
          <a:p>
            <a:pPr marL="285750" indent="-285750" algn="just"/>
            <a:endParaRPr lang="ru-RU" sz="1400" i="1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0000500000000000000" pitchFamily="2" charset="-52"/>
            </a:endParaRP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99F04B2-917F-4553-AD58-B2C8C069DCCF}"/>
              </a:ext>
            </a:extLst>
          </p:cNvPr>
          <p:cNvSpPr txBox="1">
            <a:spLocks/>
          </p:cNvSpPr>
          <p:nvPr/>
        </p:nvSpPr>
        <p:spPr>
          <a:xfrm>
            <a:off x="5804034" y="1751964"/>
            <a:ext cx="5178391" cy="4135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/>
            <a:r>
              <a:rPr lang="ru-RU" dirty="0" err="1">
                <a:latin typeface="+mn-lt"/>
              </a:rPr>
              <a:t>Ромиплостим</a:t>
            </a:r>
            <a:r>
              <a:rPr lang="ru-RU" dirty="0">
                <a:latin typeface="+mn-lt"/>
              </a:rPr>
              <a:t>:</a:t>
            </a:r>
          </a:p>
          <a:p>
            <a:pPr marL="57150" indent="-285750">
              <a:buFont typeface="Wingdings" panose="05000000000000000000" pitchFamily="2" charset="2"/>
              <a:buChar char="ü"/>
            </a:pPr>
            <a:r>
              <a:rPr lang="ru-RU" b="1" dirty="0" err="1">
                <a:latin typeface="+mn-lt"/>
              </a:rPr>
              <a:t>лиофилизат</a:t>
            </a:r>
            <a:r>
              <a:rPr lang="ru-RU" b="1" dirty="0">
                <a:latin typeface="+mn-lt"/>
              </a:rPr>
              <a:t> для приготовления раствора для подкожного введения</a:t>
            </a:r>
            <a:r>
              <a:rPr lang="ru-RU" dirty="0">
                <a:latin typeface="+mn-lt"/>
              </a:rPr>
              <a:t>; </a:t>
            </a:r>
          </a:p>
          <a:p>
            <a:pPr marL="571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+mn-lt"/>
              </a:rPr>
              <a:t>порошок для приготовления раствора для подкожного введения </a:t>
            </a:r>
          </a:p>
          <a:p>
            <a:pPr marL="0" indent="0" algn="just"/>
            <a:endParaRPr lang="ru-RU" i="1" dirty="0">
              <a:latin typeface="+mn-lt"/>
            </a:endParaRPr>
          </a:p>
          <a:p>
            <a:pPr marL="0" indent="0" algn="just"/>
            <a:r>
              <a:rPr lang="ru-RU" i="1" dirty="0">
                <a:latin typeface="+mn-lt"/>
              </a:rPr>
              <a:t>Распоряжение Правительства РФ от 15.01.2025 N 10-р – вступило в силу с 20 марта 2025 года</a:t>
            </a:r>
          </a:p>
          <a:p>
            <a:pPr marL="0" indent="0" algn="just"/>
            <a:endParaRPr lang="ru-RU" i="1" dirty="0">
              <a:latin typeface="+mn-lt"/>
            </a:endParaRPr>
          </a:p>
          <a:p>
            <a:pPr algn="just"/>
            <a:endParaRPr lang="ru-RU" dirty="0">
              <a:latin typeface="+mn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i="1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0000500000000000000" pitchFamily="2" charset="-5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3EB637-CE4B-4B6B-BBEB-EF8E03493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10157" cy="66895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290B05-85CA-45A0-938D-7A87F6398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7990" y="68736"/>
            <a:ext cx="5464060" cy="678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6378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ЖНВЛП или нет?</a:t>
            </a:r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CED08875-52AA-4ABE-95B3-1E60D68DB969}"/>
              </a:ext>
            </a:extLst>
          </p:cNvPr>
          <p:cNvSpPr txBox="1">
            <a:spLocks/>
          </p:cNvSpPr>
          <p:nvPr/>
        </p:nvSpPr>
        <p:spPr>
          <a:xfrm>
            <a:off x="950561" y="1751964"/>
            <a:ext cx="4266332" cy="39624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 err="1"/>
              <a:t>Ромиплостим</a:t>
            </a:r>
            <a:r>
              <a:rPr lang="ru-RU" sz="2000" dirty="0"/>
              <a:t>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порошок для приготовления раствора для подкожного введения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i="1" dirty="0"/>
          </a:p>
          <a:p>
            <a:pPr marL="0" indent="0" algn="just"/>
            <a:endParaRPr lang="ru-RU" sz="1400" i="1" dirty="0">
              <a:latin typeface="Exo 2" panose="020B0604020202020204" charset="-52"/>
            </a:endParaRPr>
          </a:p>
          <a:p>
            <a:pPr algn="just"/>
            <a:endParaRPr lang="ru-RU" sz="1400" dirty="0">
              <a:latin typeface="Exo 2" panose="020B0604020202020204" charset="-52"/>
            </a:endParaRPr>
          </a:p>
          <a:p>
            <a:pPr marL="285750" indent="-285750" algn="just"/>
            <a:endParaRPr lang="ru-RU" sz="1400" i="1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20B0604020202020204" charset="-52"/>
            </a:endParaRPr>
          </a:p>
          <a:p>
            <a:pPr>
              <a:spcAft>
                <a:spcPts val="600"/>
              </a:spcAft>
              <a:buClr>
                <a:srgbClr val="0450F2"/>
              </a:buClr>
            </a:pPr>
            <a:endParaRPr lang="ru-RU" sz="1400" dirty="0">
              <a:latin typeface="Exo 2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717DA2A-EC30-418C-8CB6-A1EC9F202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276"/>
            <a:ext cx="5332396" cy="686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311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Инструкция по заполнению заявки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/>
            <a:r>
              <a:rPr lang="ru-RU" sz="2000" dirty="0"/>
              <a:t>Участник закупки указывает путем заполнения экранной формы веб-интерфейса </a:t>
            </a:r>
            <a:r>
              <a:rPr lang="ru-RU" sz="2000" b="1" dirty="0"/>
              <a:t>и (или)</a:t>
            </a:r>
            <a:r>
              <a:rPr lang="ru-RU" sz="2000" dirty="0"/>
              <a:t> электронного документа (электронного образа бумажного документа). </a:t>
            </a:r>
          </a:p>
          <a:p>
            <a:pPr marL="0" indent="0" algn="just"/>
            <a:r>
              <a:rPr lang="ru-RU" sz="2000" b="1" dirty="0"/>
              <a:t>С помощью экранной формы веб-интерфейса указывается: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товарный знак (при наличии у товара товарного знака);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характеристики предлагаемого участником закупки товара в части характеристик, содержащихся в извещении об осуществлении закупки в соответствии с пунктом 5 части 1 статьи 42 Федерального закона, в приглашении принять участие в определении поставщика (подрядчика, исполнителя) в соответствии с пунктом 1 части 1 статьи 75 Федерального закона соответственно;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наименование страны происхождения товара (в соответствии с ОКСМ);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dirty="0"/>
              <a:t>номера реестровых записей соответствующих реестров и указание на совокупное количество баллов, если НПА установлены требования о совокупном количестве баллов (</a:t>
            </a:r>
            <a:r>
              <a:rPr lang="ru-RU" sz="2000" i="1" dirty="0"/>
              <a:t>если при осуществлении закупки применяются запрет или ограничение</a:t>
            </a:r>
            <a:r>
              <a:rPr lang="ru-RU" sz="2000" dirty="0"/>
              <a:t>).</a:t>
            </a:r>
          </a:p>
          <a:p>
            <a:pPr marL="0" indent="0" algn="just"/>
            <a:endParaRPr lang="ru-RU" sz="2000" dirty="0"/>
          </a:p>
          <a:p>
            <a:pPr marL="0" indent="0" algn="just"/>
            <a:r>
              <a:rPr lang="ru-RU" sz="2000" b="1" dirty="0"/>
              <a:t>При </a:t>
            </a:r>
            <a:r>
              <a:rPr lang="ru-RU" sz="2000" b="1" dirty="0" err="1"/>
              <a:t>незаполнении</a:t>
            </a:r>
            <a:r>
              <a:rPr lang="ru-RU" sz="2000" b="1" dirty="0"/>
              <a:t> экранных форм заявка не формируется</a:t>
            </a:r>
            <a:r>
              <a:rPr lang="ru-RU" sz="2000" dirty="0"/>
              <a:t>.</a:t>
            </a:r>
          </a:p>
          <a:p>
            <a:pPr algn="just"/>
            <a:endParaRPr lang="ru-RU" sz="2000" i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43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Несколько товаров по одной позиции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>
              <a:buClrTx/>
              <a:buSzTx/>
            </a:pPr>
            <a:r>
              <a:rPr lang="ru-RU" sz="2000" b="1" dirty="0">
                <a:solidFill>
                  <a:sysClr val="windowText" lastClr="000000"/>
                </a:solidFill>
              </a:rPr>
              <a:t>Пример формулировки. </a:t>
            </a:r>
          </a:p>
          <a:p>
            <a:pPr marL="0" lvl="0" indent="0" algn="just">
              <a:buClrTx/>
              <a:buSzTx/>
            </a:pPr>
            <a:r>
              <a:rPr lang="ru-RU" sz="2000" dirty="0">
                <a:solidFill>
                  <a:sysClr val="windowText" lastClr="000000"/>
                </a:solidFill>
              </a:rPr>
              <a:t>В случае предложения к поставке нескольких товаров по одной позиции описания объекта закупки участник закупки указывает количество каждого предлагаемого к поставке товара. Неисполнение данного требования является основанием для отклонения заявки. </a:t>
            </a:r>
          </a:p>
          <a:p>
            <a:pPr marL="0" lvl="0" indent="0" algn="just">
              <a:buClrTx/>
              <a:buSzTx/>
            </a:pPr>
            <a:r>
              <a:rPr lang="ru-RU" sz="2000" i="1" dirty="0">
                <a:solidFill>
                  <a:sysClr val="windowText" lastClr="000000"/>
                </a:solidFill>
              </a:rPr>
              <a:t>См. решения Московского областного УФАС России от 19.06.2023 по закупке № 0348500002623000356, Омского УФАС России от 27.06.2023 по закупке № 0352300007223000119, Хабаровского УФАС России от 13.05.2021 по закупке № 0122200002521002128, Санкт-Петербургского УФАС России от 24.12.2021 по делу № 44-6148/21 по закупке № 0172200000621000452, Московского УФАС России от 03.07.2023 по закупке № 0362100034223000275, 08.09.2022 по закупке № 0373200035122000124, от 17.12.2021 по закупке № 0373200018121000140, Волгоградского УФАС России от 06.08.2019 по закупке № 0829100002119000082</a:t>
            </a:r>
            <a:r>
              <a:rPr lang="ru-RU" sz="2000" dirty="0">
                <a:solidFill>
                  <a:sysClr val="windowText" lastClr="000000"/>
                </a:solidFill>
              </a:rPr>
              <a:t>. </a:t>
            </a:r>
          </a:p>
          <a:p>
            <a:pPr marL="0" lvl="0" indent="0" algn="just">
              <a:buClrTx/>
              <a:buSzTx/>
            </a:pPr>
            <a:endParaRPr lang="ru-RU" sz="2000" dirty="0">
              <a:solidFill>
                <a:sysClr val="windowText" lastClr="000000"/>
              </a:solidFill>
            </a:endParaRPr>
          </a:p>
          <a:p>
            <a:pPr marL="0" lvl="0" indent="0" algn="just">
              <a:buClrTx/>
              <a:buSzTx/>
            </a:pPr>
            <a:r>
              <a:rPr lang="ru-RU" sz="2000" dirty="0">
                <a:solidFill>
                  <a:sysClr val="windowText" lastClr="000000"/>
                </a:solidFill>
              </a:rPr>
              <a:t>В отсутствие такое формулировки отклонение незаконно: </a:t>
            </a:r>
          </a:p>
          <a:p>
            <a:pPr marL="0" lvl="0" indent="0" algn="just">
              <a:buClrTx/>
              <a:buSzTx/>
            </a:pPr>
            <a:r>
              <a:rPr lang="ru-RU" sz="2000" i="1" dirty="0">
                <a:solidFill>
                  <a:sysClr val="windowText" lastClr="000000"/>
                </a:solidFill>
              </a:rPr>
              <a:t>См. постановление АС Московского округа от 05.06.2023 по делу № А40-112966/2022</a:t>
            </a:r>
            <a:r>
              <a:rPr lang="ru-RU" sz="2000" dirty="0">
                <a:solidFill>
                  <a:sysClr val="windowText" lastClr="000000"/>
                </a:solidFill>
              </a:rPr>
              <a:t>. </a:t>
            </a:r>
          </a:p>
          <a:p>
            <a:pPr marL="0" lvl="0" indent="0" algn="just">
              <a:buClrTx/>
              <a:buSzTx/>
            </a:pPr>
            <a:endParaRPr lang="ru-RU" sz="2000" dirty="0">
              <a:solidFill>
                <a:sysClr val="windowText" lastClr="000000"/>
              </a:solidFill>
              <a:latin typeface="Exo 2" panose="020B0604020202020204" charset="-52"/>
            </a:endParaRPr>
          </a:p>
          <a:p>
            <a:pPr algn="just"/>
            <a:endParaRPr lang="ru-RU" sz="2000" i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57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соотнести товар с перечнем?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423513" y="1391127"/>
            <a:ext cx="5245768" cy="1442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Наименование товара должно быть указано в Приложении № 1 и № 2;</a:t>
            </a:r>
          </a:p>
          <a:p>
            <a:pPr marL="5143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Дословное соответствие наименований не требуется</a:t>
            </a:r>
            <a:r>
              <a:rPr lang="ru-RU" sz="1800" b="1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id="{9CB69EDF-FBEB-44C7-9965-97A3CF246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49"/>
          <a:stretch/>
        </p:blipFill>
        <p:spPr>
          <a:xfrm>
            <a:off x="6096000" y="1391127"/>
            <a:ext cx="5496762" cy="40757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84559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Несколько товаров по одной позиции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3AB3A80-074C-4BAA-B648-9D59F5830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2"/>
            <a:ext cx="4969027" cy="68456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D4CE49-E364-418E-880F-FC3BDC702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7421" y="153960"/>
            <a:ext cx="4791107" cy="655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790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Наименование страны происхождения товара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50610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Согласно п. 2 ст. 37 Договора </a:t>
            </a:r>
            <a:r>
              <a:rPr lang="ru-RU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о Евразийском экономическом союзе </a:t>
            </a:r>
            <a:r>
              <a:rPr lang="ru-RU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для целей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применения мер таможенно-тарифного регулирования (за исключением целей предоставления тарифных преференций), применения мер нетарифного регулирования и защиты внутреннего рынка, установления требований к маркировке происхождения товаров, </a:t>
            </a:r>
            <a:r>
              <a:rPr lang="ru-RU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осуществления государственных (муниципальных) закупок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ведения статистики внешней торговли товарами </a:t>
            </a:r>
            <a:r>
              <a:rPr lang="ru-RU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применяются правила определения происхождения товаров, ввозимых на таможенную территорию Союза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непреференциальные</a:t>
            </a: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правила определения происхождения товаров), устанавливаемые Комиссией.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Такие правила установлены Решением </a:t>
            </a:r>
            <a:r>
              <a:rPr lang="ru-RU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Совета Евразийской экономической комиссии от 13.07.2018 N 49. В соответствии с п. 2 Правил "происхождение товара" - принадлежность товара к стране, в которой товар был полностью получен, или произведен, или подвергнут достаточной переработке в соответствии с критериями определения происхождения товаров, установленными настоящими Правилами. ля целей настоящих Правил под страной может пониматься </a:t>
            </a:r>
            <a:r>
              <a:rPr lang="ru-RU" b="1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группа стран</a:t>
            </a:r>
            <a:r>
              <a:rPr lang="ru-RU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, либо таможенный союз стран, либо регион или часть страны, если имеется необходимость их выделения для целей определения происхождения товаров.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Таким образом, страной происхождения может быть как одна страна, так и группа стран (к примеру, указанных в регистрационном удостоверении на медицинское изделие).</a:t>
            </a:r>
            <a:endParaRPr lang="ru-RU" i="1" dirty="0"/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34760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Номер реестровой записи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800" dirty="0"/>
              <a:t>В заявке участника закупки был указан номер 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11042220 из РРПП. Также приложена выписка с номером 1104/22/2022.</a:t>
            </a:r>
          </a:p>
          <a:p>
            <a:pPr marL="0" indent="0" algn="just">
              <a:buNone/>
            </a:pPr>
            <a:r>
              <a:rPr lang="ru-RU" sz="1800" b="0" u="none" strike="noStrike" baseline="0" dirty="0"/>
              <a:t>В ходе поиска по данному номеру результатов в РРПП обнаружено не было. Комиссия заказчика приняла решение об отклонении заявки. Антимонопольный орган поддержал.</a:t>
            </a:r>
          </a:p>
          <a:p>
            <a:pPr marL="0" indent="0" algn="just">
              <a:buNone/>
            </a:pPr>
            <a:endParaRPr lang="ru-RU" sz="1800" dirty="0"/>
          </a:p>
          <a:p>
            <a:pPr marL="0" indent="0" algn="just">
              <a:buNone/>
            </a:pPr>
            <a:r>
              <a:rPr lang="ru-RU" sz="1800" b="0" i="1" u="none" strike="noStrike" baseline="0" dirty="0"/>
              <a:t>См. решение Санкт-Петербургского УФАС России от 17.02.2025 по делу №44-286/25</a:t>
            </a:r>
          </a:p>
          <a:p>
            <a:pPr marL="0" indent="0" algn="just"/>
            <a:endParaRPr lang="ru-RU" sz="1800" b="0" i="0" u="none" strike="noStrike" baseline="0" dirty="0"/>
          </a:p>
          <a:p>
            <a:pPr marL="0" indent="0" algn="just">
              <a:buNone/>
            </a:pPr>
            <a:r>
              <a:rPr lang="ru-RU" sz="1800" b="0" i="1" u="none" strike="noStrike" baseline="0" dirty="0"/>
              <a:t>В заявке </a:t>
            </a:r>
            <a:r>
              <a:rPr lang="ru-RU" sz="1800" b="0" u="none" strike="noStrike" baseline="0" dirty="0"/>
              <a:t>была допущена техническая ошибка при указании номера реестровой записи: указано </a:t>
            </a:r>
            <a:r>
              <a:rPr lang="ru-RU" sz="1800" b="0" i="0" dirty="0">
                <a:effectLst/>
              </a:rPr>
              <a:t>1052042 вместо 1052042</a:t>
            </a:r>
            <a:r>
              <a:rPr lang="ru-RU" sz="1800" b="1" i="0" dirty="0">
                <a:effectLst/>
              </a:rPr>
              <a:t>3</a:t>
            </a:r>
            <a:r>
              <a:rPr lang="ru-RU" sz="1800" dirty="0"/>
              <a:t>. При этом в составе заявки была вложена выписка с верным номером реестровой записи. Комиссия заказчика заявку отклонила. Поступила жалоба.</a:t>
            </a:r>
          </a:p>
          <a:p>
            <a:pPr marL="0" indent="0" algn="just">
              <a:buNone/>
            </a:pPr>
            <a:r>
              <a:rPr lang="ru-RU" sz="1800" b="0" u="none" strike="noStrike" baseline="0" dirty="0"/>
              <a:t>Антимонопольный орган подде</a:t>
            </a:r>
            <a:r>
              <a:rPr lang="ru-RU" sz="1800" dirty="0"/>
              <a:t>ржал заказчика, признал отклонение правомерным.</a:t>
            </a:r>
          </a:p>
          <a:p>
            <a:pPr marL="0" indent="0" algn="just">
              <a:buNone/>
            </a:pPr>
            <a:endParaRPr lang="ru-RU" sz="1800" b="0" i="1" u="none" strike="noStrike" baseline="0" dirty="0"/>
          </a:p>
          <a:p>
            <a:pPr marL="0" indent="0" algn="just">
              <a:buNone/>
            </a:pPr>
            <a:r>
              <a:rPr lang="ru-RU" sz="1800" b="0" i="1" u="none" strike="noStrike" baseline="0" dirty="0"/>
              <a:t>См. решение УФАС России по Алтайскому краю от 10.03.2025 по делу № 022/06/105-407/2025</a:t>
            </a:r>
          </a:p>
          <a:p>
            <a:pPr algn="just"/>
            <a:endParaRPr lang="ru-RU" sz="1400" b="0" i="0" u="none" strike="noStrike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9806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Совокупное количество баллов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ru-RU" sz="1800" dirty="0">
                <a:ea typeface="Verdana" panose="020B0604030504040204" pitchFamily="34" charset="0"/>
              </a:rPr>
              <a:t>В соответствии с пунктами 6 и 7 Постановления № 616 подтверждением производства продукции на территории РФ является наличие сведений о такой продукции в РРПП, включаемой в данный реестр на основании заключения о подтверждении производства промышленной продукции, выдаваемого Минпромторгом России в соответствии с Постановлением № 719 (далее– Заключение) и содержащего для продукции, в отношении которой установлены требования о совокупном количестве баллов за выполнение (освоение) на территории РФ соответствующих операций (условий), информацию о совокупном количестве баллов за выполнение (освоение) на территории РФ соответствующих операций (условий). </a:t>
            </a:r>
          </a:p>
          <a:p>
            <a:pPr marL="0" indent="0" algn="just">
              <a:buNone/>
            </a:pPr>
            <a:r>
              <a:rPr lang="ru-RU" sz="1800" dirty="0">
                <a:ea typeface="Verdana" panose="020B0604030504040204" pitchFamily="34" charset="0"/>
              </a:rPr>
              <a:t>Таким образом, </a:t>
            </a:r>
            <a:r>
              <a:rPr lang="ru-RU" sz="1800" b="1" i="1" dirty="0">
                <a:ea typeface="Verdana" panose="020B0604030504040204" pitchFamily="34" charset="0"/>
              </a:rPr>
              <a:t>заключения </a:t>
            </a:r>
            <a:r>
              <a:rPr lang="ru-RU" sz="1800" dirty="0">
                <a:ea typeface="Verdana" panose="020B0604030504040204" pitchFamily="34" charset="0"/>
              </a:rPr>
              <a:t>на такую промышленную продукцию, </a:t>
            </a:r>
            <a:r>
              <a:rPr lang="ru-RU" sz="1800" b="1" i="1" dirty="0">
                <a:ea typeface="Verdana" panose="020B0604030504040204" pitchFamily="34" charset="0"/>
              </a:rPr>
              <a:t>в которых отсутствует информация о совокупном количестве баллов </a:t>
            </a:r>
            <a:r>
              <a:rPr lang="ru-RU" sz="1800" dirty="0">
                <a:ea typeface="Verdana" panose="020B0604030504040204" pitchFamily="34" charset="0"/>
              </a:rPr>
              <a:t>за выполнение (освоение) на территории РФ соответствующих операций (условий), </a:t>
            </a:r>
            <a:r>
              <a:rPr lang="ru-RU" sz="1800" b="1" i="1" dirty="0">
                <a:ea typeface="Verdana" panose="020B0604030504040204" pitchFamily="34" charset="0"/>
              </a:rPr>
              <a:t>не могут быть использованы для подтверждения производства</a:t>
            </a:r>
            <a:r>
              <a:rPr lang="ru-RU" sz="1800" dirty="0">
                <a:ea typeface="Verdana" panose="020B0604030504040204" pitchFamily="34" charset="0"/>
              </a:rPr>
              <a:t> промышленной продукции </a:t>
            </a:r>
            <a:r>
              <a:rPr lang="ru-RU" sz="1800" b="1" i="1" dirty="0">
                <a:ea typeface="Verdana" panose="020B0604030504040204" pitchFamily="34" charset="0"/>
              </a:rPr>
              <a:t>на территории РФ </a:t>
            </a:r>
            <a:r>
              <a:rPr lang="ru-RU" sz="1800" dirty="0">
                <a:ea typeface="Verdana" panose="020B0604030504040204" pitchFamily="34" charset="0"/>
              </a:rPr>
              <a:t>в целях применения Постановления № 616. </a:t>
            </a:r>
          </a:p>
          <a:p>
            <a:pPr marL="0" indent="0" algn="just">
              <a:buNone/>
            </a:pPr>
            <a:r>
              <a:rPr lang="ru-RU" sz="1800" dirty="0">
                <a:ea typeface="Verdana" panose="020B0604030504040204" pitchFamily="34" charset="0"/>
              </a:rPr>
              <a:t>Учитывая изложенное, </a:t>
            </a:r>
            <a:r>
              <a:rPr lang="ru-RU" sz="1800" b="1" i="1" dirty="0">
                <a:ea typeface="Verdana" panose="020B0604030504040204" pitchFamily="34" charset="0"/>
              </a:rPr>
              <a:t>заявка участника закупки</a:t>
            </a:r>
            <a:r>
              <a:rPr lang="ru-RU" sz="1800" dirty="0">
                <a:ea typeface="Verdana" panose="020B0604030504040204" pitchFamily="34" charset="0"/>
              </a:rPr>
              <a:t>, предоставившего сведения о производстве предлагаемого к поставке товара, заключение которого не содержит информацию о совокупном количестве баллов, </a:t>
            </a:r>
            <a:r>
              <a:rPr lang="ru-RU" sz="1800" b="1" i="1" dirty="0">
                <a:ea typeface="Verdana" panose="020B0604030504040204" pitchFamily="34" charset="0"/>
              </a:rPr>
              <a:t>подлежит отклонению.</a:t>
            </a:r>
          </a:p>
          <a:p>
            <a:pPr marL="0" indent="0" algn="just">
              <a:buNone/>
            </a:pPr>
            <a:r>
              <a:rPr lang="ru-RU" sz="1800" i="1" dirty="0">
                <a:ea typeface="Verdana" panose="020B0604030504040204" pitchFamily="34" charset="0"/>
              </a:rPr>
              <a:t>См. Письмо Минпромторга РФ от 22.02.2024 № КА-17291/07, письмо ФАС России от 17.07.2024 № ПИ/63206/24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2347275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Сертификат СТ-1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439156" y="1667249"/>
            <a:ext cx="6086773" cy="2627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Проверка действительности: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1800" kern="1200" dirty="0"/>
              <a:t>Сайт ТПП, выдавшей Сертификат СТ-1</a:t>
            </a:r>
          </a:p>
          <a:p>
            <a:pPr mar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/>
              <a:t>РФ: </a:t>
            </a:r>
            <a:r>
              <a:rPr lang="en-US" sz="1800" dirty="0">
                <a:hlinkClick r:id="rId2"/>
              </a:rPr>
              <a:t>https://verification.tpprf.ru/search/tenders</a:t>
            </a:r>
            <a:r>
              <a:rPr lang="ru-RU" sz="1800" dirty="0"/>
              <a:t> </a:t>
            </a:r>
          </a:p>
          <a:p>
            <a:pPr mar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/>
              <a:t>Беларусь: </a:t>
            </a:r>
            <a:r>
              <a:rPr lang="en-US" sz="1800" dirty="0">
                <a:hlinkClick r:id="rId3"/>
              </a:rPr>
              <a:t>https://certs.cci.by/verify/check.do</a:t>
            </a:r>
            <a:endParaRPr lang="ru-RU" sz="1800" dirty="0"/>
          </a:p>
          <a:p>
            <a:pPr mar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/>
              <a:t>Казахстан: </a:t>
            </a:r>
            <a:r>
              <a:rPr lang="en-US" sz="1800" dirty="0">
                <a:hlinkClick r:id="rId4"/>
              </a:rPr>
              <a:t>https://atameken.kz/ru/services/56-reestr-sertifikatov-o-proishozhdenii-tovara</a:t>
            </a:r>
            <a:r>
              <a:rPr lang="ru-RU" sz="1800" dirty="0"/>
              <a:t> 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sz="1800" kern="1200" dirty="0">
              <a:latin typeface="Exo 2" panose="020B0604020202020204" charset="-52"/>
              <a:ea typeface="+mn-ea"/>
              <a:cs typeface="+mn-cs"/>
            </a:endParaRPr>
          </a:p>
          <a:p>
            <a:pPr marL="0" lvl="0" indent="0" algn="just">
              <a:buClrTx/>
              <a:buSzTx/>
            </a:pPr>
            <a:endParaRPr lang="ru-RU" sz="1800" i="1" dirty="0">
              <a:solidFill>
                <a:sysClr val="windowText" lastClr="000000"/>
              </a:solidFill>
              <a:latin typeface="Exo 2" panose="020B0604020202020204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E38017D-F9AE-416C-9719-82A43F2BA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4085" y="1436243"/>
            <a:ext cx="5060610" cy="335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616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Сертификат СТ-1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Verdana" panose="020B0604030504040204" pitchFamily="34" charset="0"/>
              </a:rPr>
              <a:t>Подтверждение страны происхождения;</a:t>
            </a:r>
          </a:p>
          <a:p>
            <a:pPr marL="514350" indent="-285750">
              <a:buFont typeface="Wingdings" panose="05000000000000000000" pitchFamily="2" charset="2"/>
              <a:buChar char="ü"/>
            </a:pPr>
            <a:r>
              <a:rPr lang="ru-RU" sz="1800" dirty="0">
                <a:ea typeface="Verdana" panose="020B0604030504040204" pitchFamily="34" charset="0"/>
              </a:rPr>
              <a:t>Индивидуализация товара.</a:t>
            </a:r>
          </a:p>
          <a:p>
            <a:pPr marL="101598" indent="0" algn="just">
              <a:buNone/>
            </a:pPr>
            <a:endParaRPr lang="ru-RU" sz="1800" dirty="0">
              <a:cs typeface="Times New Roman" panose="02020603050405020304" pitchFamily="18" charset="0"/>
            </a:endParaRPr>
          </a:p>
          <a:p>
            <a:pPr marL="101598" indent="0" algn="just">
              <a:buNone/>
            </a:pPr>
            <a:r>
              <a:rPr lang="ru-RU" sz="1800" i="1" dirty="0">
                <a:cs typeface="Times New Roman" panose="02020603050405020304" pitchFamily="18" charset="0"/>
              </a:rPr>
              <a:t>Постановление АС Северо-Западного округа от 26.11.2020 по делу № А05-1776-2020:</a:t>
            </a:r>
          </a:p>
          <a:p>
            <a:pPr marL="101598" indent="0" algn="just">
              <a:buNone/>
            </a:pPr>
            <a:r>
              <a:rPr lang="ru-RU" sz="1800" dirty="0">
                <a:solidFill>
                  <a:schemeClr val="tx1"/>
                </a:solidFill>
                <a:cs typeface="Times New Roman" panose="02020603050405020304" pitchFamily="18" charset="0"/>
              </a:rPr>
              <a:t>на основании анализа сертификата СТ-1 </a:t>
            </a:r>
            <a:r>
              <a:rPr lang="ru-RU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должна иметься возможность </a:t>
            </a:r>
            <a:r>
              <a:rPr lang="ru-RU" sz="1800" dirty="0">
                <a:solidFill>
                  <a:schemeClr val="tx1"/>
                </a:solidFill>
                <a:cs typeface="Times New Roman" panose="02020603050405020304" pitchFamily="18" charset="0"/>
              </a:rPr>
              <a:t>не только </a:t>
            </a:r>
            <a:r>
              <a:rPr lang="ru-RU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подтвердить страну происхождения </a:t>
            </a:r>
            <a:r>
              <a:rPr lang="ru-RU" sz="1800" dirty="0">
                <a:solidFill>
                  <a:schemeClr val="tx1"/>
                </a:solidFill>
                <a:cs typeface="Times New Roman" panose="02020603050405020304" pitchFamily="18" charset="0"/>
              </a:rPr>
              <a:t>товара, но и </a:t>
            </a:r>
            <a:r>
              <a:rPr lang="ru-RU" sz="18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однозначно понять</a:t>
            </a:r>
            <a:r>
              <a:rPr lang="ru-RU" sz="1800" dirty="0">
                <a:solidFill>
                  <a:schemeClr val="tx1"/>
                </a:solidFill>
                <a:cs typeface="Times New Roman" panose="02020603050405020304" pitchFamily="18" charset="0"/>
              </a:rPr>
              <a:t> без привлечения специалистов, </a:t>
            </a:r>
            <a:r>
              <a:rPr lang="ru-RU" sz="1800" b="1" i="1" dirty="0">
                <a:solidFill>
                  <a:schemeClr val="tx1"/>
                </a:solidFill>
                <a:cs typeface="Times New Roman" panose="02020603050405020304" pitchFamily="18" charset="0"/>
              </a:rPr>
              <a:t>на какой именно товар данный сертификат выдан</a:t>
            </a:r>
          </a:p>
          <a:p>
            <a:pPr marL="228600" indent="0"/>
            <a:endParaRPr lang="ru-RU" sz="1800" dirty="0">
              <a:ea typeface="Verdana" panose="020B0604030504040204" pitchFamily="34" charset="0"/>
            </a:endParaRPr>
          </a:p>
          <a:p>
            <a:pPr marL="228600" indent="0" algn="just"/>
            <a:r>
              <a:rPr lang="ru-RU" sz="1800" dirty="0">
                <a:ea typeface="Verdana" panose="020B0604030504040204" pitchFamily="34" charset="0"/>
              </a:rPr>
              <a:t>Наименования в РУ и СТ-1 должны совпадать (см. р</a:t>
            </a:r>
            <a:r>
              <a:rPr lang="ru-RU" sz="1800" i="1" dirty="0"/>
              <a:t>ешение Челябинского УФАС России от 30.03.2022 по закупке № 0869200000222000511, Иркутского УФАС России от 30.05.2023 по закупке №</a:t>
            </a:r>
            <a:r>
              <a:rPr lang="ru-RU" sz="1800" i="1" dirty="0">
                <a:effectLst/>
                <a:ea typeface="Times New Roman" panose="02020603050405020304" pitchFamily="18" charset="0"/>
              </a:rPr>
              <a:t> 0334200014123000046</a:t>
            </a:r>
            <a:r>
              <a:rPr lang="ru-RU" sz="1800" i="1" dirty="0">
                <a:ea typeface="Verdana" panose="020B0604030504040204" pitchFamily="34" charset="0"/>
              </a:rPr>
              <a:t>).</a:t>
            </a:r>
          </a:p>
          <a:p>
            <a:pPr marL="228600" indent="0" algn="just"/>
            <a:r>
              <a:rPr lang="ru-RU" sz="1800" dirty="0">
                <a:ea typeface="Verdana" panose="020B0604030504040204" pitchFamily="34" charset="0"/>
              </a:rPr>
              <a:t>ТУ также значимо </a:t>
            </a:r>
            <a:r>
              <a:rPr lang="ru-RU" sz="1800" i="1" dirty="0">
                <a:ea typeface="Verdana" panose="020B0604030504040204" pitchFamily="34" charset="0"/>
              </a:rPr>
              <a:t>(см. решения Московского УФАС России от 23.05.2023 по делу № 077/06/106-6502/2023, от 14.10.2022 по делу № 077/06/106-15429/2022).</a:t>
            </a:r>
          </a:p>
          <a:p>
            <a:pPr marL="228600" indent="0" algn="just"/>
            <a:r>
              <a:rPr lang="ru-RU" sz="1800" b="1" i="1" dirty="0">
                <a:solidFill>
                  <a:sysClr val="windowText" lastClr="000000"/>
                </a:solidFill>
                <a:ea typeface="Verdana" panose="020B0604030504040204" pitchFamily="34" charset="0"/>
              </a:rPr>
              <a:t>Позиции практики остаются актуальными</a:t>
            </a:r>
            <a:r>
              <a:rPr lang="ru-RU" sz="1800" i="1" dirty="0">
                <a:solidFill>
                  <a:sysClr val="windowText" lastClr="000000"/>
                </a:solidFill>
                <a:ea typeface="Verdana" panose="020B0604030504040204" pitchFamily="34" charset="0"/>
              </a:rPr>
              <a:t>: см. решение Московского УФАС России от 17.03.2025 по делу № 077/06/106-3276/2025</a:t>
            </a:r>
            <a:endParaRPr lang="ru-RU" sz="2000" i="1" dirty="0"/>
          </a:p>
        </p:txBody>
      </p:sp>
    </p:spTree>
    <p:extLst>
      <p:ext uri="{BB962C8B-B14F-4D97-AF65-F5344CB8AC3E}">
        <p14:creationId xmlns:p14="http://schemas.microsoft.com/office/powerpoint/2010/main" val="40517970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Акты ТПП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ea typeface="Verdana" panose="020B0604030504040204" pitchFamily="34" charset="0"/>
              </a:rPr>
              <a:t>Акт ТПП подтверждает долю стоимости иностранного сырья и наименование МИ и его производителя (</a:t>
            </a:r>
            <a:r>
              <a:rPr lang="ru-RU" sz="1800" i="1" kern="0" dirty="0">
                <a:solidFill>
                  <a:sysClr val="windowText" lastClr="000000"/>
                </a:solidFill>
                <a:ea typeface="Verdana" panose="020B0604030504040204" pitchFamily="34" charset="0"/>
                <a:sym typeface="Arial"/>
              </a:rPr>
              <a:t>См. решение Санкт-Петербургского УФАС России от 21.06.2024 по делу № </a:t>
            </a:r>
            <a:r>
              <a:rPr lang="ru-RU" sz="1800" i="1" dirty="0">
                <a:ea typeface="Verdana" panose="020B0604030504040204" pitchFamily="34" charset="0"/>
              </a:rPr>
              <a:t>44-2683/24</a:t>
            </a:r>
            <a:r>
              <a:rPr lang="ru-RU" sz="1800" i="1" kern="0" dirty="0">
                <a:solidFill>
                  <a:sysClr val="windowText" lastClr="000000"/>
                </a:solidFill>
                <a:ea typeface="Verdana" panose="020B0604030504040204" pitchFamily="34" charset="0"/>
                <a:sym typeface="Arial"/>
              </a:rPr>
              <a:t> по закупке № </a:t>
            </a:r>
            <a:r>
              <a:rPr lang="ru-RU" sz="1800" i="1" dirty="0">
                <a:ea typeface="Verdana" panose="020B0604030504040204" pitchFamily="34" charset="0"/>
              </a:rPr>
              <a:t>0372200258524000391)</a:t>
            </a:r>
            <a:r>
              <a:rPr lang="ru-RU" sz="1800" dirty="0">
                <a:ea typeface="Verdana" panose="020B0604030504040204" pitchFamily="34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ea typeface="Verdana" panose="020B0604030504040204" pitchFamily="34" charset="0"/>
              </a:rPr>
              <a:t>Доля должна соответствовать Приложению № 4 к ПП РФ № 1875;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800" dirty="0">
                <a:ea typeface="Verdana" panose="020B0604030504040204" pitchFamily="34" charset="0"/>
              </a:rPr>
              <a:t>Наименование производителя в Акте должно соответствовать РУ (</a:t>
            </a:r>
            <a:r>
              <a:rPr lang="ru-RU" sz="1800" i="1" dirty="0">
                <a:ea typeface="Verdana" panose="020B0604030504040204" pitchFamily="34" charset="0"/>
              </a:rPr>
              <a:t>см. р</a:t>
            </a:r>
            <a:r>
              <a:rPr lang="ru-RU" sz="1800" i="1" dirty="0"/>
              <a:t>ешение Пермского УФАС России от 22.09.2020 по закупке № 0356200002020000586</a:t>
            </a:r>
            <a:r>
              <a:rPr lang="ru-RU" sz="1800" dirty="0"/>
              <a:t>)</a:t>
            </a:r>
            <a:r>
              <a:rPr lang="ru-RU" sz="1800" dirty="0">
                <a:ea typeface="Verdana" panose="020B060403050404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sz="1800" dirty="0">
              <a:ea typeface="Verdana" panose="020B0604030504040204" pitchFamily="34" charset="0"/>
            </a:endParaRPr>
          </a:p>
          <a:p>
            <a:pPr marL="0" indent="0" algn="just"/>
            <a:r>
              <a:rPr lang="ru-RU" sz="1800" dirty="0">
                <a:ea typeface="Verdana" panose="020B0604030504040204" pitchFamily="34" charset="0"/>
              </a:rPr>
              <a:t>Несоответствие требованиям = </a:t>
            </a:r>
            <a:r>
              <a:rPr lang="ru-RU" sz="1800" dirty="0" err="1">
                <a:ea typeface="Verdana" panose="020B0604030504040204" pitchFamily="34" charset="0"/>
              </a:rPr>
              <a:t>неподтверждение</a:t>
            </a:r>
            <a:r>
              <a:rPr lang="ru-RU" sz="1800" dirty="0">
                <a:ea typeface="Verdana" panose="020B0604030504040204" pitchFamily="34" charset="0"/>
              </a:rPr>
              <a:t> страны происхождения (</a:t>
            </a:r>
            <a:r>
              <a:rPr lang="ru-RU" sz="1800" i="1" dirty="0">
                <a:ea typeface="Verdana" panose="020B0604030504040204" pitchFamily="34" charset="0"/>
              </a:rPr>
              <a:t>см. решение Новосибирского УФАС России от 27.02.2025 № 054/06/14-495/2025).</a:t>
            </a:r>
          </a:p>
        </p:txBody>
      </p:sp>
    </p:spTree>
    <p:extLst>
      <p:ext uri="{BB962C8B-B14F-4D97-AF65-F5344CB8AC3E}">
        <p14:creationId xmlns:p14="http://schemas.microsoft.com/office/powerpoint/2010/main" val="30853199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Основания для отклонения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ru-RU" sz="1800" b="1" dirty="0"/>
              <a:t>Изменение оснований для отклонения заявки:</a:t>
            </a:r>
          </a:p>
          <a:p>
            <a:pPr marL="0" indent="0"/>
            <a:r>
              <a:rPr lang="ru-RU" sz="1800" dirty="0"/>
              <a:t> </a:t>
            </a:r>
          </a:p>
          <a:p>
            <a:pPr marL="0" indent="0"/>
            <a:r>
              <a:rPr lang="ru-RU" sz="1800" b="1" dirty="0"/>
              <a:t>Пункт 4 ч. 12 ст. 48 Закона № 44-ФЗ</a:t>
            </a:r>
            <a:r>
              <a:rPr lang="ru-RU" sz="1800" dirty="0"/>
              <a:t>:</a:t>
            </a:r>
          </a:p>
          <a:p>
            <a:pPr marL="0" indent="0"/>
            <a:r>
              <a:rPr lang="ru-RU" sz="1800" dirty="0" err="1"/>
              <a:t>Пп</a:t>
            </a:r>
            <a:r>
              <a:rPr lang="ru-RU" sz="1800" dirty="0"/>
              <a:t>. а) п. 1 ч. 4 ст. 14: участник предложил иностранный товар на закупку с запретом;</a:t>
            </a:r>
          </a:p>
          <a:p>
            <a:pPr marL="0" indent="0"/>
            <a:r>
              <a:rPr lang="ru-RU" sz="1800" dirty="0" err="1"/>
              <a:t>Пп</a:t>
            </a:r>
            <a:r>
              <a:rPr lang="ru-RU" sz="1800" dirty="0"/>
              <a:t>. а) п. 1 ч. 5 ст. 14: работы или услуги иностранным участником закупки при наличии запрета;</a:t>
            </a:r>
          </a:p>
          <a:p>
            <a:pPr marL="0" indent="0"/>
            <a:r>
              <a:rPr lang="ru-RU" sz="1800" dirty="0" err="1"/>
              <a:t>Пп</a:t>
            </a:r>
            <a:r>
              <a:rPr lang="ru-RU" sz="1800" dirty="0"/>
              <a:t>. а) п. 2 ч. 4 ст. 14: «второй лишний» при предложении иностранного товара на закупку с ограничениями:</a:t>
            </a:r>
          </a:p>
          <a:p>
            <a:pPr marL="0" indent="0"/>
            <a:r>
              <a:rPr lang="ru-RU" sz="1800" dirty="0"/>
              <a:t>П. 2 ч. 5 ст. 14: та же ситуация при закупке работ, услуг.</a:t>
            </a:r>
          </a:p>
          <a:p>
            <a:pPr marL="0" indent="0"/>
            <a:endParaRPr lang="ru-RU" sz="1800" dirty="0"/>
          </a:p>
          <a:p>
            <a:pPr marL="0" indent="0"/>
            <a:r>
              <a:rPr lang="ru-RU" sz="1800" b="1" dirty="0"/>
              <a:t>Пункт 5 ч. 12 ст. 48 Закона № 44-ФЗ:</a:t>
            </a:r>
          </a:p>
          <a:p>
            <a:pPr marL="0" indent="0"/>
            <a:r>
              <a:rPr lang="ru-RU" sz="1800" dirty="0"/>
              <a:t>Участник предложил российский товар на закупку с запретом, но не доказал страну происхождения</a:t>
            </a:r>
          </a:p>
        </p:txBody>
      </p:sp>
    </p:spTree>
    <p:extLst>
      <p:ext uri="{BB962C8B-B14F-4D97-AF65-F5344CB8AC3E}">
        <p14:creationId xmlns:p14="http://schemas.microsoft.com/office/powerpoint/2010/main" val="73001912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Документ СП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897D6E-381D-4112-9F1A-6D96C68C1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9259" cy="65807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293E19F-00DD-46BA-9817-90D9FABDB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445" y="149191"/>
            <a:ext cx="4528094" cy="65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25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Документ СП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7DC84D-026E-494E-AEE5-ACB2448E8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1" y="1117596"/>
            <a:ext cx="10078586" cy="502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477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Перечни товаров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677B7F-11DA-498A-A4D6-DCC1686D590F}"/>
              </a:ext>
            </a:extLst>
          </p:cNvPr>
          <p:cNvSpPr txBox="1"/>
          <p:nvPr/>
        </p:nvSpPr>
        <p:spPr>
          <a:xfrm>
            <a:off x="6152514" y="1422081"/>
            <a:ext cx="552400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tx1"/>
                </a:solidFill>
              </a:rPr>
              <a:t>Позиция Приложения № 1 и Приложения № 2 применяется, если в объект закупки включены товар, работа, услуга, наименование которых указано в графе "Наименование товара, работы, услуги" и которые включены в код, указанный в графе "Код товара, работы, услуги по Общероссийскому классификатору продукции по видам экономической деятельности ОК 034-2014 (КПЕС 2008)". </a:t>
            </a:r>
          </a:p>
          <a:p>
            <a:pPr algn="just"/>
            <a:r>
              <a:rPr lang="ru-RU" dirty="0">
                <a:solidFill>
                  <a:schemeClr val="tx1"/>
                </a:solidFill>
              </a:rPr>
              <a:t>При этом если в объект закупки включено медицинское изделие, соответствующая позиция применяется, если закупаемое медицинское изделие также относится к указанному в графе "Наименование товара, работы, услуги" коду вида в соответствии с НКМИ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6B5EC0-E418-4C38-83B3-6E417440B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10" y="1422081"/>
            <a:ext cx="5654478" cy="13018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F9DADC-39B6-4F91-82BD-D7017EA90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02" y="2744974"/>
            <a:ext cx="5398363" cy="2313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E21200-B359-4C79-9305-1096A6B00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290" y="4830900"/>
            <a:ext cx="5172404" cy="106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883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D1EE49A-3806-98D6-D5E1-A1B1FEAC6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762" y="2657533"/>
            <a:ext cx="9699282" cy="716707"/>
          </a:xfrm>
        </p:spPr>
        <p:txBody>
          <a:bodyPr wrap="square">
            <a:spAutoFit/>
          </a:bodyPr>
          <a:lstStyle/>
          <a:p>
            <a:r>
              <a:rPr lang="ru-RU" dirty="0"/>
              <a:t>Изменение специализированных НПА</a:t>
            </a:r>
          </a:p>
        </p:txBody>
      </p:sp>
    </p:spTree>
    <p:extLst>
      <p:ext uri="{BB962C8B-B14F-4D97-AF65-F5344CB8AC3E}">
        <p14:creationId xmlns:p14="http://schemas.microsoft.com/office/powerpoint/2010/main" val="27652419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Реформа регистрационной системы ЛП</a:t>
            </a:r>
          </a:p>
        </p:txBody>
      </p:sp>
      <p:sp>
        <p:nvSpPr>
          <p:cNvPr id="4" name="Google Shape;385;p3">
            <a:extLst>
              <a:ext uri="{FF2B5EF4-FFF2-40B4-BE49-F238E27FC236}">
                <a16:creationId xmlns:a16="http://schemas.microsoft.com/office/drawing/2014/main" id="{3A7C8C32-7E03-4D80-846E-424E0E43D5D9}"/>
              </a:ext>
            </a:extLst>
          </p:cNvPr>
          <p:cNvSpPr txBox="1">
            <a:spLocks/>
          </p:cNvSpPr>
          <p:nvPr/>
        </p:nvSpPr>
        <p:spPr>
          <a:xfrm>
            <a:off x="580712" y="1761507"/>
            <a:ext cx="4770934" cy="3733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b="1" dirty="0">
                <a:ea typeface="Verdana" panose="020B0604030504040204" pitchFamily="34" charset="0"/>
              </a:rPr>
              <a:t>Закон от 30.01.2024 № 1-ФЗ: внесение изменений в Закон № 61-ФЗ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dirty="0">
                <a:ea typeface="Verdana" panose="020B0604030504040204" pitchFamily="34" charset="0"/>
              </a:rPr>
              <a:t>РУ лекарственного препарата - </a:t>
            </a:r>
            <a:r>
              <a:rPr lang="ru-RU" sz="1800" u="sng" dirty="0">
                <a:ea typeface="Verdana" panose="020B0604030504040204" pitchFamily="34" charset="0"/>
              </a:rPr>
              <a:t>запись в ГРЛС</a:t>
            </a:r>
            <a:r>
              <a:rPr lang="ru-RU" sz="1800" dirty="0">
                <a:ea typeface="Verdana" panose="020B0604030504040204" pitchFamily="34" charset="0"/>
              </a:rPr>
              <a:t>, подтверждающая факт государственной регистрации ЛП, и (или) документ, подтверждающий факт государственной регистрации (регистрации) ЛП;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dirty="0">
                <a:ea typeface="Verdana" panose="020B0604030504040204" pitchFamily="34" charset="0"/>
              </a:rPr>
              <a:t>РУ на бумаге не выдаются (ст. 4 Закона № 1-ФЗ);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dirty="0">
                <a:ea typeface="Verdana" panose="020B0604030504040204" pitchFamily="34" charset="0"/>
              </a:rPr>
              <a:t>ЛП приводятся в соответствие с правом ЕАЭС до 31.12.2025 (ч. 9 ст. 4 Закона № 1-ФЗ).</a:t>
            </a:r>
          </a:p>
          <a:p>
            <a:pPr marL="0" indent="0" algn="just" defTabSz="685800">
              <a:spcBef>
                <a:spcPts val="750"/>
              </a:spcBef>
              <a:buNone/>
              <a:defRPr/>
            </a:pPr>
            <a:r>
              <a:rPr lang="ru-RU" sz="1800" b="1" dirty="0">
                <a:ea typeface="Verdana" panose="020B0604030504040204" pitchFamily="34" charset="0"/>
              </a:rPr>
              <a:t>Приказом Минздрава РФ от 31.05.2024 № 277н утверждена форма выписки из ГРЛС </a:t>
            </a:r>
            <a:r>
              <a:rPr lang="ru-RU" sz="1800" dirty="0">
                <a:ea typeface="Verdana" panose="020B0604030504040204" pitchFamily="34" charset="0"/>
              </a:rPr>
              <a:t>(</a:t>
            </a:r>
            <a:r>
              <a:rPr lang="ru-RU" sz="1800" b="1" dirty="0">
                <a:solidFill>
                  <a:srgbClr val="FF0000"/>
                </a:solidFill>
                <a:ea typeface="Verdana" panose="020B0604030504040204" pitchFamily="34" charset="0"/>
              </a:rPr>
              <a:t>вступил в силу с 01.01.2025</a:t>
            </a:r>
            <a:r>
              <a:rPr lang="ru-RU" sz="1800" dirty="0">
                <a:ea typeface="Verdana" panose="020B0604030504040204" pitchFamily="34" charset="0"/>
              </a:rPr>
              <a:t>).</a:t>
            </a:r>
          </a:p>
          <a:p>
            <a:pPr marL="342900" indent="-241300">
              <a:spcBef>
                <a:spcPts val="600"/>
              </a:spcBef>
              <a:buClr>
                <a:srgbClr val="0450F2"/>
              </a:buClr>
              <a:buSzPts val="1600"/>
              <a:buFont typeface="Calibri"/>
              <a:buNone/>
            </a:pPr>
            <a:endParaRPr lang="ru-RU" sz="16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5" name="Google Shape;385;p3">
            <a:extLst>
              <a:ext uri="{FF2B5EF4-FFF2-40B4-BE49-F238E27FC236}">
                <a16:creationId xmlns:a16="http://schemas.microsoft.com/office/drawing/2014/main" id="{03FAC8D8-C376-4542-80A9-B6D4CB93C683}"/>
              </a:ext>
            </a:extLst>
          </p:cNvPr>
          <p:cNvSpPr txBox="1">
            <a:spLocks/>
          </p:cNvSpPr>
          <p:nvPr/>
        </p:nvSpPr>
        <p:spPr>
          <a:xfrm>
            <a:off x="5847742" y="1761507"/>
            <a:ext cx="5763546" cy="372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241300" algn="just">
              <a:spcBef>
                <a:spcPts val="600"/>
              </a:spcBef>
              <a:buClr>
                <a:srgbClr val="0450F2"/>
              </a:buClr>
              <a:buSzPts val="1600"/>
            </a:pPr>
            <a:r>
              <a:rPr lang="ru-RU" sz="2000" b="1" dirty="0">
                <a:solidFill>
                  <a:schemeClr val="dk1"/>
                </a:solidFill>
                <a:latin typeface="+mn-lt"/>
                <a:ea typeface="Exo 2"/>
                <a:cs typeface="Exo 2"/>
                <a:sym typeface="Exo 2"/>
              </a:rPr>
              <a:t>Возможная формулировка в извещении: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Участник закупки представляет в составе заявки один из указанных ниже документов или сведений в отношении каждого предложенного к поставке лекарственного препарата: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копию РУ;</a:t>
            </a: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ru-RU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выписку из ГРЛС, полученную в соответствии с требованиями приказа Минздрава России № 277н;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ru-RU" dirty="0"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сведения о реквизитах (номер и дата) РУ.</a:t>
            </a:r>
          </a:p>
          <a:p>
            <a:pPr marL="342900" indent="-241300" algn="just">
              <a:spcBef>
                <a:spcPts val="600"/>
              </a:spcBef>
              <a:buClr>
                <a:srgbClr val="0450F2"/>
              </a:buClr>
              <a:buSzPts val="1600"/>
            </a:pPr>
            <a:endParaRPr lang="ru-RU" sz="1400" dirty="0">
              <a:latin typeface="Exo 2" panose="020B0604020202020204" charset="-52"/>
              <a:cs typeface="Calibri" panose="020F0502020204030204" pitchFamily="34" charset="0"/>
            </a:endParaRPr>
          </a:p>
          <a:p>
            <a:pPr marL="101600" indent="0" algn="just">
              <a:spcBef>
                <a:spcPts val="600"/>
              </a:spcBef>
              <a:buClr>
                <a:srgbClr val="0450F2"/>
              </a:buClr>
              <a:buSzPts val="1600"/>
            </a:pPr>
            <a:endParaRPr lang="ru-RU" sz="1600" dirty="0">
              <a:solidFill>
                <a:schemeClr val="dk1"/>
              </a:solidFill>
              <a:latin typeface="Exo 2" panose="020B0604020202020204" charset="-52"/>
              <a:ea typeface="Exo 2"/>
              <a:cs typeface="Exo 2"/>
              <a:sym typeface="Exo 2"/>
            </a:endParaRPr>
          </a:p>
          <a:p>
            <a:pPr marL="342900" indent="-241300">
              <a:spcBef>
                <a:spcPts val="600"/>
              </a:spcBef>
              <a:buClr>
                <a:srgbClr val="0450F2"/>
              </a:buClr>
              <a:buSzPts val="1600"/>
              <a:buFont typeface="Calibri"/>
              <a:buNone/>
            </a:pPr>
            <a:endParaRPr lang="ru-RU" sz="1600"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  <p:extLst>
      <p:ext uri="{BB962C8B-B14F-4D97-AF65-F5344CB8AC3E}">
        <p14:creationId xmlns:p14="http://schemas.microsoft.com/office/powerpoint/2010/main" val="63238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Реформа регистрационной системы МИ</a:t>
            </a:r>
          </a:p>
        </p:txBody>
      </p:sp>
      <p:sp>
        <p:nvSpPr>
          <p:cNvPr id="6" name="Google Shape;385;p3">
            <a:extLst>
              <a:ext uri="{FF2B5EF4-FFF2-40B4-BE49-F238E27FC236}">
                <a16:creationId xmlns:a16="http://schemas.microsoft.com/office/drawing/2014/main" id="{D0D3386F-109B-4EE4-A31F-AB85EEDFFA34}"/>
              </a:ext>
            </a:extLst>
          </p:cNvPr>
          <p:cNvSpPr txBox="1">
            <a:spLocks/>
          </p:cNvSpPr>
          <p:nvPr/>
        </p:nvSpPr>
        <p:spPr>
          <a:xfrm>
            <a:off x="0" y="1326614"/>
            <a:ext cx="4552749" cy="2817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lnSpc>
                <a:spcPct val="115000"/>
              </a:lnSpc>
              <a:buNone/>
            </a:pPr>
            <a:r>
              <a:rPr lang="ru-RU" sz="18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 соответствии с п. 25 Правил государственной регистрации МИ, утв. ПП РФ от 30.11.2025 № 1684, </a:t>
            </a:r>
          </a:p>
          <a:p>
            <a:pPr indent="0" algn="just">
              <a:lnSpc>
                <a:spcPct val="115000"/>
              </a:lnSpc>
              <a:buNone/>
            </a:pPr>
            <a:r>
              <a:rPr lang="ru-RU" sz="1800" u="sng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факт государственной регистрации медицинского изделия подтверждается реестровой записью</a:t>
            </a:r>
            <a:r>
              <a:rPr lang="ru-RU" sz="18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, вносимой Росздравнадзором в ГРМИ.</a:t>
            </a:r>
          </a:p>
          <a:p>
            <a:pPr marL="0" indent="0" algn="just" defTabSz="685800">
              <a:spcBef>
                <a:spcPts val="750"/>
              </a:spcBef>
              <a:defRPr/>
            </a:pPr>
            <a:endParaRPr lang="ru-RU" sz="1600" dirty="0">
              <a:latin typeface="Exo 2" panose="020B0604020202020204" charset="-52"/>
            </a:endParaRPr>
          </a:p>
        </p:txBody>
      </p:sp>
      <p:sp>
        <p:nvSpPr>
          <p:cNvPr id="7" name="Google Shape;385;p3">
            <a:extLst>
              <a:ext uri="{FF2B5EF4-FFF2-40B4-BE49-F238E27FC236}">
                <a16:creationId xmlns:a16="http://schemas.microsoft.com/office/drawing/2014/main" id="{AD03673D-5DDB-43D5-878A-346E4A9F405E}"/>
              </a:ext>
            </a:extLst>
          </p:cNvPr>
          <p:cNvSpPr txBox="1">
            <a:spLocks/>
          </p:cNvSpPr>
          <p:nvPr/>
        </p:nvSpPr>
        <p:spPr>
          <a:xfrm>
            <a:off x="5410779" y="1878229"/>
            <a:ext cx="8767234" cy="284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CC4C97-9DAD-47D9-9B9E-C02F85CD42A2}"/>
              </a:ext>
            </a:extLst>
          </p:cNvPr>
          <p:cNvSpPr txBox="1"/>
          <p:nvPr/>
        </p:nvSpPr>
        <p:spPr>
          <a:xfrm>
            <a:off x="4822257" y="1327450"/>
            <a:ext cx="7161196" cy="4841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b="1" i="1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Пример формулировки:</a:t>
            </a:r>
          </a:p>
          <a:p>
            <a:pPr marL="0" indent="0" algn="just">
              <a:lnSpc>
                <a:spcPct val="115000"/>
              </a:lnSpc>
              <a:spcAft>
                <a:spcPts val="800"/>
              </a:spcAft>
              <a:buNone/>
            </a:pPr>
            <a:r>
              <a:rPr lang="ru-RU" sz="18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Участник закупки представляет в составе заявки один из указанных ниже документов или сведений  в отношении каждого предложенного к поставке медицинского изделия: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копию РУ;</a:t>
            </a:r>
          </a:p>
          <a:p>
            <a:pPr marL="2857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выписку из ГРМИ, выданную Росздравнадзором в соответствии с требованиями постановления Правительства РФ от 30.09.2021 № 1650;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сведения о реквизитах (номер и дата) РУ;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/>
              <a:t>копию документа, выданного в соответствии с законодательством страны происхождения, подтверждающего регистрацию медицинского изделия в установленном порядке в стране-производителе, с переводом на русский язык, заверенным в установленном порядке (</a:t>
            </a:r>
            <a:r>
              <a:rPr lang="ru-RU" sz="1800" i="1" dirty="0"/>
              <a:t>для МИ, указанных в ПП РФ № 430</a:t>
            </a:r>
            <a:r>
              <a:rPr lang="ru-RU" sz="1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076154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Продление сроков действия РУ на ЛП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3388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  <a:defRPr/>
            </a:pPr>
            <a:r>
              <a:rPr lang="ru-RU" sz="1800" b="1" dirty="0">
                <a:ea typeface="Verdana" panose="020B0604030504040204" pitchFamily="34" charset="0"/>
              </a:rPr>
              <a:t>Продлены сроки действия РУ.</a:t>
            </a:r>
          </a:p>
          <a:p>
            <a:pPr marL="228600" indent="0" algn="just"/>
            <a:r>
              <a:rPr lang="ru-RU" sz="1800" dirty="0">
                <a:ea typeface="Verdana" panose="020B0604030504040204" pitchFamily="34" charset="0"/>
              </a:rPr>
              <a:t>Д</a:t>
            </a:r>
            <a:r>
              <a:rPr lang="ru-RU" sz="1800" b="0" i="0" u="none" strike="noStrike" baseline="0" dirty="0">
                <a:ea typeface="Verdana" panose="020B0604030504040204" pitchFamily="34" charset="0"/>
              </a:rPr>
              <a:t>о 31 декабря 2025 г. продлевается действие РУ лекарственных препаратов для медицинского применения, сроки действия которых истекают в 2025 году.</a:t>
            </a:r>
          </a:p>
          <a:p>
            <a:pPr marL="228600" indent="0" algn="just"/>
            <a:r>
              <a:rPr lang="ru-RU" sz="1800" b="0" u="none" strike="noStrike" baseline="0" dirty="0">
                <a:ea typeface="Verdana" panose="020B0604030504040204" pitchFamily="34" charset="0"/>
              </a:rPr>
              <a:t>Информация в ГРЛС актуализируется до 14.01.2025</a:t>
            </a:r>
            <a:r>
              <a:rPr lang="ru-RU" sz="1800" b="0" i="1" u="none" strike="noStrike" baseline="0" dirty="0">
                <a:ea typeface="Verdana" panose="020B0604030504040204" pitchFamily="34" charset="0"/>
              </a:rPr>
              <a:t>.</a:t>
            </a:r>
          </a:p>
          <a:p>
            <a:pPr marL="228600" indent="0" algn="just"/>
            <a:endParaRPr lang="ru-RU" sz="1800" b="0" i="1" u="none" strike="noStrike" baseline="0" dirty="0">
              <a:ea typeface="Verdana" panose="020B0604030504040204" pitchFamily="34" charset="0"/>
            </a:endParaRPr>
          </a:p>
          <a:p>
            <a:pPr marL="228600" indent="0" algn="just"/>
            <a:r>
              <a:rPr lang="ru-RU" sz="1800" b="0" i="1" u="none" strike="noStrike" baseline="0" dirty="0">
                <a:ea typeface="Verdana" panose="020B0604030504040204" pitchFamily="34" charset="0"/>
              </a:rPr>
              <a:t>См. постановление Правительства РФ от 27.12.2024 N 1931</a:t>
            </a:r>
          </a:p>
          <a:p>
            <a:pPr marL="228600" indent="0" algn="just"/>
            <a:endParaRPr lang="ru-RU" sz="1800" b="0" i="1" u="none" strike="noStrike" baseline="0" dirty="0">
              <a:ea typeface="Verdana" panose="020B0604030504040204" pitchFamily="34" charset="0"/>
            </a:endParaRPr>
          </a:p>
          <a:p>
            <a:pPr marL="228600" indent="0" algn="just"/>
            <a:r>
              <a:rPr lang="ru-RU" sz="1800" i="1" dirty="0">
                <a:ea typeface="Verdana" panose="020B0604030504040204" pitchFamily="34" charset="0"/>
              </a:rPr>
              <a:t>Ранее: </a:t>
            </a:r>
            <a:r>
              <a:rPr lang="ru-RU" sz="1800" b="0" i="0" u="none" strike="noStrike" baseline="0" dirty="0">
                <a:ea typeface="Verdana" panose="020B0604030504040204" pitchFamily="34" charset="0"/>
              </a:rPr>
              <a:t>Установить, что на 12 месяцев продлевается действие регистрационных удостоверений лекарственных препаратов для медицинского применения, сроки действия которых истекают в 2024 году.</a:t>
            </a:r>
          </a:p>
          <a:p>
            <a:pPr marL="228600" indent="0" algn="just"/>
            <a:r>
              <a:rPr lang="ru-RU" sz="1800" dirty="0">
                <a:ea typeface="Verdana" panose="020B0604030504040204" pitchFamily="34" charset="0"/>
              </a:rPr>
              <a:t>Сведения актуализируются в ГРЛС Минздравом России.</a:t>
            </a:r>
          </a:p>
          <a:p>
            <a:pPr marL="228600" indent="0" algn="just"/>
            <a:endParaRPr lang="ru-RU" sz="1800" b="0" i="1" u="none" strike="noStrike" baseline="0" dirty="0">
              <a:ea typeface="Verdana" panose="020B0604030504040204" pitchFamily="34" charset="0"/>
            </a:endParaRPr>
          </a:p>
          <a:p>
            <a:pPr marL="228600" indent="0" algn="just"/>
            <a:r>
              <a:rPr lang="ru-RU" sz="1800" b="0" i="1" u="none" strike="noStrike" baseline="0" dirty="0">
                <a:ea typeface="Verdana" panose="020B0604030504040204" pitchFamily="34" charset="0"/>
              </a:rPr>
              <a:t>П. 6 Приложения № 28 к ПП РФ от 12.03.2022 № 353.</a:t>
            </a:r>
          </a:p>
        </p:txBody>
      </p:sp>
    </p:spTree>
    <p:extLst>
      <p:ext uri="{BB962C8B-B14F-4D97-AF65-F5344CB8AC3E}">
        <p14:creationId xmlns:p14="http://schemas.microsoft.com/office/powerpoint/2010/main" val="81916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Продление сроков действия РУ на 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lvl="0" indent="0" algn="just">
              <a:buNone/>
            </a:pPr>
            <a:r>
              <a:rPr lang="ru-RU" b="1" dirty="0"/>
              <a:t>Постановление Правительства РФ от 03.04.2020 № 430 </a:t>
            </a:r>
            <a:r>
              <a:rPr lang="ru-RU" dirty="0"/>
              <a:t>«Об особенностях обращения медицинских изделий, в том числе государственной регистрации серии (партии) медицинского изделия» (вступило в силу с 06.04.2020). </a:t>
            </a:r>
          </a:p>
          <a:p>
            <a:pPr marL="101598" lvl="0" indent="0" algn="just">
              <a:buNone/>
            </a:pPr>
            <a:r>
              <a:rPr lang="ru-RU" dirty="0"/>
              <a:t>Действует до 01.01.2028. </a:t>
            </a:r>
          </a:p>
          <a:p>
            <a:pPr marL="101598" lvl="0" indent="0" algn="just">
              <a:buNone/>
            </a:pPr>
            <a:r>
              <a:rPr lang="ru-RU" dirty="0"/>
              <a:t>На ряд медицинских изделий выдается РУ на серию (партию) медицинского изделия со сроком действия до 01.01.2028. </a:t>
            </a:r>
          </a:p>
          <a:p>
            <a:pPr marL="101598" lvl="0" indent="0" algn="just">
              <a:buNone/>
            </a:pPr>
            <a:r>
              <a:rPr lang="ru-RU" dirty="0"/>
              <a:t>Аппараты ИВЛ, тест-системы SARS, оксигенаторы мембранные экстракорпоральные, системы оксигенации ран, системы искусственного кровообращения, перчатки, бахилы, маски, костюмы, халаты, респираторы, термометры и т.д. </a:t>
            </a:r>
          </a:p>
          <a:p>
            <a:pPr marL="101598" lvl="0" indent="0" algn="just">
              <a:buNone/>
            </a:pPr>
            <a:endParaRPr lang="ru-RU" dirty="0"/>
          </a:p>
          <a:p>
            <a:pPr marL="101598" indent="0" algn="just"/>
            <a:r>
              <a:rPr lang="ru-RU" b="1" kern="1200" dirty="0"/>
              <a:t>Постановление Правительства РФ от 01.04.2022 № 552</a:t>
            </a:r>
            <a:r>
              <a:rPr lang="ru-RU" kern="1200" dirty="0"/>
              <a:t> (действует до 01.01.2028):</a:t>
            </a:r>
          </a:p>
          <a:p>
            <a:pPr algn="just"/>
            <a:r>
              <a:rPr lang="ru-RU" b="0" u="none" strike="noStrike" baseline="0" dirty="0">
                <a:ea typeface="Verdana" panose="020B0604030504040204" pitchFamily="34" charset="0"/>
              </a:rPr>
              <a:t>Срок действия РУ, выданного на МИ в соответствии с: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dirty="0">
                <a:ea typeface="Verdana" panose="020B0604030504040204" pitchFamily="34" charset="0"/>
              </a:rPr>
              <a:t>ПП РФ № 430 (срок действия до 01.01.2025) – продлен до 01.01.2028 без замены РУ на партию (серию);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ru-RU" b="0" u="none" strike="noStrike" baseline="0" dirty="0">
                <a:ea typeface="Verdana" panose="020B0604030504040204" pitchFamily="34" charset="0"/>
              </a:rPr>
              <a:t>ПП РФ № 552 (срок действия до 01.01.2025) – продлен до 01.01.2028 без замены РУ.</a:t>
            </a:r>
          </a:p>
          <a:p>
            <a:pPr algn="just"/>
            <a:endParaRPr lang="ru-RU" i="1" dirty="0">
              <a:ea typeface="Verdana" panose="020B0604030504040204" pitchFamily="34" charset="0"/>
            </a:endParaRPr>
          </a:p>
          <a:p>
            <a:pPr algn="just"/>
            <a:r>
              <a:rPr lang="ru-RU" dirty="0">
                <a:ea typeface="Verdana" panose="020B0604030504040204" pitchFamily="34" charset="0"/>
              </a:rPr>
              <a:t>До 01.01.2025 ГРЛС и ГРМИ актуализирован Минздравом РФ и Росздравнадзором</a:t>
            </a:r>
            <a:r>
              <a:rPr lang="ru-RU" i="1" dirty="0">
                <a:ea typeface="Verdana" panose="020B0604030504040204" pitchFamily="34" charset="0"/>
              </a:rPr>
              <a:t>.</a:t>
            </a:r>
          </a:p>
          <a:p>
            <a:pPr algn="just"/>
            <a:r>
              <a:rPr lang="ru-RU" i="1" dirty="0">
                <a:ea typeface="Verdana" panose="020B0604030504040204" pitchFamily="34" charset="0"/>
              </a:rPr>
              <a:t>См. п</a:t>
            </a:r>
            <a:r>
              <a:rPr lang="ru-RU" b="0" i="1" u="none" strike="noStrike" baseline="0" dirty="0">
                <a:ea typeface="Verdana" panose="020B0604030504040204" pitchFamily="34" charset="0"/>
              </a:rPr>
              <a:t>остановление Правительства РФ от 21.12.2024 N 1851</a:t>
            </a:r>
          </a:p>
        </p:txBody>
      </p:sp>
    </p:spTree>
    <p:extLst>
      <p:ext uri="{BB962C8B-B14F-4D97-AF65-F5344CB8AC3E}">
        <p14:creationId xmlns:p14="http://schemas.microsoft.com/office/powerpoint/2010/main" val="337752948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Новые Правила регистрации 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26602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800" b="1" i="1" dirty="0">
                <a:solidFill>
                  <a:srgbClr val="000000"/>
                </a:solidFill>
                <a:effectLst/>
                <a:ea typeface="Verdana" panose="020B0604030504040204" pitchFamily="34" charset="0"/>
                <a:cs typeface="Times New Roman" panose="02020603050405020304" pitchFamily="18" charset="0"/>
              </a:rPr>
              <a:t>ПП РФ № 1684 предусматривает</a:t>
            </a:r>
            <a:r>
              <a:rPr lang="ru-RU" sz="1800" b="1" i="1" dirty="0">
                <a:ea typeface="Verdan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marL="5143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Закрепление положений п. 11 Особенностей обращения медицинских изделий, утвержденных постановлением Правительства РФ от 01.04.2022 № 552, в п. 61 Правил. </a:t>
            </a:r>
          </a:p>
          <a:p>
            <a:pPr marL="514350" indent="-285750" algn="just">
              <a:lnSpc>
                <a:spcPct val="115000"/>
              </a:lnSpc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Правила допускают подтверждение возможности совместного применения регистрируемого изделия с изделием иного производителя с учетом особенностей, установленных в эксплуатационной документации регистрируемого изделия.</a:t>
            </a:r>
          </a:p>
          <a:p>
            <a:pPr marL="514350" indent="-285750" algn="just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ru-RU" sz="18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Устанавливает обязанность в срок до 01.09.2025 включить в ГРМИ сведения об уполномоченном представителе в РФ иностранного производителя МИ. </a:t>
            </a:r>
            <a:endParaRPr lang="ru-RU" sz="1800" kern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5203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Эксплуатационная документация 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334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>
                <a:ea typeface="+mn-ea"/>
                <a:cs typeface="+mn-cs"/>
              </a:rPr>
              <a:t>Согласно ч. 3 ст. 38 Закона № 323-ФЗ производитель (изготовитель) медицинского изделия разрабатывает техническую и (или) эксплуатационную документацию, в соответствии с которой осуществляются производство, изготовление, хранение, транспортировка, монтаж, наладка, применение, эксплуатация, в том числе техническое обслуживание, а также ремонт, утилизация или уничтожение медицинского изделия.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>
                <a:ea typeface="+mn-ea"/>
                <a:cs typeface="+mn-cs"/>
              </a:rPr>
              <a:t>Требования к технической (эксплуатационной) документации производителя установлены приказом Минздрава РФ от 19.01.2017 № 11н. </a:t>
            </a:r>
          </a:p>
          <a:p>
            <a:pPr marL="0" lvl="0" indent="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defRPr/>
            </a:pPr>
            <a:r>
              <a:rPr lang="ru-RU" sz="1800" kern="1200" dirty="0">
                <a:ea typeface="+mn-ea"/>
                <a:cs typeface="+mn-cs"/>
              </a:rPr>
              <a:t>Эксплуатационная документация содержит:</a:t>
            </a:r>
          </a:p>
          <a:p>
            <a:pPr marL="285750" lvl="0" indent="-28575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sz="1800" kern="1200" dirty="0">
                <a:ea typeface="+mn-ea"/>
                <a:cs typeface="+mn-cs"/>
              </a:rPr>
              <a:t>Технические характеристики медицинского изделия</a:t>
            </a:r>
          </a:p>
          <a:p>
            <a:pPr marL="285750" lvl="0" indent="-28575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sz="1800" kern="1200" dirty="0">
                <a:ea typeface="+mn-ea"/>
                <a:cs typeface="+mn-cs"/>
              </a:rPr>
              <a:t> Описание принадлежностей, медицинских изделий или изделий, не являющихся медицинскими, но предусмотренных для использования в комбинации с медицинским изделием (при наличии);</a:t>
            </a:r>
          </a:p>
          <a:p>
            <a:pPr marL="285750" lvl="0" indent="-28575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r>
              <a:rPr lang="ru-RU" sz="1800" kern="1200" dirty="0">
                <a:ea typeface="+mn-ea"/>
                <a:cs typeface="+mn-cs"/>
              </a:rPr>
              <a:t>Перечень расходных материалов (компонентов, реагентов), а также процедуру их применения и замены</a:t>
            </a:r>
          </a:p>
        </p:txBody>
      </p:sp>
    </p:spTree>
    <p:extLst>
      <p:ext uri="{BB962C8B-B14F-4D97-AF65-F5344CB8AC3E}">
        <p14:creationId xmlns:p14="http://schemas.microsoft.com/office/powerpoint/2010/main" val="10997980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Совместимость 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3743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cs typeface="Times New Roman" panose="02020603050405020304" pitchFamily="18" charset="0"/>
              </a:rPr>
              <a:t>П. 1 ПП РФ № 552: </a:t>
            </a: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cs typeface="Times New Roman" panose="02020603050405020304" pitchFamily="18" charset="0"/>
              </a:rPr>
              <a:t>Утвердить прилагаемые особенности обращения, включая особенности государственной регистрации, медицинских изделий в случае их дефектуры или риска возникновения дефектуры в связи с введением в отношении Российской Федерации ограничительных мер экономического характера.</a:t>
            </a: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cs typeface="Times New Roman" panose="02020603050405020304" pitchFamily="18" charset="0"/>
              </a:rPr>
              <a:t>П. 4 Особенностей:</a:t>
            </a:r>
          </a:p>
          <a:p>
            <a:pPr lvl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b="1" dirty="0"/>
              <a:t>Перечень видов медицинских изделий, подлежащих обращению в соответствии с настоящим документом </a:t>
            </a:r>
            <a:r>
              <a:rPr lang="ru-RU" sz="1800" dirty="0"/>
              <a:t>(далее - перечень медицинских изделий), утверждается межведомственной комиссией, в состав которой входят представители Министерства здравоохранения Российской Федерации, Министерства промышленности и торговли Российской Федерации, Министерства финансов Российской Федерации, Министерства экономического развития Российской Федерации, Федеральной антимонопольной службы, Федеральной таможенной службы, Федеральной налоговой службы, регистрирующего органа, а также представители иных органов и организаций при необходимости (далее - межведомственная комиссия).</a:t>
            </a:r>
            <a:endParaRPr lang="ru-RU" sz="1800" dirty="0">
              <a:cs typeface="Times New Roman" panose="02020603050405020304" pitchFamily="18" charset="0"/>
            </a:endParaRPr>
          </a:p>
          <a:p>
            <a:pPr marL="285750" lvl="0" indent="-28575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endParaRPr lang="ru-RU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395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Совместимость МИ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11409941" cy="3039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cs typeface="Times New Roman" panose="02020603050405020304" pitchFamily="18" charset="0"/>
              </a:rPr>
              <a:t>ПП. 10 Особенностей: при обращении медицинских изделий, как включенных, так и не включенных в перечень медицинских изделий, не допускается ограничение взаимозаменяемости медицинских изделий путем использования специальных технических или программных средств или другими способами</a:t>
            </a:r>
          </a:p>
          <a:p>
            <a:pPr marL="228600" lvl="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dirty="0">
                <a:cs typeface="Times New Roman" panose="02020603050405020304" pitchFamily="18" charset="0"/>
              </a:rPr>
              <a:t>П. 11 Особенностей: </a:t>
            </a:r>
            <a:r>
              <a:rPr lang="ru-RU" sz="18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возможно</a:t>
            </a:r>
            <a:r>
              <a:rPr lang="ru-RU" sz="1800" dirty="0">
                <a:cs typeface="Times New Roman" panose="02020603050405020304" pitchFamily="18" charset="0"/>
              </a:rPr>
              <a:t> применение медицинского изделия, производителем (изготовителем) которого в эксплуатационной документации установлен ограниченный перечень расходных материалов, с расходным материалом иного производителя (изготовителя), зарегистрированным в качестве медицинского изделия, если производитель (изготовитель) подтвердил в процессе его государственной регистрации возможность совместного применения с данным медицинским изделием. При этом совместное применение медицинского изделия с расходным материалом осуществляется с учетом особенностей, установленных в эксплуатационной документации производителя (изготовителя) на расходный материал. </a:t>
            </a:r>
          </a:p>
          <a:p>
            <a:pPr marL="285750" lvl="0" indent="-285750" algn="just" defTabSz="685800">
              <a:lnSpc>
                <a:spcPct val="90000"/>
              </a:lnSpc>
              <a:spcBef>
                <a:spcPts val="750"/>
              </a:spcBef>
              <a:buClrTx/>
              <a:buSzTx/>
              <a:buFont typeface="Wingdings" panose="05000000000000000000" pitchFamily="2" charset="2"/>
              <a:buChar char="ü"/>
              <a:defRPr/>
            </a:pPr>
            <a:endParaRPr lang="ru-RU" sz="1800" kern="120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8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644010-BB8D-345F-3F9B-31325739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3912"/>
            <a:ext cx="10932696" cy="443198"/>
          </a:xfrm>
        </p:spPr>
        <p:txBody>
          <a:bodyPr/>
          <a:lstStyle/>
          <a:p>
            <a:r>
              <a:rPr lang="ru-RU" dirty="0"/>
              <a:t>Практика в пользу заявителей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AC5A70-9505-4166-9C53-BA7B8442C449}"/>
              </a:ext>
            </a:extLst>
          </p:cNvPr>
          <p:cNvSpPr txBox="1"/>
          <p:nvPr/>
        </p:nvSpPr>
        <p:spPr>
          <a:xfrm>
            <a:off x="391029" y="1349615"/>
            <a:ext cx="6981923" cy="4081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0" algn="just" defTabSz="685800">
              <a:lnSpc>
                <a:spcPct val="90000"/>
              </a:lnSpc>
              <a:spcBef>
                <a:spcPts val="750"/>
              </a:spcBef>
            </a:pPr>
            <a:r>
              <a:rPr lang="ru-RU" sz="1800" i="1" dirty="0">
                <a:ea typeface="Verdana" panose="020B0604030504040204" pitchFamily="34" charset="0"/>
              </a:rPr>
              <a:t>Решения Московского УФАС России от 26.02.2024 по закупке № 0373200558124000014 по делу № 077/06/106-2339/2024, от по делу № 077/06/106-2731/2024 по закупке № 0373200021524000008, по делу № 077/06/106-2341/2024 по закупке № 0373200027424000280, от 22.02.2024 по делу № 077/06/106-2562/2024, от 14.02.2024 по делу № 077/06/106-2105/2024 по закупке № 0373200051824000079, Санкт-Петербургского УФАС России от 21.02.2024 по закупке № 0372200006224000008 по делу № 44-621/24, Новосибирского УФАС России от 26.01.2024 по закупке № 0351300126623000528, от 30.10.2023 по делу № 054/06/33-2190/2023, Ростовского УФАС России от 24.10.2023 по делу № 061/06/42-3851/2023 по закупке № 0358200007023000295, от 19.10.2023 по делу № 061/06/49-3822/2023, Псковского УФАС России от 19.01.2024 по закупке № 0357200029023000216 по делу № 060/06/33-15/2024, Томского УФАС России от 21.03.2024 по делу № 070/06/106-232/2024.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100DE5-3F81-4A79-94BE-EC136A81D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8080" y="425154"/>
            <a:ext cx="4428019" cy="624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94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ew-ETP">
      <a:dk1>
        <a:srgbClr val="000000"/>
      </a:dk1>
      <a:lt1>
        <a:srgbClr val="FFFFFF"/>
      </a:lt1>
      <a:dk2>
        <a:srgbClr val="003876"/>
      </a:dk2>
      <a:lt2>
        <a:srgbClr val="85A8D8"/>
      </a:lt2>
      <a:accent1>
        <a:srgbClr val="CCB289"/>
      </a:accent1>
      <a:accent2>
        <a:srgbClr val="6991CC"/>
      </a:accent2>
      <a:accent3>
        <a:srgbClr val="0DB9DD"/>
      </a:accent3>
      <a:accent4>
        <a:srgbClr val="E3D2C0"/>
      </a:accent4>
      <a:accent5>
        <a:srgbClr val="A7BFE5"/>
      </a:accent5>
      <a:accent6>
        <a:srgbClr val="93D3EB"/>
      </a:accent6>
      <a:hlink>
        <a:srgbClr val="003775"/>
      </a:hlink>
      <a:folHlink>
        <a:srgbClr val="6991C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2346</TotalTime>
  <Words>11521</Words>
  <Application>Microsoft Office PowerPoint</Application>
  <PresentationFormat>Широкоэкранный</PresentationFormat>
  <Paragraphs>742</Paragraphs>
  <Slides>136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136</vt:i4>
      </vt:variant>
    </vt:vector>
  </HeadingPairs>
  <TitlesOfParts>
    <vt:vector size="144" baseType="lpstr">
      <vt:lpstr>TT Norms Bold</vt:lpstr>
      <vt:lpstr>Calibri</vt:lpstr>
      <vt:lpstr>Wingdings</vt:lpstr>
      <vt:lpstr>Arial</vt:lpstr>
      <vt:lpstr>TT Norms Regular</vt:lpstr>
      <vt:lpstr>Exo 2</vt:lpstr>
      <vt:lpstr>Times New Roman</vt:lpstr>
      <vt:lpstr>Тема Office</vt:lpstr>
      <vt:lpstr>Реформа национального режима в закупках. Закупки лекарственных препаратов и медицинских изделий</vt:lpstr>
      <vt:lpstr>Григорий Александров</vt:lpstr>
      <vt:lpstr>Национальный режим в здравоохранении</vt:lpstr>
      <vt:lpstr>ПП РФ № 1875</vt:lpstr>
      <vt:lpstr>Перечни товаров</vt:lpstr>
      <vt:lpstr>Перечни товаров</vt:lpstr>
      <vt:lpstr>Перечни товаров</vt:lpstr>
      <vt:lpstr>Как соотнести товар с перечнем?</vt:lpstr>
      <vt:lpstr>Перечни товаров</vt:lpstr>
      <vt:lpstr>Сопоставление наименования товара с перечнем</vt:lpstr>
      <vt:lpstr>Сопоставление наименования товара с перечнем</vt:lpstr>
      <vt:lpstr>Сопоставление наименования товара с перечнем</vt:lpstr>
      <vt:lpstr>Сопоставление наименования товара с перечнем</vt:lpstr>
      <vt:lpstr>Сопоставление наименования товара с перечнем</vt:lpstr>
      <vt:lpstr>Сопоставление наименования товара с перечнем</vt:lpstr>
      <vt:lpstr>Презентация PowerPoint</vt:lpstr>
      <vt:lpstr>Сопоставление наименования товара с перечнем</vt:lpstr>
      <vt:lpstr>Презентация PowerPoint</vt:lpstr>
      <vt:lpstr>Сопоставление наименования товара с перечнем</vt:lpstr>
      <vt:lpstr>Сопоставление наименования товара с перечнем</vt:lpstr>
      <vt:lpstr>Сопоставление наименования товара с перечнем</vt:lpstr>
      <vt:lpstr>Код ОКПД2</vt:lpstr>
      <vt:lpstr>Код ОКПД2</vt:lpstr>
      <vt:lpstr>Код ОКПД2</vt:lpstr>
      <vt:lpstr>Код ОКПД2</vt:lpstr>
      <vt:lpstr>Применение перечней ПП РФ № 1875</vt:lpstr>
      <vt:lpstr>Применение перечней ПП РФ № 1875</vt:lpstr>
      <vt:lpstr>Применение перечней ПП РФ № 1875</vt:lpstr>
      <vt:lpstr>Применение перечней ПП РФ № 1875</vt:lpstr>
      <vt:lpstr>Применение перечней ПП РФ № 1875</vt:lpstr>
      <vt:lpstr>Применение перечней ПП РФ № 1875</vt:lpstr>
      <vt:lpstr>ПП РФ № 1875 и ЛП</vt:lpstr>
      <vt:lpstr>Подтверждение страны происхождения</vt:lpstr>
      <vt:lpstr>Подтверждение страны происхождения</vt:lpstr>
      <vt:lpstr>Подтверждение страны происхождения</vt:lpstr>
      <vt:lpstr>Закон № 318-ФЗ</vt:lpstr>
      <vt:lpstr>Товар российского происхождения</vt:lpstr>
      <vt:lpstr>Товар российского происхождения</vt:lpstr>
      <vt:lpstr>Товар российского происхождения</vt:lpstr>
      <vt:lpstr>Товар российского происхождения</vt:lpstr>
      <vt:lpstr>Товар российского происхождения</vt:lpstr>
      <vt:lpstr>Товар российского происхождения</vt:lpstr>
      <vt:lpstr>Товар российского происхождения</vt:lpstr>
      <vt:lpstr>Товар российского происхождения</vt:lpstr>
      <vt:lpstr>Применение ч. 1.1 ст. 33 Закона № 44-ФЗ</vt:lpstr>
      <vt:lpstr>Применение ч. 1.1 ст. 33 Закона № 44-ФЗ</vt:lpstr>
      <vt:lpstr>Обоснование неприменения ч. 1.1 ст. 33</vt:lpstr>
      <vt:lpstr>Обоснование неприменения ч. 1.1 ст. 33</vt:lpstr>
      <vt:lpstr>Обоснование неприменения ч. 1.1 ст. 33</vt:lpstr>
      <vt:lpstr>Обоснование неприменения ч. 1.1 ст. 33</vt:lpstr>
      <vt:lpstr>Обоснование неприменения ч. 1.1 ст. 33</vt:lpstr>
      <vt:lpstr>ЛП vs ч. 1.1 ст. 33 Закона № 44-ФЗ</vt:lpstr>
      <vt:lpstr>ЛП vs ч. 1.1 ст. 33 Закона № 44-ФЗ</vt:lpstr>
      <vt:lpstr>КТРУ vs ч. 1.1 ст. 33 Закона № 44-ФЗ</vt:lpstr>
      <vt:lpstr>КТРУ vs ч. 1.1 ст. 33 Закона № 44-ФЗ</vt:lpstr>
      <vt:lpstr>КТРУ vs ч. 1.1 ст. 33 Закона № 44-ФЗ</vt:lpstr>
      <vt:lpstr>КТРУ</vt:lpstr>
      <vt:lpstr>Товарный знак vs КТРУ</vt:lpstr>
      <vt:lpstr>Вариант № 1: товара в КТРУ нет</vt:lpstr>
      <vt:lpstr>Вариант № 2: заверение об обстоятельствах</vt:lpstr>
      <vt:lpstr>Особенности определения НМЦК</vt:lpstr>
      <vt:lpstr>Особенности определения НМЦК</vt:lpstr>
      <vt:lpstr>Особенности определения НМЦК</vt:lpstr>
      <vt:lpstr>Особенности определения НМЦК</vt:lpstr>
      <vt:lpstr>Пп. в) п. 7 ПП РФ № 1875 vs ч. 1.1 ст. 33 Закона № 44-ФЗ</vt:lpstr>
      <vt:lpstr>Формирование лотов</vt:lpstr>
      <vt:lpstr>Формирование лотов</vt:lpstr>
      <vt:lpstr>Формирование лотов</vt:lpstr>
      <vt:lpstr>Формирование лотов на ЛП</vt:lpstr>
      <vt:lpstr>Формирование лотов на ЛП</vt:lpstr>
      <vt:lpstr>Формирование лотов на ЛП</vt:lpstr>
      <vt:lpstr>Формирование лотов на ЛП</vt:lpstr>
      <vt:lpstr>Формирование лотов на ЛП</vt:lpstr>
      <vt:lpstr>ЖНВЛП или нет?</vt:lpstr>
      <vt:lpstr>ЖНВЛП или нет?</vt:lpstr>
      <vt:lpstr>ЖНВЛП или нет?</vt:lpstr>
      <vt:lpstr>ЖНВЛП или нет?</vt:lpstr>
      <vt:lpstr>Инструкция по заполнению заявки</vt:lpstr>
      <vt:lpstr>Несколько товаров по одной позиции</vt:lpstr>
      <vt:lpstr>Несколько товаров по одной позиции</vt:lpstr>
      <vt:lpstr>Наименование страны происхождения товара</vt:lpstr>
      <vt:lpstr>Номер реестровой записи</vt:lpstr>
      <vt:lpstr>Совокупное количество баллов</vt:lpstr>
      <vt:lpstr>Сертификат СТ-1</vt:lpstr>
      <vt:lpstr>Сертификат СТ-1</vt:lpstr>
      <vt:lpstr>Акты ТПП</vt:lpstr>
      <vt:lpstr>Основания для отклонения</vt:lpstr>
      <vt:lpstr>Документ СП</vt:lpstr>
      <vt:lpstr>Документ СП</vt:lpstr>
      <vt:lpstr>Изменение специализированных НПА</vt:lpstr>
      <vt:lpstr>Реформа регистрационной системы ЛП</vt:lpstr>
      <vt:lpstr>Реформа регистрационной системы МИ</vt:lpstr>
      <vt:lpstr>Продление сроков действия РУ на ЛП</vt:lpstr>
      <vt:lpstr>Продление сроков действия РУ на МИ</vt:lpstr>
      <vt:lpstr>Новые Правила регистрации МИ</vt:lpstr>
      <vt:lpstr>Эксплуатационная документация МИ</vt:lpstr>
      <vt:lpstr>Совместимость МИ</vt:lpstr>
      <vt:lpstr>Совместимость МИ</vt:lpstr>
      <vt:lpstr>Практика в пользу заявителей</vt:lpstr>
      <vt:lpstr>Практика в пользу заявителей</vt:lpstr>
      <vt:lpstr>Практика в пользу заявителей</vt:lpstr>
      <vt:lpstr>Письма РЗН</vt:lpstr>
      <vt:lpstr>Вариант № 1</vt:lpstr>
      <vt:lpstr>Вариант № 2</vt:lpstr>
      <vt:lpstr>Закупки лекарственных препаратов: ЕСКЛП, определение эквивалентности</vt:lpstr>
      <vt:lpstr>Описание объекта закупки</vt:lpstr>
      <vt:lpstr>Эквивалентность лекарственных форм</vt:lpstr>
      <vt:lpstr>Эквивалентность лекарственных форм</vt:lpstr>
      <vt:lpstr>Эквивалентность лекарственных форм</vt:lpstr>
      <vt:lpstr>Эквивалентность лекарственных форм</vt:lpstr>
      <vt:lpstr>Эквивалентность лекарственных форм</vt:lpstr>
      <vt:lpstr>ЕКСЛП</vt:lpstr>
      <vt:lpstr>ЕКСЛП</vt:lpstr>
      <vt:lpstr>Эквивалентность согласно ЖНВЛП</vt:lpstr>
      <vt:lpstr>Формирование лотов на ЛП</vt:lpstr>
      <vt:lpstr>Структурированное извещение</vt:lpstr>
      <vt:lpstr>Презентация PowerPoint</vt:lpstr>
      <vt:lpstr>Структурированное извещение</vt:lpstr>
      <vt:lpstr>Структурированное извещение</vt:lpstr>
      <vt:lpstr>Не указаны экв. лек. формы = нельзя подать заявку</vt:lpstr>
      <vt:lpstr>Структурированное извещение</vt:lpstr>
      <vt:lpstr>Структурированное извещение</vt:lpstr>
      <vt:lpstr>Структурированное извещение</vt:lpstr>
      <vt:lpstr>Структурированное извещение</vt:lpstr>
      <vt:lpstr>Структурированное извещение</vt:lpstr>
      <vt:lpstr>Структурированное извещение</vt:lpstr>
      <vt:lpstr>Структурированное извещение</vt:lpstr>
      <vt:lpstr>Структурированное извещение</vt:lpstr>
      <vt:lpstr>Структурированное извещение</vt:lpstr>
      <vt:lpstr>Структурированное извещение</vt:lpstr>
      <vt:lpstr>Структурированное извещение</vt:lpstr>
      <vt:lpstr>Перерегистрация ЛП</vt:lpstr>
      <vt:lpstr>Перерегистрация ЛП</vt:lpstr>
      <vt:lpstr>Перерегистрация ЛП</vt:lpstr>
      <vt:lpstr>Перерегистрация ЛП</vt:lpstr>
      <vt:lpstr>Успешных закупок!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Железняк</dc:creator>
  <cp:lastModifiedBy>grish</cp:lastModifiedBy>
  <cp:revision>176</cp:revision>
  <dcterms:created xsi:type="dcterms:W3CDTF">2023-05-04T12:59:57Z</dcterms:created>
  <dcterms:modified xsi:type="dcterms:W3CDTF">2025-04-11T13:58:49Z</dcterms:modified>
</cp:coreProperties>
</file>