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1" r:id="rId2"/>
    <p:sldId id="281" r:id="rId3"/>
    <p:sldId id="278" r:id="rId4"/>
    <p:sldId id="283" r:id="rId5"/>
    <p:sldId id="279" r:id="rId6"/>
    <p:sldId id="287" r:id="rId7"/>
    <p:sldId id="289" r:id="rId8"/>
    <p:sldId id="290" r:id="rId9"/>
    <p:sldId id="282" r:id="rId10"/>
    <p:sldId id="288" r:id="rId11"/>
    <p:sldId id="29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3300"/>
    <a:srgbClr val="0D2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3" autoAdjust="0"/>
    <p:restoredTop sz="98966" autoAdjust="0"/>
  </p:normalViewPr>
  <p:slideViewPr>
    <p:cSldViewPr>
      <p:cViewPr>
        <p:scale>
          <a:sx n="95" d="100"/>
          <a:sy n="95" d="100"/>
        </p:scale>
        <p:origin x="-2094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5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2910" y="2928934"/>
            <a:ext cx="7929618" cy="1327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потенциал 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исправительных учреждений УФСИН России по 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42852"/>
            <a:ext cx="2214578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(ИК-26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142852"/>
            <a:ext cx="7598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412776"/>
            <a:ext cx="7215238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Петухов Олег Евгеньевич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339-82-77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Долганова Надежда Владимировна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339-38-85, 339-38-84</a:t>
            </a: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omts_gufsin@mail.ru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0"/>
            <a:ext cx="1143008" cy="1143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232" y="157161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928670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214290"/>
            <a:ext cx="807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Диск ф\Работа\Бурлакова\Анализы и материалы к совещаниям\фото к коллегии\Строительные изделия\пенобло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8596" y="3500438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Универсальные строительные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500438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Декоративные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dolgov.d.v\Download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43042" y="6519446"/>
            <a:ext cx="1288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ЖБИ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42" y="3929066"/>
            <a:ext cx="314327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5072066" y="6519446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Тротуарная плитка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0"/>
            <a:ext cx="1019210" cy="1019210"/>
          </a:xfrm>
          <a:prstGeom prst="rect">
            <a:avLst/>
          </a:prstGeom>
        </p:spPr>
      </p:pic>
      <p:pic>
        <p:nvPicPr>
          <p:cNvPr id="20" name="Рисунок 19" descr="деко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1000108"/>
            <a:ext cx="314327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0"/>
            <a:ext cx="9215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olgov.d.v\Desktop\Подготовка к совещанию\фотографии выполненых работ\image-31-07-23-02-52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357454" cy="260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dolgov.d.v\Desktop\Подготовка к совещанию\фотографии выполненых работ\image-31-07-23-02-5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785794"/>
            <a:ext cx="2357454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-214346" y="3357562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Контейнер для раздельного</a:t>
            </a:r>
            <a:b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сбора мусора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429000"/>
            <a:ext cx="2052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для ТКО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dolgov.d.v\Downloads\10d25c0a8c3a071015cdc9f0bcbbd9cd.png"/>
          <p:cNvPicPr>
            <a:picLocks noChangeAspect="1" noChangeArrowheads="1"/>
          </p:cNvPicPr>
          <p:nvPr/>
        </p:nvPicPr>
        <p:blipFill>
          <a:blip r:embed="rId4" cstate="print"/>
          <a:srcRect l="16406" r="16406" b="2083"/>
          <a:stretch>
            <a:fillRect/>
          </a:stretch>
        </p:blipFill>
        <p:spPr bwMode="auto">
          <a:xfrm>
            <a:off x="6143636" y="785794"/>
            <a:ext cx="250033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29388" y="3357562"/>
            <a:ext cx="2097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сбора ПЭТ тары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519446"/>
            <a:ext cx="24029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Бункер металлический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66"/>
            <a:ext cx="242889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500298" y="6500834"/>
            <a:ext cx="3214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Остановочные павильоны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olgov.d.v\Downloads\ein-metallzaun-e16349080698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929066"/>
            <a:ext cx="2571768" cy="2571768"/>
          </a:xfrm>
          <a:prstGeom prst="rect">
            <a:avLst/>
          </a:prstGeom>
          <a:noFill/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429256" y="6519446"/>
            <a:ext cx="35718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Металлические ограждения</a:t>
            </a:r>
          </a:p>
        </p:txBody>
      </p:sp>
      <p:pic>
        <p:nvPicPr>
          <p:cNvPr id="2" name="Picture 2" descr="C:\Users\dolgov.d.v\Downloads\img_7238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2357454" cy="2571768"/>
          </a:xfrm>
          <a:prstGeom prst="rect">
            <a:avLst/>
          </a:prstGeom>
          <a:noFill/>
        </p:spPr>
      </p:pic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0"/>
            <a:ext cx="804920" cy="80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21429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Деревообрабатывающее производство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Поддоны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14612" y="3714752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Производство офисной мебели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lgov.d.v\Downloads\Remove-bg.ai_17084089493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4214810" cy="2357454"/>
          </a:xfrm>
          <a:prstGeom prst="rect">
            <a:avLst/>
          </a:prstGeom>
          <a:noFill/>
        </p:spPr>
      </p:pic>
      <p:pic>
        <p:nvPicPr>
          <p:cNvPr id="2051" name="Picture 3" descr="C:\Users\dolgov.d.v\Downloads\Remove-bg.ai_1708409103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928670"/>
            <a:ext cx="3286148" cy="2928958"/>
          </a:xfrm>
          <a:prstGeom prst="rect">
            <a:avLst/>
          </a:prstGeom>
          <a:noFill/>
        </p:spPr>
      </p:pic>
      <p:pic>
        <p:nvPicPr>
          <p:cNvPr id="2052" name="Picture 4" descr="C:\Users\dolgov.d.v\Downloads\Remove-bg.ai_170843756014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256"/>
            <a:ext cx="2624156" cy="2071702"/>
          </a:xfrm>
          <a:prstGeom prst="rect">
            <a:avLst/>
          </a:prstGeom>
          <a:noFill/>
        </p:spPr>
      </p:pic>
      <p:pic>
        <p:nvPicPr>
          <p:cNvPr id="2058" name="Picture 10" descr="C:\Users\dolgov.d.v\Downloads\Remove-bg.ai_170843870155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4143380"/>
            <a:ext cx="3643338" cy="257438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Доски обрезные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Тара ящичная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142852"/>
            <a:ext cx="1019210" cy="1019210"/>
          </a:xfrm>
          <a:prstGeom prst="rect">
            <a:avLst/>
          </a:prstGeom>
        </p:spPr>
      </p:pic>
      <p:pic>
        <p:nvPicPr>
          <p:cNvPr id="19" name="Рисунок 18" descr="тара ящечная-fotor-bg-remover-2024081513137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3240" y="4143380"/>
            <a:ext cx="3238506" cy="242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214290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Швейное производство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Каталог выпускаемой продукции\Швейная продукция\Постельные принадлежности, подушки\1063290-1-800Wx800HphotoAid-removed-backgroun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17859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dolgov.d.v\Downloads\614888778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3429000"/>
            <a:ext cx="2928958" cy="3000396"/>
          </a:xfrm>
          <a:prstGeom prst="rect">
            <a:avLst/>
          </a:prstGeom>
          <a:noFill/>
        </p:spPr>
      </p:pic>
      <p:pic>
        <p:nvPicPr>
          <p:cNvPr id="1030" name="Picture 6" descr="C:\Users\dolgov.d.v\Downloads\521282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357562"/>
            <a:ext cx="3071834" cy="3000396"/>
          </a:xfrm>
          <a:prstGeom prst="rect">
            <a:avLst/>
          </a:prstGeom>
          <a:noFill/>
        </p:spPr>
      </p:pic>
      <p:pic>
        <p:nvPicPr>
          <p:cNvPr id="1031" name="Picture 7" descr="C:\Users\dolgov.d.v\Downloads\Remove-bg.ai_17080876899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1071546"/>
            <a:ext cx="1726318" cy="1785950"/>
          </a:xfrm>
          <a:prstGeom prst="rect">
            <a:avLst/>
          </a:prstGeom>
          <a:noFill/>
        </p:spPr>
      </p:pic>
      <p:pic>
        <p:nvPicPr>
          <p:cNvPr id="1032" name="Picture 8" descr="C:\Users\dolgov.d.v\Downloads\Remove-bg.ai_17080877336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1500174"/>
            <a:ext cx="2714644" cy="1377682"/>
          </a:xfrm>
          <a:prstGeom prst="rect">
            <a:avLst/>
          </a:prstGeom>
          <a:noFill/>
        </p:spPr>
      </p:pic>
      <p:pic>
        <p:nvPicPr>
          <p:cNvPr id="1033" name="Picture 9" descr="C:\Users\dolgov.d.v\Downloads\Remove-bg.ai_17080877786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1142984"/>
            <a:ext cx="2768777" cy="1857388"/>
          </a:xfrm>
          <a:prstGeom prst="rect">
            <a:avLst/>
          </a:prstGeom>
          <a:noFill/>
        </p:spPr>
      </p:pic>
      <p:pic>
        <p:nvPicPr>
          <p:cNvPr id="1034" name="Picture 10" descr="C:\Users\dolgov.d.v\Downloads\Remove-bg.ai_170808782678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3286124"/>
            <a:ext cx="2964646" cy="3067052"/>
          </a:xfrm>
          <a:prstGeom prst="rect">
            <a:avLst/>
          </a:prstGeom>
          <a:noFill/>
        </p:spPr>
      </p:pic>
      <p:pic>
        <p:nvPicPr>
          <p:cNvPr id="1035" name="Picture 11" descr="C:\Users\dolgov.d.v\Downloads\Remove-bg.ai_170808789848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728" y="3286124"/>
            <a:ext cx="1843100" cy="321471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3000372"/>
            <a:ext cx="2269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Вафельные полотенца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Специальная рабочая одежда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3000372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Постельные принадлежности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Сигнальные жилеты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Каталог выпускаемой продукции\Швейная продукция\Специальная рабочая одежда\Remove-bg.ai_170903296329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66580" y="4071942"/>
            <a:ext cx="2777420" cy="2143140"/>
          </a:xfrm>
          <a:prstGeom prst="rect">
            <a:avLst/>
          </a:prstGeom>
          <a:noFill/>
        </p:spPr>
      </p:pic>
      <p:pic>
        <p:nvPicPr>
          <p:cNvPr id="19" name="Рисунок 18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2910" y="142852"/>
            <a:ext cx="1019210" cy="1019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Форменное обмундирование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герб уи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1339841" cy="1339841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форменное обмундирование-fotor-bg-remover-20240817025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00174"/>
            <a:ext cx="1562100" cy="4691062"/>
          </a:xfrm>
          <a:prstGeom prst="rect">
            <a:avLst/>
          </a:prstGeom>
        </p:spPr>
      </p:pic>
      <p:pic>
        <p:nvPicPr>
          <p:cNvPr id="11" name="Рисунок 10" descr="костюм зимний мужской маскирующей расцветки для сотрудников ФСИН России-fotor-bg-remover-20240817023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1000108"/>
            <a:ext cx="3224224" cy="5667398"/>
          </a:xfrm>
          <a:prstGeom prst="rect">
            <a:avLst/>
          </a:prstGeom>
        </p:spPr>
      </p:pic>
      <p:pic>
        <p:nvPicPr>
          <p:cNvPr id="12" name="Рисунок 11" descr="костюм пш мужской-fotor-bg-remover-20240817029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670" y="1643050"/>
            <a:ext cx="1562100" cy="4572032"/>
          </a:xfrm>
          <a:prstGeom prst="rect">
            <a:avLst/>
          </a:prstGeom>
        </p:spPr>
      </p:pic>
      <p:pic>
        <p:nvPicPr>
          <p:cNvPr id="13" name="Рисунок 12" descr="DSCF2473-fotor-bg-remover-20240817022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48" y="714356"/>
            <a:ext cx="4214842" cy="5929354"/>
          </a:xfrm>
          <a:prstGeom prst="rect">
            <a:avLst/>
          </a:prstGeom>
        </p:spPr>
      </p:pic>
      <p:pic>
        <p:nvPicPr>
          <p:cNvPr id="14" name="Рисунок 13" descr="пункт2-fotor-bg-remover-202408170235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0958" y="1571612"/>
            <a:ext cx="1357322" cy="45481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Швейная продукция для нужд СВО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герб уи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68403" cy="1268403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баул армейский-fotor-bg-remover-202408171455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500174"/>
            <a:ext cx="1241152" cy="1738308"/>
          </a:xfrm>
          <a:prstGeom prst="rect">
            <a:avLst/>
          </a:prstGeom>
        </p:spPr>
      </p:pic>
      <p:pic>
        <p:nvPicPr>
          <p:cNvPr id="2050" name="Picture 2" descr="E:\Фотографии продукции\тактический рюкзак-fotor-bg-remover-20240817147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214423"/>
            <a:ext cx="1512910" cy="2071702"/>
          </a:xfrm>
          <a:prstGeom prst="rect">
            <a:avLst/>
          </a:prstGeom>
          <a:noFill/>
        </p:spPr>
      </p:pic>
      <p:pic>
        <p:nvPicPr>
          <p:cNvPr id="2051" name="Picture 3" descr="E:\Фотографии продукции\костюм бтк-fotor-bg-remover-20240817147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908" y="3286124"/>
            <a:ext cx="2251472" cy="3001963"/>
          </a:xfrm>
          <a:prstGeom prst="rect">
            <a:avLst/>
          </a:prstGeom>
          <a:noFill/>
        </p:spPr>
      </p:pic>
      <p:pic>
        <p:nvPicPr>
          <p:cNvPr id="2052" name="Picture 4" descr="E:\Фотографии продукции\Костюм БТК 2-fotor-bg-remover-202408171464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3286124"/>
            <a:ext cx="2357454" cy="3110098"/>
          </a:xfrm>
          <a:prstGeom prst="rect">
            <a:avLst/>
          </a:prstGeom>
          <a:noFill/>
        </p:spPr>
      </p:pic>
      <p:pic>
        <p:nvPicPr>
          <p:cNvPr id="2053" name="Picture 5" descr="E:\Фотографии продукции\кепка-fotor-bg-remover-202408171462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1357298"/>
            <a:ext cx="2143140" cy="2143140"/>
          </a:xfrm>
          <a:prstGeom prst="rect">
            <a:avLst/>
          </a:prstGeom>
          <a:noFill/>
        </p:spPr>
      </p:pic>
      <p:pic>
        <p:nvPicPr>
          <p:cNvPr id="2054" name="Picture 6" descr="E:\Фотографии продукции\2023-03-22_11-29-40-fotor-bg-remover-202408171453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1428736"/>
            <a:ext cx="1743075" cy="4929222"/>
          </a:xfrm>
          <a:prstGeom prst="rect">
            <a:avLst/>
          </a:prstGeom>
          <a:noFill/>
        </p:spPr>
      </p:pic>
      <p:pic>
        <p:nvPicPr>
          <p:cNvPr id="2055" name="Picture 7" descr="E:\новый буклет\носилки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3786190"/>
            <a:ext cx="2786082" cy="250032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14282" y="3071810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Баул армейский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3071810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Тактический рюкзак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00826" y="3071810"/>
            <a:ext cx="2000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Кепка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15074" y="6357958"/>
            <a:ext cx="2357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Носилки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720" y="6357958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Костюм БТК летний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85918" y="6357958"/>
            <a:ext cx="2214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Костюм БТК зимний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1934" y="6357958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Костюм БТК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Изготовление сувенирной продукции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1233476" cy="1233476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E:\Фотографии продукции\DSCN2502-fotor-bg-remover-2024081511544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643314"/>
            <a:ext cx="2071701" cy="2762268"/>
          </a:xfrm>
          <a:prstGeom prst="rect">
            <a:avLst/>
          </a:prstGeom>
          <a:noFill/>
        </p:spPr>
      </p:pic>
      <p:pic>
        <p:nvPicPr>
          <p:cNvPr id="1028" name="Picture 4" descr="E:\Фотографии продукции\DSCN2503-fotor-bg-remover-202408151155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000504"/>
            <a:ext cx="2949600" cy="22122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928794" y="621508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Шашки, нарды и шахмат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E:\Фотографии продукции\image-15-08-24-09-58-5-fotor-bg-remover-2024081511311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1071546"/>
            <a:ext cx="2277671" cy="3036894"/>
          </a:xfrm>
          <a:prstGeom prst="rect">
            <a:avLst/>
          </a:prstGeom>
          <a:noFill/>
        </p:spPr>
      </p:pic>
      <p:pic>
        <p:nvPicPr>
          <p:cNvPr id="1031" name="Picture 7" descr="E:\Фотографии продукции\IMG_00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6274" y="1710728"/>
            <a:ext cx="2546254" cy="171827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00034" y="350043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Настенные часы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802" y="342900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Шевроны с вышивкой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2132" y="3429000"/>
            <a:ext cx="34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Шкатулки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E:\Фотографии продукции\image-20-08-24-02-20-fotor-bg-remover-202408172218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28604"/>
            <a:ext cx="2071702" cy="4503700"/>
          </a:xfrm>
          <a:prstGeom prst="rect">
            <a:avLst/>
          </a:prstGeom>
          <a:noFill/>
        </p:spPr>
      </p:pic>
      <p:pic>
        <p:nvPicPr>
          <p:cNvPr id="1033" name="Picture 9" descr="E:\Фотографии продукции\image-20-08-24-02-20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3929066"/>
            <a:ext cx="2571768" cy="2071702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215074" y="621508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Подарочные ящики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785794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142852"/>
            <a:ext cx="792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круп и муки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Remove-bg.ai_170808870545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14356"/>
            <a:ext cx="2857520" cy="2010847"/>
          </a:xfrm>
          <a:prstGeom prst="rect">
            <a:avLst/>
          </a:prstGeom>
          <a:noFill/>
        </p:spPr>
      </p:pic>
      <p:pic>
        <p:nvPicPr>
          <p:cNvPr id="2053" name="Picture 5" descr="F:\Каталог выпускаемой продукции\Продукты питания\shutterstock_608390606-tHcAGTNjZK-transfor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762480"/>
            <a:ext cx="2643206" cy="1761036"/>
          </a:xfrm>
          <a:prstGeom prst="rect">
            <a:avLst/>
          </a:prstGeom>
          <a:noFill/>
        </p:spPr>
      </p:pic>
      <p:pic>
        <p:nvPicPr>
          <p:cNvPr id="2056" name="Picture 8" descr="C:\Users\dolgov.d.v\Downloads\Remove-bg.ai_17080890799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143248"/>
            <a:ext cx="1785950" cy="1643074"/>
          </a:xfrm>
          <a:prstGeom prst="rect">
            <a:avLst/>
          </a:prstGeom>
          <a:noFill/>
        </p:spPr>
      </p:pic>
      <p:pic>
        <p:nvPicPr>
          <p:cNvPr id="2059" name="Picture 11" descr="C:\Users\dolgov.d.v\Downloads\Remove-bg.ai_17080895191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5076" y="857232"/>
            <a:ext cx="2678924" cy="1785950"/>
          </a:xfrm>
          <a:prstGeom prst="rect">
            <a:avLst/>
          </a:prstGeom>
          <a:noFill/>
        </p:spPr>
      </p:pic>
      <p:pic>
        <p:nvPicPr>
          <p:cNvPr id="2050" name="Picture 2" descr="C:\Users\dolgov.d.v\Downloads\Remove-bg.ai_170859837172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214422"/>
            <a:ext cx="2571736" cy="428628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581840" y="2928934"/>
            <a:ext cx="19901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пшеничная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4643446"/>
            <a:ext cx="1475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пшено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86644" y="2928934"/>
            <a:ext cx="17377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гороховая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dolgov.d.v\Downloads\Remove-bg.ai_170903360579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3214686"/>
            <a:ext cx="1520134" cy="14287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500430" y="4572008"/>
            <a:ext cx="17266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перловая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dolgov.d.v\Downloads\Remove-bg.ai_1709034267138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785794"/>
            <a:ext cx="2286016" cy="2273194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5072066" y="2928934"/>
            <a:ext cx="15797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ячневая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5918" y="6519446"/>
            <a:ext cx="25607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пшеничная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сорта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dolgov.d.v\Downloads\Remove-bg.ai_1709034863336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00892" y="4786322"/>
            <a:ext cx="1785950" cy="178595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7143768" y="6519446"/>
            <a:ext cx="1496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ржаная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dolgov.d.v\Downloads\Remove-bg.ai_170903844329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5072074"/>
            <a:ext cx="1643074" cy="148039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4429124" y="6519446"/>
            <a:ext cx="26409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пшеничная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сорта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4888" y="0"/>
            <a:ext cx="928670" cy="928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2060"/>
      </a:dk1>
      <a:lt1>
        <a:sysClr val="window" lastClr="FFFFFF"/>
      </a:lt1>
      <a:dk2>
        <a:srgbClr val="17365D"/>
      </a:dk2>
      <a:lt2>
        <a:srgbClr val="EEECE1"/>
      </a:lt2>
      <a:accent1>
        <a:srgbClr val="95B3D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32965</TotalTime>
  <Words>215</Words>
  <Application>Microsoft Office PowerPoint</Application>
  <PresentationFormat>Экран (4:3)</PresentationFormat>
  <Paragraphs>82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УПРАВЛЕНИЕ ФЕДЕРАЛЬНОЙ СЛУЖБЫ ИСПОЛНЕНИЯ НАКАЗАНИЙ  ПО САМАРСКОЙ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    Форменное обмундирование</vt:lpstr>
      <vt:lpstr>      Швейная продукция для нужд СВО</vt:lpstr>
      <vt:lpstr>     Изготовление сувенирной продукции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Храмова Людмила Николаевна</cp:lastModifiedBy>
  <cp:revision>679</cp:revision>
  <dcterms:created xsi:type="dcterms:W3CDTF">2022-03-11T09:10:07Z</dcterms:created>
  <dcterms:modified xsi:type="dcterms:W3CDTF">2024-09-03T06:30:13Z</dcterms:modified>
</cp:coreProperties>
</file>