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419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468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63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1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422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30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71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007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865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04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877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0D7CE-759F-4F95-A565-7C08297A8E9A}" type="datetimeFigureOut">
              <a:rPr lang="ru-RU" smtClean="0"/>
              <a:t>06.09.2024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E2E21-26E5-43DD-87C8-A20BE64D7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75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59"/>
            <a:ext cx="12192000" cy="684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156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7" y="0"/>
            <a:ext cx="12177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637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09"/>
            <a:ext cx="12192000" cy="6846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20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7" y="0"/>
            <a:ext cx="12177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64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4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86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4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13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7" y="0"/>
            <a:ext cx="12177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7" y="0"/>
            <a:ext cx="12177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063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4" y="0"/>
            <a:ext cx="12146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49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84"/>
            <a:ext cx="12192000" cy="684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71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" y="0"/>
            <a:ext cx="12176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0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" y="0"/>
            <a:ext cx="12176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363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1" y="0"/>
            <a:ext cx="121699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16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" y="0"/>
            <a:ext cx="12185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23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Широкоэкранный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Мытарев Александр Геннадьевич</dc:creator>
  <cp:lastModifiedBy>Мытарев Александр Геннадьевич</cp:lastModifiedBy>
  <cp:revision>2</cp:revision>
  <dcterms:created xsi:type="dcterms:W3CDTF">2024-09-06T06:21:44Z</dcterms:created>
  <dcterms:modified xsi:type="dcterms:W3CDTF">2024-09-06T06:41:25Z</dcterms:modified>
</cp:coreProperties>
</file>