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6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3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1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2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0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6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4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D7CE-759F-4F95-A565-7C08297A8E9A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E2E21-26E5-43DD-87C8-A20BE64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5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9"/>
            <a:ext cx="12192000" cy="68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5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" y="0"/>
            <a:ext cx="12177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9"/>
            <a:ext cx="12192000" cy="68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" y="0"/>
            <a:ext cx="12177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6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8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" y="0"/>
            <a:ext cx="12177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" y="0"/>
            <a:ext cx="12177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" y="0"/>
            <a:ext cx="12146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12176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12176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6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" y="0"/>
            <a:ext cx="1216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" y="0"/>
            <a:ext cx="12185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23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Мытарев Александр Геннадьевич</dc:creator>
  <cp:lastModifiedBy>Мытарев Александр Геннадьевич</cp:lastModifiedBy>
  <cp:revision>2</cp:revision>
  <dcterms:created xsi:type="dcterms:W3CDTF">2024-09-06T06:21:44Z</dcterms:created>
  <dcterms:modified xsi:type="dcterms:W3CDTF">2024-09-06T06:41:25Z</dcterms:modified>
</cp:coreProperties>
</file>