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5" r:id="rId2"/>
    <p:sldId id="292" r:id="rId3"/>
    <p:sldId id="279" r:id="rId4"/>
    <p:sldId id="288" r:id="rId5"/>
    <p:sldId id="293" r:id="rId6"/>
    <p:sldId id="271" r:id="rId7"/>
    <p:sldId id="284" r:id="rId8"/>
    <p:sldId id="286" r:id="rId9"/>
    <p:sldId id="289" r:id="rId10"/>
    <p:sldId id="290" r:id="rId11"/>
    <p:sldId id="285" r:id="rId12"/>
    <p:sldId id="287" r:id="rId13"/>
    <p:sldId id="291" r:id="rId14"/>
    <p:sldId id="296" r:id="rId15"/>
    <p:sldId id="294" r:id="rId16"/>
    <p:sldId id="26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FF"/>
    <a:srgbClr val="F2F8FD"/>
    <a:srgbClr val="88B0E8"/>
    <a:srgbClr val="225088"/>
    <a:srgbClr val="1F497D"/>
    <a:srgbClr val="C6D9F1"/>
    <a:srgbClr val="348CEC"/>
    <a:srgbClr val="3278CC"/>
    <a:srgbClr val="1C77BD"/>
    <a:srgbClr val="D6E2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56" autoAdjust="0"/>
    <p:restoredTop sz="94622" autoAdjust="0"/>
  </p:normalViewPr>
  <p:slideViewPr>
    <p:cSldViewPr>
      <p:cViewPr>
        <p:scale>
          <a:sx n="84" d="100"/>
          <a:sy n="84" d="100"/>
        </p:scale>
        <p:origin x="-432" y="-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53B7B-27C0-4D38-B745-A066D1C368E1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1029A-90C8-462E-8CC1-590F33546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518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51029A-90C8-462E-8CC1-590F3354675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25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8326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-22448" y="6272785"/>
            <a:ext cx="4678288" cy="585216"/>
          </a:xfrm>
          <a:custGeom>
            <a:avLst/>
            <a:gdLst/>
            <a:ahLst/>
            <a:cxnLst/>
            <a:rect l="l" t="t" r="r" b="b"/>
            <a:pathLst>
              <a:path w="3609340" h="487679">
                <a:moveTo>
                  <a:pt x="2779776" y="7124"/>
                </a:moveTo>
                <a:lnTo>
                  <a:pt x="0" y="0"/>
                </a:lnTo>
                <a:lnTo>
                  <a:pt x="3365" y="487680"/>
                </a:lnTo>
                <a:lnTo>
                  <a:pt x="2567559" y="487680"/>
                </a:lnTo>
                <a:lnTo>
                  <a:pt x="2779776" y="7124"/>
                </a:lnTo>
                <a:close/>
              </a:path>
              <a:path w="3609340" h="487679">
                <a:moveTo>
                  <a:pt x="3608832" y="7124"/>
                </a:moveTo>
                <a:lnTo>
                  <a:pt x="2831846" y="0"/>
                </a:lnTo>
                <a:lnTo>
                  <a:pt x="2627376" y="480555"/>
                </a:lnTo>
                <a:lnTo>
                  <a:pt x="3383026" y="487680"/>
                </a:lnTo>
                <a:lnTo>
                  <a:pt x="3608832" y="7124"/>
                </a:lnTo>
                <a:close/>
              </a:path>
            </a:pathLst>
          </a:custGeom>
          <a:solidFill>
            <a:srgbClr val="DCE6F1"/>
          </a:solidFill>
        </p:spPr>
        <p:txBody>
          <a:bodyPr wrap="square" lIns="0" tIns="0" rIns="0" bIns="0" rtlCol="0"/>
          <a:lstStyle/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76120" y="0"/>
            <a:ext cx="5006720" cy="531085"/>
          </a:xfrm>
          <a:custGeom>
            <a:avLst/>
            <a:gdLst/>
            <a:ahLst/>
            <a:cxnLst/>
            <a:rect l="l" t="t" r="r" b="b"/>
            <a:pathLst>
              <a:path w="3599815" h="478790">
                <a:moveTo>
                  <a:pt x="981456" y="1016"/>
                </a:moveTo>
                <a:lnTo>
                  <a:pt x="873506" y="0"/>
                </a:lnTo>
                <a:lnTo>
                  <a:pt x="222923" y="0"/>
                </a:lnTo>
                <a:lnTo>
                  <a:pt x="0" y="471424"/>
                </a:lnTo>
                <a:lnTo>
                  <a:pt x="776986" y="478536"/>
                </a:lnTo>
                <a:lnTo>
                  <a:pt x="981456" y="1016"/>
                </a:lnTo>
                <a:close/>
              </a:path>
              <a:path w="3599815" h="478790">
                <a:moveTo>
                  <a:pt x="3599688" y="25374"/>
                </a:moveTo>
                <a:lnTo>
                  <a:pt x="3599167" y="0"/>
                </a:lnTo>
                <a:lnTo>
                  <a:pt x="1038555" y="0"/>
                </a:lnTo>
                <a:lnTo>
                  <a:pt x="829056" y="471424"/>
                </a:lnTo>
                <a:lnTo>
                  <a:pt x="3599688" y="478523"/>
                </a:lnTo>
                <a:lnTo>
                  <a:pt x="3599688" y="25374"/>
                </a:lnTo>
                <a:close/>
              </a:path>
            </a:pathLst>
          </a:custGeom>
          <a:solidFill>
            <a:srgbClr val="DCE6F1"/>
          </a:solidFill>
        </p:spPr>
        <p:txBody>
          <a:bodyPr wrap="square" lIns="0" tIns="0" rIns="0" bIns="0" rtlCol="0"/>
          <a:lstStyle/>
          <a:p>
            <a:endParaRPr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64766" y="6272785"/>
            <a:ext cx="860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spc="-19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Самара </a:t>
            </a:r>
          </a:p>
          <a:p>
            <a:pPr algn="ctr"/>
            <a:r>
              <a:rPr lang="ru-RU" sz="1600" spc="-19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2024</a:t>
            </a:r>
          </a:p>
        </p:txBody>
      </p:sp>
      <p:pic>
        <p:nvPicPr>
          <p:cNvPr id="13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95" y="199291"/>
            <a:ext cx="766629" cy="8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10"/>
          <p:cNvSpPr txBox="1"/>
          <p:nvPr/>
        </p:nvSpPr>
        <p:spPr>
          <a:xfrm>
            <a:off x="102004" y="853595"/>
            <a:ext cx="9144000" cy="899963"/>
          </a:xfrm>
          <a:prstGeom prst="rect">
            <a:avLst/>
          </a:prstGeom>
        </p:spPr>
        <p:txBody>
          <a:bodyPr vert="horz" wrap="square" lIns="0" tIns="15467" rIns="0" bIns="0" rtlCol="0">
            <a:spAutoFit/>
          </a:bodyPr>
          <a:lstStyle/>
          <a:p>
            <a:pPr marL="281668" marR="274342" indent="4070">
              <a:lnSpc>
                <a:spcPct val="130000"/>
              </a:lnSpc>
              <a:spcBef>
                <a:spcPts val="122"/>
              </a:spcBef>
            </a:pPr>
            <a:r>
              <a:rPr lang="ru-RU" sz="2800" spc="-13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Закупка лекарственных препаратов: </a:t>
            </a:r>
            <a:r>
              <a:rPr lang="ru-RU" sz="2000" spc="-13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/>
            </a:r>
            <a:br>
              <a:rPr lang="ru-RU" sz="2000" spc="-13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</a:br>
            <a:r>
              <a:rPr lang="ru-RU" spc="-13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основные </a:t>
            </a:r>
            <a:r>
              <a:rPr lang="ru-RU" spc="-13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проблемы закупки в структурированной форме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28048" y="4970676"/>
            <a:ext cx="5423876" cy="123110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b="1" dirty="0">
                <a:solidFill>
                  <a:srgbClr val="17375E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Алимирзоева Мерзия </a:t>
            </a:r>
            <a:r>
              <a:rPr lang="ru-RU" b="1" dirty="0" smtClean="0">
                <a:solidFill>
                  <a:srgbClr val="17375E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Мирзеагаевна - </a:t>
            </a:r>
            <a:endParaRPr lang="ru-RU" b="1" dirty="0">
              <a:solidFill>
                <a:srgbClr val="17375E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17375E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главный консультант </a:t>
            </a:r>
            <a:r>
              <a:rPr lang="ru-RU" dirty="0" smtClean="0">
                <a:solidFill>
                  <a:srgbClr val="17375E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управления </a:t>
            </a:r>
            <a:r>
              <a:rPr lang="ru-RU" dirty="0">
                <a:solidFill>
                  <a:srgbClr val="17375E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аналитического и методологического обеспечения </a:t>
            </a:r>
            <a:r>
              <a:rPr lang="ru-RU" dirty="0" smtClean="0">
                <a:solidFill>
                  <a:srgbClr val="17375E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Главного управления организации торгов Самарской области</a:t>
            </a:r>
            <a:endParaRPr lang="ru-RU" dirty="0">
              <a:solidFill>
                <a:srgbClr val="17375E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95" y="1996501"/>
            <a:ext cx="12204000" cy="2524280"/>
          </a:xfrm>
          <a:custGeom>
            <a:avLst/>
            <a:gdLst>
              <a:gd name="connsiteX0" fmla="*/ 9902129 w 12204000"/>
              <a:gd name="connsiteY0" fmla="*/ 0 h 2524280"/>
              <a:gd name="connsiteX1" fmla="*/ 12204000 w 12204000"/>
              <a:gd name="connsiteY1" fmla="*/ 0 h 2524280"/>
              <a:gd name="connsiteX2" fmla="*/ 12204000 w 12204000"/>
              <a:gd name="connsiteY2" fmla="*/ 2524280 h 2524280"/>
              <a:gd name="connsiteX3" fmla="*/ 8647848 w 12204000"/>
              <a:gd name="connsiteY3" fmla="*/ 2524280 h 2524280"/>
              <a:gd name="connsiteX4" fmla="*/ 0 w 12204000"/>
              <a:gd name="connsiteY4" fmla="*/ 0 h 2524280"/>
              <a:gd name="connsiteX5" fmla="*/ 9329624 w 12204000"/>
              <a:gd name="connsiteY5" fmla="*/ 0 h 2524280"/>
              <a:gd name="connsiteX6" fmla="*/ 8075343 w 12204000"/>
              <a:gd name="connsiteY6" fmla="*/ 2524280 h 2524280"/>
              <a:gd name="connsiteX7" fmla="*/ 0 w 12204000"/>
              <a:gd name="connsiteY7" fmla="*/ 2524280 h 252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000" h="2524280">
                <a:moveTo>
                  <a:pt x="9902129" y="0"/>
                </a:moveTo>
                <a:lnTo>
                  <a:pt x="12204000" y="0"/>
                </a:lnTo>
                <a:lnTo>
                  <a:pt x="12204000" y="2524280"/>
                </a:lnTo>
                <a:lnTo>
                  <a:pt x="8647848" y="2524280"/>
                </a:lnTo>
                <a:close/>
                <a:moveTo>
                  <a:pt x="0" y="0"/>
                </a:moveTo>
                <a:lnTo>
                  <a:pt x="9329624" y="0"/>
                </a:lnTo>
                <a:lnTo>
                  <a:pt x="8075343" y="2524280"/>
                </a:lnTo>
                <a:lnTo>
                  <a:pt x="0" y="252428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5527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0"/>
          <a:stretch/>
        </p:blipFill>
        <p:spPr bwMode="auto">
          <a:xfrm>
            <a:off x="-26018" y="1060702"/>
            <a:ext cx="851315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70B94B9-E006-7B9C-1D72-C400679F1A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8"/>
          <a:stretch/>
        </p:blipFill>
        <p:spPr bwMode="auto">
          <a:xfrm>
            <a:off x="4432473" y="3429000"/>
            <a:ext cx="7496175" cy="2724150"/>
          </a:xfrm>
          <a:custGeom>
            <a:avLst/>
            <a:gdLst>
              <a:gd name="connsiteX0" fmla="*/ 589038 w 7496175"/>
              <a:gd name="connsiteY0" fmla="*/ 0 h 2724150"/>
              <a:gd name="connsiteX1" fmla="*/ 6809774 w 7496175"/>
              <a:gd name="connsiteY1" fmla="*/ 0 h 2724150"/>
              <a:gd name="connsiteX2" fmla="*/ 6885963 w 7496175"/>
              <a:gd name="connsiteY2" fmla="*/ 89952 h 2724150"/>
              <a:gd name="connsiteX3" fmla="*/ 7437359 w 7496175"/>
              <a:gd name="connsiteY3" fmla="*/ 1063624 h 2724150"/>
              <a:gd name="connsiteX4" fmla="*/ 7496175 w 7496175"/>
              <a:gd name="connsiteY4" fmla="*/ 1231852 h 2724150"/>
              <a:gd name="connsiteX5" fmla="*/ 7496175 w 7496175"/>
              <a:gd name="connsiteY5" fmla="*/ 2506948 h 2724150"/>
              <a:gd name="connsiteX6" fmla="*/ 7460232 w 7496175"/>
              <a:gd name="connsiteY6" fmla="*/ 2566406 h 2724150"/>
              <a:gd name="connsiteX7" fmla="*/ 7338259 w 7496175"/>
              <a:gd name="connsiteY7" fmla="*/ 2707587 h 2724150"/>
              <a:gd name="connsiteX8" fmla="*/ 7318090 w 7496175"/>
              <a:gd name="connsiteY8" fmla="*/ 2724150 h 2724150"/>
              <a:gd name="connsiteX9" fmla="*/ 202911 w 7496175"/>
              <a:gd name="connsiteY9" fmla="*/ 2724150 h 2724150"/>
              <a:gd name="connsiteX10" fmla="*/ 155800 w 7496175"/>
              <a:gd name="connsiteY10" fmla="*/ 2692495 h 2724150"/>
              <a:gd name="connsiteX11" fmla="*/ 12130 w 7496175"/>
              <a:gd name="connsiteY11" fmla="*/ 2551705 h 2724150"/>
              <a:gd name="connsiteX12" fmla="*/ 0 w 7496175"/>
              <a:gd name="connsiteY12" fmla="*/ 2534646 h 2724150"/>
              <a:gd name="connsiteX13" fmla="*/ 0 w 7496175"/>
              <a:gd name="connsiteY13" fmla="*/ 721007 h 2724150"/>
              <a:gd name="connsiteX14" fmla="*/ 28034 w 7496175"/>
              <a:gd name="connsiteY14" fmla="*/ 651705 h 2724150"/>
              <a:gd name="connsiteX15" fmla="*/ 536842 w 7496175"/>
              <a:gd name="connsiteY15" fmla="*/ 25537 h 2724150"/>
              <a:gd name="connsiteX16" fmla="*/ 589038 w 7496175"/>
              <a:gd name="connsiteY16" fmla="*/ 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496175" h="2724150">
                <a:moveTo>
                  <a:pt x="589038" y="0"/>
                </a:moveTo>
                <a:lnTo>
                  <a:pt x="6809774" y="0"/>
                </a:lnTo>
                <a:lnTo>
                  <a:pt x="6885963" y="89952"/>
                </a:lnTo>
                <a:cubicBezTo>
                  <a:pt x="7093946" y="353540"/>
                  <a:pt x="7296665" y="700982"/>
                  <a:pt x="7437359" y="1063624"/>
                </a:cubicBezTo>
                <a:lnTo>
                  <a:pt x="7496175" y="1231852"/>
                </a:lnTo>
                <a:lnTo>
                  <a:pt x="7496175" y="2506948"/>
                </a:lnTo>
                <a:lnTo>
                  <a:pt x="7460232" y="2566406"/>
                </a:lnTo>
                <a:cubicBezTo>
                  <a:pt x="7425613" y="2617161"/>
                  <a:pt x="7385106" y="2664404"/>
                  <a:pt x="7338259" y="2707587"/>
                </a:cubicBezTo>
                <a:lnTo>
                  <a:pt x="7318090" y="2724150"/>
                </a:lnTo>
                <a:lnTo>
                  <a:pt x="202911" y="2724150"/>
                </a:lnTo>
                <a:lnTo>
                  <a:pt x="155800" y="2692495"/>
                </a:lnTo>
                <a:cubicBezTo>
                  <a:pt x="101418" y="2650835"/>
                  <a:pt x="53692" y="2603613"/>
                  <a:pt x="12130" y="2551705"/>
                </a:cubicBezTo>
                <a:lnTo>
                  <a:pt x="0" y="2534646"/>
                </a:lnTo>
                <a:lnTo>
                  <a:pt x="0" y="721007"/>
                </a:lnTo>
                <a:lnTo>
                  <a:pt x="28034" y="651705"/>
                </a:lnTo>
                <a:cubicBezTo>
                  <a:pt x="175122" y="326034"/>
                  <a:pt x="365284" y="80738"/>
                  <a:pt x="536842" y="25537"/>
                </a:cubicBezTo>
                <a:lnTo>
                  <a:pt x="589038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95" y="199291"/>
            <a:ext cx="766629" cy="8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лилиния: фигура 2">
            <a:extLst>
              <a:ext uri="{FF2B5EF4-FFF2-40B4-BE49-F238E27FC236}">
                <a16:creationId xmlns="" xmlns:a16="http://schemas.microsoft.com/office/drawing/2014/main" id="{66D6FFD4-9ACC-4CC3-2A73-1B8CDE00FD3B}"/>
              </a:ext>
            </a:extLst>
          </p:cNvPr>
          <p:cNvSpPr/>
          <p:nvPr/>
        </p:nvSpPr>
        <p:spPr>
          <a:xfrm flipH="1">
            <a:off x="4230558" y="2166207"/>
            <a:ext cx="7856699" cy="4483033"/>
          </a:xfrm>
          <a:custGeom>
            <a:avLst/>
            <a:gdLst>
              <a:gd name="connsiteX0" fmla="*/ 3525258 w 8448519"/>
              <a:gd name="connsiteY0" fmla="*/ 58 h 3498418"/>
              <a:gd name="connsiteX1" fmla="*/ 1561376 w 8448519"/>
              <a:gd name="connsiteY1" fmla="*/ 207877 h 3498418"/>
              <a:gd name="connsiteX2" fmla="*/ 584630 w 8448519"/>
              <a:gd name="connsiteY2" fmla="*/ 363740 h 3498418"/>
              <a:gd name="connsiteX3" fmla="*/ 574240 w 8448519"/>
              <a:gd name="connsiteY3" fmla="*/ 3190067 h 3498418"/>
              <a:gd name="connsiteX4" fmla="*/ 7858267 w 8448519"/>
              <a:gd name="connsiteY4" fmla="*/ 3096549 h 3498418"/>
              <a:gd name="connsiteX5" fmla="*/ 7463412 w 8448519"/>
              <a:gd name="connsiteY5" fmla="*/ 280613 h 3498418"/>
              <a:gd name="connsiteX6" fmla="*/ 3068058 w 8448519"/>
              <a:gd name="connsiteY6" fmla="*/ 228658 h 3498418"/>
              <a:gd name="connsiteX7" fmla="*/ 3525258 w 8448519"/>
              <a:gd name="connsiteY7" fmla="*/ 58 h 3498418"/>
              <a:gd name="connsiteX0" fmla="*/ 4657867 w 8448519"/>
              <a:gd name="connsiteY0" fmla="*/ 7 h 4766057"/>
              <a:gd name="connsiteX1" fmla="*/ 1561376 w 8448519"/>
              <a:gd name="connsiteY1" fmla="*/ 1475516 h 4766057"/>
              <a:gd name="connsiteX2" fmla="*/ 584630 w 8448519"/>
              <a:gd name="connsiteY2" fmla="*/ 1631379 h 4766057"/>
              <a:gd name="connsiteX3" fmla="*/ 574240 w 8448519"/>
              <a:gd name="connsiteY3" fmla="*/ 4457706 h 4766057"/>
              <a:gd name="connsiteX4" fmla="*/ 7858267 w 8448519"/>
              <a:gd name="connsiteY4" fmla="*/ 4364188 h 4766057"/>
              <a:gd name="connsiteX5" fmla="*/ 7463412 w 8448519"/>
              <a:gd name="connsiteY5" fmla="*/ 1548252 h 4766057"/>
              <a:gd name="connsiteX6" fmla="*/ 3068058 w 8448519"/>
              <a:gd name="connsiteY6" fmla="*/ 1496297 h 4766057"/>
              <a:gd name="connsiteX7" fmla="*/ 4657867 w 8448519"/>
              <a:gd name="connsiteY7" fmla="*/ 7 h 4766057"/>
              <a:gd name="connsiteX0" fmla="*/ 4657867 w 8448519"/>
              <a:gd name="connsiteY0" fmla="*/ 38141 h 4804191"/>
              <a:gd name="connsiteX1" fmla="*/ 1561376 w 8448519"/>
              <a:gd name="connsiteY1" fmla="*/ 1513650 h 4804191"/>
              <a:gd name="connsiteX2" fmla="*/ 584630 w 8448519"/>
              <a:gd name="connsiteY2" fmla="*/ 1669513 h 4804191"/>
              <a:gd name="connsiteX3" fmla="*/ 574240 w 8448519"/>
              <a:gd name="connsiteY3" fmla="*/ 4495840 h 4804191"/>
              <a:gd name="connsiteX4" fmla="*/ 7858267 w 8448519"/>
              <a:gd name="connsiteY4" fmla="*/ 4402322 h 4804191"/>
              <a:gd name="connsiteX5" fmla="*/ 7463412 w 8448519"/>
              <a:gd name="connsiteY5" fmla="*/ 1586386 h 4804191"/>
              <a:gd name="connsiteX6" fmla="*/ 3068058 w 8448519"/>
              <a:gd name="connsiteY6" fmla="*/ 1534431 h 4804191"/>
              <a:gd name="connsiteX7" fmla="*/ 4657867 w 8448519"/>
              <a:gd name="connsiteY7" fmla="*/ 38141 h 4804191"/>
              <a:gd name="connsiteX0" fmla="*/ 4657867 w 8448519"/>
              <a:gd name="connsiteY0" fmla="*/ 31542 h 4797592"/>
              <a:gd name="connsiteX1" fmla="*/ 1561376 w 8448519"/>
              <a:gd name="connsiteY1" fmla="*/ 1507051 h 4797592"/>
              <a:gd name="connsiteX2" fmla="*/ 584630 w 8448519"/>
              <a:gd name="connsiteY2" fmla="*/ 1662914 h 4797592"/>
              <a:gd name="connsiteX3" fmla="*/ 574240 w 8448519"/>
              <a:gd name="connsiteY3" fmla="*/ 4489241 h 4797592"/>
              <a:gd name="connsiteX4" fmla="*/ 7858267 w 8448519"/>
              <a:gd name="connsiteY4" fmla="*/ 4395723 h 4797592"/>
              <a:gd name="connsiteX5" fmla="*/ 7463412 w 8448519"/>
              <a:gd name="connsiteY5" fmla="*/ 1579787 h 4797592"/>
              <a:gd name="connsiteX6" fmla="*/ 3068058 w 8448519"/>
              <a:gd name="connsiteY6" fmla="*/ 1527832 h 4797592"/>
              <a:gd name="connsiteX7" fmla="*/ 4657867 w 8448519"/>
              <a:gd name="connsiteY7" fmla="*/ 31542 h 4797592"/>
              <a:gd name="connsiteX0" fmla="*/ 4621656 w 8412308"/>
              <a:gd name="connsiteY0" fmla="*/ 31542 h 4774764"/>
              <a:gd name="connsiteX1" fmla="*/ 1525165 w 8412308"/>
              <a:gd name="connsiteY1" fmla="*/ 1507051 h 4774764"/>
              <a:gd name="connsiteX2" fmla="*/ 652329 w 8412308"/>
              <a:gd name="connsiteY2" fmla="*/ 2005814 h 4774764"/>
              <a:gd name="connsiteX3" fmla="*/ 538029 w 8412308"/>
              <a:gd name="connsiteY3" fmla="*/ 4489241 h 4774764"/>
              <a:gd name="connsiteX4" fmla="*/ 7822056 w 8412308"/>
              <a:gd name="connsiteY4" fmla="*/ 4395723 h 4774764"/>
              <a:gd name="connsiteX5" fmla="*/ 7427201 w 8412308"/>
              <a:gd name="connsiteY5" fmla="*/ 1579787 h 4774764"/>
              <a:gd name="connsiteX6" fmla="*/ 3031847 w 8412308"/>
              <a:gd name="connsiteY6" fmla="*/ 1527832 h 4774764"/>
              <a:gd name="connsiteX7" fmla="*/ 4621656 w 8412308"/>
              <a:gd name="connsiteY7" fmla="*/ 31542 h 4774764"/>
              <a:gd name="connsiteX0" fmla="*/ 4270500 w 8025308"/>
              <a:gd name="connsiteY0" fmla="*/ 31542 h 4869299"/>
              <a:gd name="connsiteX1" fmla="*/ 1174009 w 8025308"/>
              <a:gd name="connsiteY1" fmla="*/ 1507051 h 4869299"/>
              <a:gd name="connsiteX2" fmla="*/ 301173 w 8025308"/>
              <a:gd name="connsiteY2" fmla="*/ 2005814 h 4869299"/>
              <a:gd name="connsiteX3" fmla="*/ 675246 w 8025308"/>
              <a:gd name="connsiteY3" fmla="*/ 4634714 h 4869299"/>
              <a:gd name="connsiteX4" fmla="*/ 7470900 w 8025308"/>
              <a:gd name="connsiteY4" fmla="*/ 4395723 h 4869299"/>
              <a:gd name="connsiteX5" fmla="*/ 7076045 w 8025308"/>
              <a:gd name="connsiteY5" fmla="*/ 1579787 h 4869299"/>
              <a:gd name="connsiteX6" fmla="*/ 2680691 w 8025308"/>
              <a:gd name="connsiteY6" fmla="*/ 1527832 h 4869299"/>
              <a:gd name="connsiteX7" fmla="*/ 4270500 w 8025308"/>
              <a:gd name="connsiteY7" fmla="*/ 31542 h 4869299"/>
              <a:gd name="connsiteX0" fmla="*/ 4273297 w 8028105"/>
              <a:gd name="connsiteY0" fmla="*/ 355 h 4838112"/>
              <a:gd name="connsiteX1" fmla="*/ 1228761 w 8028105"/>
              <a:gd name="connsiteY1" fmla="*/ 1361564 h 4838112"/>
              <a:gd name="connsiteX2" fmla="*/ 303970 w 8028105"/>
              <a:gd name="connsiteY2" fmla="*/ 1974627 h 4838112"/>
              <a:gd name="connsiteX3" fmla="*/ 678043 w 8028105"/>
              <a:gd name="connsiteY3" fmla="*/ 4603527 h 4838112"/>
              <a:gd name="connsiteX4" fmla="*/ 7473697 w 8028105"/>
              <a:gd name="connsiteY4" fmla="*/ 4364536 h 4838112"/>
              <a:gd name="connsiteX5" fmla="*/ 7078842 w 8028105"/>
              <a:gd name="connsiteY5" fmla="*/ 1548600 h 4838112"/>
              <a:gd name="connsiteX6" fmla="*/ 2683488 w 8028105"/>
              <a:gd name="connsiteY6" fmla="*/ 1496645 h 4838112"/>
              <a:gd name="connsiteX7" fmla="*/ 4273297 w 8028105"/>
              <a:gd name="connsiteY7" fmla="*/ 355 h 4838112"/>
              <a:gd name="connsiteX0" fmla="*/ 4436833 w 8191641"/>
              <a:gd name="connsiteY0" fmla="*/ 355 h 4838112"/>
              <a:gd name="connsiteX1" fmla="*/ 1392297 w 8191641"/>
              <a:gd name="connsiteY1" fmla="*/ 1361564 h 4838112"/>
              <a:gd name="connsiteX2" fmla="*/ 467506 w 8191641"/>
              <a:gd name="connsiteY2" fmla="*/ 1974627 h 4838112"/>
              <a:gd name="connsiteX3" fmla="*/ 841579 w 8191641"/>
              <a:gd name="connsiteY3" fmla="*/ 4603527 h 4838112"/>
              <a:gd name="connsiteX4" fmla="*/ 7637233 w 8191641"/>
              <a:gd name="connsiteY4" fmla="*/ 4364536 h 4838112"/>
              <a:gd name="connsiteX5" fmla="*/ 7242378 w 8191641"/>
              <a:gd name="connsiteY5" fmla="*/ 1548600 h 4838112"/>
              <a:gd name="connsiteX6" fmla="*/ 2847024 w 8191641"/>
              <a:gd name="connsiteY6" fmla="*/ 1496645 h 4838112"/>
              <a:gd name="connsiteX7" fmla="*/ 4436833 w 8191641"/>
              <a:gd name="connsiteY7" fmla="*/ 355 h 4838112"/>
              <a:gd name="connsiteX0" fmla="*/ 4224880 w 7979688"/>
              <a:gd name="connsiteY0" fmla="*/ 355 h 4983326"/>
              <a:gd name="connsiteX1" fmla="*/ 1180344 w 7979688"/>
              <a:gd name="connsiteY1" fmla="*/ 1361564 h 4983326"/>
              <a:gd name="connsiteX2" fmla="*/ 255553 w 7979688"/>
              <a:gd name="connsiteY2" fmla="*/ 1974627 h 4983326"/>
              <a:gd name="connsiteX3" fmla="*/ 629626 w 7979688"/>
              <a:gd name="connsiteY3" fmla="*/ 4603527 h 4983326"/>
              <a:gd name="connsiteX4" fmla="*/ 7425280 w 7979688"/>
              <a:gd name="connsiteY4" fmla="*/ 4364536 h 4983326"/>
              <a:gd name="connsiteX5" fmla="*/ 7030425 w 7979688"/>
              <a:gd name="connsiteY5" fmla="*/ 1548600 h 4983326"/>
              <a:gd name="connsiteX6" fmla="*/ 2635071 w 7979688"/>
              <a:gd name="connsiteY6" fmla="*/ 1496645 h 4983326"/>
              <a:gd name="connsiteX7" fmla="*/ 4224880 w 7979688"/>
              <a:gd name="connsiteY7" fmla="*/ 355 h 4983326"/>
              <a:gd name="connsiteX0" fmla="*/ 4217504 w 7999001"/>
              <a:gd name="connsiteY0" fmla="*/ 355 h 4833088"/>
              <a:gd name="connsiteX1" fmla="*/ 1172968 w 7999001"/>
              <a:gd name="connsiteY1" fmla="*/ 1361564 h 4833088"/>
              <a:gd name="connsiteX2" fmla="*/ 248177 w 7999001"/>
              <a:gd name="connsiteY2" fmla="*/ 1974627 h 4833088"/>
              <a:gd name="connsiteX3" fmla="*/ 258568 w 7999001"/>
              <a:gd name="connsiteY3" fmla="*/ 4385318 h 4833088"/>
              <a:gd name="connsiteX4" fmla="*/ 7417904 w 7999001"/>
              <a:gd name="connsiteY4" fmla="*/ 4364536 h 4833088"/>
              <a:gd name="connsiteX5" fmla="*/ 7023049 w 7999001"/>
              <a:gd name="connsiteY5" fmla="*/ 1548600 h 4833088"/>
              <a:gd name="connsiteX6" fmla="*/ 2627695 w 7999001"/>
              <a:gd name="connsiteY6" fmla="*/ 1496645 h 4833088"/>
              <a:gd name="connsiteX7" fmla="*/ 4217504 w 7999001"/>
              <a:gd name="connsiteY7" fmla="*/ 355 h 4833088"/>
              <a:gd name="connsiteX0" fmla="*/ 4302155 w 8083652"/>
              <a:gd name="connsiteY0" fmla="*/ 355 h 4833088"/>
              <a:gd name="connsiteX1" fmla="*/ 1257619 w 8083652"/>
              <a:gd name="connsiteY1" fmla="*/ 1361564 h 4833088"/>
              <a:gd name="connsiteX2" fmla="*/ 332828 w 8083652"/>
              <a:gd name="connsiteY2" fmla="*/ 1974627 h 4833088"/>
              <a:gd name="connsiteX3" fmla="*/ 343219 w 8083652"/>
              <a:gd name="connsiteY3" fmla="*/ 4385318 h 4833088"/>
              <a:gd name="connsiteX4" fmla="*/ 7502555 w 8083652"/>
              <a:gd name="connsiteY4" fmla="*/ 4364536 h 4833088"/>
              <a:gd name="connsiteX5" fmla="*/ 7107700 w 8083652"/>
              <a:gd name="connsiteY5" fmla="*/ 1548600 h 4833088"/>
              <a:gd name="connsiteX6" fmla="*/ 2712346 w 8083652"/>
              <a:gd name="connsiteY6" fmla="*/ 1496645 h 4833088"/>
              <a:gd name="connsiteX7" fmla="*/ 4302155 w 8083652"/>
              <a:gd name="connsiteY7" fmla="*/ 355 h 4833088"/>
              <a:gd name="connsiteX0" fmla="*/ 4302155 w 8083652"/>
              <a:gd name="connsiteY0" fmla="*/ 355 h 4833088"/>
              <a:gd name="connsiteX1" fmla="*/ 1257619 w 8083652"/>
              <a:gd name="connsiteY1" fmla="*/ 1361564 h 4833088"/>
              <a:gd name="connsiteX2" fmla="*/ 332828 w 8083652"/>
              <a:gd name="connsiteY2" fmla="*/ 1974627 h 4833088"/>
              <a:gd name="connsiteX3" fmla="*/ 343219 w 8083652"/>
              <a:gd name="connsiteY3" fmla="*/ 4385318 h 4833088"/>
              <a:gd name="connsiteX4" fmla="*/ 7502555 w 8083652"/>
              <a:gd name="connsiteY4" fmla="*/ 4364536 h 4833088"/>
              <a:gd name="connsiteX5" fmla="*/ 7107700 w 8083652"/>
              <a:gd name="connsiteY5" fmla="*/ 1548600 h 4833088"/>
              <a:gd name="connsiteX6" fmla="*/ 2712346 w 8083652"/>
              <a:gd name="connsiteY6" fmla="*/ 1496645 h 4833088"/>
              <a:gd name="connsiteX7" fmla="*/ 4302155 w 8083652"/>
              <a:gd name="connsiteY7" fmla="*/ 355 h 4833088"/>
              <a:gd name="connsiteX0" fmla="*/ 4302155 w 8083652"/>
              <a:gd name="connsiteY0" fmla="*/ 32 h 4832765"/>
              <a:gd name="connsiteX1" fmla="*/ 1257619 w 8083652"/>
              <a:gd name="connsiteY1" fmla="*/ 1361241 h 4832765"/>
              <a:gd name="connsiteX2" fmla="*/ 332828 w 8083652"/>
              <a:gd name="connsiteY2" fmla="*/ 1974304 h 4832765"/>
              <a:gd name="connsiteX3" fmla="*/ 343219 w 8083652"/>
              <a:gd name="connsiteY3" fmla="*/ 4384995 h 4832765"/>
              <a:gd name="connsiteX4" fmla="*/ 7502555 w 8083652"/>
              <a:gd name="connsiteY4" fmla="*/ 4364213 h 4832765"/>
              <a:gd name="connsiteX5" fmla="*/ 7107700 w 8083652"/>
              <a:gd name="connsiteY5" fmla="*/ 1548277 h 4832765"/>
              <a:gd name="connsiteX6" fmla="*/ 3034464 w 8083652"/>
              <a:gd name="connsiteY6" fmla="*/ 1330067 h 4832765"/>
              <a:gd name="connsiteX7" fmla="*/ 4302155 w 8083652"/>
              <a:gd name="connsiteY7" fmla="*/ 32 h 4832765"/>
              <a:gd name="connsiteX0" fmla="*/ 4223453 w 8004950"/>
              <a:gd name="connsiteY0" fmla="*/ 84 h 4832817"/>
              <a:gd name="connsiteX1" fmla="*/ 1303608 w 8004950"/>
              <a:gd name="connsiteY1" fmla="*/ 1267774 h 4832817"/>
              <a:gd name="connsiteX2" fmla="*/ 254126 w 8004950"/>
              <a:gd name="connsiteY2" fmla="*/ 1974356 h 4832817"/>
              <a:gd name="connsiteX3" fmla="*/ 264517 w 8004950"/>
              <a:gd name="connsiteY3" fmla="*/ 4385047 h 4832817"/>
              <a:gd name="connsiteX4" fmla="*/ 7423853 w 8004950"/>
              <a:gd name="connsiteY4" fmla="*/ 4364265 h 4832817"/>
              <a:gd name="connsiteX5" fmla="*/ 7028998 w 8004950"/>
              <a:gd name="connsiteY5" fmla="*/ 1548329 h 4832817"/>
              <a:gd name="connsiteX6" fmla="*/ 2955762 w 8004950"/>
              <a:gd name="connsiteY6" fmla="*/ 1330119 h 4832817"/>
              <a:gd name="connsiteX7" fmla="*/ 4223453 w 8004950"/>
              <a:gd name="connsiteY7" fmla="*/ 84 h 4832817"/>
              <a:gd name="connsiteX0" fmla="*/ 4397684 w 8179181"/>
              <a:gd name="connsiteY0" fmla="*/ 0 h 4832733"/>
              <a:gd name="connsiteX1" fmla="*/ 428357 w 8179181"/>
              <a:gd name="connsiteY1" fmla="*/ 1974272 h 4832733"/>
              <a:gd name="connsiteX2" fmla="*/ 438748 w 8179181"/>
              <a:gd name="connsiteY2" fmla="*/ 4384963 h 4832733"/>
              <a:gd name="connsiteX3" fmla="*/ 7598084 w 8179181"/>
              <a:gd name="connsiteY3" fmla="*/ 4364181 h 4832733"/>
              <a:gd name="connsiteX4" fmla="*/ 7203229 w 8179181"/>
              <a:gd name="connsiteY4" fmla="*/ 1548245 h 4832733"/>
              <a:gd name="connsiteX5" fmla="*/ 3129993 w 8179181"/>
              <a:gd name="connsiteY5" fmla="*/ 1330035 h 4832733"/>
              <a:gd name="connsiteX6" fmla="*/ 4397684 w 8179181"/>
              <a:gd name="connsiteY6" fmla="*/ 0 h 4832733"/>
              <a:gd name="connsiteX0" fmla="*/ 4397684 w 8179181"/>
              <a:gd name="connsiteY0" fmla="*/ 17967 h 4850700"/>
              <a:gd name="connsiteX1" fmla="*/ 428357 w 8179181"/>
              <a:gd name="connsiteY1" fmla="*/ 1992239 h 4850700"/>
              <a:gd name="connsiteX2" fmla="*/ 438748 w 8179181"/>
              <a:gd name="connsiteY2" fmla="*/ 4402930 h 4850700"/>
              <a:gd name="connsiteX3" fmla="*/ 7598084 w 8179181"/>
              <a:gd name="connsiteY3" fmla="*/ 4382148 h 4850700"/>
              <a:gd name="connsiteX4" fmla="*/ 7203229 w 8179181"/>
              <a:gd name="connsiteY4" fmla="*/ 1566212 h 4850700"/>
              <a:gd name="connsiteX5" fmla="*/ 3379375 w 8179181"/>
              <a:gd name="connsiteY5" fmla="*/ 1202529 h 4850700"/>
              <a:gd name="connsiteX6" fmla="*/ 4397684 w 8179181"/>
              <a:gd name="connsiteY6" fmla="*/ 17967 h 4850700"/>
              <a:gd name="connsiteX0" fmla="*/ 4397684 w 8242157"/>
              <a:gd name="connsiteY0" fmla="*/ 11554 h 4835350"/>
              <a:gd name="connsiteX1" fmla="*/ 428357 w 8242157"/>
              <a:gd name="connsiteY1" fmla="*/ 1985826 h 4835350"/>
              <a:gd name="connsiteX2" fmla="*/ 438748 w 8242157"/>
              <a:gd name="connsiteY2" fmla="*/ 4396517 h 4835350"/>
              <a:gd name="connsiteX3" fmla="*/ 7598084 w 8242157"/>
              <a:gd name="connsiteY3" fmla="*/ 4375735 h 4835350"/>
              <a:gd name="connsiteX4" fmla="*/ 7359093 w 8242157"/>
              <a:gd name="connsiteY4" fmla="*/ 1726053 h 4835350"/>
              <a:gd name="connsiteX5" fmla="*/ 3379375 w 8242157"/>
              <a:gd name="connsiteY5" fmla="*/ 1196116 h 4835350"/>
              <a:gd name="connsiteX6" fmla="*/ 4397684 w 8242157"/>
              <a:gd name="connsiteY6" fmla="*/ 11554 h 4835350"/>
              <a:gd name="connsiteX0" fmla="*/ 4153807 w 8226880"/>
              <a:gd name="connsiteY0" fmla="*/ 12947 h 4691271"/>
              <a:gd name="connsiteX1" fmla="*/ 413080 w 8226880"/>
              <a:gd name="connsiteY1" fmla="*/ 1841747 h 4691271"/>
              <a:gd name="connsiteX2" fmla="*/ 423471 w 8226880"/>
              <a:gd name="connsiteY2" fmla="*/ 4252438 h 4691271"/>
              <a:gd name="connsiteX3" fmla="*/ 7582807 w 8226880"/>
              <a:gd name="connsiteY3" fmla="*/ 4231656 h 4691271"/>
              <a:gd name="connsiteX4" fmla="*/ 7343816 w 8226880"/>
              <a:gd name="connsiteY4" fmla="*/ 1581974 h 4691271"/>
              <a:gd name="connsiteX5" fmla="*/ 3364098 w 8226880"/>
              <a:gd name="connsiteY5" fmla="*/ 1052037 h 4691271"/>
              <a:gd name="connsiteX6" fmla="*/ 4153807 w 8226880"/>
              <a:gd name="connsiteY6" fmla="*/ 12947 h 4691271"/>
              <a:gd name="connsiteX0" fmla="*/ 4259962 w 8346499"/>
              <a:gd name="connsiteY0" fmla="*/ 12947 h 4619829"/>
              <a:gd name="connsiteX1" fmla="*/ 519235 w 8346499"/>
              <a:gd name="connsiteY1" fmla="*/ 1841747 h 4619829"/>
              <a:gd name="connsiteX2" fmla="*/ 342590 w 8346499"/>
              <a:gd name="connsiteY2" fmla="*/ 4138138 h 4619829"/>
              <a:gd name="connsiteX3" fmla="*/ 7688962 w 8346499"/>
              <a:gd name="connsiteY3" fmla="*/ 4231656 h 4619829"/>
              <a:gd name="connsiteX4" fmla="*/ 7449971 w 8346499"/>
              <a:gd name="connsiteY4" fmla="*/ 1581974 h 4619829"/>
              <a:gd name="connsiteX5" fmla="*/ 3470253 w 8346499"/>
              <a:gd name="connsiteY5" fmla="*/ 1052037 h 4619829"/>
              <a:gd name="connsiteX6" fmla="*/ 4259962 w 8346499"/>
              <a:gd name="connsiteY6" fmla="*/ 12947 h 4619829"/>
              <a:gd name="connsiteX0" fmla="*/ 3449221 w 8304685"/>
              <a:gd name="connsiteY0" fmla="*/ 18751 h 4251560"/>
              <a:gd name="connsiteX1" fmla="*/ 477421 w 8304685"/>
              <a:gd name="connsiteY1" fmla="*/ 1473478 h 4251560"/>
              <a:gd name="connsiteX2" fmla="*/ 300776 w 8304685"/>
              <a:gd name="connsiteY2" fmla="*/ 3769869 h 4251560"/>
              <a:gd name="connsiteX3" fmla="*/ 7647148 w 8304685"/>
              <a:gd name="connsiteY3" fmla="*/ 3863387 h 4251560"/>
              <a:gd name="connsiteX4" fmla="*/ 7408157 w 8304685"/>
              <a:gd name="connsiteY4" fmla="*/ 1213705 h 4251560"/>
              <a:gd name="connsiteX5" fmla="*/ 3428439 w 8304685"/>
              <a:gd name="connsiteY5" fmla="*/ 683768 h 4251560"/>
              <a:gd name="connsiteX6" fmla="*/ 3449221 w 8304685"/>
              <a:gd name="connsiteY6" fmla="*/ 18751 h 4251560"/>
              <a:gd name="connsiteX0" fmla="*/ 3449221 w 8304685"/>
              <a:gd name="connsiteY0" fmla="*/ 76 h 4232885"/>
              <a:gd name="connsiteX1" fmla="*/ 477421 w 8304685"/>
              <a:gd name="connsiteY1" fmla="*/ 1454803 h 4232885"/>
              <a:gd name="connsiteX2" fmla="*/ 300776 w 8304685"/>
              <a:gd name="connsiteY2" fmla="*/ 3751194 h 4232885"/>
              <a:gd name="connsiteX3" fmla="*/ 7647148 w 8304685"/>
              <a:gd name="connsiteY3" fmla="*/ 3844712 h 4232885"/>
              <a:gd name="connsiteX4" fmla="*/ 7408157 w 8304685"/>
              <a:gd name="connsiteY4" fmla="*/ 1195030 h 4232885"/>
              <a:gd name="connsiteX5" fmla="*/ 3428439 w 8304685"/>
              <a:gd name="connsiteY5" fmla="*/ 665093 h 4232885"/>
              <a:gd name="connsiteX6" fmla="*/ 3449221 w 8304685"/>
              <a:gd name="connsiteY6" fmla="*/ 76 h 4232885"/>
              <a:gd name="connsiteX0" fmla="*/ 4303896 w 8348869"/>
              <a:gd name="connsiteY0" fmla="*/ 47 h 4565365"/>
              <a:gd name="connsiteX1" fmla="*/ 521605 w 8348869"/>
              <a:gd name="connsiteY1" fmla="*/ 1787283 h 4565365"/>
              <a:gd name="connsiteX2" fmla="*/ 344960 w 8348869"/>
              <a:gd name="connsiteY2" fmla="*/ 4083674 h 4565365"/>
              <a:gd name="connsiteX3" fmla="*/ 7691332 w 8348869"/>
              <a:gd name="connsiteY3" fmla="*/ 4177192 h 4565365"/>
              <a:gd name="connsiteX4" fmla="*/ 7452341 w 8348869"/>
              <a:gd name="connsiteY4" fmla="*/ 1527510 h 4565365"/>
              <a:gd name="connsiteX5" fmla="*/ 3472623 w 8348869"/>
              <a:gd name="connsiteY5" fmla="*/ 997573 h 4565365"/>
              <a:gd name="connsiteX6" fmla="*/ 4303896 w 8348869"/>
              <a:gd name="connsiteY6" fmla="*/ 47 h 4565365"/>
              <a:gd name="connsiteX0" fmla="*/ 4567880 w 8335834"/>
              <a:gd name="connsiteY0" fmla="*/ 47 h 4523065"/>
              <a:gd name="connsiteX1" fmla="*/ 785589 w 8335834"/>
              <a:gd name="connsiteY1" fmla="*/ 1787283 h 4523065"/>
              <a:gd name="connsiteX2" fmla="*/ 608944 w 8335834"/>
              <a:gd name="connsiteY2" fmla="*/ 4083674 h 4523065"/>
              <a:gd name="connsiteX3" fmla="*/ 7466944 w 8335834"/>
              <a:gd name="connsiteY3" fmla="*/ 4291492 h 4523065"/>
              <a:gd name="connsiteX4" fmla="*/ 7716325 w 8335834"/>
              <a:gd name="connsiteY4" fmla="*/ 1527510 h 4523065"/>
              <a:gd name="connsiteX5" fmla="*/ 3736607 w 8335834"/>
              <a:gd name="connsiteY5" fmla="*/ 997573 h 4523065"/>
              <a:gd name="connsiteX6" fmla="*/ 4567880 w 8335834"/>
              <a:gd name="connsiteY6" fmla="*/ 47 h 4523065"/>
              <a:gd name="connsiteX0" fmla="*/ 4567880 w 8208562"/>
              <a:gd name="connsiteY0" fmla="*/ 47 h 4586964"/>
              <a:gd name="connsiteX1" fmla="*/ 785589 w 8208562"/>
              <a:gd name="connsiteY1" fmla="*/ 1787283 h 4586964"/>
              <a:gd name="connsiteX2" fmla="*/ 608944 w 8208562"/>
              <a:gd name="connsiteY2" fmla="*/ 4083674 h 4586964"/>
              <a:gd name="connsiteX3" fmla="*/ 7466944 w 8208562"/>
              <a:gd name="connsiteY3" fmla="*/ 4291492 h 4586964"/>
              <a:gd name="connsiteX4" fmla="*/ 7716325 w 8208562"/>
              <a:gd name="connsiteY4" fmla="*/ 1527510 h 4586964"/>
              <a:gd name="connsiteX5" fmla="*/ 3736607 w 8208562"/>
              <a:gd name="connsiteY5" fmla="*/ 997573 h 4586964"/>
              <a:gd name="connsiteX6" fmla="*/ 4567880 w 8208562"/>
              <a:gd name="connsiteY6" fmla="*/ 47 h 4586964"/>
              <a:gd name="connsiteX0" fmla="*/ 4567880 w 8266249"/>
              <a:gd name="connsiteY0" fmla="*/ 47 h 4311323"/>
              <a:gd name="connsiteX1" fmla="*/ 785589 w 8266249"/>
              <a:gd name="connsiteY1" fmla="*/ 1787283 h 4311323"/>
              <a:gd name="connsiteX2" fmla="*/ 608944 w 8266249"/>
              <a:gd name="connsiteY2" fmla="*/ 4083674 h 4311323"/>
              <a:gd name="connsiteX3" fmla="*/ 7466944 w 8266249"/>
              <a:gd name="connsiteY3" fmla="*/ 4291492 h 4311323"/>
              <a:gd name="connsiteX4" fmla="*/ 7716325 w 8266249"/>
              <a:gd name="connsiteY4" fmla="*/ 1527510 h 4311323"/>
              <a:gd name="connsiteX5" fmla="*/ 3736607 w 8266249"/>
              <a:gd name="connsiteY5" fmla="*/ 997573 h 4311323"/>
              <a:gd name="connsiteX6" fmla="*/ 4567880 w 8266249"/>
              <a:gd name="connsiteY6" fmla="*/ 47 h 4311323"/>
              <a:gd name="connsiteX0" fmla="*/ 4217441 w 7951228"/>
              <a:gd name="connsiteY0" fmla="*/ 47 h 4668764"/>
              <a:gd name="connsiteX1" fmla="*/ 435150 w 7951228"/>
              <a:gd name="connsiteY1" fmla="*/ 1787283 h 4668764"/>
              <a:gd name="connsiteX2" fmla="*/ 830005 w 7951228"/>
              <a:gd name="connsiteY2" fmla="*/ 4374620 h 4668764"/>
              <a:gd name="connsiteX3" fmla="*/ 7116505 w 7951228"/>
              <a:gd name="connsiteY3" fmla="*/ 4291492 h 4668764"/>
              <a:gd name="connsiteX4" fmla="*/ 7365886 w 7951228"/>
              <a:gd name="connsiteY4" fmla="*/ 1527510 h 4668764"/>
              <a:gd name="connsiteX5" fmla="*/ 3386168 w 7951228"/>
              <a:gd name="connsiteY5" fmla="*/ 997573 h 4668764"/>
              <a:gd name="connsiteX6" fmla="*/ 4217441 w 7951228"/>
              <a:gd name="connsiteY6" fmla="*/ 47 h 4668764"/>
              <a:gd name="connsiteX0" fmla="*/ 4097813 w 7831600"/>
              <a:gd name="connsiteY0" fmla="*/ 47 h 4513482"/>
              <a:gd name="connsiteX1" fmla="*/ 315522 w 7831600"/>
              <a:gd name="connsiteY1" fmla="*/ 1787283 h 4513482"/>
              <a:gd name="connsiteX2" fmla="*/ 710377 w 7831600"/>
              <a:gd name="connsiteY2" fmla="*/ 4374620 h 4513482"/>
              <a:gd name="connsiteX3" fmla="*/ 6996877 w 7831600"/>
              <a:gd name="connsiteY3" fmla="*/ 4291492 h 4513482"/>
              <a:gd name="connsiteX4" fmla="*/ 7246258 w 7831600"/>
              <a:gd name="connsiteY4" fmla="*/ 1527510 h 4513482"/>
              <a:gd name="connsiteX5" fmla="*/ 3266540 w 7831600"/>
              <a:gd name="connsiteY5" fmla="*/ 997573 h 4513482"/>
              <a:gd name="connsiteX6" fmla="*/ 4097813 w 7831600"/>
              <a:gd name="connsiteY6" fmla="*/ 47 h 4513482"/>
              <a:gd name="connsiteX0" fmla="*/ 4097813 w 7974897"/>
              <a:gd name="connsiteY0" fmla="*/ 47 h 4440027"/>
              <a:gd name="connsiteX1" fmla="*/ 315522 w 7974897"/>
              <a:gd name="connsiteY1" fmla="*/ 1787283 h 4440027"/>
              <a:gd name="connsiteX2" fmla="*/ 710377 w 7974897"/>
              <a:gd name="connsiteY2" fmla="*/ 4374620 h 4440027"/>
              <a:gd name="connsiteX3" fmla="*/ 6996877 w 7974897"/>
              <a:gd name="connsiteY3" fmla="*/ 4291492 h 4440027"/>
              <a:gd name="connsiteX4" fmla="*/ 7246258 w 7974897"/>
              <a:gd name="connsiteY4" fmla="*/ 1527510 h 4440027"/>
              <a:gd name="connsiteX5" fmla="*/ 3266540 w 7974897"/>
              <a:gd name="connsiteY5" fmla="*/ 997573 h 4440027"/>
              <a:gd name="connsiteX6" fmla="*/ 4097813 w 7974897"/>
              <a:gd name="connsiteY6" fmla="*/ 47 h 4440027"/>
              <a:gd name="connsiteX0" fmla="*/ 4204378 w 7969166"/>
              <a:gd name="connsiteY0" fmla="*/ 47 h 4610063"/>
              <a:gd name="connsiteX1" fmla="*/ 422087 w 7969166"/>
              <a:gd name="connsiteY1" fmla="*/ 1787283 h 4610063"/>
              <a:gd name="connsiteX2" fmla="*/ 816942 w 7969166"/>
              <a:gd name="connsiteY2" fmla="*/ 4374620 h 4610063"/>
              <a:gd name="connsiteX3" fmla="*/ 6874842 w 7969166"/>
              <a:gd name="connsiteY3" fmla="*/ 4281101 h 4610063"/>
              <a:gd name="connsiteX4" fmla="*/ 7352823 w 7969166"/>
              <a:gd name="connsiteY4" fmla="*/ 1527510 h 4610063"/>
              <a:gd name="connsiteX5" fmla="*/ 3373105 w 7969166"/>
              <a:gd name="connsiteY5" fmla="*/ 997573 h 4610063"/>
              <a:gd name="connsiteX6" fmla="*/ 4204378 w 7969166"/>
              <a:gd name="connsiteY6" fmla="*/ 47 h 4610063"/>
              <a:gd name="connsiteX0" fmla="*/ 4204378 w 7965533"/>
              <a:gd name="connsiteY0" fmla="*/ 47 h 4539118"/>
              <a:gd name="connsiteX1" fmla="*/ 422087 w 7965533"/>
              <a:gd name="connsiteY1" fmla="*/ 1787283 h 4539118"/>
              <a:gd name="connsiteX2" fmla="*/ 816942 w 7965533"/>
              <a:gd name="connsiteY2" fmla="*/ 4374620 h 4539118"/>
              <a:gd name="connsiteX3" fmla="*/ 6874842 w 7965533"/>
              <a:gd name="connsiteY3" fmla="*/ 4281101 h 4539118"/>
              <a:gd name="connsiteX4" fmla="*/ 7352823 w 7965533"/>
              <a:gd name="connsiteY4" fmla="*/ 1527510 h 4539118"/>
              <a:gd name="connsiteX5" fmla="*/ 3373105 w 7965533"/>
              <a:gd name="connsiteY5" fmla="*/ 997573 h 4539118"/>
              <a:gd name="connsiteX6" fmla="*/ 4204378 w 7965533"/>
              <a:gd name="connsiteY6" fmla="*/ 47 h 4539118"/>
              <a:gd name="connsiteX0" fmla="*/ 4341906 w 7993737"/>
              <a:gd name="connsiteY0" fmla="*/ 47 h 4614972"/>
              <a:gd name="connsiteX1" fmla="*/ 559615 w 7993737"/>
              <a:gd name="connsiteY1" fmla="*/ 1787283 h 4614972"/>
              <a:gd name="connsiteX2" fmla="*/ 705088 w 7993737"/>
              <a:gd name="connsiteY2" fmla="*/ 4291493 h 4614972"/>
              <a:gd name="connsiteX3" fmla="*/ 7012370 w 7993737"/>
              <a:gd name="connsiteY3" fmla="*/ 4281101 h 4614972"/>
              <a:gd name="connsiteX4" fmla="*/ 7490351 w 7993737"/>
              <a:gd name="connsiteY4" fmla="*/ 1527510 h 4614972"/>
              <a:gd name="connsiteX5" fmla="*/ 3510633 w 7993737"/>
              <a:gd name="connsiteY5" fmla="*/ 997573 h 4614972"/>
              <a:gd name="connsiteX6" fmla="*/ 4341906 w 7993737"/>
              <a:gd name="connsiteY6" fmla="*/ 47 h 4614972"/>
              <a:gd name="connsiteX0" fmla="*/ 4455063 w 8106894"/>
              <a:gd name="connsiteY0" fmla="*/ 47 h 4525688"/>
              <a:gd name="connsiteX1" fmla="*/ 672772 w 8106894"/>
              <a:gd name="connsiteY1" fmla="*/ 1787283 h 4525688"/>
              <a:gd name="connsiteX2" fmla="*/ 818245 w 8106894"/>
              <a:gd name="connsiteY2" fmla="*/ 4291493 h 4525688"/>
              <a:gd name="connsiteX3" fmla="*/ 7125527 w 8106894"/>
              <a:gd name="connsiteY3" fmla="*/ 4281101 h 4525688"/>
              <a:gd name="connsiteX4" fmla="*/ 7603508 w 8106894"/>
              <a:gd name="connsiteY4" fmla="*/ 1527510 h 4525688"/>
              <a:gd name="connsiteX5" fmla="*/ 3623790 w 8106894"/>
              <a:gd name="connsiteY5" fmla="*/ 997573 h 4525688"/>
              <a:gd name="connsiteX6" fmla="*/ 4455063 w 8106894"/>
              <a:gd name="connsiteY6" fmla="*/ 47 h 4525688"/>
              <a:gd name="connsiteX0" fmla="*/ 4242949 w 7876510"/>
              <a:gd name="connsiteY0" fmla="*/ 47 h 4525688"/>
              <a:gd name="connsiteX1" fmla="*/ 460658 w 7876510"/>
              <a:gd name="connsiteY1" fmla="*/ 1787283 h 4525688"/>
              <a:gd name="connsiteX2" fmla="*/ 969813 w 7876510"/>
              <a:gd name="connsiteY2" fmla="*/ 4291493 h 4525688"/>
              <a:gd name="connsiteX3" fmla="*/ 6913413 w 7876510"/>
              <a:gd name="connsiteY3" fmla="*/ 4281101 h 4525688"/>
              <a:gd name="connsiteX4" fmla="*/ 7391394 w 7876510"/>
              <a:gd name="connsiteY4" fmla="*/ 1527510 h 4525688"/>
              <a:gd name="connsiteX5" fmla="*/ 3411676 w 7876510"/>
              <a:gd name="connsiteY5" fmla="*/ 997573 h 4525688"/>
              <a:gd name="connsiteX6" fmla="*/ 4242949 w 7876510"/>
              <a:gd name="connsiteY6" fmla="*/ 47 h 4525688"/>
              <a:gd name="connsiteX0" fmla="*/ 4242949 w 7979600"/>
              <a:gd name="connsiteY0" fmla="*/ 47 h 4366766"/>
              <a:gd name="connsiteX1" fmla="*/ 460658 w 7979600"/>
              <a:gd name="connsiteY1" fmla="*/ 1787283 h 4366766"/>
              <a:gd name="connsiteX2" fmla="*/ 969813 w 7979600"/>
              <a:gd name="connsiteY2" fmla="*/ 4291493 h 4366766"/>
              <a:gd name="connsiteX3" fmla="*/ 6913413 w 7979600"/>
              <a:gd name="connsiteY3" fmla="*/ 4281101 h 4366766"/>
              <a:gd name="connsiteX4" fmla="*/ 7391394 w 7979600"/>
              <a:gd name="connsiteY4" fmla="*/ 1527510 h 4366766"/>
              <a:gd name="connsiteX5" fmla="*/ 3411676 w 7979600"/>
              <a:gd name="connsiteY5" fmla="*/ 997573 h 4366766"/>
              <a:gd name="connsiteX6" fmla="*/ 4242949 w 7979600"/>
              <a:gd name="connsiteY6" fmla="*/ 47 h 4366766"/>
              <a:gd name="connsiteX0" fmla="*/ 4242949 w 7784186"/>
              <a:gd name="connsiteY0" fmla="*/ 47 h 4366766"/>
              <a:gd name="connsiteX1" fmla="*/ 460658 w 7784186"/>
              <a:gd name="connsiteY1" fmla="*/ 1787283 h 4366766"/>
              <a:gd name="connsiteX2" fmla="*/ 969813 w 7784186"/>
              <a:gd name="connsiteY2" fmla="*/ 4291493 h 4366766"/>
              <a:gd name="connsiteX3" fmla="*/ 6913413 w 7784186"/>
              <a:gd name="connsiteY3" fmla="*/ 4281101 h 4366766"/>
              <a:gd name="connsiteX4" fmla="*/ 7391394 w 7784186"/>
              <a:gd name="connsiteY4" fmla="*/ 1527510 h 4366766"/>
              <a:gd name="connsiteX5" fmla="*/ 3411676 w 7784186"/>
              <a:gd name="connsiteY5" fmla="*/ 997573 h 4366766"/>
              <a:gd name="connsiteX6" fmla="*/ 4242949 w 7784186"/>
              <a:gd name="connsiteY6" fmla="*/ 47 h 4366766"/>
              <a:gd name="connsiteX0" fmla="*/ 4242949 w 7784186"/>
              <a:gd name="connsiteY0" fmla="*/ 47 h 4366766"/>
              <a:gd name="connsiteX1" fmla="*/ 460658 w 7784186"/>
              <a:gd name="connsiteY1" fmla="*/ 1787283 h 4366766"/>
              <a:gd name="connsiteX2" fmla="*/ 969813 w 7784186"/>
              <a:gd name="connsiteY2" fmla="*/ 4291493 h 4366766"/>
              <a:gd name="connsiteX3" fmla="*/ 6913413 w 7784186"/>
              <a:gd name="connsiteY3" fmla="*/ 4281101 h 4366766"/>
              <a:gd name="connsiteX4" fmla="*/ 7391394 w 7784186"/>
              <a:gd name="connsiteY4" fmla="*/ 1527510 h 4366766"/>
              <a:gd name="connsiteX5" fmla="*/ 3411676 w 7784186"/>
              <a:gd name="connsiteY5" fmla="*/ 997573 h 4366766"/>
              <a:gd name="connsiteX6" fmla="*/ 4242949 w 7784186"/>
              <a:gd name="connsiteY6" fmla="*/ 47 h 4366766"/>
              <a:gd name="connsiteX0" fmla="*/ 4242949 w 7799187"/>
              <a:gd name="connsiteY0" fmla="*/ 47 h 4366766"/>
              <a:gd name="connsiteX1" fmla="*/ 460658 w 7799187"/>
              <a:gd name="connsiteY1" fmla="*/ 1787283 h 4366766"/>
              <a:gd name="connsiteX2" fmla="*/ 969813 w 7799187"/>
              <a:gd name="connsiteY2" fmla="*/ 4291493 h 4366766"/>
              <a:gd name="connsiteX3" fmla="*/ 6913413 w 7799187"/>
              <a:gd name="connsiteY3" fmla="*/ 4281101 h 4366766"/>
              <a:gd name="connsiteX4" fmla="*/ 7391394 w 7799187"/>
              <a:gd name="connsiteY4" fmla="*/ 1527510 h 4366766"/>
              <a:gd name="connsiteX5" fmla="*/ 3411676 w 7799187"/>
              <a:gd name="connsiteY5" fmla="*/ 997573 h 4366766"/>
              <a:gd name="connsiteX6" fmla="*/ 4242949 w 7799187"/>
              <a:gd name="connsiteY6" fmla="*/ 47 h 4366766"/>
              <a:gd name="connsiteX0" fmla="*/ 5074154 w 7851074"/>
              <a:gd name="connsiteY0" fmla="*/ 47 h 4377156"/>
              <a:gd name="connsiteX1" fmla="*/ 512545 w 7851074"/>
              <a:gd name="connsiteY1" fmla="*/ 1797673 h 4377156"/>
              <a:gd name="connsiteX2" fmla="*/ 1021700 w 7851074"/>
              <a:gd name="connsiteY2" fmla="*/ 4301883 h 4377156"/>
              <a:gd name="connsiteX3" fmla="*/ 6965300 w 7851074"/>
              <a:gd name="connsiteY3" fmla="*/ 4291491 h 4377156"/>
              <a:gd name="connsiteX4" fmla="*/ 7443281 w 7851074"/>
              <a:gd name="connsiteY4" fmla="*/ 1537900 h 4377156"/>
              <a:gd name="connsiteX5" fmla="*/ 3463563 w 7851074"/>
              <a:gd name="connsiteY5" fmla="*/ 1007963 h 4377156"/>
              <a:gd name="connsiteX6" fmla="*/ 5074154 w 7851074"/>
              <a:gd name="connsiteY6" fmla="*/ 47 h 4377156"/>
              <a:gd name="connsiteX0" fmla="*/ 4901763 w 7678683"/>
              <a:gd name="connsiteY0" fmla="*/ 5793 h 4523840"/>
              <a:gd name="connsiteX1" fmla="*/ 464845 w 7678683"/>
              <a:gd name="connsiteY1" fmla="*/ 1512473 h 4523840"/>
              <a:gd name="connsiteX2" fmla="*/ 849309 w 7678683"/>
              <a:gd name="connsiteY2" fmla="*/ 4307629 h 4523840"/>
              <a:gd name="connsiteX3" fmla="*/ 6792909 w 7678683"/>
              <a:gd name="connsiteY3" fmla="*/ 4297237 h 4523840"/>
              <a:gd name="connsiteX4" fmla="*/ 7270890 w 7678683"/>
              <a:gd name="connsiteY4" fmla="*/ 1543646 h 4523840"/>
              <a:gd name="connsiteX5" fmla="*/ 3291172 w 7678683"/>
              <a:gd name="connsiteY5" fmla="*/ 1013709 h 4523840"/>
              <a:gd name="connsiteX6" fmla="*/ 4901763 w 7678683"/>
              <a:gd name="connsiteY6" fmla="*/ 5793 h 4523840"/>
              <a:gd name="connsiteX0" fmla="*/ 5127816 w 7810111"/>
              <a:gd name="connsiteY0" fmla="*/ 5793 h 4643387"/>
              <a:gd name="connsiteX1" fmla="*/ 690898 w 7810111"/>
              <a:gd name="connsiteY1" fmla="*/ 1512473 h 4643387"/>
              <a:gd name="connsiteX2" fmla="*/ 670117 w 7810111"/>
              <a:gd name="connsiteY2" fmla="*/ 4297238 h 4643387"/>
              <a:gd name="connsiteX3" fmla="*/ 7018962 w 7810111"/>
              <a:gd name="connsiteY3" fmla="*/ 4297237 h 4643387"/>
              <a:gd name="connsiteX4" fmla="*/ 7496943 w 7810111"/>
              <a:gd name="connsiteY4" fmla="*/ 1543646 h 4643387"/>
              <a:gd name="connsiteX5" fmla="*/ 3517225 w 7810111"/>
              <a:gd name="connsiteY5" fmla="*/ 1013709 h 4643387"/>
              <a:gd name="connsiteX6" fmla="*/ 5127816 w 7810111"/>
              <a:gd name="connsiteY6" fmla="*/ 5793 h 4643387"/>
              <a:gd name="connsiteX0" fmla="*/ 5154735 w 8056858"/>
              <a:gd name="connsiteY0" fmla="*/ 5793 h 4604439"/>
              <a:gd name="connsiteX1" fmla="*/ 717817 w 8056858"/>
              <a:gd name="connsiteY1" fmla="*/ 1512473 h 4604439"/>
              <a:gd name="connsiteX2" fmla="*/ 697036 w 8056858"/>
              <a:gd name="connsiteY2" fmla="*/ 4297238 h 4604439"/>
              <a:gd name="connsiteX3" fmla="*/ 7440736 w 8056858"/>
              <a:gd name="connsiteY3" fmla="*/ 4224501 h 4604439"/>
              <a:gd name="connsiteX4" fmla="*/ 7523862 w 8056858"/>
              <a:gd name="connsiteY4" fmla="*/ 1543646 h 4604439"/>
              <a:gd name="connsiteX5" fmla="*/ 3544144 w 8056858"/>
              <a:gd name="connsiteY5" fmla="*/ 1013709 h 4604439"/>
              <a:gd name="connsiteX6" fmla="*/ 5154735 w 8056858"/>
              <a:gd name="connsiteY6" fmla="*/ 5793 h 4604439"/>
              <a:gd name="connsiteX0" fmla="*/ 5022063 w 7924186"/>
              <a:gd name="connsiteY0" fmla="*/ 3049 h 4611459"/>
              <a:gd name="connsiteX1" fmla="*/ 886481 w 7924186"/>
              <a:gd name="connsiteY1" fmla="*/ 1364257 h 4611459"/>
              <a:gd name="connsiteX2" fmla="*/ 564364 w 7924186"/>
              <a:gd name="connsiteY2" fmla="*/ 4294494 h 4611459"/>
              <a:gd name="connsiteX3" fmla="*/ 7308064 w 7924186"/>
              <a:gd name="connsiteY3" fmla="*/ 4221757 h 4611459"/>
              <a:gd name="connsiteX4" fmla="*/ 7391190 w 7924186"/>
              <a:gd name="connsiteY4" fmla="*/ 1540902 h 4611459"/>
              <a:gd name="connsiteX5" fmla="*/ 3411472 w 7924186"/>
              <a:gd name="connsiteY5" fmla="*/ 1010965 h 4611459"/>
              <a:gd name="connsiteX6" fmla="*/ 5022063 w 7924186"/>
              <a:gd name="connsiteY6" fmla="*/ 3049 h 4611459"/>
              <a:gd name="connsiteX0" fmla="*/ 5022063 w 7924186"/>
              <a:gd name="connsiteY0" fmla="*/ 5424 h 4613834"/>
              <a:gd name="connsiteX1" fmla="*/ 886481 w 7924186"/>
              <a:gd name="connsiteY1" fmla="*/ 1366632 h 4613834"/>
              <a:gd name="connsiteX2" fmla="*/ 564364 w 7924186"/>
              <a:gd name="connsiteY2" fmla="*/ 4296869 h 4613834"/>
              <a:gd name="connsiteX3" fmla="*/ 7308064 w 7924186"/>
              <a:gd name="connsiteY3" fmla="*/ 4224132 h 4613834"/>
              <a:gd name="connsiteX4" fmla="*/ 7391190 w 7924186"/>
              <a:gd name="connsiteY4" fmla="*/ 1543277 h 4613834"/>
              <a:gd name="connsiteX5" fmla="*/ 3411472 w 7924186"/>
              <a:gd name="connsiteY5" fmla="*/ 1013340 h 4613834"/>
              <a:gd name="connsiteX6" fmla="*/ 5022063 w 7924186"/>
              <a:gd name="connsiteY6" fmla="*/ 5424 h 4613834"/>
              <a:gd name="connsiteX0" fmla="*/ 5022063 w 7815624"/>
              <a:gd name="connsiteY0" fmla="*/ 2995 h 4616737"/>
              <a:gd name="connsiteX1" fmla="*/ 886481 w 7815624"/>
              <a:gd name="connsiteY1" fmla="*/ 1364203 h 4616737"/>
              <a:gd name="connsiteX2" fmla="*/ 564364 w 7815624"/>
              <a:gd name="connsiteY2" fmla="*/ 4294440 h 4616737"/>
              <a:gd name="connsiteX3" fmla="*/ 7308064 w 7815624"/>
              <a:gd name="connsiteY3" fmla="*/ 4221703 h 4616737"/>
              <a:gd name="connsiteX4" fmla="*/ 7110635 w 7815624"/>
              <a:gd name="connsiteY4" fmla="*/ 1447330 h 4616737"/>
              <a:gd name="connsiteX5" fmla="*/ 3411472 w 7815624"/>
              <a:gd name="connsiteY5" fmla="*/ 1010911 h 4616737"/>
              <a:gd name="connsiteX6" fmla="*/ 5022063 w 7815624"/>
              <a:gd name="connsiteY6" fmla="*/ 2995 h 4616737"/>
              <a:gd name="connsiteX0" fmla="*/ 5022063 w 7815624"/>
              <a:gd name="connsiteY0" fmla="*/ 2995 h 4616737"/>
              <a:gd name="connsiteX1" fmla="*/ 886481 w 7815624"/>
              <a:gd name="connsiteY1" fmla="*/ 1364203 h 4616737"/>
              <a:gd name="connsiteX2" fmla="*/ 564364 w 7815624"/>
              <a:gd name="connsiteY2" fmla="*/ 4294440 h 4616737"/>
              <a:gd name="connsiteX3" fmla="*/ 7308064 w 7815624"/>
              <a:gd name="connsiteY3" fmla="*/ 4221703 h 4616737"/>
              <a:gd name="connsiteX4" fmla="*/ 7110635 w 7815624"/>
              <a:gd name="connsiteY4" fmla="*/ 1447330 h 4616737"/>
              <a:gd name="connsiteX5" fmla="*/ 3411472 w 7815624"/>
              <a:gd name="connsiteY5" fmla="*/ 1010911 h 4616737"/>
              <a:gd name="connsiteX6" fmla="*/ 5022063 w 7815624"/>
              <a:gd name="connsiteY6" fmla="*/ 2995 h 4616737"/>
              <a:gd name="connsiteX0" fmla="*/ 5022063 w 7869815"/>
              <a:gd name="connsiteY0" fmla="*/ 2995 h 4616737"/>
              <a:gd name="connsiteX1" fmla="*/ 886481 w 7869815"/>
              <a:gd name="connsiteY1" fmla="*/ 1364203 h 4616737"/>
              <a:gd name="connsiteX2" fmla="*/ 564364 w 7869815"/>
              <a:gd name="connsiteY2" fmla="*/ 4294440 h 4616737"/>
              <a:gd name="connsiteX3" fmla="*/ 7308064 w 7869815"/>
              <a:gd name="connsiteY3" fmla="*/ 4221703 h 4616737"/>
              <a:gd name="connsiteX4" fmla="*/ 7110635 w 7869815"/>
              <a:gd name="connsiteY4" fmla="*/ 1447330 h 4616737"/>
              <a:gd name="connsiteX5" fmla="*/ 3411472 w 7869815"/>
              <a:gd name="connsiteY5" fmla="*/ 1010911 h 4616737"/>
              <a:gd name="connsiteX6" fmla="*/ 5022063 w 7869815"/>
              <a:gd name="connsiteY6" fmla="*/ 2995 h 4616737"/>
              <a:gd name="connsiteX0" fmla="*/ 5022063 w 7869815"/>
              <a:gd name="connsiteY0" fmla="*/ 1138 h 4614880"/>
              <a:gd name="connsiteX1" fmla="*/ 886481 w 7869815"/>
              <a:gd name="connsiteY1" fmla="*/ 1362346 h 4614880"/>
              <a:gd name="connsiteX2" fmla="*/ 564364 w 7869815"/>
              <a:gd name="connsiteY2" fmla="*/ 4292583 h 4614880"/>
              <a:gd name="connsiteX3" fmla="*/ 7308064 w 7869815"/>
              <a:gd name="connsiteY3" fmla="*/ 4219846 h 4614880"/>
              <a:gd name="connsiteX4" fmla="*/ 7110635 w 7869815"/>
              <a:gd name="connsiteY4" fmla="*/ 1445473 h 4614880"/>
              <a:gd name="connsiteX5" fmla="*/ 2995836 w 7869815"/>
              <a:gd name="connsiteY5" fmla="*/ 1133744 h 4614880"/>
              <a:gd name="connsiteX6" fmla="*/ 5022063 w 7869815"/>
              <a:gd name="connsiteY6" fmla="*/ 1138 h 4614880"/>
              <a:gd name="connsiteX0" fmla="*/ 5022063 w 7869815"/>
              <a:gd name="connsiteY0" fmla="*/ 2104 h 4615846"/>
              <a:gd name="connsiteX1" fmla="*/ 886481 w 7869815"/>
              <a:gd name="connsiteY1" fmla="*/ 1363312 h 4615846"/>
              <a:gd name="connsiteX2" fmla="*/ 564364 w 7869815"/>
              <a:gd name="connsiteY2" fmla="*/ 4293549 h 4615846"/>
              <a:gd name="connsiteX3" fmla="*/ 7308064 w 7869815"/>
              <a:gd name="connsiteY3" fmla="*/ 4220812 h 4615846"/>
              <a:gd name="connsiteX4" fmla="*/ 7110635 w 7869815"/>
              <a:gd name="connsiteY4" fmla="*/ 1446439 h 4615846"/>
              <a:gd name="connsiteX5" fmla="*/ 2995836 w 7869815"/>
              <a:gd name="connsiteY5" fmla="*/ 1134710 h 4615846"/>
              <a:gd name="connsiteX6" fmla="*/ 5022063 w 7869815"/>
              <a:gd name="connsiteY6" fmla="*/ 2104 h 4615846"/>
              <a:gd name="connsiteX0" fmla="*/ 5022063 w 7869815"/>
              <a:gd name="connsiteY0" fmla="*/ 5542 h 4619284"/>
              <a:gd name="connsiteX1" fmla="*/ 886481 w 7869815"/>
              <a:gd name="connsiteY1" fmla="*/ 1366750 h 4619284"/>
              <a:gd name="connsiteX2" fmla="*/ 564364 w 7869815"/>
              <a:gd name="connsiteY2" fmla="*/ 4296987 h 4619284"/>
              <a:gd name="connsiteX3" fmla="*/ 7308064 w 7869815"/>
              <a:gd name="connsiteY3" fmla="*/ 4224250 h 4619284"/>
              <a:gd name="connsiteX4" fmla="*/ 7110635 w 7869815"/>
              <a:gd name="connsiteY4" fmla="*/ 1449877 h 4619284"/>
              <a:gd name="connsiteX5" fmla="*/ 2964664 w 7869815"/>
              <a:gd name="connsiteY5" fmla="*/ 1023848 h 4619284"/>
              <a:gd name="connsiteX6" fmla="*/ 5022063 w 7869815"/>
              <a:gd name="connsiteY6" fmla="*/ 5542 h 4619284"/>
              <a:gd name="connsiteX0" fmla="*/ 4534050 w 7849392"/>
              <a:gd name="connsiteY0" fmla="*/ 2616 h 4689095"/>
              <a:gd name="connsiteX1" fmla="*/ 866058 w 7849392"/>
              <a:gd name="connsiteY1" fmla="*/ 1436561 h 4689095"/>
              <a:gd name="connsiteX2" fmla="*/ 543941 w 7849392"/>
              <a:gd name="connsiteY2" fmla="*/ 4366798 h 4689095"/>
              <a:gd name="connsiteX3" fmla="*/ 7287641 w 7849392"/>
              <a:gd name="connsiteY3" fmla="*/ 4294061 h 4689095"/>
              <a:gd name="connsiteX4" fmla="*/ 7090212 w 7849392"/>
              <a:gd name="connsiteY4" fmla="*/ 1519688 h 4689095"/>
              <a:gd name="connsiteX5" fmla="*/ 2944241 w 7849392"/>
              <a:gd name="connsiteY5" fmla="*/ 1093659 h 4689095"/>
              <a:gd name="connsiteX6" fmla="*/ 4534050 w 7849392"/>
              <a:gd name="connsiteY6" fmla="*/ 2616 h 4689095"/>
              <a:gd name="connsiteX0" fmla="*/ 4534050 w 7849392"/>
              <a:gd name="connsiteY0" fmla="*/ 9621 h 4696100"/>
              <a:gd name="connsiteX1" fmla="*/ 866058 w 7849392"/>
              <a:gd name="connsiteY1" fmla="*/ 1443566 h 4696100"/>
              <a:gd name="connsiteX2" fmla="*/ 543941 w 7849392"/>
              <a:gd name="connsiteY2" fmla="*/ 4373803 h 4696100"/>
              <a:gd name="connsiteX3" fmla="*/ 7287641 w 7849392"/>
              <a:gd name="connsiteY3" fmla="*/ 4301066 h 4696100"/>
              <a:gd name="connsiteX4" fmla="*/ 7090212 w 7849392"/>
              <a:gd name="connsiteY4" fmla="*/ 1526693 h 4696100"/>
              <a:gd name="connsiteX5" fmla="*/ 2829941 w 7849392"/>
              <a:gd name="connsiteY5" fmla="*/ 851282 h 4696100"/>
              <a:gd name="connsiteX6" fmla="*/ 4534050 w 7849392"/>
              <a:gd name="connsiteY6" fmla="*/ 9621 h 4696100"/>
              <a:gd name="connsiteX0" fmla="*/ 4711040 w 7856699"/>
              <a:gd name="connsiteY0" fmla="*/ 12437 h 4491526"/>
              <a:gd name="connsiteX1" fmla="*/ 873365 w 7856699"/>
              <a:gd name="connsiteY1" fmla="*/ 1238992 h 4491526"/>
              <a:gd name="connsiteX2" fmla="*/ 551248 w 7856699"/>
              <a:gd name="connsiteY2" fmla="*/ 4169229 h 4491526"/>
              <a:gd name="connsiteX3" fmla="*/ 7294948 w 7856699"/>
              <a:gd name="connsiteY3" fmla="*/ 4096492 h 4491526"/>
              <a:gd name="connsiteX4" fmla="*/ 7097519 w 7856699"/>
              <a:gd name="connsiteY4" fmla="*/ 1322119 h 4491526"/>
              <a:gd name="connsiteX5" fmla="*/ 2837248 w 7856699"/>
              <a:gd name="connsiteY5" fmla="*/ 646708 h 4491526"/>
              <a:gd name="connsiteX6" fmla="*/ 4711040 w 7856699"/>
              <a:gd name="connsiteY6" fmla="*/ 12437 h 4491526"/>
              <a:gd name="connsiteX0" fmla="*/ 4711040 w 7856699"/>
              <a:gd name="connsiteY0" fmla="*/ 3944 h 4483033"/>
              <a:gd name="connsiteX1" fmla="*/ 873365 w 7856699"/>
              <a:gd name="connsiteY1" fmla="*/ 1230499 h 4483033"/>
              <a:gd name="connsiteX2" fmla="*/ 551248 w 7856699"/>
              <a:gd name="connsiteY2" fmla="*/ 4160736 h 4483033"/>
              <a:gd name="connsiteX3" fmla="*/ 7294948 w 7856699"/>
              <a:gd name="connsiteY3" fmla="*/ 4087999 h 4483033"/>
              <a:gd name="connsiteX4" fmla="*/ 7097519 w 7856699"/>
              <a:gd name="connsiteY4" fmla="*/ 1313626 h 4483033"/>
              <a:gd name="connsiteX5" fmla="*/ 2837248 w 7856699"/>
              <a:gd name="connsiteY5" fmla="*/ 638215 h 4483033"/>
              <a:gd name="connsiteX6" fmla="*/ 4711040 w 7856699"/>
              <a:gd name="connsiteY6" fmla="*/ 3944 h 44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56699" h="4483033">
                <a:moveTo>
                  <a:pt x="4711040" y="3944"/>
                </a:moveTo>
                <a:cubicBezTo>
                  <a:pt x="4232897" y="55524"/>
                  <a:pt x="1566664" y="537700"/>
                  <a:pt x="873365" y="1230499"/>
                </a:cubicBezTo>
                <a:cubicBezTo>
                  <a:pt x="180066" y="1923298"/>
                  <a:pt x="-519016" y="3684486"/>
                  <a:pt x="551248" y="4160736"/>
                </a:cubicBezTo>
                <a:cubicBezTo>
                  <a:pt x="1621512" y="4636986"/>
                  <a:pt x="6203903" y="4562517"/>
                  <a:pt x="7294948" y="4087999"/>
                </a:cubicBezTo>
                <a:cubicBezTo>
                  <a:pt x="8385993" y="3613481"/>
                  <a:pt x="7646505" y="1490270"/>
                  <a:pt x="7097519" y="1313626"/>
                </a:cubicBezTo>
                <a:cubicBezTo>
                  <a:pt x="6153677" y="804471"/>
                  <a:pt x="3234995" y="856495"/>
                  <a:pt x="2837248" y="638215"/>
                </a:cubicBezTo>
                <a:cubicBezTo>
                  <a:pt x="2439502" y="419935"/>
                  <a:pt x="5189183" y="-47636"/>
                  <a:pt x="4711040" y="3944"/>
                </a:cubicBezTo>
                <a:close/>
              </a:path>
            </a:pathLst>
          </a:custGeom>
          <a:solidFill>
            <a:srgbClr val="C6D9F1">
              <a:alpha val="15000"/>
            </a:srgbClr>
          </a:solidFill>
          <a:ln>
            <a:solidFill>
              <a:srgbClr val="C00000">
                <a:alpha val="59000"/>
              </a:srgb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0">
            <a:extLst>
              <a:ext uri="{FF2B5EF4-FFF2-40B4-BE49-F238E27FC236}">
                <a16:creationId xmlns="" xmlns:a16="http://schemas.microsoft.com/office/drawing/2014/main" id="{8A71B097-79D7-3414-E616-C56B6D8843DD}"/>
              </a:ext>
            </a:extLst>
          </p:cNvPr>
          <p:cNvSpPr/>
          <p:nvPr/>
        </p:nvSpPr>
        <p:spPr>
          <a:xfrm rot="13024711" flipH="1">
            <a:off x="7120109" y="-618028"/>
            <a:ext cx="5879432" cy="2455940"/>
          </a:xfrm>
          <a:custGeom>
            <a:avLst/>
            <a:gdLst>
              <a:gd name="connsiteX0" fmla="*/ 2069619 w 12114233"/>
              <a:gd name="connsiteY0" fmla="*/ 1502635 h 4328871"/>
              <a:gd name="connsiteX1" fmla="*/ 5498619 w 12114233"/>
              <a:gd name="connsiteY1" fmla="*/ 2798035 h 4328871"/>
              <a:gd name="connsiteX2" fmla="*/ 5936769 w 12114233"/>
              <a:gd name="connsiteY2" fmla="*/ 3883885 h 4328871"/>
              <a:gd name="connsiteX3" fmla="*/ 9099069 w 12114233"/>
              <a:gd name="connsiteY3" fmla="*/ 4150585 h 4328871"/>
              <a:gd name="connsiteX4" fmla="*/ 11937519 w 12114233"/>
              <a:gd name="connsiteY4" fmla="*/ 1254985 h 4328871"/>
              <a:gd name="connsiteX5" fmla="*/ 11499369 w 12114233"/>
              <a:gd name="connsiteY5" fmla="*/ 1140685 h 4328871"/>
              <a:gd name="connsiteX6" fmla="*/ 8927619 w 12114233"/>
              <a:gd name="connsiteY6" fmla="*/ 3483835 h 4328871"/>
              <a:gd name="connsiteX7" fmla="*/ 6184419 w 12114233"/>
              <a:gd name="connsiteY7" fmla="*/ 3236185 h 4328871"/>
              <a:gd name="connsiteX8" fmla="*/ 6146319 w 12114233"/>
              <a:gd name="connsiteY8" fmla="*/ 2417035 h 4328871"/>
              <a:gd name="connsiteX9" fmla="*/ 183669 w 12114233"/>
              <a:gd name="connsiteY9" fmla="*/ 16735 h 4328871"/>
              <a:gd name="connsiteX10" fmla="*/ 2107719 w 12114233"/>
              <a:gd name="connsiteY10" fmla="*/ 1540735 h 4328871"/>
              <a:gd name="connsiteX0" fmla="*/ 2069619 w 12145207"/>
              <a:gd name="connsiteY0" fmla="*/ 1502635 h 4356818"/>
              <a:gd name="connsiteX1" fmla="*/ 5498619 w 12145207"/>
              <a:gd name="connsiteY1" fmla="*/ 2798035 h 4356818"/>
              <a:gd name="connsiteX2" fmla="*/ 5936769 w 12145207"/>
              <a:gd name="connsiteY2" fmla="*/ 3883885 h 4356818"/>
              <a:gd name="connsiteX3" fmla="*/ 9099069 w 12145207"/>
              <a:gd name="connsiteY3" fmla="*/ 4150585 h 4356818"/>
              <a:gd name="connsiteX4" fmla="*/ 11975619 w 12145207"/>
              <a:gd name="connsiteY4" fmla="*/ 873985 h 4356818"/>
              <a:gd name="connsiteX5" fmla="*/ 11499369 w 12145207"/>
              <a:gd name="connsiteY5" fmla="*/ 1140685 h 4356818"/>
              <a:gd name="connsiteX6" fmla="*/ 8927619 w 12145207"/>
              <a:gd name="connsiteY6" fmla="*/ 3483835 h 4356818"/>
              <a:gd name="connsiteX7" fmla="*/ 6184419 w 12145207"/>
              <a:gd name="connsiteY7" fmla="*/ 3236185 h 4356818"/>
              <a:gd name="connsiteX8" fmla="*/ 6146319 w 12145207"/>
              <a:gd name="connsiteY8" fmla="*/ 2417035 h 4356818"/>
              <a:gd name="connsiteX9" fmla="*/ 183669 w 12145207"/>
              <a:gd name="connsiteY9" fmla="*/ 16735 h 4356818"/>
              <a:gd name="connsiteX10" fmla="*/ 2107719 w 12145207"/>
              <a:gd name="connsiteY10" fmla="*/ 1540735 h 4356818"/>
              <a:gd name="connsiteX0" fmla="*/ 2069619 w 13561585"/>
              <a:gd name="connsiteY0" fmla="*/ 1502635 h 4970139"/>
              <a:gd name="connsiteX1" fmla="*/ 5498619 w 13561585"/>
              <a:gd name="connsiteY1" fmla="*/ 2798035 h 4970139"/>
              <a:gd name="connsiteX2" fmla="*/ 5936769 w 13561585"/>
              <a:gd name="connsiteY2" fmla="*/ 3883885 h 4970139"/>
              <a:gd name="connsiteX3" fmla="*/ 9099069 w 13561585"/>
              <a:gd name="connsiteY3" fmla="*/ 4150585 h 4970139"/>
              <a:gd name="connsiteX4" fmla="*/ 11975619 w 13561585"/>
              <a:gd name="connsiteY4" fmla="*/ 873985 h 4970139"/>
              <a:gd name="connsiteX5" fmla="*/ 13556769 w 13561585"/>
              <a:gd name="connsiteY5" fmla="*/ 4969734 h 4970139"/>
              <a:gd name="connsiteX6" fmla="*/ 11499369 w 13561585"/>
              <a:gd name="connsiteY6" fmla="*/ 1140685 h 4970139"/>
              <a:gd name="connsiteX7" fmla="*/ 8927619 w 13561585"/>
              <a:gd name="connsiteY7" fmla="*/ 3483835 h 4970139"/>
              <a:gd name="connsiteX8" fmla="*/ 6184419 w 13561585"/>
              <a:gd name="connsiteY8" fmla="*/ 3236185 h 4970139"/>
              <a:gd name="connsiteX9" fmla="*/ 6146319 w 13561585"/>
              <a:gd name="connsiteY9" fmla="*/ 2417035 h 4970139"/>
              <a:gd name="connsiteX10" fmla="*/ 183669 w 13561585"/>
              <a:gd name="connsiteY10" fmla="*/ 16735 h 4970139"/>
              <a:gd name="connsiteX11" fmla="*/ 2107719 w 13561585"/>
              <a:gd name="connsiteY11" fmla="*/ 1540735 h 4970139"/>
              <a:gd name="connsiteX0" fmla="*/ 2069619 w 14226599"/>
              <a:gd name="connsiteY0" fmla="*/ 1502635 h 6303544"/>
              <a:gd name="connsiteX1" fmla="*/ 5498619 w 14226599"/>
              <a:gd name="connsiteY1" fmla="*/ 2798035 h 6303544"/>
              <a:gd name="connsiteX2" fmla="*/ 5936769 w 14226599"/>
              <a:gd name="connsiteY2" fmla="*/ 3883885 h 6303544"/>
              <a:gd name="connsiteX3" fmla="*/ 9099069 w 14226599"/>
              <a:gd name="connsiteY3" fmla="*/ 4150585 h 6303544"/>
              <a:gd name="connsiteX4" fmla="*/ 11975619 w 14226599"/>
              <a:gd name="connsiteY4" fmla="*/ 873985 h 6303544"/>
              <a:gd name="connsiteX5" fmla="*/ 14223519 w 14226599"/>
              <a:gd name="connsiteY5" fmla="*/ 6303234 h 6303544"/>
              <a:gd name="connsiteX6" fmla="*/ 11499369 w 14226599"/>
              <a:gd name="connsiteY6" fmla="*/ 1140685 h 6303544"/>
              <a:gd name="connsiteX7" fmla="*/ 8927619 w 14226599"/>
              <a:gd name="connsiteY7" fmla="*/ 3483835 h 6303544"/>
              <a:gd name="connsiteX8" fmla="*/ 6184419 w 14226599"/>
              <a:gd name="connsiteY8" fmla="*/ 3236185 h 6303544"/>
              <a:gd name="connsiteX9" fmla="*/ 6146319 w 14226599"/>
              <a:gd name="connsiteY9" fmla="*/ 2417035 h 6303544"/>
              <a:gd name="connsiteX10" fmla="*/ 183669 w 14226599"/>
              <a:gd name="connsiteY10" fmla="*/ 16735 h 6303544"/>
              <a:gd name="connsiteX11" fmla="*/ 2107719 w 14226599"/>
              <a:gd name="connsiteY11" fmla="*/ 1540735 h 6303544"/>
              <a:gd name="connsiteX0" fmla="*/ 2069619 w 14226599"/>
              <a:gd name="connsiteY0" fmla="*/ 1502635 h 6303658"/>
              <a:gd name="connsiteX1" fmla="*/ 5498619 w 14226599"/>
              <a:gd name="connsiteY1" fmla="*/ 2798035 h 6303658"/>
              <a:gd name="connsiteX2" fmla="*/ 5936769 w 14226599"/>
              <a:gd name="connsiteY2" fmla="*/ 3883885 h 6303658"/>
              <a:gd name="connsiteX3" fmla="*/ 9099069 w 14226599"/>
              <a:gd name="connsiteY3" fmla="*/ 4150585 h 6303658"/>
              <a:gd name="connsiteX4" fmla="*/ 11975619 w 14226599"/>
              <a:gd name="connsiteY4" fmla="*/ 873985 h 6303658"/>
              <a:gd name="connsiteX5" fmla="*/ 14223519 w 14226599"/>
              <a:gd name="connsiteY5" fmla="*/ 6303234 h 6303658"/>
              <a:gd name="connsiteX6" fmla="*/ 12070869 w 14226599"/>
              <a:gd name="connsiteY6" fmla="*/ 2417035 h 6303658"/>
              <a:gd name="connsiteX7" fmla="*/ 8927619 w 14226599"/>
              <a:gd name="connsiteY7" fmla="*/ 3483835 h 6303658"/>
              <a:gd name="connsiteX8" fmla="*/ 6184419 w 14226599"/>
              <a:gd name="connsiteY8" fmla="*/ 3236185 h 6303658"/>
              <a:gd name="connsiteX9" fmla="*/ 6146319 w 14226599"/>
              <a:gd name="connsiteY9" fmla="*/ 2417035 h 6303658"/>
              <a:gd name="connsiteX10" fmla="*/ 183669 w 14226599"/>
              <a:gd name="connsiteY10" fmla="*/ 16735 h 6303658"/>
              <a:gd name="connsiteX11" fmla="*/ 2107719 w 14226599"/>
              <a:gd name="connsiteY11" fmla="*/ 1540735 h 63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26599" h="6303658">
                <a:moveTo>
                  <a:pt x="2069619" y="1502635"/>
                </a:moveTo>
                <a:cubicBezTo>
                  <a:pt x="3461856" y="1951897"/>
                  <a:pt x="4854094" y="2401160"/>
                  <a:pt x="5498619" y="2798035"/>
                </a:cubicBezTo>
                <a:cubicBezTo>
                  <a:pt x="6143144" y="3194910"/>
                  <a:pt x="5336694" y="3658460"/>
                  <a:pt x="5936769" y="3883885"/>
                </a:cubicBezTo>
                <a:cubicBezTo>
                  <a:pt x="6536844" y="4109310"/>
                  <a:pt x="8092594" y="4652235"/>
                  <a:pt x="9099069" y="4150585"/>
                </a:cubicBezTo>
                <a:cubicBezTo>
                  <a:pt x="10105544" y="3648935"/>
                  <a:pt x="11121544" y="515210"/>
                  <a:pt x="11975619" y="873985"/>
                </a:cubicBezTo>
                <a:cubicBezTo>
                  <a:pt x="12829694" y="1232760"/>
                  <a:pt x="14302894" y="6258784"/>
                  <a:pt x="14223519" y="6303234"/>
                </a:cubicBezTo>
                <a:cubicBezTo>
                  <a:pt x="14144144" y="6347684"/>
                  <a:pt x="12953519" y="2886935"/>
                  <a:pt x="12070869" y="2417035"/>
                </a:cubicBezTo>
                <a:cubicBezTo>
                  <a:pt x="11188219" y="1947135"/>
                  <a:pt x="9908694" y="3347310"/>
                  <a:pt x="8927619" y="3483835"/>
                </a:cubicBezTo>
                <a:cubicBezTo>
                  <a:pt x="7946544" y="3620360"/>
                  <a:pt x="6647969" y="3413985"/>
                  <a:pt x="6184419" y="3236185"/>
                </a:cubicBezTo>
                <a:cubicBezTo>
                  <a:pt x="5720869" y="3058385"/>
                  <a:pt x="7146444" y="2953610"/>
                  <a:pt x="6146319" y="2417035"/>
                </a:cubicBezTo>
                <a:cubicBezTo>
                  <a:pt x="5146194" y="1880460"/>
                  <a:pt x="856769" y="162785"/>
                  <a:pt x="183669" y="16735"/>
                </a:cubicBezTo>
                <a:cubicBezTo>
                  <a:pt x="-489431" y="-129315"/>
                  <a:pt x="809144" y="705710"/>
                  <a:pt x="2107719" y="1540735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33192" y="2438299"/>
            <a:ext cx="3959899" cy="42385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1100">
            <a:off x="-195219" y="2636912"/>
            <a:ext cx="4397582" cy="470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BC985C3-0554-3FD6-5B13-4DDD07812873}"/>
              </a:ext>
            </a:extLst>
          </p:cNvPr>
          <p:cNvSpPr txBox="1"/>
          <p:nvPr/>
        </p:nvSpPr>
        <p:spPr>
          <a:xfrm>
            <a:off x="623392" y="1319089"/>
            <a:ext cx="1000911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   Пункты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5,6 ПП РФ от 15 ноября 2017 г. № 1380 «Об особенностях описания лекарственных препаратов для медицинского применения, являющихся объектом закупки для обеспечения государственных и муниципальных нужд» позволяют заказчику указать в извещении об осуществлении закупки ЛП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дополнительные характеристики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которые не предусмотрены в позиции каталога, но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при условии обоснования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необходимости использования такой информации.</a:t>
            </a:r>
          </a:p>
          <a:p>
            <a:pPr algn="just">
              <a:defRPr/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  </a:t>
            </a:r>
          </a:p>
          <a:p>
            <a:pPr algn="just">
              <a:defRPr/>
            </a:pP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Дополнительные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показатели лекарственного препарата формируются без использования ЕИС и размещаются в составе извещения об осуществлении закупки путем приложения электронного документа. 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dirty="0" smtClean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   В случае предоставления дополнительной информации, предусмотренной пунктом 5 Правил Постановления №145,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заказчик обязан включить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в описание ТРУ обоснование необходимости использования такой информации (при наличии описания ТРУ  в позиции каталога)*.</a:t>
            </a:r>
            <a:endParaRPr lang="ru-RU" sz="1600" dirty="0" smtClean="0">
              <a:solidFill>
                <a:srgbClr val="C0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dirty="0" smtClean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i="0" kern="120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   Каждая дополнительная характеристика должна содержать собственное о</a:t>
            </a:r>
            <a:r>
              <a:rPr lang="ru-RU" sz="1600" b="0" i="0" kern="1200" baseline="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боснование. 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lang="ru-RU" sz="1600" b="0" i="0" kern="1200" baseline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Указание одного общего обоснования не допускается**</a:t>
            </a:r>
            <a:r>
              <a:rPr lang="ru-RU" sz="1600" b="0" i="0" kern="1200" baseline="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0" i="0" kern="1200" baseline="0" dirty="0" smtClean="0">
              <a:solidFill>
                <a:schemeClr val="dk1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="" xmlns:a16="http://schemas.microsoft.com/office/drawing/2014/main" id="{DBE7F14C-8A64-842E-D265-F550C41D243B}"/>
              </a:ext>
            </a:extLst>
          </p:cNvPr>
          <p:cNvSpPr txBox="1"/>
          <p:nvPr/>
        </p:nvSpPr>
        <p:spPr>
          <a:xfrm>
            <a:off x="240076" y="462215"/>
            <a:ext cx="9480376" cy="446505"/>
          </a:xfrm>
          <a:prstGeom prst="rect">
            <a:avLst/>
          </a:prstGeom>
        </p:spPr>
        <p:txBody>
          <a:bodyPr vert="horz" wrap="square" lIns="0" tIns="15467" rIns="0" bIns="0" rtlCol="0">
            <a:spAutoFit/>
          </a:bodyPr>
          <a:lstStyle/>
          <a:p>
            <a:pPr marL="281668" marR="274342" indent="4070">
              <a:spcBef>
                <a:spcPts val="122"/>
              </a:spcBef>
            </a:pPr>
            <a:r>
              <a:rPr lang="ru-RU" sz="2800" b="1" spc="-13" dirty="0">
                <a:solidFill>
                  <a:srgbClr val="1F497D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Обоснование </a:t>
            </a:r>
            <a:r>
              <a:rPr lang="ru-RU" sz="2800" b="1" spc="-13" dirty="0" smtClean="0">
                <a:solidFill>
                  <a:srgbClr val="1F497D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дополнительных показателей</a:t>
            </a:r>
            <a:endParaRPr lang="ru-RU" sz="2800" dirty="0">
              <a:solidFill>
                <a:srgbClr val="1F497D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4B47FE1-83BC-E1E7-3AA6-591DCDFD1CBA}"/>
              </a:ext>
            </a:extLst>
          </p:cNvPr>
          <p:cNvSpPr txBox="1"/>
          <p:nvPr/>
        </p:nvSpPr>
        <p:spPr>
          <a:xfrm>
            <a:off x="378902" y="6038263"/>
            <a:ext cx="72728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*решение ФАС России от 08.04.2024 по делу № П-115/24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0B5AF2C-68F1-1F48-73EE-A64B7EB3BAD2}"/>
              </a:ext>
            </a:extLst>
          </p:cNvPr>
          <p:cNvSpPr txBox="1"/>
          <p:nvPr/>
        </p:nvSpPr>
        <p:spPr>
          <a:xfrm>
            <a:off x="378902" y="6300028"/>
            <a:ext cx="97495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kern="1200" baseline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**решение Архангельского УФАС России от 09.11.2023 по делу № 04-05/6055/23 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95" y="199291"/>
            <a:ext cx="766629" cy="8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49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95" y="1420128"/>
            <a:ext cx="10999997" cy="521268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968" y="332656"/>
            <a:ext cx="110172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При формировании извещения заказчик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обязан указать 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в структурированном виде </a:t>
            </a:r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альтернативные варианты поставки 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ЛП</a:t>
            </a:r>
          </a:p>
        </p:txBody>
      </p:sp>
      <p:pic>
        <p:nvPicPr>
          <p:cNvPr id="9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95" y="199291"/>
            <a:ext cx="766629" cy="8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олилиния 10">
            <a:extLst>
              <a:ext uri="{FF2B5EF4-FFF2-40B4-BE49-F238E27FC236}">
                <a16:creationId xmlns="" xmlns:a16="http://schemas.microsoft.com/office/drawing/2014/main" id="{1F4492BF-3E4F-2E0C-DE9E-C432E2CD4A39}"/>
              </a:ext>
            </a:extLst>
          </p:cNvPr>
          <p:cNvSpPr/>
          <p:nvPr/>
        </p:nvSpPr>
        <p:spPr>
          <a:xfrm rot="18336980" flipH="1">
            <a:off x="10330998" y="6386062"/>
            <a:ext cx="5879432" cy="2455940"/>
          </a:xfrm>
          <a:custGeom>
            <a:avLst/>
            <a:gdLst>
              <a:gd name="connsiteX0" fmla="*/ 2069619 w 12114233"/>
              <a:gd name="connsiteY0" fmla="*/ 1502635 h 4328871"/>
              <a:gd name="connsiteX1" fmla="*/ 5498619 w 12114233"/>
              <a:gd name="connsiteY1" fmla="*/ 2798035 h 4328871"/>
              <a:gd name="connsiteX2" fmla="*/ 5936769 w 12114233"/>
              <a:gd name="connsiteY2" fmla="*/ 3883885 h 4328871"/>
              <a:gd name="connsiteX3" fmla="*/ 9099069 w 12114233"/>
              <a:gd name="connsiteY3" fmla="*/ 4150585 h 4328871"/>
              <a:gd name="connsiteX4" fmla="*/ 11937519 w 12114233"/>
              <a:gd name="connsiteY4" fmla="*/ 1254985 h 4328871"/>
              <a:gd name="connsiteX5" fmla="*/ 11499369 w 12114233"/>
              <a:gd name="connsiteY5" fmla="*/ 1140685 h 4328871"/>
              <a:gd name="connsiteX6" fmla="*/ 8927619 w 12114233"/>
              <a:gd name="connsiteY6" fmla="*/ 3483835 h 4328871"/>
              <a:gd name="connsiteX7" fmla="*/ 6184419 w 12114233"/>
              <a:gd name="connsiteY7" fmla="*/ 3236185 h 4328871"/>
              <a:gd name="connsiteX8" fmla="*/ 6146319 w 12114233"/>
              <a:gd name="connsiteY8" fmla="*/ 2417035 h 4328871"/>
              <a:gd name="connsiteX9" fmla="*/ 183669 w 12114233"/>
              <a:gd name="connsiteY9" fmla="*/ 16735 h 4328871"/>
              <a:gd name="connsiteX10" fmla="*/ 2107719 w 12114233"/>
              <a:gd name="connsiteY10" fmla="*/ 1540735 h 4328871"/>
              <a:gd name="connsiteX0" fmla="*/ 2069619 w 12145207"/>
              <a:gd name="connsiteY0" fmla="*/ 1502635 h 4356818"/>
              <a:gd name="connsiteX1" fmla="*/ 5498619 w 12145207"/>
              <a:gd name="connsiteY1" fmla="*/ 2798035 h 4356818"/>
              <a:gd name="connsiteX2" fmla="*/ 5936769 w 12145207"/>
              <a:gd name="connsiteY2" fmla="*/ 3883885 h 4356818"/>
              <a:gd name="connsiteX3" fmla="*/ 9099069 w 12145207"/>
              <a:gd name="connsiteY3" fmla="*/ 4150585 h 4356818"/>
              <a:gd name="connsiteX4" fmla="*/ 11975619 w 12145207"/>
              <a:gd name="connsiteY4" fmla="*/ 873985 h 4356818"/>
              <a:gd name="connsiteX5" fmla="*/ 11499369 w 12145207"/>
              <a:gd name="connsiteY5" fmla="*/ 1140685 h 4356818"/>
              <a:gd name="connsiteX6" fmla="*/ 8927619 w 12145207"/>
              <a:gd name="connsiteY6" fmla="*/ 3483835 h 4356818"/>
              <a:gd name="connsiteX7" fmla="*/ 6184419 w 12145207"/>
              <a:gd name="connsiteY7" fmla="*/ 3236185 h 4356818"/>
              <a:gd name="connsiteX8" fmla="*/ 6146319 w 12145207"/>
              <a:gd name="connsiteY8" fmla="*/ 2417035 h 4356818"/>
              <a:gd name="connsiteX9" fmla="*/ 183669 w 12145207"/>
              <a:gd name="connsiteY9" fmla="*/ 16735 h 4356818"/>
              <a:gd name="connsiteX10" fmla="*/ 2107719 w 12145207"/>
              <a:gd name="connsiteY10" fmla="*/ 1540735 h 4356818"/>
              <a:gd name="connsiteX0" fmla="*/ 2069619 w 13561585"/>
              <a:gd name="connsiteY0" fmla="*/ 1502635 h 4970139"/>
              <a:gd name="connsiteX1" fmla="*/ 5498619 w 13561585"/>
              <a:gd name="connsiteY1" fmla="*/ 2798035 h 4970139"/>
              <a:gd name="connsiteX2" fmla="*/ 5936769 w 13561585"/>
              <a:gd name="connsiteY2" fmla="*/ 3883885 h 4970139"/>
              <a:gd name="connsiteX3" fmla="*/ 9099069 w 13561585"/>
              <a:gd name="connsiteY3" fmla="*/ 4150585 h 4970139"/>
              <a:gd name="connsiteX4" fmla="*/ 11975619 w 13561585"/>
              <a:gd name="connsiteY4" fmla="*/ 873985 h 4970139"/>
              <a:gd name="connsiteX5" fmla="*/ 13556769 w 13561585"/>
              <a:gd name="connsiteY5" fmla="*/ 4969734 h 4970139"/>
              <a:gd name="connsiteX6" fmla="*/ 11499369 w 13561585"/>
              <a:gd name="connsiteY6" fmla="*/ 1140685 h 4970139"/>
              <a:gd name="connsiteX7" fmla="*/ 8927619 w 13561585"/>
              <a:gd name="connsiteY7" fmla="*/ 3483835 h 4970139"/>
              <a:gd name="connsiteX8" fmla="*/ 6184419 w 13561585"/>
              <a:gd name="connsiteY8" fmla="*/ 3236185 h 4970139"/>
              <a:gd name="connsiteX9" fmla="*/ 6146319 w 13561585"/>
              <a:gd name="connsiteY9" fmla="*/ 2417035 h 4970139"/>
              <a:gd name="connsiteX10" fmla="*/ 183669 w 13561585"/>
              <a:gd name="connsiteY10" fmla="*/ 16735 h 4970139"/>
              <a:gd name="connsiteX11" fmla="*/ 2107719 w 13561585"/>
              <a:gd name="connsiteY11" fmla="*/ 1540735 h 4970139"/>
              <a:gd name="connsiteX0" fmla="*/ 2069619 w 14226599"/>
              <a:gd name="connsiteY0" fmla="*/ 1502635 h 6303544"/>
              <a:gd name="connsiteX1" fmla="*/ 5498619 w 14226599"/>
              <a:gd name="connsiteY1" fmla="*/ 2798035 h 6303544"/>
              <a:gd name="connsiteX2" fmla="*/ 5936769 w 14226599"/>
              <a:gd name="connsiteY2" fmla="*/ 3883885 h 6303544"/>
              <a:gd name="connsiteX3" fmla="*/ 9099069 w 14226599"/>
              <a:gd name="connsiteY3" fmla="*/ 4150585 h 6303544"/>
              <a:gd name="connsiteX4" fmla="*/ 11975619 w 14226599"/>
              <a:gd name="connsiteY4" fmla="*/ 873985 h 6303544"/>
              <a:gd name="connsiteX5" fmla="*/ 14223519 w 14226599"/>
              <a:gd name="connsiteY5" fmla="*/ 6303234 h 6303544"/>
              <a:gd name="connsiteX6" fmla="*/ 11499369 w 14226599"/>
              <a:gd name="connsiteY6" fmla="*/ 1140685 h 6303544"/>
              <a:gd name="connsiteX7" fmla="*/ 8927619 w 14226599"/>
              <a:gd name="connsiteY7" fmla="*/ 3483835 h 6303544"/>
              <a:gd name="connsiteX8" fmla="*/ 6184419 w 14226599"/>
              <a:gd name="connsiteY8" fmla="*/ 3236185 h 6303544"/>
              <a:gd name="connsiteX9" fmla="*/ 6146319 w 14226599"/>
              <a:gd name="connsiteY9" fmla="*/ 2417035 h 6303544"/>
              <a:gd name="connsiteX10" fmla="*/ 183669 w 14226599"/>
              <a:gd name="connsiteY10" fmla="*/ 16735 h 6303544"/>
              <a:gd name="connsiteX11" fmla="*/ 2107719 w 14226599"/>
              <a:gd name="connsiteY11" fmla="*/ 1540735 h 6303544"/>
              <a:gd name="connsiteX0" fmla="*/ 2069619 w 14226599"/>
              <a:gd name="connsiteY0" fmla="*/ 1502635 h 6303658"/>
              <a:gd name="connsiteX1" fmla="*/ 5498619 w 14226599"/>
              <a:gd name="connsiteY1" fmla="*/ 2798035 h 6303658"/>
              <a:gd name="connsiteX2" fmla="*/ 5936769 w 14226599"/>
              <a:gd name="connsiteY2" fmla="*/ 3883885 h 6303658"/>
              <a:gd name="connsiteX3" fmla="*/ 9099069 w 14226599"/>
              <a:gd name="connsiteY3" fmla="*/ 4150585 h 6303658"/>
              <a:gd name="connsiteX4" fmla="*/ 11975619 w 14226599"/>
              <a:gd name="connsiteY4" fmla="*/ 873985 h 6303658"/>
              <a:gd name="connsiteX5" fmla="*/ 14223519 w 14226599"/>
              <a:gd name="connsiteY5" fmla="*/ 6303234 h 6303658"/>
              <a:gd name="connsiteX6" fmla="*/ 12070869 w 14226599"/>
              <a:gd name="connsiteY6" fmla="*/ 2417035 h 6303658"/>
              <a:gd name="connsiteX7" fmla="*/ 8927619 w 14226599"/>
              <a:gd name="connsiteY7" fmla="*/ 3483835 h 6303658"/>
              <a:gd name="connsiteX8" fmla="*/ 6184419 w 14226599"/>
              <a:gd name="connsiteY8" fmla="*/ 3236185 h 6303658"/>
              <a:gd name="connsiteX9" fmla="*/ 6146319 w 14226599"/>
              <a:gd name="connsiteY9" fmla="*/ 2417035 h 6303658"/>
              <a:gd name="connsiteX10" fmla="*/ 183669 w 14226599"/>
              <a:gd name="connsiteY10" fmla="*/ 16735 h 6303658"/>
              <a:gd name="connsiteX11" fmla="*/ 2107719 w 14226599"/>
              <a:gd name="connsiteY11" fmla="*/ 1540735 h 63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26599" h="6303658">
                <a:moveTo>
                  <a:pt x="2069619" y="1502635"/>
                </a:moveTo>
                <a:cubicBezTo>
                  <a:pt x="3461856" y="1951897"/>
                  <a:pt x="4854094" y="2401160"/>
                  <a:pt x="5498619" y="2798035"/>
                </a:cubicBezTo>
                <a:cubicBezTo>
                  <a:pt x="6143144" y="3194910"/>
                  <a:pt x="5336694" y="3658460"/>
                  <a:pt x="5936769" y="3883885"/>
                </a:cubicBezTo>
                <a:cubicBezTo>
                  <a:pt x="6536844" y="4109310"/>
                  <a:pt x="8092594" y="4652235"/>
                  <a:pt x="9099069" y="4150585"/>
                </a:cubicBezTo>
                <a:cubicBezTo>
                  <a:pt x="10105544" y="3648935"/>
                  <a:pt x="11121544" y="515210"/>
                  <a:pt x="11975619" y="873985"/>
                </a:cubicBezTo>
                <a:cubicBezTo>
                  <a:pt x="12829694" y="1232760"/>
                  <a:pt x="14302894" y="6258784"/>
                  <a:pt x="14223519" y="6303234"/>
                </a:cubicBezTo>
                <a:cubicBezTo>
                  <a:pt x="14144144" y="6347684"/>
                  <a:pt x="12953519" y="2886935"/>
                  <a:pt x="12070869" y="2417035"/>
                </a:cubicBezTo>
                <a:cubicBezTo>
                  <a:pt x="11188219" y="1947135"/>
                  <a:pt x="9908694" y="3347310"/>
                  <a:pt x="8927619" y="3483835"/>
                </a:cubicBezTo>
                <a:cubicBezTo>
                  <a:pt x="7946544" y="3620360"/>
                  <a:pt x="6647969" y="3413985"/>
                  <a:pt x="6184419" y="3236185"/>
                </a:cubicBezTo>
                <a:cubicBezTo>
                  <a:pt x="5720869" y="3058385"/>
                  <a:pt x="7146444" y="2953610"/>
                  <a:pt x="6146319" y="2417035"/>
                </a:cubicBezTo>
                <a:cubicBezTo>
                  <a:pt x="5146194" y="1880460"/>
                  <a:pt x="856769" y="162785"/>
                  <a:pt x="183669" y="16735"/>
                </a:cubicBezTo>
                <a:cubicBezTo>
                  <a:pt x="-489431" y="-129315"/>
                  <a:pt x="809144" y="705710"/>
                  <a:pt x="2107719" y="1540735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0423">
            <a:off x="10836300" y="3502248"/>
            <a:ext cx="1747013" cy="17470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558">
            <a:off x="1489018" y="5456124"/>
            <a:ext cx="2620110" cy="2620110"/>
          </a:xfrm>
          <a:prstGeom prst="rect">
            <a:avLst/>
          </a:prstGeom>
          <a:scene3d>
            <a:camera prst="orthographicFront">
              <a:rot lat="120000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8524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 10">
            <a:extLst>
              <a:ext uri="{FF2B5EF4-FFF2-40B4-BE49-F238E27FC236}">
                <a16:creationId xmlns="" xmlns:a16="http://schemas.microsoft.com/office/drawing/2014/main" id="{EEBC62A7-19D2-790F-08B9-1C4F156DC9CC}"/>
              </a:ext>
            </a:extLst>
          </p:cNvPr>
          <p:cNvSpPr/>
          <p:nvPr/>
        </p:nvSpPr>
        <p:spPr>
          <a:xfrm rot="8114189">
            <a:off x="8426449" y="5558476"/>
            <a:ext cx="5167564" cy="2200464"/>
          </a:xfrm>
          <a:custGeom>
            <a:avLst/>
            <a:gdLst>
              <a:gd name="connsiteX0" fmla="*/ 2069619 w 12114233"/>
              <a:gd name="connsiteY0" fmla="*/ 1502635 h 4328871"/>
              <a:gd name="connsiteX1" fmla="*/ 5498619 w 12114233"/>
              <a:gd name="connsiteY1" fmla="*/ 2798035 h 4328871"/>
              <a:gd name="connsiteX2" fmla="*/ 5936769 w 12114233"/>
              <a:gd name="connsiteY2" fmla="*/ 3883885 h 4328871"/>
              <a:gd name="connsiteX3" fmla="*/ 9099069 w 12114233"/>
              <a:gd name="connsiteY3" fmla="*/ 4150585 h 4328871"/>
              <a:gd name="connsiteX4" fmla="*/ 11937519 w 12114233"/>
              <a:gd name="connsiteY4" fmla="*/ 1254985 h 4328871"/>
              <a:gd name="connsiteX5" fmla="*/ 11499369 w 12114233"/>
              <a:gd name="connsiteY5" fmla="*/ 1140685 h 4328871"/>
              <a:gd name="connsiteX6" fmla="*/ 8927619 w 12114233"/>
              <a:gd name="connsiteY6" fmla="*/ 3483835 h 4328871"/>
              <a:gd name="connsiteX7" fmla="*/ 6184419 w 12114233"/>
              <a:gd name="connsiteY7" fmla="*/ 3236185 h 4328871"/>
              <a:gd name="connsiteX8" fmla="*/ 6146319 w 12114233"/>
              <a:gd name="connsiteY8" fmla="*/ 2417035 h 4328871"/>
              <a:gd name="connsiteX9" fmla="*/ 183669 w 12114233"/>
              <a:gd name="connsiteY9" fmla="*/ 16735 h 4328871"/>
              <a:gd name="connsiteX10" fmla="*/ 2107719 w 12114233"/>
              <a:gd name="connsiteY10" fmla="*/ 1540735 h 4328871"/>
              <a:gd name="connsiteX0" fmla="*/ 2069619 w 12145207"/>
              <a:gd name="connsiteY0" fmla="*/ 1502635 h 4356818"/>
              <a:gd name="connsiteX1" fmla="*/ 5498619 w 12145207"/>
              <a:gd name="connsiteY1" fmla="*/ 2798035 h 4356818"/>
              <a:gd name="connsiteX2" fmla="*/ 5936769 w 12145207"/>
              <a:gd name="connsiteY2" fmla="*/ 3883885 h 4356818"/>
              <a:gd name="connsiteX3" fmla="*/ 9099069 w 12145207"/>
              <a:gd name="connsiteY3" fmla="*/ 4150585 h 4356818"/>
              <a:gd name="connsiteX4" fmla="*/ 11975619 w 12145207"/>
              <a:gd name="connsiteY4" fmla="*/ 873985 h 4356818"/>
              <a:gd name="connsiteX5" fmla="*/ 11499369 w 12145207"/>
              <a:gd name="connsiteY5" fmla="*/ 1140685 h 4356818"/>
              <a:gd name="connsiteX6" fmla="*/ 8927619 w 12145207"/>
              <a:gd name="connsiteY6" fmla="*/ 3483835 h 4356818"/>
              <a:gd name="connsiteX7" fmla="*/ 6184419 w 12145207"/>
              <a:gd name="connsiteY7" fmla="*/ 3236185 h 4356818"/>
              <a:gd name="connsiteX8" fmla="*/ 6146319 w 12145207"/>
              <a:gd name="connsiteY8" fmla="*/ 2417035 h 4356818"/>
              <a:gd name="connsiteX9" fmla="*/ 183669 w 12145207"/>
              <a:gd name="connsiteY9" fmla="*/ 16735 h 4356818"/>
              <a:gd name="connsiteX10" fmla="*/ 2107719 w 12145207"/>
              <a:gd name="connsiteY10" fmla="*/ 1540735 h 4356818"/>
              <a:gd name="connsiteX0" fmla="*/ 2069619 w 13561585"/>
              <a:gd name="connsiteY0" fmla="*/ 1502635 h 4970139"/>
              <a:gd name="connsiteX1" fmla="*/ 5498619 w 13561585"/>
              <a:gd name="connsiteY1" fmla="*/ 2798035 h 4970139"/>
              <a:gd name="connsiteX2" fmla="*/ 5936769 w 13561585"/>
              <a:gd name="connsiteY2" fmla="*/ 3883885 h 4970139"/>
              <a:gd name="connsiteX3" fmla="*/ 9099069 w 13561585"/>
              <a:gd name="connsiteY3" fmla="*/ 4150585 h 4970139"/>
              <a:gd name="connsiteX4" fmla="*/ 11975619 w 13561585"/>
              <a:gd name="connsiteY4" fmla="*/ 873985 h 4970139"/>
              <a:gd name="connsiteX5" fmla="*/ 13556769 w 13561585"/>
              <a:gd name="connsiteY5" fmla="*/ 4969734 h 4970139"/>
              <a:gd name="connsiteX6" fmla="*/ 11499369 w 13561585"/>
              <a:gd name="connsiteY6" fmla="*/ 1140685 h 4970139"/>
              <a:gd name="connsiteX7" fmla="*/ 8927619 w 13561585"/>
              <a:gd name="connsiteY7" fmla="*/ 3483835 h 4970139"/>
              <a:gd name="connsiteX8" fmla="*/ 6184419 w 13561585"/>
              <a:gd name="connsiteY8" fmla="*/ 3236185 h 4970139"/>
              <a:gd name="connsiteX9" fmla="*/ 6146319 w 13561585"/>
              <a:gd name="connsiteY9" fmla="*/ 2417035 h 4970139"/>
              <a:gd name="connsiteX10" fmla="*/ 183669 w 13561585"/>
              <a:gd name="connsiteY10" fmla="*/ 16735 h 4970139"/>
              <a:gd name="connsiteX11" fmla="*/ 2107719 w 13561585"/>
              <a:gd name="connsiteY11" fmla="*/ 1540735 h 4970139"/>
              <a:gd name="connsiteX0" fmla="*/ 2069619 w 14226599"/>
              <a:gd name="connsiteY0" fmla="*/ 1502635 h 6303544"/>
              <a:gd name="connsiteX1" fmla="*/ 5498619 w 14226599"/>
              <a:gd name="connsiteY1" fmla="*/ 2798035 h 6303544"/>
              <a:gd name="connsiteX2" fmla="*/ 5936769 w 14226599"/>
              <a:gd name="connsiteY2" fmla="*/ 3883885 h 6303544"/>
              <a:gd name="connsiteX3" fmla="*/ 9099069 w 14226599"/>
              <a:gd name="connsiteY3" fmla="*/ 4150585 h 6303544"/>
              <a:gd name="connsiteX4" fmla="*/ 11975619 w 14226599"/>
              <a:gd name="connsiteY4" fmla="*/ 873985 h 6303544"/>
              <a:gd name="connsiteX5" fmla="*/ 14223519 w 14226599"/>
              <a:gd name="connsiteY5" fmla="*/ 6303234 h 6303544"/>
              <a:gd name="connsiteX6" fmla="*/ 11499369 w 14226599"/>
              <a:gd name="connsiteY6" fmla="*/ 1140685 h 6303544"/>
              <a:gd name="connsiteX7" fmla="*/ 8927619 w 14226599"/>
              <a:gd name="connsiteY7" fmla="*/ 3483835 h 6303544"/>
              <a:gd name="connsiteX8" fmla="*/ 6184419 w 14226599"/>
              <a:gd name="connsiteY8" fmla="*/ 3236185 h 6303544"/>
              <a:gd name="connsiteX9" fmla="*/ 6146319 w 14226599"/>
              <a:gd name="connsiteY9" fmla="*/ 2417035 h 6303544"/>
              <a:gd name="connsiteX10" fmla="*/ 183669 w 14226599"/>
              <a:gd name="connsiteY10" fmla="*/ 16735 h 6303544"/>
              <a:gd name="connsiteX11" fmla="*/ 2107719 w 14226599"/>
              <a:gd name="connsiteY11" fmla="*/ 1540735 h 6303544"/>
              <a:gd name="connsiteX0" fmla="*/ 2069619 w 14226599"/>
              <a:gd name="connsiteY0" fmla="*/ 1502635 h 6303658"/>
              <a:gd name="connsiteX1" fmla="*/ 5498619 w 14226599"/>
              <a:gd name="connsiteY1" fmla="*/ 2798035 h 6303658"/>
              <a:gd name="connsiteX2" fmla="*/ 5936769 w 14226599"/>
              <a:gd name="connsiteY2" fmla="*/ 3883885 h 6303658"/>
              <a:gd name="connsiteX3" fmla="*/ 9099069 w 14226599"/>
              <a:gd name="connsiteY3" fmla="*/ 4150585 h 6303658"/>
              <a:gd name="connsiteX4" fmla="*/ 11975619 w 14226599"/>
              <a:gd name="connsiteY4" fmla="*/ 873985 h 6303658"/>
              <a:gd name="connsiteX5" fmla="*/ 14223519 w 14226599"/>
              <a:gd name="connsiteY5" fmla="*/ 6303234 h 6303658"/>
              <a:gd name="connsiteX6" fmla="*/ 12070869 w 14226599"/>
              <a:gd name="connsiteY6" fmla="*/ 2417035 h 6303658"/>
              <a:gd name="connsiteX7" fmla="*/ 8927619 w 14226599"/>
              <a:gd name="connsiteY7" fmla="*/ 3483835 h 6303658"/>
              <a:gd name="connsiteX8" fmla="*/ 6184419 w 14226599"/>
              <a:gd name="connsiteY8" fmla="*/ 3236185 h 6303658"/>
              <a:gd name="connsiteX9" fmla="*/ 6146319 w 14226599"/>
              <a:gd name="connsiteY9" fmla="*/ 2417035 h 6303658"/>
              <a:gd name="connsiteX10" fmla="*/ 183669 w 14226599"/>
              <a:gd name="connsiteY10" fmla="*/ 16735 h 6303658"/>
              <a:gd name="connsiteX11" fmla="*/ 2107719 w 14226599"/>
              <a:gd name="connsiteY11" fmla="*/ 1540735 h 63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26599" h="6303658">
                <a:moveTo>
                  <a:pt x="2069619" y="1502635"/>
                </a:moveTo>
                <a:cubicBezTo>
                  <a:pt x="3461856" y="1951897"/>
                  <a:pt x="4854094" y="2401160"/>
                  <a:pt x="5498619" y="2798035"/>
                </a:cubicBezTo>
                <a:cubicBezTo>
                  <a:pt x="6143144" y="3194910"/>
                  <a:pt x="5336694" y="3658460"/>
                  <a:pt x="5936769" y="3883885"/>
                </a:cubicBezTo>
                <a:cubicBezTo>
                  <a:pt x="6536844" y="4109310"/>
                  <a:pt x="8092594" y="4652235"/>
                  <a:pt x="9099069" y="4150585"/>
                </a:cubicBezTo>
                <a:cubicBezTo>
                  <a:pt x="10105544" y="3648935"/>
                  <a:pt x="11121544" y="515210"/>
                  <a:pt x="11975619" y="873985"/>
                </a:cubicBezTo>
                <a:cubicBezTo>
                  <a:pt x="12829694" y="1232760"/>
                  <a:pt x="14302894" y="6258784"/>
                  <a:pt x="14223519" y="6303234"/>
                </a:cubicBezTo>
                <a:cubicBezTo>
                  <a:pt x="14144144" y="6347684"/>
                  <a:pt x="12953519" y="2886935"/>
                  <a:pt x="12070869" y="2417035"/>
                </a:cubicBezTo>
                <a:cubicBezTo>
                  <a:pt x="11188219" y="1947135"/>
                  <a:pt x="9908694" y="3347310"/>
                  <a:pt x="8927619" y="3483835"/>
                </a:cubicBezTo>
                <a:cubicBezTo>
                  <a:pt x="7946544" y="3620360"/>
                  <a:pt x="6647969" y="3413985"/>
                  <a:pt x="6184419" y="3236185"/>
                </a:cubicBezTo>
                <a:cubicBezTo>
                  <a:pt x="5720869" y="3058385"/>
                  <a:pt x="7146444" y="2953610"/>
                  <a:pt x="6146319" y="2417035"/>
                </a:cubicBezTo>
                <a:cubicBezTo>
                  <a:pt x="5146194" y="1880460"/>
                  <a:pt x="856769" y="162785"/>
                  <a:pt x="183669" y="16735"/>
                </a:cubicBezTo>
                <a:cubicBezTo>
                  <a:pt x="-489431" y="-129315"/>
                  <a:pt x="809144" y="705710"/>
                  <a:pt x="2107719" y="1540735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/>
          <a:stretch/>
        </p:blipFill>
        <p:spPr bwMode="auto">
          <a:xfrm>
            <a:off x="6811019" y="777181"/>
            <a:ext cx="4500000" cy="2924330"/>
          </a:xfrm>
          <a:prstGeom prst="roundRect">
            <a:avLst>
              <a:gd name="adj" fmla="val 6794"/>
            </a:avLst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031" y="777181"/>
            <a:ext cx="5760000" cy="2924330"/>
          </a:xfrm>
          <a:prstGeom prst="roundRect">
            <a:avLst>
              <a:gd name="adj" fmla="val 6794"/>
            </a:avLst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51384" y="5887663"/>
            <a:ext cx="92890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Правоприменительная практика  +  Разъяснения государственных органов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1020" y="4117907"/>
            <a:ext cx="4500000" cy="1501200"/>
          </a:xfrm>
          <a:prstGeom prst="roundRect">
            <a:avLst>
              <a:gd name="adj" fmla="val 6794"/>
            </a:avLst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79777" y="116632"/>
            <a:ext cx="4195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Определение взаимозаменяемости ЛП</a:t>
            </a:r>
          </a:p>
        </p:txBody>
      </p:sp>
      <p:pic>
        <p:nvPicPr>
          <p:cNvPr id="17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95" y="199291"/>
            <a:ext cx="766629" cy="8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олилиния 10">
            <a:extLst>
              <a:ext uri="{FF2B5EF4-FFF2-40B4-BE49-F238E27FC236}">
                <a16:creationId xmlns="" xmlns:a16="http://schemas.microsoft.com/office/drawing/2014/main" id="{0E5D7C27-92F1-EAAB-2DED-64DEA6C85B40}"/>
              </a:ext>
            </a:extLst>
          </p:cNvPr>
          <p:cNvSpPr/>
          <p:nvPr/>
        </p:nvSpPr>
        <p:spPr>
          <a:xfrm rot="12037015">
            <a:off x="-595481" y="5757769"/>
            <a:ext cx="5167564" cy="2200464"/>
          </a:xfrm>
          <a:custGeom>
            <a:avLst/>
            <a:gdLst>
              <a:gd name="connsiteX0" fmla="*/ 2069619 w 12114233"/>
              <a:gd name="connsiteY0" fmla="*/ 1502635 h 4328871"/>
              <a:gd name="connsiteX1" fmla="*/ 5498619 w 12114233"/>
              <a:gd name="connsiteY1" fmla="*/ 2798035 h 4328871"/>
              <a:gd name="connsiteX2" fmla="*/ 5936769 w 12114233"/>
              <a:gd name="connsiteY2" fmla="*/ 3883885 h 4328871"/>
              <a:gd name="connsiteX3" fmla="*/ 9099069 w 12114233"/>
              <a:gd name="connsiteY3" fmla="*/ 4150585 h 4328871"/>
              <a:gd name="connsiteX4" fmla="*/ 11937519 w 12114233"/>
              <a:gd name="connsiteY4" fmla="*/ 1254985 h 4328871"/>
              <a:gd name="connsiteX5" fmla="*/ 11499369 w 12114233"/>
              <a:gd name="connsiteY5" fmla="*/ 1140685 h 4328871"/>
              <a:gd name="connsiteX6" fmla="*/ 8927619 w 12114233"/>
              <a:gd name="connsiteY6" fmla="*/ 3483835 h 4328871"/>
              <a:gd name="connsiteX7" fmla="*/ 6184419 w 12114233"/>
              <a:gd name="connsiteY7" fmla="*/ 3236185 h 4328871"/>
              <a:gd name="connsiteX8" fmla="*/ 6146319 w 12114233"/>
              <a:gd name="connsiteY8" fmla="*/ 2417035 h 4328871"/>
              <a:gd name="connsiteX9" fmla="*/ 183669 w 12114233"/>
              <a:gd name="connsiteY9" fmla="*/ 16735 h 4328871"/>
              <a:gd name="connsiteX10" fmla="*/ 2107719 w 12114233"/>
              <a:gd name="connsiteY10" fmla="*/ 1540735 h 4328871"/>
              <a:gd name="connsiteX0" fmla="*/ 2069619 w 12145207"/>
              <a:gd name="connsiteY0" fmla="*/ 1502635 h 4356818"/>
              <a:gd name="connsiteX1" fmla="*/ 5498619 w 12145207"/>
              <a:gd name="connsiteY1" fmla="*/ 2798035 h 4356818"/>
              <a:gd name="connsiteX2" fmla="*/ 5936769 w 12145207"/>
              <a:gd name="connsiteY2" fmla="*/ 3883885 h 4356818"/>
              <a:gd name="connsiteX3" fmla="*/ 9099069 w 12145207"/>
              <a:gd name="connsiteY3" fmla="*/ 4150585 h 4356818"/>
              <a:gd name="connsiteX4" fmla="*/ 11975619 w 12145207"/>
              <a:gd name="connsiteY4" fmla="*/ 873985 h 4356818"/>
              <a:gd name="connsiteX5" fmla="*/ 11499369 w 12145207"/>
              <a:gd name="connsiteY5" fmla="*/ 1140685 h 4356818"/>
              <a:gd name="connsiteX6" fmla="*/ 8927619 w 12145207"/>
              <a:gd name="connsiteY6" fmla="*/ 3483835 h 4356818"/>
              <a:gd name="connsiteX7" fmla="*/ 6184419 w 12145207"/>
              <a:gd name="connsiteY7" fmla="*/ 3236185 h 4356818"/>
              <a:gd name="connsiteX8" fmla="*/ 6146319 w 12145207"/>
              <a:gd name="connsiteY8" fmla="*/ 2417035 h 4356818"/>
              <a:gd name="connsiteX9" fmla="*/ 183669 w 12145207"/>
              <a:gd name="connsiteY9" fmla="*/ 16735 h 4356818"/>
              <a:gd name="connsiteX10" fmla="*/ 2107719 w 12145207"/>
              <a:gd name="connsiteY10" fmla="*/ 1540735 h 4356818"/>
              <a:gd name="connsiteX0" fmla="*/ 2069619 w 13561585"/>
              <a:gd name="connsiteY0" fmla="*/ 1502635 h 4970139"/>
              <a:gd name="connsiteX1" fmla="*/ 5498619 w 13561585"/>
              <a:gd name="connsiteY1" fmla="*/ 2798035 h 4970139"/>
              <a:gd name="connsiteX2" fmla="*/ 5936769 w 13561585"/>
              <a:gd name="connsiteY2" fmla="*/ 3883885 h 4970139"/>
              <a:gd name="connsiteX3" fmla="*/ 9099069 w 13561585"/>
              <a:gd name="connsiteY3" fmla="*/ 4150585 h 4970139"/>
              <a:gd name="connsiteX4" fmla="*/ 11975619 w 13561585"/>
              <a:gd name="connsiteY4" fmla="*/ 873985 h 4970139"/>
              <a:gd name="connsiteX5" fmla="*/ 13556769 w 13561585"/>
              <a:gd name="connsiteY5" fmla="*/ 4969734 h 4970139"/>
              <a:gd name="connsiteX6" fmla="*/ 11499369 w 13561585"/>
              <a:gd name="connsiteY6" fmla="*/ 1140685 h 4970139"/>
              <a:gd name="connsiteX7" fmla="*/ 8927619 w 13561585"/>
              <a:gd name="connsiteY7" fmla="*/ 3483835 h 4970139"/>
              <a:gd name="connsiteX8" fmla="*/ 6184419 w 13561585"/>
              <a:gd name="connsiteY8" fmla="*/ 3236185 h 4970139"/>
              <a:gd name="connsiteX9" fmla="*/ 6146319 w 13561585"/>
              <a:gd name="connsiteY9" fmla="*/ 2417035 h 4970139"/>
              <a:gd name="connsiteX10" fmla="*/ 183669 w 13561585"/>
              <a:gd name="connsiteY10" fmla="*/ 16735 h 4970139"/>
              <a:gd name="connsiteX11" fmla="*/ 2107719 w 13561585"/>
              <a:gd name="connsiteY11" fmla="*/ 1540735 h 4970139"/>
              <a:gd name="connsiteX0" fmla="*/ 2069619 w 14226599"/>
              <a:gd name="connsiteY0" fmla="*/ 1502635 h 6303544"/>
              <a:gd name="connsiteX1" fmla="*/ 5498619 w 14226599"/>
              <a:gd name="connsiteY1" fmla="*/ 2798035 h 6303544"/>
              <a:gd name="connsiteX2" fmla="*/ 5936769 w 14226599"/>
              <a:gd name="connsiteY2" fmla="*/ 3883885 h 6303544"/>
              <a:gd name="connsiteX3" fmla="*/ 9099069 w 14226599"/>
              <a:gd name="connsiteY3" fmla="*/ 4150585 h 6303544"/>
              <a:gd name="connsiteX4" fmla="*/ 11975619 w 14226599"/>
              <a:gd name="connsiteY4" fmla="*/ 873985 h 6303544"/>
              <a:gd name="connsiteX5" fmla="*/ 14223519 w 14226599"/>
              <a:gd name="connsiteY5" fmla="*/ 6303234 h 6303544"/>
              <a:gd name="connsiteX6" fmla="*/ 11499369 w 14226599"/>
              <a:gd name="connsiteY6" fmla="*/ 1140685 h 6303544"/>
              <a:gd name="connsiteX7" fmla="*/ 8927619 w 14226599"/>
              <a:gd name="connsiteY7" fmla="*/ 3483835 h 6303544"/>
              <a:gd name="connsiteX8" fmla="*/ 6184419 w 14226599"/>
              <a:gd name="connsiteY8" fmla="*/ 3236185 h 6303544"/>
              <a:gd name="connsiteX9" fmla="*/ 6146319 w 14226599"/>
              <a:gd name="connsiteY9" fmla="*/ 2417035 h 6303544"/>
              <a:gd name="connsiteX10" fmla="*/ 183669 w 14226599"/>
              <a:gd name="connsiteY10" fmla="*/ 16735 h 6303544"/>
              <a:gd name="connsiteX11" fmla="*/ 2107719 w 14226599"/>
              <a:gd name="connsiteY11" fmla="*/ 1540735 h 6303544"/>
              <a:gd name="connsiteX0" fmla="*/ 2069619 w 14226599"/>
              <a:gd name="connsiteY0" fmla="*/ 1502635 h 6303658"/>
              <a:gd name="connsiteX1" fmla="*/ 5498619 w 14226599"/>
              <a:gd name="connsiteY1" fmla="*/ 2798035 h 6303658"/>
              <a:gd name="connsiteX2" fmla="*/ 5936769 w 14226599"/>
              <a:gd name="connsiteY2" fmla="*/ 3883885 h 6303658"/>
              <a:gd name="connsiteX3" fmla="*/ 9099069 w 14226599"/>
              <a:gd name="connsiteY3" fmla="*/ 4150585 h 6303658"/>
              <a:gd name="connsiteX4" fmla="*/ 11975619 w 14226599"/>
              <a:gd name="connsiteY4" fmla="*/ 873985 h 6303658"/>
              <a:gd name="connsiteX5" fmla="*/ 14223519 w 14226599"/>
              <a:gd name="connsiteY5" fmla="*/ 6303234 h 6303658"/>
              <a:gd name="connsiteX6" fmla="*/ 12070869 w 14226599"/>
              <a:gd name="connsiteY6" fmla="*/ 2417035 h 6303658"/>
              <a:gd name="connsiteX7" fmla="*/ 8927619 w 14226599"/>
              <a:gd name="connsiteY7" fmla="*/ 3483835 h 6303658"/>
              <a:gd name="connsiteX8" fmla="*/ 6184419 w 14226599"/>
              <a:gd name="connsiteY8" fmla="*/ 3236185 h 6303658"/>
              <a:gd name="connsiteX9" fmla="*/ 6146319 w 14226599"/>
              <a:gd name="connsiteY9" fmla="*/ 2417035 h 6303658"/>
              <a:gd name="connsiteX10" fmla="*/ 183669 w 14226599"/>
              <a:gd name="connsiteY10" fmla="*/ 16735 h 6303658"/>
              <a:gd name="connsiteX11" fmla="*/ 2107719 w 14226599"/>
              <a:gd name="connsiteY11" fmla="*/ 1540735 h 63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26599" h="6303658">
                <a:moveTo>
                  <a:pt x="2069619" y="1502635"/>
                </a:moveTo>
                <a:cubicBezTo>
                  <a:pt x="3461856" y="1951897"/>
                  <a:pt x="4854094" y="2401160"/>
                  <a:pt x="5498619" y="2798035"/>
                </a:cubicBezTo>
                <a:cubicBezTo>
                  <a:pt x="6143144" y="3194910"/>
                  <a:pt x="5336694" y="3658460"/>
                  <a:pt x="5936769" y="3883885"/>
                </a:cubicBezTo>
                <a:cubicBezTo>
                  <a:pt x="6536844" y="4109310"/>
                  <a:pt x="8092594" y="4652235"/>
                  <a:pt x="9099069" y="4150585"/>
                </a:cubicBezTo>
                <a:cubicBezTo>
                  <a:pt x="10105544" y="3648935"/>
                  <a:pt x="11121544" y="515210"/>
                  <a:pt x="11975619" y="873985"/>
                </a:cubicBezTo>
                <a:cubicBezTo>
                  <a:pt x="12829694" y="1232760"/>
                  <a:pt x="14302894" y="6258784"/>
                  <a:pt x="14223519" y="6303234"/>
                </a:cubicBezTo>
                <a:cubicBezTo>
                  <a:pt x="14144144" y="6347684"/>
                  <a:pt x="12953519" y="2886935"/>
                  <a:pt x="12070869" y="2417035"/>
                </a:cubicBezTo>
                <a:cubicBezTo>
                  <a:pt x="11188219" y="1947135"/>
                  <a:pt x="9908694" y="3347310"/>
                  <a:pt x="8927619" y="3483835"/>
                </a:cubicBezTo>
                <a:cubicBezTo>
                  <a:pt x="7946544" y="3620360"/>
                  <a:pt x="6647969" y="3413985"/>
                  <a:pt x="6184419" y="3236185"/>
                </a:cubicBezTo>
                <a:cubicBezTo>
                  <a:pt x="5720869" y="3058385"/>
                  <a:pt x="7146444" y="2953610"/>
                  <a:pt x="6146319" y="2417035"/>
                </a:cubicBezTo>
                <a:cubicBezTo>
                  <a:pt x="5146194" y="1880460"/>
                  <a:pt x="856769" y="162785"/>
                  <a:pt x="183669" y="16735"/>
                </a:cubicBezTo>
                <a:cubicBezTo>
                  <a:pt x="-489431" y="-129315"/>
                  <a:pt x="809144" y="705710"/>
                  <a:pt x="2107719" y="1540735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384" y="4117907"/>
            <a:ext cx="5832647" cy="1503010"/>
          </a:xfrm>
          <a:prstGeom prst="roundRect">
            <a:avLst>
              <a:gd name="adj" fmla="val 6794"/>
            </a:avLst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14047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 10">
            <a:extLst>
              <a:ext uri="{FF2B5EF4-FFF2-40B4-BE49-F238E27FC236}">
                <a16:creationId xmlns="" xmlns:a16="http://schemas.microsoft.com/office/drawing/2014/main" id="{80894938-21FD-DE4C-4BA2-D65F66FA0A20}"/>
              </a:ext>
            </a:extLst>
          </p:cNvPr>
          <p:cNvSpPr/>
          <p:nvPr/>
        </p:nvSpPr>
        <p:spPr>
          <a:xfrm rot="9351348" flipV="1">
            <a:off x="6296341" y="3089356"/>
            <a:ext cx="8892424" cy="3349258"/>
          </a:xfrm>
          <a:custGeom>
            <a:avLst/>
            <a:gdLst>
              <a:gd name="connsiteX0" fmla="*/ 2069619 w 12114233"/>
              <a:gd name="connsiteY0" fmla="*/ 1502635 h 4328871"/>
              <a:gd name="connsiteX1" fmla="*/ 5498619 w 12114233"/>
              <a:gd name="connsiteY1" fmla="*/ 2798035 h 4328871"/>
              <a:gd name="connsiteX2" fmla="*/ 5936769 w 12114233"/>
              <a:gd name="connsiteY2" fmla="*/ 3883885 h 4328871"/>
              <a:gd name="connsiteX3" fmla="*/ 9099069 w 12114233"/>
              <a:gd name="connsiteY3" fmla="*/ 4150585 h 4328871"/>
              <a:gd name="connsiteX4" fmla="*/ 11937519 w 12114233"/>
              <a:gd name="connsiteY4" fmla="*/ 1254985 h 4328871"/>
              <a:gd name="connsiteX5" fmla="*/ 11499369 w 12114233"/>
              <a:gd name="connsiteY5" fmla="*/ 1140685 h 4328871"/>
              <a:gd name="connsiteX6" fmla="*/ 8927619 w 12114233"/>
              <a:gd name="connsiteY6" fmla="*/ 3483835 h 4328871"/>
              <a:gd name="connsiteX7" fmla="*/ 6184419 w 12114233"/>
              <a:gd name="connsiteY7" fmla="*/ 3236185 h 4328871"/>
              <a:gd name="connsiteX8" fmla="*/ 6146319 w 12114233"/>
              <a:gd name="connsiteY8" fmla="*/ 2417035 h 4328871"/>
              <a:gd name="connsiteX9" fmla="*/ 183669 w 12114233"/>
              <a:gd name="connsiteY9" fmla="*/ 16735 h 4328871"/>
              <a:gd name="connsiteX10" fmla="*/ 2107719 w 12114233"/>
              <a:gd name="connsiteY10" fmla="*/ 1540735 h 4328871"/>
              <a:gd name="connsiteX0" fmla="*/ 2069619 w 12145207"/>
              <a:gd name="connsiteY0" fmla="*/ 1502635 h 4356818"/>
              <a:gd name="connsiteX1" fmla="*/ 5498619 w 12145207"/>
              <a:gd name="connsiteY1" fmla="*/ 2798035 h 4356818"/>
              <a:gd name="connsiteX2" fmla="*/ 5936769 w 12145207"/>
              <a:gd name="connsiteY2" fmla="*/ 3883885 h 4356818"/>
              <a:gd name="connsiteX3" fmla="*/ 9099069 w 12145207"/>
              <a:gd name="connsiteY3" fmla="*/ 4150585 h 4356818"/>
              <a:gd name="connsiteX4" fmla="*/ 11975619 w 12145207"/>
              <a:gd name="connsiteY4" fmla="*/ 873985 h 4356818"/>
              <a:gd name="connsiteX5" fmla="*/ 11499369 w 12145207"/>
              <a:gd name="connsiteY5" fmla="*/ 1140685 h 4356818"/>
              <a:gd name="connsiteX6" fmla="*/ 8927619 w 12145207"/>
              <a:gd name="connsiteY6" fmla="*/ 3483835 h 4356818"/>
              <a:gd name="connsiteX7" fmla="*/ 6184419 w 12145207"/>
              <a:gd name="connsiteY7" fmla="*/ 3236185 h 4356818"/>
              <a:gd name="connsiteX8" fmla="*/ 6146319 w 12145207"/>
              <a:gd name="connsiteY8" fmla="*/ 2417035 h 4356818"/>
              <a:gd name="connsiteX9" fmla="*/ 183669 w 12145207"/>
              <a:gd name="connsiteY9" fmla="*/ 16735 h 4356818"/>
              <a:gd name="connsiteX10" fmla="*/ 2107719 w 12145207"/>
              <a:gd name="connsiteY10" fmla="*/ 1540735 h 4356818"/>
              <a:gd name="connsiteX0" fmla="*/ 2069619 w 13561585"/>
              <a:gd name="connsiteY0" fmla="*/ 1502635 h 4970139"/>
              <a:gd name="connsiteX1" fmla="*/ 5498619 w 13561585"/>
              <a:gd name="connsiteY1" fmla="*/ 2798035 h 4970139"/>
              <a:gd name="connsiteX2" fmla="*/ 5936769 w 13561585"/>
              <a:gd name="connsiteY2" fmla="*/ 3883885 h 4970139"/>
              <a:gd name="connsiteX3" fmla="*/ 9099069 w 13561585"/>
              <a:gd name="connsiteY3" fmla="*/ 4150585 h 4970139"/>
              <a:gd name="connsiteX4" fmla="*/ 11975619 w 13561585"/>
              <a:gd name="connsiteY4" fmla="*/ 873985 h 4970139"/>
              <a:gd name="connsiteX5" fmla="*/ 13556769 w 13561585"/>
              <a:gd name="connsiteY5" fmla="*/ 4969734 h 4970139"/>
              <a:gd name="connsiteX6" fmla="*/ 11499369 w 13561585"/>
              <a:gd name="connsiteY6" fmla="*/ 1140685 h 4970139"/>
              <a:gd name="connsiteX7" fmla="*/ 8927619 w 13561585"/>
              <a:gd name="connsiteY7" fmla="*/ 3483835 h 4970139"/>
              <a:gd name="connsiteX8" fmla="*/ 6184419 w 13561585"/>
              <a:gd name="connsiteY8" fmla="*/ 3236185 h 4970139"/>
              <a:gd name="connsiteX9" fmla="*/ 6146319 w 13561585"/>
              <a:gd name="connsiteY9" fmla="*/ 2417035 h 4970139"/>
              <a:gd name="connsiteX10" fmla="*/ 183669 w 13561585"/>
              <a:gd name="connsiteY10" fmla="*/ 16735 h 4970139"/>
              <a:gd name="connsiteX11" fmla="*/ 2107719 w 13561585"/>
              <a:gd name="connsiteY11" fmla="*/ 1540735 h 4970139"/>
              <a:gd name="connsiteX0" fmla="*/ 2069619 w 14226599"/>
              <a:gd name="connsiteY0" fmla="*/ 1502635 h 6303544"/>
              <a:gd name="connsiteX1" fmla="*/ 5498619 w 14226599"/>
              <a:gd name="connsiteY1" fmla="*/ 2798035 h 6303544"/>
              <a:gd name="connsiteX2" fmla="*/ 5936769 w 14226599"/>
              <a:gd name="connsiteY2" fmla="*/ 3883885 h 6303544"/>
              <a:gd name="connsiteX3" fmla="*/ 9099069 w 14226599"/>
              <a:gd name="connsiteY3" fmla="*/ 4150585 h 6303544"/>
              <a:gd name="connsiteX4" fmla="*/ 11975619 w 14226599"/>
              <a:gd name="connsiteY4" fmla="*/ 873985 h 6303544"/>
              <a:gd name="connsiteX5" fmla="*/ 14223519 w 14226599"/>
              <a:gd name="connsiteY5" fmla="*/ 6303234 h 6303544"/>
              <a:gd name="connsiteX6" fmla="*/ 11499369 w 14226599"/>
              <a:gd name="connsiteY6" fmla="*/ 1140685 h 6303544"/>
              <a:gd name="connsiteX7" fmla="*/ 8927619 w 14226599"/>
              <a:gd name="connsiteY7" fmla="*/ 3483835 h 6303544"/>
              <a:gd name="connsiteX8" fmla="*/ 6184419 w 14226599"/>
              <a:gd name="connsiteY8" fmla="*/ 3236185 h 6303544"/>
              <a:gd name="connsiteX9" fmla="*/ 6146319 w 14226599"/>
              <a:gd name="connsiteY9" fmla="*/ 2417035 h 6303544"/>
              <a:gd name="connsiteX10" fmla="*/ 183669 w 14226599"/>
              <a:gd name="connsiteY10" fmla="*/ 16735 h 6303544"/>
              <a:gd name="connsiteX11" fmla="*/ 2107719 w 14226599"/>
              <a:gd name="connsiteY11" fmla="*/ 1540735 h 6303544"/>
              <a:gd name="connsiteX0" fmla="*/ 2069619 w 14226599"/>
              <a:gd name="connsiteY0" fmla="*/ 1502635 h 6303658"/>
              <a:gd name="connsiteX1" fmla="*/ 5498619 w 14226599"/>
              <a:gd name="connsiteY1" fmla="*/ 2798035 h 6303658"/>
              <a:gd name="connsiteX2" fmla="*/ 5936769 w 14226599"/>
              <a:gd name="connsiteY2" fmla="*/ 3883885 h 6303658"/>
              <a:gd name="connsiteX3" fmla="*/ 9099069 w 14226599"/>
              <a:gd name="connsiteY3" fmla="*/ 4150585 h 6303658"/>
              <a:gd name="connsiteX4" fmla="*/ 11975619 w 14226599"/>
              <a:gd name="connsiteY4" fmla="*/ 873985 h 6303658"/>
              <a:gd name="connsiteX5" fmla="*/ 14223519 w 14226599"/>
              <a:gd name="connsiteY5" fmla="*/ 6303234 h 6303658"/>
              <a:gd name="connsiteX6" fmla="*/ 12070869 w 14226599"/>
              <a:gd name="connsiteY6" fmla="*/ 2417035 h 6303658"/>
              <a:gd name="connsiteX7" fmla="*/ 8927619 w 14226599"/>
              <a:gd name="connsiteY7" fmla="*/ 3483835 h 6303658"/>
              <a:gd name="connsiteX8" fmla="*/ 6184419 w 14226599"/>
              <a:gd name="connsiteY8" fmla="*/ 3236185 h 6303658"/>
              <a:gd name="connsiteX9" fmla="*/ 6146319 w 14226599"/>
              <a:gd name="connsiteY9" fmla="*/ 2417035 h 6303658"/>
              <a:gd name="connsiteX10" fmla="*/ 183669 w 14226599"/>
              <a:gd name="connsiteY10" fmla="*/ 16735 h 6303658"/>
              <a:gd name="connsiteX11" fmla="*/ 2107719 w 14226599"/>
              <a:gd name="connsiteY11" fmla="*/ 1540735 h 63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26599" h="6303658">
                <a:moveTo>
                  <a:pt x="2069619" y="1502635"/>
                </a:moveTo>
                <a:cubicBezTo>
                  <a:pt x="3461856" y="1951897"/>
                  <a:pt x="4854094" y="2401160"/>
                  <a:pt x="5498619" y="2798035"/>
                </a:cubicBezTo>
                <a:cubicBezTo>
                  <a:pt x="6143144" y="3194910"/>
                  <a:pt x="5336694" y="3658460"/>
                  <a:pt x="5936769" y="3883885"/>
                </a:cubicBezTo>
                <a:cubicBezTo>
                  <a:pt x="6536844" y="4109310"/>
                  <a:pt x="8092594" y="4652235"/>
                  <a:pt x="9099069" y="4150585"/>
                </a:cubicBezTo>
                <a:cubicBezTo>
                  <a:pt x="10105544" y="3648935"/>
                  <a:pt x="11121544" y="515210"/>
                  <a:pt x="11975619" y="873985"/>
                </a:cubicBezTo>
                <a:cubicBezTo>
                  <a:pt x="12829694" y="1232760"/>
                  <a:pt x="14302894" y="6258784"/>
                  <a:pt x="14223519" y="6303234"/>
                </a:cubicBezTo>
                <a:cubicBezTo>
                  <a:pt x="14144144" y="6347684"/>
                  <a:pt x="12953519" y="2886935"/>
                  <a:pt x="12070869" y="2417035"/>
                </a:cubicBezTo>
                <a:cubicBezTo>
                  <a:pt x="11188219" y="1947135"/>
                  <a:pt x="9908694" y="3347310"/>
                  <a:pt x="8927619" y="3483835"/>
                </a:cubicBezTo>
                <a:cubicBezTo>
                  <a:pt x="7946544" y="3620360"/>
                  <a:pt x="6647969" y="3413985"/>
                  <a:pt x="6184419" y="3236185"/>
                </a:cubicBezTo>
                <a:cubicBezTo>
                  <a:pt x="5720869" y="3058385"/>
                  <a:pt x="7146444" y="2953610"/>
                  <a:pt x="6146319" y="2417035"/>
                </a:cubicBezTo>
                <a:cubicBezTo>
                  <a:pt x="5146194" y="1880460"/>
                  <a:pt x="856769" y="162785"/>
                  <a:pt x="183669" y="16735"/>
                </a:cubicBezTo>
                <a:cubicBezTo>
                  <a:pt x="-489431" y="-129315"/>
                  <a:pt x="809144" y="705710"/>
                  <a:pt x="2107719" y="1540735"/>
                </a:cubicBezTo>
              </a:path>
            </a:pathLst>
          </a:custGeom>
          <a:solidFill>
            <a:schemeClr val="tx2">
              <a:lumMod val="20000"/>
              <a:lumOff val="8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0">
            <a:extLst>
              <a:ext uri="{FF2B5EF4-FFF2-40B4-BE49-F238E27FC236}">
                <a16:creationId xmlns="" xmlns:a16="http://schemas.microsoft.com/office/drawing/2014/main" id="{5F5593F6-0C99-DBBE-5A7B-A7977FF4769C}"/>
              </a:ext>
            </a:extLst>
          </p:cNvPr>
          <p:cNvSpPr/>
          <p:nvPr/>
        </p:nvSpPr>
        <p:spPr>
          <a:xfrm rot="9849656" flipH="1">
            <a:off x="-3592139" y="-1300102"/>
            <a:ext cx="10433590" cy="5028956"/>
          </a:xfrm>
          <a:custGeom>
            <a:avLst/>
            <a:gdLst>
              <a:gd name="connsiteX0" fmla="*/ 2069619 w 12114233"/>
              <a:gd name="connsiteY0" fmla="*/ 1502635 h 4328871"/>
              <a:gd name="connsiteX1" fmla="*/ 5498619 w 12114233"/>
              <a:gd name="connsiteY1" fmla="*/ 2798035 h 4328871"/>
              <a:gd name="connsiteX2" fmla="*/ 5936769 w 12114233"/>
              <a:gd name="connsiteY2" fmla="*/ 3883885 h 4328871"/>
              <a:gd name="connsiteX3" fmla="*/ 9099069 w 12114233"/>
              <a:gd name="connsiteY3" fmla="*/ 4150585 h 4328871"/>
              <a:gd name="connsiteX4" fmla="*/ 11937519 w 12114233"/>
              <a:gd name="connsiteY4" fmla="*/ 1254985 h 4328871"/>
              <a:gd name="connsiteX5" fmla="*/ 11499369 w 12114233"/>
              <a:gd name="connsiteY5" fmla="*/ 1140685 h 4328871"/>
              <a:gd name="connsiteX6" fmla="*/ 8927619 w 12114233"/>
              <a:gd name="connsiteY6" fmla="*/ 3483835 h 4328871"/>
              <a:gd name="connsiteX7" fmla="*/ 6184419 w 12114233"/>
              <a:gd name="connsiteY7" fmla="*/ 3236185 h 4328871"/>
              <a:gd name="connsiteX8" fmla="*/ 6146319 w 12114233"/>
              <a:gd name="connsiteY8" fmla="*/ 2417035 h 4328871"/>
              <a:gd name="connsiteX9" fmla="*/ 183669 w 12114233"/>
              <a:gd name="connsiteY9" fmla="*/ 16735 h 4328871"/>
              <a:gd name="connsiteX10" fmla="*/ 2107719 w 12114233"/>
              <a:gd name="connsiteY10" fmla="*/ 1540735 h 4328871"/>
              <a:gd name="connsiteX0" fmla="*/ 2069619 w 12145207"/>
              <a:gd name="connsiteY0" fmla="*/ 1502635 h 4356818"/>
              <a:gd name="connsiteX1" fmla="*/ 5498619 w 12145207"/>
              <a:gd name="connsiteY1" fmla="*/ 2798035 h 4356818"/>
              <a:gd name="connsiteX2" fmla="*/ 5936769 w 12145207"/>
              <a:gd name="connsiteY2" fmla="*/ 3883885 h 4356818"/>
              <a:gd name="connsiteX3" fmla="*/ 9099069 w 12145207"/>
              <a:gd name="connsiteY3" fmla="*/ 4150585 h 4356818"/>
              <a:gd name="connsiteX4" fmla="*/ 11975619 w 12145207"/>
              <a:gd name="connsiteY4" fmla="*/ 873985 h 4356818"/>
              <a:gd name="connsiteX5" fmla="*/ 11499369 w 12145207"/>
              <a:gd name="connsiteY5" fmla="*/ 1140685 h 4356818"/>
              <a:gd name="connsiteX6" fmla="*/ 8927619 w 12145207"/>
              <a:gd name="connsiteY6" fmla="*/ 3483835 h 4356818"/>
              <a:gd name="connsiteX7" fmla="*/ 6184419 w 12145207"/>
              <a:gd name="connsiteY7" fmla="*/ 3236185 h 4356818"/>
              <a:gd name="connsiteX8" fmla="*/ 6146319 w 12145207"/>
              <a:gd name="connsiteY8" fmla="*/ 2417035 h 4356818"/>
              <a:gd name="connsiteX9" fmla="*/ 183669 w 12145207"/>
              <a:gd name="connsiteY9" fmla="*/ 16735 h 4356818"/>
              <a:gd name="connsiteX10" fmla="*/ 2107719 w 12145207"/>
              <a:gd name="connsiteY10" fmla="*/ 1540735 h 4356818"/>
              <a:gd name="connsiteX0" fmla="*/ 2069619 w 13561585"/>
              <a:gd name="connsiteY0" fmla="*/ 1502635 h 4970139"/>
              <a:gd name="connsiteX1" fmla="*/ 5498619 w 13561585"/>
              <a:gd name="connsiteY1" fmla="*/ 2798035 h 4970139"/>
              <a:gd name="connsiteX2" fmla="*/ 5936769 w 13561585"/>
              <a:gd name="connsiteY2" fmla="*/ 3883885 h 4970139"/>
              <a:gd name="connsiteX3" fmla="*/ 9099069 w 13561585"/>
              <a:gd name="connsiteY3" fmla="*/ 4150585 h 4970139"/>
              <a:gd name="connsiteX4" fmla="*/ 11975619 w 13561585"/>
              <a:gd name="connsiteY4" fmla="*/ 873985 h 4970139"/>
              <a:gd name="connsiteX5" fmla="*/ 13556769 w 13561585"/>
              <a:gd name="connsiteY5" fmla="*/ 4969734 h 4970139"/>
              <a:gd name="connsiteX6" fmla="*/ 11499369 w 13561585"/>
              <a:gd name="connsiteY6" fmla="*/ 1140685 h 4970139"/>
              <a:gd name="connsiteX7" fmla="*/ 8927619 w 13561585"/>
              <a:gd name="connsiteY7" fmla="*/ 3483835 h 4970139"/>
              <a:gd name="connsiteX8" fmla="*/ 6184419 w 13561585"/>
              <a:gd name="connsiteY8" fmla="*/ 3236185 h 4970139"/>
              <a:gd name="connsiteX9" fmla="*/ 6146319 w 13561585"/>
              <a:gd name="connsiteY9" fmla="*/ 2417035 h 4970139"/>
              <a:gd name="connsiteX10" fmla="*/ 183669 w 13561585"/>
              <a:gd name="connsiteY10" fmla="*/ 16735 h 4970139"/>
              <a:gd name="connsiteX11" fmla="*/ 2107719 w 13561585"/>
              <a:gd name="connsiteY11" fmla="*/ 1540735 h 4970139"/>
              <a:gd name="connsiteX0" fmla="*/ 2069619 w 14226599"/>
              <a:gd name="connsiteY0" fmla="*/ 1502635 h 6303544"/>
              <a:gd name="connsiteX1" fmla="*/ 5498619 w 14226599"/>
              <a:gd name="connsiteY1" fmla="*/ 2798035 h 6303544"/>
              <a:gd name="connsiteX2" fmla="*/ 5936769 w 14226599"/>
              <a:gd name="connsiteY2" fmla="*/ 3883885 h 6303544"/>
              <a:gd name="connsiteX3" fmla="*/ 9099069 w 14226599"/>
              <a:gd name="connsiteY3" fmla="*/ 4150585 h 6303544"/>
              <a:gd name="connsiteX4" fmla="*/ 11975619 w 14226599"/>
              <a:gd name="connsiteY4" fmla="*/ 873985 h 6303544"/>
              <a:gd name="connsiteX5" fmla="*/ 14223519 w 14226599"/>
              <a:gd name="connsiteY5" fmla="*/ 6303234 h 6303544"/>
              <a:gd name="connsiteX6" fmla="*/ 11499369 w 14226599"/>
              <a:gd name="connsiteY6" fmla="*/ 1140685 h 6303544"/>
              <a:gd name="connsiteX7" fmla="*/ 8927619 w 14226599"/>
              <a:gd name="connsiteY7" fmla="*/ 3483835 h 6303544"/>
              <a:gd name="connsiteX8" fmla="*/ 6184419 w 14226599"/>
              <a:gd name="connsiteY8" fmla="*/ 3236185 h 6303544"/>
              <a:gd name="connsiteX9" fmla="*/ 6146319 w 14226599"/>
              <a:gd name="connsiteY9" fmla="*/ 2417035 h 6303544"/>
              <a:gd name="connsiteX10" fmla="*/ 183669 w 14226599"/>
              <a:gd name="connsiteY10" fmla="*/ 16735 h 6303544"/>
              <a:gd name="connsiteX11" fmla="*/ 2107719 w 14226599"/>
              <a:gd name="connsiteY11" fmla="*/ 1540735 h 6303544"/>
              <a:gd name="connsiteX0" fmla="*/ 2069619 w 14226599"/>
              <a:gd name="connsiteY0" fmla="*/ 1502635 h 6303658"/>
              <a:gd name="connsiteX1" fmla="*/ 5498619 w 14226599"/>
              <a:gd name="connsiteY1" fmla="*/ 2798035 h 6303658"/>
              <a:gd name="connsiteX2" fmla="*/ 5936769 w 14226599"/>
              <a:gd name="connsiteY2" fmla="*/ 3883885 h 6303658"/>
              <a:gd name="connsiteX3" fmla="*/ 9099069 w 14226599"/>
              <a:gd name="connsiteY3" fmla="*/ 4150585 h 6303658"/>
              <a:gd name="connsiteX4" fmla="*/ 11975619 w 14226599"/>
              <a:gd name="connsiteY4" fmla="*/ 873985 h 6303658"/>
              <a:gd name="connsiteX5" fmla="*/ 14223519 w 14226599"/>
              <a:gd name="connsiteY5" fmla="*/ 6303234 h 6303658"/>
              <a:gd name="connsiteX6" fmla="*/ 12070869 w 14226599"/>
              <a:gd name="connsiteY6" fmla="*/ 2417035 h 6303658"/>
              <a:gd name="connsiteX7" fmla="*/ 8927619 w 14226599"/>
              <a:gd name="connsiteY7" fmla="*/ 3483835 h 6303658"/>
              <a:gd name="connsiteX8" fmla="*/ 6184419 w 14226599"/>
              <a:gd name="connsiteY8" fmla="*/ 3236185 h 6303658"/>
              <a:gd name="connsiteX9" fmla="*/ 6146319 w 14226599"/>
              <a:gd name="connsiteY9" fmla="*/ 2417035 h 6303658"/>
              <a:gd name="connsiteX10" fmla="*/ 183669 w 14226599"/>
              <a:gd name="connsiteY10" fmla="*/ 16735 h 6303658"/>
              <a:gd name="connsiteX11" fmla="*/ 2107719 w 14226599"/>
              <a:gd name="connsiteY11" fmla="*/ 1540735 h 63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26599" h="6303658">
                <a:moveTo>
                  <a:pt x="2069619" y="1502635"/>
                </a:moveTo>
                <a:cubicBezTo>
                  <a:pt x="3461856" y="1951897"/>
                  <a:pt x="4854094" y="2401160"/>
                  <a:pt x="5498619" y="2798035"/>
                </a:cubicBezTo>
                <a:cubicBezTo>
                  <a:pt x="6143144" y="3194910"/>
                  <a:pt x="5336694" y="3658460"/>
                  <a:pt x="5936769" y="3883885"/>
                </a:cubicBezTo>
                <a:cubicBezTo>
                  <a:pt x="6536844" y="4109310"/>
                  <a:pt x="8092594" y="4652235"/>
                  <a:pt x="9099069" y="4150585"/>
                </a:cubicBezTo>
                <a:cubicBezTo>
                  <a:pt x="10105544" y="3648935"/>
                  <a:pt x="11121544" y="515210"/>
                  <a:pt x="11975619" y="873985"/>
                </a:cubicBezTo>
                <a:cubicBezTo>
                  <a:pt x="12829694" y="1232760"/>
                  <a:pt x="14302894" y="6258784"/>
                  <a:pt x="14223519" y="6303234"/>
                </a:cubicBezTo>
                <a:cubicBezTo>
                  <a:pt x="14144144" y="6347684"/>
                  <a:pt x="12953519" y="2886935"/>
                  <a:pt x="12070869" y="2417035"/>
                </a:cubicBezTo>
                <a:cubicBezTo>
                  <a:pt x="11188219" y="1947135"/>
                  <a:pt x="9908694" y="3347310"/>
                  <a:pt x="8927619" y="3483835"/>
                </a:cubicBezTo>
                <a:cubicBezTo>
                  <a:pt x="7946544" y="3620360"/>
                  <a:pt x="6647969" y="3413985"/>
                  <a:pt x="6184419" y="3236185"/>
                </a:cubicBezTo>
                <a:cubicBezTo>
                  <a:pt x="5720869" y="3058385"/>
                  <a:pt x="7146444" y="2953610"/>
                  <a:pt x="6146319" y="2417035"/>
                </a:cubicBezTo>
                <a:cubicBezTo>
                  <a:pt x="5146194" y="1880460"/>
                  <a:pt x="856769" y="162785"/>
                  <a:pt x="183669" y="16735"/>
                </a:cubicBezTo>
                <a:cubicBezTo>
                  <a:pt x="-489431" y="-129315"/>
                  <a:pt x="809144" y="705710"/>
                  <a:pt x="2107719" y="1540735"/>
                </a:cubicBezTo>
              </a:path>
            </a:pathLst>
          </a:custGeom>
          <a:solidFill>
            <a:schemeClr val="tx2">
              <a:lumMod val="20000"/>
              <a:lumOff val="8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88C45423-43A6-A487-405E-70714EB13432}"/>
              </a:ext>
            </a:extLst>
          </p:cNvPr>
          <p:cNvSpPr/>
          <p:nvPr/>
        </p:nvSpPr>
        <p:spPr>
          <a:xfrm>
            <a:off x="11028184" y="115903"/>
            <a:ext cx="1080849" cy="1080849"/>
          </a:xfrm>
          <a:prstGeom prst="ellipse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084628"/>
              </p:ext>
            </p:extLst>
          </p:nvPr>
        </p:nvGraphicFramePr>
        <p:xfrm>
          <a:off x="8716930" y="1499099"/>
          <a:ext cx="1933906" cy="1487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9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48755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Нарушение Заказчиком </a:t>
                      </a:r>
                      <a:br>
                        <a:rPr lang="ru-RU" sz="1800" b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ст. 8, ч. 5 ст. 33,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п. 1 ч. 2 ст. 42 Закона № 44-ФЗ</a:t>
                      </a:r>
                      <a:endParaRPr lang="ru-RU" sz="1800" b="0" i="0" kern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548645" y="6407863"/>
            <a:ext cx="72905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*Решение ФАС РФ от 22.11.2023 по делу N 28/06/105-2657/2023</a:t>
            </a: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733879"/>
              </p:ext>
            </p:extLst>
          </p:nvPr>
        </p:nvGraphicFramePr>
        <p:xfrm>
          <a:off x="9293676" y="4587709"/>
          <a:ext cx="2488476" cy="1487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84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48755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Административная ответственность,</a:t>
                      </a:r>
                      <a:r>
                        <a:rPr lang="ru-RU" sz="1800" b="0" baseline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предусмотренная </a:t>
                      </a:r>
                      <a:br>
                        <a:rPr lang="ru-RU" sz="1800" b="0" baseline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0" baseline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ч. 1.4 ст. 7.30 </a:t>
                      </a:r>
                      <a:br>
                        <a:rPr lang="ru-RU" sz="1800" b="0" baseline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0" baseline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КоАП РФ</a:t>
                      </a:r>
                      <a:endParaRPr lang="ru-RU" sz="1800" b="0" i="0" kern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429077"/>
              </p:ext>
            </p:extLst>
          </p:nvPr>
        </p:nvGraphicFramePr>
        <p:xfrm>
          <a:off x="5184748" y="2295128"/>
          <a:ext cx="2788923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89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48755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Отсутствие </a:t>
                      </a:r>
                      <a:br>
                        <a:rPr lang="ru-RU" sz="1800" b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у участников возможности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предложить к поставке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препарат в эквивалентной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лекарственной форме </a:t>
                      </a:r>
                      <a:br>
                        <a:rPr lang="ru-RU" sz="1800" b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 дозировке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99665"/>
              </p:ext>
            </p:extLst>
          </p:nvPr>
        </p:nvGraphicFramePr>
        <p:xfrm>
          <a:off x="2902485" y="4763984"/>
          <a:ext cx="2028071" cy="1220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80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22070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800" b="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Неуказание</a:t>
                      </a: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 альтернативных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вариантов поставки ЛП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225786"/>
              </p:ext>
            </p:extLst>
          </p:nvPr>
        </p:nvGraphicFramePr>
        <p:xfrm>
          <a:off x="2432358" y="767579"/>
          <a:ext cx="202807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80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224137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Частичное указание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альтернативных вариантов поставки ЛП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9177"/>
              </p:ext>
            </p:extLst>
          </p:nvPr>
        </p:nvGraphicFramePr>
        <p:xfrm>
          <a:off x="534131" y="2857931"/>
          <a:ext cx="2353840" cy="1478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8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47814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Требование ПП№1380 указывать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ru-RU" sz="1800" b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альтернативные варианты поставки ЛП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9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95" y="199291"/>
            <a:ext cx="766629" cy="8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олилиния: фигура 1">
            <a:extLst>
              <a:ext uri="{FF2B5EF4-FFF2-40B4-BE49-F238E27FC236}">
                <a16:creationId xmlns="" xmlns:a16="http://schemas.microsoft.com/office/drawing/2014/main" id="{FEF0F21B-9D17-7C64-E0F1-EEF6896B343B}"/>
              </a:ext>
            </a:extLst>
          </p:cNvPr>
          <p:cNvSpPr/>
          <p:nvPr/>
        </p:nvSpPr>
        <p:spPr>
          <a:xfrm>
            <a:off x="1329633" y="1499818"/>
            <a:ext cx="1102723" cy="1180590"/>
          </a:xfrm>
          <a:custGeom>
            <a:avLst/>
            <a:gdLst>
              <a:gd name="connsiteX0" fmla="*/ 647706 w 1371606"/>
              <a:gd name="connsiteY0" fmla="*/ 1385238 h 1385238"/>
              <a:gd name="connsiteX1" fmla="*/ 6 w 1371606"/>
              <a:gd name="connsiteY1" fmla="*/ 623238 h 1385238"/>
              <a:gd name="connsiteX2" fmla="*/ 635006 w 1371606"/>
              <a:gd name="connsiteY2" fmla="*/ 938 h 1385238"/>
              <a:gd name="connsiteX3" fmla="*/ 914406 w 1371606"/>
              <a:gd name="connsiteY3" fmla="*/ 483538 h 1385238"/>
              <a:gd name="connsiteX4" fmla="*/ 1371606 w 1371606"/>
              <a:gd name="connsiteY4" fmla="*/ 534338 h 1385238"/>
              <a:gd name="connsiteX5" fmla="*/ 1371606 w 1371606"/>
              <a:gd name="connsiteY5" fmla="*/ 534338 h 1385238"/>
              <a:gd name="connsiteX0" fmla="*/ 650149 w 1374049"/>
              <a:gd name="connsiteY0" fmla="*/ 1435954 h 1435954"/>
              <a:gd name="connsiteX1" fmla="*/ 2449 w 1374049"/>
              <a:gd name="connsiteY1" fmla="*/ 673954 h 1435954"/>
              <a:gd name="connsiteX2" fmla="*/ 446949 w 1374049"/>
              <a:gd name="connsiteY2" fmla="*/ 854 h 1435954"/>
              <a:gd name="connsiteX3" fmla="*/ 916849 w 1374049"/>
              <a:gd name="connsiteY3" fmla="*/ 534254 h 1435954"/>
              <a:gd name="connsiteX4" fmla="*/ 1374049 w 1374049"/>
              <a:gd name="connsiteY4" fmla="*/ 585054 h 1435954"/>
              <a:gd name="connsiteX5" fmla="*/ 1374049 w 1374049"/>
              <a:gd name="connsiteY5" fmla="*/ 585054 h 1435954"/>
              <a:gd name="connsiteX0" fmla="*/ 677735 w 1401635"/>
              <a:gd name="connsiteY0" fmla="*/ 1435954 h 1435954"/>
              <a:gd name="connsiteX1" fmla="*/ 30035 w 1401635"/>
              <a:gd name="connsiteY1" fmla="*/ 673954 h 1435954"/>
              <a:gd name="connsiteX2" fmla="*/ 474535 w 1401635"/>
              <a:gd name="connsiteY2" fmla="*/ 854 h 1435954"/>
              <a:gd name="connsiteX3" fmla="*/ 944435 w 1401635"/>
              <a:gd name="connsiteY3" fmla="*/ 534254 h 1435954"/>
              <a:gd name="connsiteX4" fmla="*/ 1401635 w 1401635"/>
              <a:gd name="connsiteY4" fmla="*/ 585054 h 1435954"/>
              <a:gd name="connsiteX5" fmla="*/ 1401635 w 1401635"/>
              <a:gd name="connsiteY5" fmla="*/ 585054 h 1435954"/>
              <a:gd name="connsiteX0" fmla="*/ 677735 w 1401635"/>
              <a:gd name="connsiteY0" fmla="*/ 1435954 h 1435954"/>
              <a:gd name="connsiteX1" fmla="*/ 30035 w 1401635"/>
              <a:gd name="connsiteY1" fmla="*/ 673954 h 1435954"/>
              <a:gd name="connsiteX2" fmla="*/ 474535 w 1401635"/>
              <a:gd name="connsiteY2" fmla="*/ 854 h 1435954"/>
              <a:gd name="connsiteX3" fmla="*/ 944435 w 1401635"/>
              <a:gd name="connsiteY3" fmla="*/ 534254 h 1435954"/>
              <a:gd name="connsiteX4" fmla="*/ 1401635 w 1401635"/>
              <a:gd name="connsiteY4" fmla="*/ 585054 h 1435954"/>
              <a:gd name="connsiteX5" fmla="*/ 1401635 w 1401635"/>
              <a:gd name="connsiteY5" fmla="*/ 585054 h 1435954"/>
              <a:gd name="connsiteX0" fmla="*/ 696727 w 1420627"/>
              <a:gd name="connsiteY0" fmla="*/ 1526951 h 1526951"/>
              <a:gd name="connsiteX1" fmla="*/ 49027 w 1420627"/>
              <a:gd name="connsiteY1" fmla="*/ 764951 h 1526951"/>
              <a:gd name="connsiteX2" fmla="*/ 493527 w 1420627"/>
              <a:gd name="connsiteY2" fmla="*/ 91851 h 1526951"/>
              <a:gd name="connsiteX3" fmla="*/ 963427 w 1420627"/>
              <a:gd name="connsiteY3" fmla="*/ 625251 h 1526951"/>
              <a:gd name="connsiteX4" fmla="*/ 1420627 w 1420627"/>
              <a:gd name="connsiteY4" fmla="*/ 676051 h 1526951"/>
              <a:gd name="connsiteX5" fmla="*/ 1420627 w 1420627"/>
              <a:gd name="connsiteY5" fmla="*/ 676051 h 1526951"/>
              <a:gd name="connsiteX0" fmla="*/ 798989 w 1522889"/>
              <a:gd name="connsiteY0" fmla="*/ 1539040 h 1539040"/>
              <a:gd name="connsiteX1" fmla="*/ 151289 w 1522889"/>
              <a:gd name="connsiteY1" fmla="*/ 777040 h 1539040"/>
              <a:gd name="connsiteX2" fmla="*/ 595789 w 1522889"/>
              <a:gd name="connsiteY2" fmla="*/ 103940 h 1539040"/>
              <a:gd name="connsiteX3" fmla="*/ 1065689 w 1522889"/>
              <a:gd name="connsiteY3" fmla="*/ 637340 h 1539040"/>
              <a:gd name="connsiteX4" fmla="*/ 1522889 w 1522889"/>
              <a:gd name="connsiteY4" fmla="*/ 688140 h 1539040"/>
              <a:gd name="connsiteX5" fmla="*/ 1522889 w 1522889"/>
              <a:gd name="connsiteY5" fmla="*/ 688140 h 1539040"/>
              <a:gd name="connsiteX0" fmla="*/ 647702 w 1371602"/>
              <a:gd name="connsiteY0" fmla="*/ 1231013 h 1231013"/>
              <a:gd name="connsiteX1" fmla="*/ 2 w 1371602"/>
              <a:gd name="connsiteY1" fmla="*/ 469013 h 1231013"/>
              <a:gd name="connsiteX2" fmla="*/ 655544 w 1371602"/>
              <a:gd name="connsiteY2" fmla="*/ 135166 h 1231013"/>
              <a:gd name="connsiteX3" fmla="*/ 914402 w 1371602"/>
              <a:gd name="connsiteY3" fmla="*/ 329313 h 1231013"/>
              <a:gd name="connsiteX4" fmla="*/ 1371602 w 1371602"/>
              <a:gd name="connsiteY4" fmla="*/ 380113 h 1231013"/>
              <a:gd name="connsiteX5" fmla="*/ 1371602 w 1371602"/>
              <a:gd name="connsiteY5" fmla="*/ 380113 h 1231013"/>
              <a:gd name="connsiteX0" fmla="*/ 585632 w 1309532"/>
              <a:gd name="connsiteY0" fmla="*/ 1105132 h 1105132"/>
              <a:gd name="connsiteX1" fmla="*/ 3 w 1309532"/>
              <a:gd name="connsiteY1" fmla="*/ 535681 h 1105132"/>
              <a:gd name="connsiteX2" fmla="*/ 593474 w 1309532"/>
              <a:gd name="connsiteY2" fmla="*/ 9285 h 1105132"/>
              <a:gd name="connsiteX3" fmla="*/ 852332 w 1309532"/>
              <a:gd name="connsiteY3" fmla="*/ 203432 h 1105132"/>
              <a:gd name="connsiteX4" fmla="*/ 1309532 w 1309532"/>
              <a:gd name="connsiteY4" fmla="*/ 254232 h 1105132"/>
              <a:gd name="connsiteX5" fmla="*/ 1309532 w 1309532"/>
              <a:gd name="connsiteY5" fmla="*/ 254232 h 1105132"/>
              <a:gd name="connsiteX0" fmla="*/ 597295 w 1321195"/>
              <a:gd name="connsiteY0" fmla="*/ 1105132 h 1105132"/>
              <a:gd name="connsiteX1" fmla="*/ 11666 w 1321195"/>
              <a:gd name="connsiteY1" fmla="*/ 535681 h 1105132"/>
              <a:gd name="connsiteX2" fmla="*/ 257538 w 1321195"/>
              <a:gd name="connsiteY2" fmla="*/ 9285 h 1105132"/>
              <a:gd name="connsiteX3" fmla="*/ 863995 w 1321195"/>
              <a:gd name="connsiteY3" fmla="*/ 203432 h 1105132"/>
              <a:gd name="connsiteX4" fmla="*/ 1321195 w 1321195"/>
              <a:gd name="connsiteY4" fmla="*/ 254232 h 1105132"/>
              <a:gd name="connsiteX5" fmla="*/ 1321195 w 1321195"/>
              <a:gd name="connsiteY5" fmla="*/ 254232 h 1105132"/>
              <a:gd name="connsiteX0" fmla="*/ 639607 w 1363507"/>
              <a:gd name="connsiteY0" fmla="*/ 1122644 h 1122644"/>
              <a:gd name="connsiteX1" fmla="*/ 53978 w 1363507"/>
              <a:gd name="connsiteY1" fmla="*/ 553193 h 1122644"/>
              <a:gd name="connsiteX2" fmla="*/ 299850 w 1363507"/>
              <a:gd name="connsiteY2" fmla="*/ 26797 h 1122644"/>
              <a:gd name="connsiteX3" fmla="*/ 906307 w 1363507"/>
              <a:gd name="connsiteY3" fmla="*/ 220944 h 1122644"/>
              <a:gd name="connsiteX4" fmla="*/ 1363507 w 1363507"/>
              <a:gd name="connsiteY4" fmla="*/ 271744 h 1122644"/>
              <a:gd name="connsiteX5" fmla="*/ 1363507 w 1363507"/>
              <a:gd name="connsiteY5" fmla="*/ 271744 h 1122644"/>
              <a:gd name="connsiteX0" fmla="*/ 698932 w 1422832"/>
              <a:gd name="connsiteY0" fmla="*/ 1122644 h 1122644"/>
              <a:gd name="connsiteX1" fmla="*/ 113303 w 1422832"/>
              <a:gd name="connsiteY1" fmla="*/ 553193 h 1122644"/>
              <a:gd name="connsiteX2" fmla="*/ 359175 w 1422832"/>
              <a:gd name="connsiteY2" fmla="*/ 26797 h 1122644"/>
              <a:gd name="connsiteX3" fmla="*/ 965632 w 1422832"/>
              <a:gd name="connsiteY3" fmla="*/ 220944 h 1122644"/>
              <a:gd name="connsiteX4" fmla="*/ 1422832 w 1422832"/>
              <a:gd name="connsiteY4" fmla="*/ 271744 h 1122644"/>
              <a:gd name="connsiteX5" fmla="*/ 1422832 w 1422832"/>
              <a:gd name="connsiteY5" fmla="*/ 271744 h 1122644"/>
              <a:gd name="connsiteX0" fmla="*/ 587810 w 1311710"/>
              <a:gd name="connsiteY0" fmla="*/ 901700 h 901700"/>
              <a:gd name="connsiteX1" fmla="*/ 2181 w 1311710"/>
              <a:gd name="connsiteY1" fmla="*/ 332249 h 901700"/>
              <a:gd name="connsiteX2" fmla="*/ 854510 w 1311710"/>
              <a:gd name="connsiteY2" fmla="*/ 0 h 901700"/>
              <a:gd name="connsiteX3" fmla="*/ 1311710 w 1311710"/>
              <a:gd name="connsiteY3" fmla="*/ 50800 h 901700"/>
              <a:gd name="connsiteX4" fmla="*/ 1311710 w 1311710"/>
              <a:gd name="connsiteY4" fmla="*/ 50800 h 901700"/>
              <a:gd name="connsiteX0" fmla="*/ 599160 w 1323060"/>
              <a:gd name="connsiteY0" fmla="*/ 850900 h 850900"/>
              <a:gd name="connsiteX1" fmla="*/ 13531 w 1323060"/>
              <a:gd name="connsiteY1" fmla="*/ 281449 h 850900"/>
              <a:gd name="connsiteX2" fmla="*/ 1323060 w 1323060"/>
              <a:gd name="connsiteY2" fmla="*/ 0 h 850900"/>
              <a:gd name="connsiteX3" fmla="*/ 1323060 w 1323060"/>
              <a:gd name="connsiteY3" fmla="*/ 0 h 850900"/>
              <a:gd name="connsiteX0" fmla="*/ 0 w 723900"/>
              <a:gd name="connsiteY0" fmla="*/ 850900 h 850900"/>
              <a:gd name="connsiteX1" fmla="*/ 723900 w 723900"/>
              <a:gd name="connsiteY1" fmla="*/ 0 h 850900"/>
              <a:gd name="connsiteX2" fmla="*/ 723900 w 723900"/>
              <a:gd name="connsiteY2" fmla="*/ 0 h 850900"/>
              <a:gd name="connsiteX0" fmla="*/ 56909 w 780809"/>
              <a:gd name="connsiteY0" fmla="*/ 850900 h 850900"/>
              <a:gd name="connsiteX1" fmla="*/ 780809 w 780809"/>
              <a:gd name="connsiteY1" fmla="*/ 0 h 850900"/>
              <a:gd name="connsiteX2" fmla="*/ 780809 w 780809"/>
              <a:gd name="connsiteY2" fmla="*/ 0 h 850900"/>
              <a:gd name="connsiteX0" fmla="*/ 444582 w 1168482"/>
              <a:gd name="connsiteY0" fmla="*/ 852008 h 852008"/>
              <a:gd name="connsiteX1" fmla="*/ 1168482 w 1168482"/>
              <a:gd name="connsiteY1" fmla="*/ 1108 h 852008"/>
              <a:gd name="connsiteX2" fmla="*/ 1168482 w 1168482"/>
              <a:gd name="connsiteY2" fmla="*/ 1108 h 852008"/>
              <a:gd name="connsiteX0" fmla="*/ 354011 w 1077911"/>
              <a:gd name="connsiteY0" fmla="*/ 852348 h 852348"/>
              <a:gd name="connsiteX1" fmla="*/ 1077911 w 1077911"/>
              <a:gd name="connsiteY1" fmla="*/ 1448 h 852348"/>
              <a:gd name="connsiteX2" fmla="*/ 1077911 w 1077911"/>
              <a:gd name="connsiteY2" fmla="*/ 1448 h 85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7911" h="852348">
                <a:moveTo>
                  <a:pt x="354011" y="852348"/>
                </a:moveTo>
                <a:cubicBezTo>
                  <a:pt x="347026" y="357828"/>
                  <a:pt x="-802069" y="-26665"/>
                  <a:pt x="1077911" y="1448"/>
                </a:cubicBezTo>
                <a:lnTo>
                  <a:pt x="1077911" y="1448"/>
                </a:lnTo>
              </a:path>
            </a:pathLst>
          </a:custGeom>
          <a:noFill/>
          <a:ln w="38100" cap="rnd">
            <a:prstDash val="sysDot"/>
            <a:tailEnd type="triangle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="" xmlns:a16="http://schemas.microsoft.com/office/drawing/2014/main" id="{278F0BBA-070B-1FD8-C18A-96B8B82E661B}"/>
              </a:ext>
            </a:extLst>
          </p:cNvPr>
          <p:cNvSpPr/>
          <p:nvPr/>
        </p:nvSpPr>
        <p:spPr>
          <a:xfrm>
            <a:off x="1485652" y="4431506"/>
            <a:ext cx="1416834" cy="1176088"/>
          </a:xfrm>
          <a:custGeom>
            <a:avLst/>
            <a:gdLst>
              <a:gd name="connsiteX0" fmla="*/ 463753 w 1314653"/>
              <a:gd name="connsiteY0" fmla="*/ 0 h 1673924"/>
              <a:gd name="connsiteX1" fmla="*/ 476453 w 1314653"/>
              <a:gd name="connsiteY1" fmla="*/ 355600 h 1673924"/>
              <a:gd name="connsiteX2" fmla="*/ 19253 w 1314653"/>
              <a:gd name="connsiteY2" fmla="*/ 800100 h 1673924"/>
              <a:gd name="connsiteX3" fmla="*/ 158953 w 1314653"/>
              <a:gd name="connsiteY3" fmla="*/ 1498600 h 1673924"/>
              <a:gd name="connsiteX4" fmla="*/ 819353 w 1314653"/>
              <a:gd name="connsiteY4" fmla="*/ 1651000 h 1673924"/>
              <a:gd name="connsiteX5" fmla="*/ 946353 w 1314653"/>
              <a:gd name="connsiteY5" fmla="*/ 1117600 h 1673924"/>
              <a:gd name="connsiteX6" fmla="*/ 1314653 w 1314653"/>
              <a:gd name="connsiteY6" fmla="*/ 990600 h 1673924"/>
              <a:gd name="connsiteX0" fmla="*/ 462867 w 1313767"/>
              <a:gd name="connsiteY0" fmla="*/ 0 h 1673924"/>
              <a:gd name="connsiteX1" fmla="*/ 18367 w 1313767"/>
              <a:gd name="connsiteY1" fmla="*/ 800100 h 1673924"/>
              <a:gd name="connsiteX2" fmla="*/ 158067 w 1313767"/>
              <a:gd name="connsiteY2" fmla="*/ 1498600 h 1673924"/>
              <a:gd name="connsiteX3" fmla="*/ 818467 w 1313767"/>
              <a:gd name="connsiteY3" fmla="*/ 1651000 h 1673924"/>
              <a:gd name="connsiteX4" fmla="*/ 945467 w 1313767"/>
              <a:gd name="connsiteY4" fmla="*/ 1117600 h 1673924"/>
              <a:gd name="connsiteX5" fmla="*/ 1313767 w 1313767"/>
              <a:gd name="connsiteY5" fmla="*/ 990600 h 1673924"/>
              <a:gd name="connsiteX0" fmla="*/ 312495 w 1163395"/>
              <a:gd name="connsiteY0" fmla="*/ 0 h 1704321"/>
              <a:gd name="connsiteX1" fmla="*/ 7695 w 1163395"/>
              <a:gd name="connsiteY1" fmla="*/ 1498600 h 1704321"/>
              <a:gd name="connsiteX2" fmla="*/ 668095 w 1163395"/>
              <a:gd name="connsiteY2" fmla="*/ 1651000 h 1704321"/>
              <a:gd name="connsiteX3" fmla="*/ 795095 w 1163395"/>
              <a:gd name="connsiteY3" fmla="*/ 1117600 h 1704321"/>
              <a:gd name="connsiteX4" fmla="*/ 1163395 w 1163395"/>
              <a:gd name="connsiteY4" fmla="*/ 990600 h 1704321"/>
              <a:gd name="connsiteX0" fmla="*/ 317623 w 1168523"/>
              <a:gd name="connsiteY0" fmla="*/ 0 h 1541009"/>
              <a:gd name="connsiteX1" fmla="*/ 12823 w 1168523"/>
              <a:gd name="connsiteY1" fmla="*/ 1498600 h 1541009"/>
              <a:gd name="connsiteX2" fmla="*/ 800223 w 1168523"/>
              <a:gd name="connsiteY2" fmla="*/ 1117600 h 1541009"/>
              <a:gd name="connsiteX3" fmla="*/ 1168523 w 1168523"/>
              <a:gd name="connsiteY3" fmla="*/ 990600 h 1541009"/>
              <a:gd name="connsiteX0" fmla="*/ 336056 w 1186956"/>
              <a:gd name="connsiteY0" fmla="*/ 0 h 1528515"/>
              <a:gd name="connsiteX1" fmla="*/ 31256 w 1186956"/>
              <a:gd name="connsiteY1" fmla="*/ 1498600 h 1528515"/>
              <a:gd name="connsiteX2" fmla="*/ 1186956 w 1186956"/>
              <a:gd name="connsiteY2" fmla="*/ 990600 h 1528515"/>
              <a:gd name="connsiteX0" fmla="*/ 113880 w 964780"/>
              <a:gd name="connsiteY0" fmla="*/ 0 h 1291745"/>
              <a:gd name="connsiteX1" fmla="*/ 64288 w 964780"/>
              <a:gd name="connsiteY1" fmla="*/ 1244600 h 1291745"/>
              <a:gd name="connsiteX2" fmla="*/ 964780 w 964780"/>
              <a:gd name="connsiteY2" fmla="*/ 990600 h 1291745"/>
              <a:gd name="connsiteX0" fmla="*/ 120068 w 970968"/>
              <a:gd name="connsiteY0" fmla="*/ 0 h 1349349"/>
              <a:gd name="connsiteX1" fmla="*/ 62244 w 970968"/>
              <a:gd name="connsiteY1" fmla="*/ 1308100 h 1349349"/>
              <a:gd name="connsiteX2" fmla="*/ 970968 w 970968"/>
              <a:gd name="connsiteY2" fmla="*/ 990600 h 1349349"/>
              <a:gd name="connsiteX0" fmla="*/ 120068 w 970968"/>
              <a:gd name="connsiteY0" fmla="*/ 0 h 1344979"/>
              <a:gd name="connsiteX1" fmla="*/ 62244 w 970968"/>
              <a:gd name="connsiteY1" fmla="*/ 1308100 h 1344979"/>
              <a:gd name="connsiteX2" fmla="*/ 970968 w 970968"/>
              <a:gd name="connsiteY2" fmla="*/ 990600 h 1344979"/>
              <a:gd name="connsiteX0" fmla="*/ 12048 w 862948"/>
              <a:gd name="connsiteY0" fmla="*/ 0 h 1392704"/>
              <a:gd name="connsiteX1" fmla="*/ 291757 w 862948"/>
              <a:gd name="connsiteY1" fmla="*/ 1358900 h 1392704"/>
              <a:gd name="connsiteX2" fmla="*/ 862948 w 862948"/>
              <a:gd name="connsiteY2" fmla="*/ 990600 h 1392704"/>
              <a:gd name="connsiteX0" fmla="*/ 0 w 850900"/>
              <a:gd name="connsiteY0" fmla="*/ 0 h 1392704"/>
              <a:gd name="connsiteX1" fmla="*/ 279709 w 850900"/>
              <a:gd name="connsiteY1" fmla="*/ 1358900 h 1392704"/>
              <a:gd name="connsiteX2" fmla="*/ 850900 w 850900"/>
              <a:gd name="connsiteY2" fmla="*/ 990600 h 1392704"/>
              <a:gd name="connsiteX0" fmla="*/ 0 w 850900"/>
              <a:gd name="connsiteY0" fmla="*/ 0 h 1309575"/>
              <a:gd name="connsiteX1" fmla="*/ 139757 w 850900"/>
              <a:gd name="connsiteY1" fmla="*/ 1270000 h 1309575"/>
              <a:gd name="connsiteX2" fmla="*/ 850900 w 850900"/>
              <a:gd name="connsiteY2" fmla="*/ 990600 h 1309575"/>
              <a:gd name="connsiteX0" fmla="*/ 54738 w 905638"/>
              <a:gd name="connsiteY0" fmla="*/ 0 h 1342562"/>
              <a:gd name="connsiteX1" fmla="*/ 194495 w 905638"/>
              <a:gd name="connsiteY1" fmla="*/ 1270000 h 1342562"/>
              <a:gd name="connsiteX2" fmla="*/ 905638 w 905638"/>
              <a:gd name="connsiteY2" fmla="*/ 990600 h 1342562"/>
              <a:gd name="connsiteX0" fmla="*/ 64396 w 915296"/>
              <a:gd name="connsiteY0" fmla="*/ 0 h 1469789"/>
              <a:gd name="connsiteX1" fmla="*/ 187688 w 915296"/>
              <a:gd name="connsiteY1" fmla="*/ 1409700 h 1469789"/>
              <a:gd name="connsiteX2" fmla="*/ 915296 w 915296"/>
              <a:gd name="connsiteY2" fmla="*/ 990600 h 1469789"/>
              <a:gd name="connsiteX0" fmla="*/ 60963 w 911863"/>
              <a:gd name="connsiteY0" fmla="*/ 0 h 1412168"/>
              <a:gd name="connsiteX1" fmla="*/ 184255 w 911863"/>
              <a:gd name="connsiteY1" fmla="*/ 1409700 h 1412168"/>
              <a:gd name="connsiteX2" fmla="*/ 911863 w 911863"/>
              <a:gd name="connsiteY2" fmla="*/ 990600 h 1412168"/>
              <a:gd name="connsiteX0" fmla="*/ 0 w 850900"/>
              <a:gd name="connsiteY0" fmla="*/ 0 h 990600"/>
              <a:gd name="connsiteX1" fmla="*/ 850900 w 850900"/>
              <a:gd name="connsiteY1" fmla="*/ 990600 h 990600"/>
              <a:gd name="connsiteX0" fmla="*/ 0 w 850900"/>
              <a:gd name="connsiteY0" fmla="*/ 0 h 1315076"/>
              <a:gd name="connsiteX1" fmla="*/ 850900 w 850900"/>
              <a:gd name="connsiteY1" fmla="*/ 990600 h 1315076"/>
              <a:gd name="connsiteX0" fmla="*/ 0 w 850900"/>
              <a:gd name="connsiteY0" fmla="*/ 0 h 1343002"/>
              <a:gd name="connsiteX1" fmla="*/ 850900 w 850900"/>
              <a:gd name="connsiteY1" fmla="*/ 990600 h 1343002"/>
              <a:gd name="connsiteX0" fmla="*/ 84663 w 935563"/>
              <a:gd name="connsiteY0" fmla="*/ 0 h 1353628"/>
              <a:gd name="connsiteX1" fmla="*/ 935563 w 935563"/>
              <a:gd name="connsiteY1" fmla="*/ 990600 h 1353628"/>
              <a:gd name="connsiteX0" fmla="*/ 67532 w 918432"/>
              <a:gd name="connsiteY0" fmla="*/ 0 h 1176088"/>
              <a:gd name="connsiteX1" fmla="*/ 918432 w 918432"/>
              <a:gd name="connsiteY1" fmla="*/ 990600 h 117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8432" h="1176088">
                <a:moveTo>
                  <a:pt x="67532" y="0"/>
                </a:moveTo>
                <a:cubicBezTo>
                  <a:pt x="-225110" y="2044700"/>
                  <a:pt x="503079" y="749300"/>
                  <a:pt x="918432" y="990600"/>
                </a:cubicBezTo>
              </a:path>
            </a:pathLst>
          </a:custGeom>
          <a:noFill/>
          <a:ln w="38100" cap="rnd">
            <a:prstDash val="sysDot"/>
            <a:tailEnd type="triangle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="" xmlns:a16="http://schemas.microsoft.com/office/drawing/2014/main" id="{94526419-21D0-CC77-3A27-917C3C7CA5CE}"/>
              </a:ext>
            </a:extLst>
          </p:cNvPr>
          <p:cNvSpPr/>
          <p:nvPr/>
        </p:nvSpPr>
        <p:spPr>
          <a:xfrm>
            <a:off x="3492769" y="2258088"/>
            <a:ext cx="1675858" cy="1448522"/>
          </a:xfrm>
          <a:custGeom>
            <a:avLst/>
            <a:gdLst>
              <a:gd name="connsiteX0" fmla="*/ 181829 w 1235929"/>
              <a:gd name="connsiteY0" fmla="*/ 0 h 812654"/>
              <a:gd name="connsiteX1" fmla="*/ 194529 w 1235929"/>
              <a:gd name="connsiteY1" fmla="*/ 393700 h 812654"/>
              <a:gd name="connsiteX2" fmla="*/ 54829 w 1235929"/>
              <a:gd name="connsiteY2" fmla="*/ 762000 h 812654"/>
              <a:gd name="connsiteX3" fmla="*/ 1235929 w 1235929"/>
              <a:gd name="connsiteY3" fmla="*/ 800100 h 812654"/>
              <a:gd name="connsiteX0" fmla="*/ 333169 w 1387269"/>
              <a:gd name="connsiteY0" fmla="*/ 0 h 954186"/>
              <a:gd name="connsiteX1" fmla="*/ 345869 w 1387269"/>
              <a:gd name="connsiteY1" fmla="*/ 393700 h 954186"/>
              <a:gd name="connsiteX2" fmla="*/ 41069 w 1387269"/>
              <a:gd name="connsiteY2" fmla="*/ 939800 h 954186"/>
              <a:gd name="connsiteX3" fmla="*/ 1387269 w 1387269"/>
              <a:gd name="connsiteY3" fmla="*/ 800100 h 954186"/>
              <a:gd name="connsiteX0" fmla="*/ 356205 w 1410305"/>
              <a:gd name="connsiteY0" fmla="*/ 0 h 954186"/>
              <a:gd name="connsiteX1" fmla="*/ 368905 w 1410305"/>
              <a:gd name="connsiteY1" fmla="*/ 393700 h 954186"/>
              <a:gd name="connsiteX2" fmla="*/ 64105 w 1410305"/>
              <a:gd name="connsiteY2" fmla="*/ 939800 h 954186"/>
              <a:gd name="connsiteX3" fmla="*/ 1410305 w 1410305"/>
              <a:gd name="connsiteY3" fmla="*/ 800100 h 954186"/>
              <a:gd name="connsiteX0" fmla="*/ 360097 w 1414197"/>
              <a:gd name="connsiteY0" fmla="*/ 0 h 954186"/>
              <a:gd name="connsiteX1" fmla="*/ 334697 w 1414197"/>
              <a:gd name="connsiteY1" fmla="*/ 279400 h 954186"/>
              <a:gd name="connsiteX2" fmla="*/ 67997 w 1414197"/>
              <a:gd name="connsiteY2" fmla="*/ 939800 h 954186"/>
              <a:gd name="connsiteX3" fmla="*/ 1414197 w 1414197"/>
              <a:gd name="connsiteY3" fmla="*/ 800100 h 954186"/>
              <a:gd name="connsiteX0" fmla="*/ 360097 w 1388797"/>
              <a:gd name="connsiteY0" fmla="*/ 0 h 1156646"/>
              <a:gd name="connsiteX1" fmla="*/ 334697 w 1388797"/>
              <a:gd name="connsiteY1" fmla="*/ 279400 h 1156646"/>
              <a:gd name="connsiteX2" fmla="*/ 67997 w 1388797"/>
              <a:gd name="connsiteY2" fmla="*/ 939800 h 1156646"/>
              <a:gd name="connsiteX3" fmla="*/ 1388797 w 1388797"/>
              <a:gd name="connsiteY3" fmla="*/ 1155700 h 1156646"/>
              <a:gd name="connsiteX0" fmla="*/ 360097 w 1388797"/>
              <a:gd name="connsiteY0" fmla="*/ 0 h 1155700"/>
              <a:gd name="connsiteX1" fmla="*/ 334697 w 1388797"/>
              <a:gd name="connsiteY1" fmla="*/ 279400 h 1155700"/>
              <a:gd name="connsiteX2" fmla="*/ 67997 w 1388797"/>
              <a:gd name="connsiteY2" fmla="*/ 939800 h 1155700"/>
              <a:gd name="connsiteX3" fmla="*/ 1388797 w 1388797"/>
              <a:gd name="connsiteY3" fmla="*/ 1155700 h 1155700"/>
              <a:gd name="connsiteX0" fmla="*/ 360097 w 1388797"/>
              <a:gd name="connsiteY0" fmla="*/ 0 h 1155700"/>
              <a:gd name="connsiteX1" fmla="*/ 334697 w 1388797"/>
              <a:gd name="connsiteY1" fmla="*/ 279400 h 1155700"/>
              <a:gd name="connsiteX2" fmla="*/ 67997 w 1388797"/>
              <a:gd name="connsiteY2" fmla="*/ 939800 h 1155700"/>
              <a:gd name="connsiteX3" fmla="*/ 1388797 w 1388797"/>
              <a:gd name="connsiteY3" fmla="*/ 1155700 h 1155700"/>
              <a:gd name="connsiteX0" fmla="*/ 536713 w 1565413"/>
              <a:gd name="connsiteY0" fmla="*/ 0 h 1155700"/>
              <a:gd name="connsiteX1" fmla="*/ 511313 w 1565413"/>
              <a:gd name="connsiteY1" fmla="*/ 279400 h 1155700"/>
              <a:gd name="connsiteX2" fmla="*/ 54113 w 1565413"/>
              <a:gd name="connsiteY2" fmla="*/ 1003300 h 1155700"/>
              <a:gd name="connsiteX3" fmla="*/ 1565413 w 1565413"/>
              <a:gd name="connsiteY3" fmla="*/ 1155700 h 1155700"/>
              <a:gd name="connsiteX0" fmla="*/ 192310 w 1221010"/>
              <a:gd name="connsiteY0" fmla="*/ 0 h 1712095"/>
              <a:gd name="connsiteX1" fmla="*/ 166910 w 1221010"/>
              <a:gd name="connsiteY1" fmla="*/ 279400 h 1712095"/>
              <a:gd name="connsiteX2" fmla="*/ 91700 w 1221010"/>
              <a:gd name="connsiteY2" fmla="*/ 1685378 h 1712095"/>
              <a:gd name="connsiteX3" fmla="*/ 1221010 w 1221010"/>
              <a:gd name="connsiteY3" fmla="*/ 1155700 h 1712095"/>
              <a:gd name="connsiteX0" fmla="*/ 160171 w 1188871"/>
              <a:gd name="connsiteY0" fmla="*/ 0 h 1712095"/>
              <a:gd name="connsiteX1" fmla="*/ 59561 w 1188871"/>
              <a:gd name="connsiteY1" fmla="*/ 1685378 h 1712095"/>
              <a:gd name="connsiteX2" fmla="*/ 1188871 w 1188871"/>
              <a:gd name="connsiteY2" fmla="*/ 1155700 h 1712095"/>
              <a:gd name="connsiteX0" fmla="*/ 242507 w 1271207"/>
              <a:gd name="connsiteY0" fmla="*/ 0 h 1712095"/>
              <a:gd name="connsiteX1" fmla="*/ 141897 w 1271207"/>
              <a:gd name="connsiteY1" fmla="*/ 1685378 h 1712095"/>
              <a:gd name="connsiteX2" fmla="*/ 1271207 w 1271207"/>
              <a:gd name="connsiteY2" fmla="*/ 1155700 h 1712095"/>
              <a:gd name="connsiteX0" fmla="*/ 276658 w 1305358"/>
              <a:gd name="connsiteY0" fmla="*/ 0 h 1712095"/>
              <a:gd name="connsiteX1" fmla="*/ 176048 w 1305358"/>
              <a:gd name="connsiteY1" fmla="*/ 1685378 h 1712095"/>
              <a:gd name="connsiteX2" fmla="*/ 1305358 w 1305358"/>
              <a:gd name="connsiteY2" fmla="*/ 1155700 h 1712095"/>
              <a:gd name="connsiteX0" fmla="*/ 172984 w 1201684"/>
              <a:gd name="connsiteY0" fmla="*/ 0 h 1712095"/>
              <a:gd name="connsiteX1" fmla="*/ 72374 w 1201684"/>
              <a:gd name="connsiteY1" fmla="*/ 1685378 h 1712095"/>
              <a:gd name="connsiteX2" fmla="*/ 1201684 w 1201684"/>
              <a:gd name="connsiteY2" fmla="*/ 1155700 h 1712095"/>
              <a:gd name="connsiteX0" fmla="*/ 236323 w 1265023"/>
              <a:gd name="connsiteY0" fmla="*/ 0 h 1322854"/>
              <a:gd name="connsiteX1" fmla="*/ 65552 w 1265023"/>
              <a:gd name="connsiteY1" fmla="*/ 1286427 h 1322854"/>
              <a:gd name="connsiteX2" fmla="*/ 1265023 w 1265023"/>
              <a:gd name="connsiteY2" fmla="*/ 1155700 h 1322854"/>
              <a:gd name="connsiteX0" fmla="*/ 236323 w 1265023"/>
              <a:gd name="connsiteY0" fmla="*/ 0 h 1531236"/>
              <a:gd name="connsiteX1" fmla="*/ 65552 w 1265023"/>
              <a:gd name="connsiteY1" fmla="*/ 1286427 h 1531236"/>
              <a:gd name="connsiteX2" fmla="*/ 1265023 w 1265023"/>
              <a:gd name="connsiteY2" fmla="*/ 1155700 h 1531236"/>
              <a:gd name="connsiteX0" fmla="*/ 0 w 1028700"/>
              <a:gd name="connsiteY0" fmla="*/ 0 h 1155700"/>
              <a:gd name="connsiteX1" fmla="*/ 1028700 w 1028700"/>
              <a:gd name="connsiteY1" fmla="*/ 1155700 h 1155700"/>
              <a:gd name="connsiteX0" fmla="*/ 0 w 1028700"/>
              <a:gd name="connsiteY0" fmla="*/ 0 h 1467843"/>
              <a:gd name="connsiteX1" fmla="*/ 1028700 w 1028700"/>
              <a:gd name="connsiteY1" fmla="*/ 1155700 h 1467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8700" h="1467843">
                <a:moveTo>
                  <a:pt x="0" y="0"/>
                </a:moveTo>
                <a:cubicBezTo>
                  <a:pt x="7685" y="2701724"/>
                  <a:pt x="685800" y="770467"/>
                  <a:pt x="1028700" y="1155700"/>
                </a:cubicBezTo>
              </a:path>
            </a:pathLst>
          </a:custGeom>
          <a:noFill/>
          <a:ln w="38100" cap="rnd">
            <a:prstDash val="sysDot"/>
            <a:tailEnd type="triangle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="" xmlns:a16="http://schemas.microsoft.com/office/drawing/2014/main" id="{1F5C5BB7-207A-03AA-AAB5-979562B08A64}"/>
              </a:ext>
            </a:extLst>
          </p:cNvPr>
          <p:cNvSpPr/>
          <p:nvPr/>
        </p:nvSpPr>
        <p:spPr>
          <a:xfrm>
            <a:off x="4945948" y="4600408"/>
            <a:ext cx="1573214" cy="903537"/>
          </a:xfrm>
          <a:custGeom>
            <a:avLst/>
            <a:gdLst>
              <a:gd name="connsiteX0" fmla="*/ 342595 w 1383995"/>
              <a:gd name="connsiteY0" fmla="*/ 1295412 h 1295412"/>
              <a:gd name="connsiteX1" fmla="*/ 342595 w 1383995"/>
              <a:gd name="connsiteY1" fmla="*/ 1041412 h 1295412"/>
              <a:gd name="connsiteX2" fmla="*/ 75895 w 1383995"/>
              <a:gd name="connsiteY2" fmla="*/ 774712 h 1295412"/>
              <a:gd name="connsiteX3" fmla="*/ 50495 w 1383995"/>
              <a:gd name="connsiteY3" fmla="*/ 330212 h 1295412"/>
              <a:gd name="connsiteX4" fmla="*/ 698195 w 1383995"/>
              <a:gd name="connsiteY4" fmla="*/ 12 h 1295412"/>
              <a:gd name="connsiteX5" fmla="*/ 1079195 w 1383995"/>
              <a:gd name="connsiteY5" fmla="*/ 317512 h 1295412"/>
              <a:gd name="connsiteX6" fmla="*/ 1383995 w 1383995"/>
              <a:gd name="connsiteY6" fmla="*/ 330212 h 1295412"/>
              <a:gd name="connsiteX7" fmla="*/ 1383995 w 1383995"/>
              <a:gd name="connsiteY7" fmla="*/ 330212 h 1295412"/>
              <a:gd name="connsiteX0" fmla="*/ 327616 w 1369016"/>
              <a:gd name="connsiteY0" fmla="*/ 1282714 h 1282714"/>
              <a:gd name="connsiteX1" fmla="*/ 327616 w 1369016"/>
              <a:gd name="connsiteY1" fmla="*/ 1028714 h 1282714"/>
              <a:gd name="connsiteX2" fmla="*/ 60916 w 1369016"/>
              <a:gd name="connsiteY2" fmla="*/ 762014 h 1282714"/>
              <a:gd name="connsiteX3" fmla="*/ 35516 w 1369016"/>
              <a:gd name="connsiteY3" fmla="*/ 317514 h 1282714"/>
              <a:gd name="connsiteX4" fmla="*/ 480016 w 1369016"/>
              <a:gd name="connsiteY4" fmla="*/ 14 h 1282714"/>
              <a:gd name="connsiteX5" fmla="*/ 1064216 w 1369016"/>
              <a:gd name="connsiteY5" fmla="*/ 304814 h 1282714"/>
              <a:gd name="connsiteX6" fmla="*/ 1369016 w 1369016"/>
              <a:gd name="connsiteY6" fmla="*/ 317514 h 1282714"/>
              <a:gd name="connsiteX7" fmla="*/ 1369016 w 1369016"/>
              <a:gd name="connsiteY7" fmla="*/ 317514 h 1282714"/>
              <a:gd name="connsiteX0" fmla="*/ 448827 w 1490227"/>
              <a:gd name="connsiteY0" fmla="*/ 1282783 h 1282783"/>
              <a:gd name="connsiteX1" fmla="*/ 448827 w 1490227"/>
              <a:gd name="connsiteY1" fmla="*/ 1028783 h 1282783"/>
              <a:gd name="connsiteX2" fmla="*/ 182127 w 1490227"/>
              <a:gd name="connsiteY2" fmla="*/ 762083 h 1282783"/>
              <a:gd name="connsiteX3" fmla="*/ 17027 w 1490227"/>
              <a:gd name="connsiteY3" fmla="*/ 279483 h 1282783"/>
              <a:gd name="connsiteX4" fmla="*/ 601227 w 1490227"/>
              <a:gd name="connsiteY4" fmla="*/ 83 h 1282783"/>
              <a:gd name="connsiteX5" fmla="*/ 1185427 w 1490227"/>
              <a:gd name="connsiteY5" fmla="*/ 304883 h 1282783"/>
              <a:gd name="connsiteX6" fmla="*/ 1490227 w 1490227"/>
              <a:gd name="connsiteY6" fmla="*/ 317583 h 1282783"/>
              <a:gd name="connsiteX7" fmla="*/ 1490227 w 1490227"/>
              <a:gd name="connsiteY7" fmla="*/ 317583 h 1282783"/>
              <a:gd name="connsiteX0" fmla="*/ 489450 w 1530850"/>
              <a:gd name="connsiteY0" fmla="*/ 1282786 h 1282786"/>
              <a:gd name="connsiteX1" fmla="*/ 489450 w 1530850"/>
              <a:gd name="connsiteY1" fmla="*/ 1028786 h 1282786"/>
              <a:gd name="connsiteX2" fmla="*/ 70350 w 1530850"/>
              <a:gd name="connsiteY2" fmla="*/ 787486 h 1282786"/>
              <a:gd name="connsiteX3" fmla="*/ 57650 w 1530850"/>
              <a:gd name="connsiteY3" fmla="*/ 279486 h 1282786"/>
              <a:gd name="connsiteX4" fmla="*/ 641850 w 1530850"/>
              <a:gd name="connsiteY4" fmla="*/ 86 h 1282786"/>
              <a:gd name="connsiteX5" fmla="*/ 1226050 w 1530850"/>
              <a:gd name="connsiteY5" fmla="*/ 304886 h 1282786"/>
              <a:gd name="connsiteX6" fmla="*/ 1530850 w 1530850"/>
              <a:gd name="connsiteY6" fmla="*/ 317586 h 1282786"/>
              <a:gd name="connsiteX7" fmla="*/ 1530850 w 1530850"/>
              <a:gd name="connsiteY7" fmla="*/ 317586 h 1282786"/>
              <a:gd name="connsiteX0" fmla="*/ 489450 w 1530850"/>
              <a:gd name="connsiteY0" fmla="*/ 1289198 h 1289198"/>
              <a:gd name="connsiteX1" fmla="*/ 489450 w 1530850"/>
              <a:gd name="connsiteY1" fmla="*/ 1035198 h 1289198"/>
              <a:gd name="connsiteX2" fmla="*/ 70350 w 1530850"/>
              <a:gd name="connsiteY2" fmla="*/ 793898 h 1289198"/>
              <a:gd name="connsiteX3" fmla="*/ 57650 w 1530850"/>
              <a:gd name="connsiteY3" fmla="*/ 285898 h 1289198"/>
              <a:gd name="connsiteX4" fmla="*/ 641850 w 1530850"/>
              <a:gd name="connsiteY4" fmla="*/ 6498 h 1289198"/>
              <a:gd name="connsiteX5" fmla="*/ 1226050 w 1530850"/>
              <a:gd name="connsiteY5" fmla="*/ 108098 h 1289198"/>
              <a:gd name="connsiteX6" fmla="*/ 1530850 w 1530850"/>
              <a:gd name="connsiteY6" fmla="*/ 323998 h 1289198"/>
              <a:gd name="connsiteX7" fmla="*/ 1530850 w 1530850"/>
              <a:gd name="connsiteY7" fmla="*/ 323998 h 1289198"/>
              <a:gd name="connsiteX0" fmla="*/ 489450 w 1530850"/>
              <a:gd name="connsiteY0" fmla="*/ 1320317 h 1320317"/>
              <a:gd name="connsiteX1" fmla="*/ 489450 w 1530850"/>
              <a:gd name="connsiteY1" fmla="*/ 1066317 h 1320317"/>
              <a:gd name="connsiteX2" fmla="*/ 70350 w 1530850"/>
              <a:gd name="connsiteY2" fmla="*/ 825017 h 1320317"/>
              <a:gd name="connsiteX3" fmla="*/ 57650 w 1530850"/>
              <a:gd name="connsiteY3" fmla="*/ 317017 h 1320317"/>
              <a:gd name="connsiteX4" fmla="*/ 641850 w 1530850"/>
              <a:gd name="connsiteY4" fmla="*/ 37617 h 1320317"/>
              <a:gd name="connsiteX5" fmla="*/ 1226050 w 1530850"/>
              <a:gd name="connsiteY5" fmla="*/ 139217 h 1320317"/>
              <a:gd name="connsiteX6" fmla="*/ 1530850 w 1530850"/>
              <a:gd name="connsiteY6" fmla="*/ 355117 h 1320317"/>
              <a:gd name="connsiteX7" fmla="*/ 1530850 w 1530850"/>
              <a:gd name="connsiteY7" fmla="*/ 355117 h 1320317"/>
              <a:gd name="connsiteX0" fmla="*/ 489450 w 2737350"/>
              <a:gd name="connsiteY0" fmla="*/ 1320317 h 1320317"/>
              <a:gd name="connsiteX1" fmla="*/ 489450 w 2737350"/>
              <a:gd name="connsiteY1" fmla="*/ 1066317 h 1320317"/>
              <a:gd name="connsiteX2" fmla="*/ 70350 w 2737350"/>
              <a:gd name="connsiteY2" fmla="*/ 825017 h 1320317"/>
              <a:gd name="connsiteX3" fmla="*/ 57650 w 2737350"/>
              <a:gd name="connsiteY3" fmla="*/ 317017 h 1320317"/>
              <a:gd name="connsiteX4" fmla="*/ 641850 w 2737350"/>
              <a:gd name="connsiteY4" fmla="*/ 37617 h 1320317"/>
              <a:gd name="connsiteX5" fmla="*/ 1226050 w 2737350"/>
              <a:gd name="connsiteY5" fmla="*/ 139217 h 1320317"/>
              <a:gd name="connsiteX6" fmla="*/ 1530850 w 2737350"/>
              <a:gd name="connsiteY6" fmla="*/ 355117 h 1320317"/>
              <a:gd name="connsiteX7" fmla="*/ 2737350 w 2737350"/>
              <a:gd name="connsiteY7" fmla="*/ 875817 h 1320317"/>
              <a:gd name="connsiteX0" fmla="*/ 1378450 w 2737350"/>
              <a:gd name="connsiteY0" fmla="*/ 1968017 h 1968017"/>
              <a:gd name="connsiteX1" fmla="*/ 489450 w 2737350"/>
              <a:gd name="connsiteY1" fmla="*/ 1066317 h 1968017"/>
              <a:gd name="connsiteX2" fmla="*/ 70350 w 2737350"/>
              <a:gd name="connsiteY2" fmla="*/ 825017 h 1968017"/>
              <a:gd name="connsiteX3" fmla="*/ 57650 w 2737350"/>
              <a:gd name="connsiteY3" fmla="*/ 317017 h 1968017"/>
              <a:gd name="connsiteX4" fmla="*/ 641850 w 2737350"/>
              <a:gd name="connsiteY4" fmla="*/ 37617 h 1968017"/>
              <a:gd name="connsiteX5" fmla="*/ 1226050 w 2737350"/>
              <a:gd name="connsiteY5" fmla="*/ 139217 h 1968017"/>
              <a:gd name="connsiteX6" fmla="*/ 1530850 w 2737350"/>
              <a:gd name="connsiteY6" fmla="*/ 355117 h 1968017"/>
              <a:gd name="connsiteX7" fmla="*/ 2737350 w 2737350"/>
              <a:gd name="connsiteY7" fmla="*/ 875817 h 1968017"/>
              <a:gd name="connsiteX0" fmla="*/ 1393938 w 2752838"/>
              <a:gd name="connsiteY0" fmla="*/ 2043587 h 2043587"/>
              <a:gd name="connsiteX1" fmla="*/ 504938 w 2752838"/>
              <a:gd name="connsiteY1" fmla="*/ 1141887 h 2043587"/>
              <a:gd name="connsiteX2" fmla="*/ 85838 w 2752838"/>
              <a:gd name="connsiteY2" fmla="*/ 900587 h 2043587"/>
              <a:gd name="connsiteX3" fmla="*/ 2194038 w 2752838"/>
              <a:gd name="connsiteY3" fmla="*/ 1459387 h 2043587"/>
              <a:gd name="connsiteX4" fmla="*/ 657338 w 2752838"/>
              <a:gd name="connsiteY4" fmla="*/ 113187 h 2043587"/>
              <a:gd name="connsiteX5" fmla="*/ 1241538 w 2752838"/>
              <a:gd name="connsiteY5" fmla="*/ 214787 h 2043587"/>
              <a:gd name="connsiteX6" fmla="*/ 1546338 w 2752838"/>
              <a:gd name="connsiteY6" fmla="*/ 430687 h 2043587"/>
              <a:gd name="connsiteX7" fmla="*/ 2752838 w 2752838"/>
              <a:gd name="connsiteY7" fmla="*/ 951387 h 2043587"/>
              <a:gd name="connsiteX0" fmla="*/ 896443 w 2255343"/>
              <a:gd name="connsiteY0" fmla="*/ 2043587 h 2043587"/>
              <a:gd name="connsiteX1" fmla="*/ 7443 w 2255343"/>
              <a:gd name="connsiteY1" fmla="*/ 1141887 h 2043587"/>
              <a:gd name="connsiteX2" fmla="*/ 1518743 w 2255343"/>
              <a:gd name="connsiteY2" fmla="*/ 1891187 h 2043587"/>
              <a:gd name="connsiteX3" fmla="*/ 1696543 w 2255343"/>
              <a:gd name="connsiteY3" fmla="*/ 1459387 h 2043587"/>
              <a:gd name="connsiteX4" fmla="*/ 159843 w 2255343"/>
              <a:gd name="connsiteY4" fmla="*/ 113187 h 2043587"/>
              <a:gd name="connsiteX5" fmla="*/ 744043 w 2255343"/>
              <a:gd name="connsiteY5" fmla="*/ 214787 h 2043587"/>
              <a:gd name="connsiteX6" fmla="*/ 1048843 w 2255343"/>
              <a:gd name="connsiteY6" fmla="*/ 430687 h 2043587"/>
              <a:gd name="connsiteX7" fmla="*/ 2255343 w 2255343"/>
              <a:gd name="connsiteY7" fmla="*/ 951387 h 2043587"/>
              <a:gd name="connsiteX0" fmla="*/ 896443 w 2255343"/>
              <a:gd name="connsiteY0" fmla="*/ 1828800 h 1828800"/>
              <a:gd name="connsiteX1" fmla="*/ 7443 w 2255343"/>
              <a:gd name="connsiteY1" fmla="*/ 927100 h 1828800"/>
              <a:gd name="connsiteX2" fmla="*/ 1518743 w 2255343"/>
              <a:gd name="connsiteY2" fmla="*/ 1676400 h 1828800"/>
              <a:gd name="connsiteX3" fmla="*/ 1696543 w 2255343"/>
              <a:gd name="connsiteY3" fmla="*/ 1244600 h 1828800"/>
              <a:gd name="connsiteX4" fmla="*/ 744043 w 2255343"/>
              <a:gd name="connsiteY4" fmla="*/ 0 h 1828800"/>
              <a:gd name="connsiteX5" fmla="*/ 1048843 w 2255343"/>
              <a:gd name="connsiteY5" fmla="*/ 215900 h 1828800"/>
              <a:gd name="connsiteX6" fmla="*/ 2255343 w 2255343"/>
              <a:gd name="connsiteY6" fmla="*/ 736600 h 1828800"/>
              <a:gd name="connsiteX0" fmla="*/ 896443 w 2255343"/>
              <a:gd name="connsiteY0" fmla="*/ 1612900 h 1612900"/>
              <a:gd name="connsiteX1" fmla="*/ 7443 w 2255343"/>
              <a:gd name="connsiteY1" fmla="*/ 711200 h 1612900"/>
              <a:gd name="connsiteX2" fmla="*/ 1518743 w 2255343"/>
              <a:gd name="connsiteY2" fmla="*/ 1460500 h 1612900"/>
              <a:gd name="connsiteX3" fmla="*/ 1696543 w 2255343"/>
              <a:gd name="connsiteY3" fmla="*/ 1028700 h 1612900"/>
              <a:gd name="connsiteX4" fmla="*/ 1048843 w 2255343"/>
              <a:gd name="connsiteY4" fmla="*/ 0 h 1612900"/>
              <a:gd name="connsiteX5" fmla="*/ 2255343 w 2255343"/>
              <a:gd name="connsiteY5" fmla="*/ 520700 h 1612900"/>
              <a:gd name="connsiteX0" fmla="*/ 896443 w 2255343"/>
              <a:gd name="connsiteY0" fmla="*/ 1092200 h 1092200"/>
              <a:gd name="connsiteX1" fmla="*/ 7443 w 2255343"/>
              <a:gd name="connsiteY1" fmla="*/ 190500 h 1092200"/>
              <a:gd name="connsiteX2" fmla="*/ 1518743 w 2255343"/>
              <a:gd name="connsiteY2" fmla="*/ 939800 h 1092200"/>
              <a:gd name="connsiteX3" fmla="*/ 1696543 w 2255343"/>
              <a:gd name="connsiteY3" fmla="*/ 508000 h 1092200"/>
              <a:gd name="connsiteX4" fmla="*/ 2255343 w 2255343"/>
              <a:gd name="connsiteY4" fmla="*/ 0 h 1092200"/>
              <a:gd name="connsiteX0" fmla="*/ 0 w 1358900"/>
              <a:gd name="connsiteY0" fmla="*/ 1092200 h 1092200"/>
              <a:gd name="connsiteX1" fmla="*/ 622300 w 1358900"/>
              <a:gd name="connsiteY1" fmla="*/ 939800 h 1092200"/>
              <a:gd name="connsiteX2" fmla="*/ 800100 w 1358900"/>
              <a:gd name="connsiteY2" fmla="*/ 508000 h 1092200"/>
              <a:gd name="connsiteX3" fmla="*/ 1358900 w 1358900"/>
              <a:gd name="connsiteY3" fmla="*/ 0 h 1092200"/>
              <a:gd name="connsiteX0" fmla="*/ 0 w 1358900"/>
              <a:gd name="connsiteY0" fmla="*/ 1092200 h 1194833"/>
              <a:gd name="connsiteX1" fmla="*/ 1270000 w 1358900"/>
              <a:gd name="connsiteY1" fmla="*/ 1168400 h 1194833"/>
              <a:gd name="connsiteX2" fmla="*/ 800100 w 1358900"/>
              <a:gd name="connsiteY2" fmla="*/ 508000 h 1194833"/>
              <a:gd name="connsiteX3" fmla="*/ 1358900 w 1358900"/>
              <a:gd name="connsiteY3" fmla="*/ 0 h 1194833"/>
              <a:gd name="connsiteX0" fmla="*/ 0 w 1389595"/>
              <a:gd name="connsiteY0" fmla="*/ 1092200 h 1197254"/>
              <a:gd name="connsiteX1" fmla="*/ 1270000 w 1389595"/>
              <a:gd name="connsiteY1" fmla="*/ 1168400 h 1197254"/>
              <a:gd name="connsiteX2" fmla="*/ 1346200 w 1389595"/>
              <a:gd name="connsiteY2" fmla="*/ 469900 h 1197254"/>
              <a:gd name="connsiteX3" fmla="*/ 1358900 w 1389595"/>
              <a:gd name="connsiteY3" fmla="*/ 0 h 1197254"/>
              <a:gd name="connsiteX0" fmla="*/ 0 w 1553434"/>
              <a:gd name="connsiteY0" fmla="*/ 1092200 h 1197254"/>
              <a:gd name="connsiteX1" fmla="*/ 1270000 w 1553434"/>
              <a:gd name="connsiteY1" fmla="*/ 1168400 h 1197254"/>
              <a:gd name="connsiteX2" fmla="*/ 1346200 w 1553434"/>
              <a:gd name="connsiteY2" fmla="*/ 469900 h 1197254"/>
              <a:gd name="connsiteX3" fmla="*/ 1358900 w 1553434"/>
              <a:gd name="connsiteY3" fmla="*/ 0 h 1197254"/>
              <a:gd name="connsiteX0" fmla="*/ 0 w 1784883"/>
              <a:gd name="connsiteY0" fmla="*/ 1092200 h 1190876"/>
              <a:gd name="connsiteX1" fmla="*/ 1270000 w 1784883"/>
              <a:gd name="connsiteY1" fmla="*/ 1168400 h 1190876"/>
              <a:gd name="connsiteX2" fmla="*/ 1638300 w 1784883"/>
              <a:gd name="connsiteY2" fmla="*/ 571500 h 1190876"/>
              <a:gd name="connsiteX3" fmla="*/ 1358900 w 1784883"/>
              <a:gd name="connsiteY3" fmla="*/ 0 h 1190876"/>
              <a:gd name="connsiteX0" fmla="*/ 0 w 1639989"/>
              <a:gd name="connsiteY0" fmla="*/ 1092200 h 1433562"/>
              <a:gd name="connsiteX1" fmla="*/ 1168400 w 1639989"/>
              <a:gd name="connsiteY1" fmla="*/ 1422400 h 1433562"/>
              <a:gd name="connsiteX2" fmla="*/ 1638300 w 1639989"/>
              <a:gd name="connsiteY2" fmla="*/ 571500 h 1433562"/>
              <a:gd name="connsiteX3" fmla="*/ 1358900 w 1639989"/>
              <a:gd name="connsiteY3" fmla="*/ 0 h 1433562"/>
              <a:gd name="connsiteX0" fmla="*/ 0 w 1358900"/>
              <a:gd name="connsiteY0" fmla="*/ 1092200 h 1433562"/>
              <a:gd name="connsiteX1" fmla="*/ 1168400 w 1358900"/>
              <a:gd name="connsiteY1" fmla="*/ 1422400 h 1433562"/>
              <a:gd name="connsiteX2" fmla="*/ 1168400 w 1358900"/>
              <a:gd name="connsiteY2" fmla="*/ 571500 h 1433562"/>
              <a:gd name="connsiteX3" fmla="*/ 1358900 w 1358900"/>
              <a:gd name="connsiteY3" fmla="*/ 0 h 1433562"/>
              <a:gd name="connsiteX0" fmla="*/ 0 w 1358900"/>
              <a:gd name="connsiteY0" fmla="*/ 1092200 h 1433562"/>
              <a:gd name="connsiteX1" fmla="*/ 1168400 w 1358900"/>
              <a:gd name="connsiteY1" fmla="*/ 1422400 h 1433562"/>
              <a:gd name="connsiteX2" fmla="*/ 1168400 w 1358900"/>
              <a:gd name="connsiteY2" fmla="*/ 571500 h 1433562"/>
              <a:gd name="connsiteX3" fmla="*/ 1358900 w 1358900"/>
              <a:gd name="connsiteY3" fmla="*/ 0 h 1433562"/>
              <a:gd name="connsiteX0" fmla="*/ 0 w 1358900"/>
              <a:gd name="connsiteY0" fmla="*/ 1092200 h 1237880"/>
              <a:gd name="connsiteX1" fmla="*/ 1041400 w 1358900"/>
              <a:gd name="connsiteY1" fmla="*/ 1219200 h 1237880"/>
              <a:gd name="connsiteX2" fmla="*/ 1168400 w 1358900"/>
              <a:gd name="connsiteY2" fmla="*/ 571500 h 1237880"/>
              <a:gd name="connsiteX3" fmla="*/ 1358900 w 1358900"/>
              <a:gd name="connsiteY3" fmla="*/ 0 h 1237880"/>
              <a:gd name="connsiteX0" fmla="*/ 0 w 1425456"/>
              <a:gd name="connsiteY0" fmla="*/ 1092200 h 1285985"/>
              <a:gd name="connsiteX1" fmla="*/ 1371600 w 1425456"/>
              <a:gd name="connsiteY1" fmla="*/ 1270000 h 1285985"/>
              <a:gd name="connsiteX2" fmla="*/ 1168400 w 1425456"/>
              <a:gd name="connsiteY2" fmla="*/ 571500 h 1285985"/>
              <a:gd name="connsiteX3" fmla="*/ 1358900 w 1425456"/>
              <a:gd name="connsiteY3" fmla="*/ 0 h 1285985"/>
              <a:gd name="connsiteX0" fmla="*/ 0 w 1408102"/>
              <a:gd name="connsiteY0" fmla="*/ 1092200 h 1291811"/>
              <a:gd name="connsiteX1" fmla="*/ 1371600 w 1408102"/>
              <a:gd name="connsiteY1" fmla="*/ 1270000 h 1291811"/>
              <a:gd name="connsiteX2" fmla="*/ 1041400 w 1408102"/>
              <a:gd name="connsiteY2" fmla="*/ 457200 h 1291811"/>
              <a:gd name="connsiteX3" fmla="*/ 1358900 w 1408102"/>
              <a:gd name="connsiteY3" fmla="*/ 0 h 1291811"/>
              <a:gd name="connsiteX0" fmla="*/ 0 w 1482391"/>
              <a:gd name="connsiteY0" fmla="*/ 1092200 h 1448800"/>
              <a:gd name="connsiteX1" fmla="*/ 1371600 w 1482391"/>
              <a:gd name="connsiteY1" fmla="*/ 1270000 h 1448800"/>
              <a:gd name="connsiteX2" fmla="*/ 1041400 w 1482391"/>
              <a:gd name="connsiteY2" fmla="*/ 457200 h 1448800"/>
              <a:gd name="connsiteX3" fmla="*/ 1358900 w 1482391"/>
              <a:gd name="connsiteY3" fmla="*/ 0 h 1448800"/>
              <a:gd name="connsiteX0" fmla="*/ 0 w 1540056"/>
              <a:gd name="connsiteY0" fmla="*/ 1092200 h 1356283"/>
              <a:gd name="connsiteX1" fmla="*/ 1435100 w 1540056"/>
              <a:gd name="connsiteY1" fmla="*/ 1155700 h 1356283"/>
              <a:gd name="connsiteX2" fmla="*/ 1041400 w 1540056"/>
              <a:gd name="connsiteY2" fmla="*/ 457200 h 1356283"/>
              <a:gd name="connsiteX3" fmla="*/ 1358900 w 1540056"/>
              <a:gd name="connsiteY3" fmla="*/ 0 h 1356283"/>
              <a:gd name="connsiteX0" fmla="*/ 0 w 1540056"/>
              <a:gd name="connsiteY0" fmla="*/ 1092200 h 1292758"/>
              <a:gd name="connsiteX1" fmla="*/ 1435100 w 1540056"/>
              <a:gd name="connsiteY1" fmla="*/ 1155700 h 1292758"/>
              <a:gd name="connsiteX2" fmla="*/ 1041400 w 1540056"/>
              <a:gd name="connsiteY2" fmla="*/ 457200 h 1292758"/>
              <a:gd name="connsiteX3" fmla="*/ 1358900 w 1540056"/>
              <a:gd name="connsiteY3" fmla="*/ 0 h 1292758"/>
              <a:gd name="connsiteX0" fmla="*/ 0 w 1369290"/>
              <a:gd name="connsiteY0" fmla="*/ 1092200 h 1191467"/>
              <a:gd name="connsiteX1" fmla="*/ 1244600 w 1369290"/>
              <a:gd name="connsiteY1" fmla="*/ 1041400 h 1191467"/>
              <a:gd name="connsiteX2" fmla="*/ 1041400 w 1369290"/>
              <a:gd name="connsiteY2" fmla="*/ 457200 h 1191467"/>
              <a:gd name="connsiteX3" fmla="*/ 1358900 w 1369290"/>
              <a:gd name="connsiteY3" fmla="*/ 0 h 1191467"/>
              <a:gd name="connsiteX0" fmla="*/ 0 w 1358900"/>
              <a:gd name="connsiteY0" fmla="*/ 1092200 h 1092200"/>
              <a:gd name="connsiteX1" fmla="*/ 1244600 w 1358900"/>
              <a:gd name="connsiteY1" fmla="*/ 1041400 h 1092200"/>
              <a:gd name="connsiteX2" fmla="*/ 1143000 w 1358900"/>
              <a:gd name="connsiteY2" fmla="*/ 368300 h 1092200"/>
              <a:gd name="connsiteX3" fmla="*/ 1358900 w 1358900"/>
              <a:gd name="connsiteY3" fmla="*/ 0 h 1092200"/>
              <a:gd name="connsiteX0" fmla="*/ 0 w 1448871"/>
              <a:gd name="connsiteY0" fmla="*/ 1092200 h 1092200"/>
              <a:gd name="connsiteX1" fmla="*/ 1244600 w 1448871"/>
              <a:gd name="connsiteY1" fmla="*/ 1041400 h 1092200"/>
              <a:gd name="connsiteX2" fmla="*/ 1143000 w 1448871"/>
              <a:gd name="connsiteY2" fmla="*/ 368300 h 1092200"/>
              <a:gd name="connsiteX3" fmla="*/ 1358900 w 1448871"/>
              <a:gd name="connsiteY3" fmla="*/ 0 h 1092200"/>
              <a:gd name="connsiteX0" fmla="*/ 0 w 1358900"/>
              <a:gd name="connsiteY0" fmla="*/ 1092200 h 1105248"/>
              <a:gd name="connsiteX1" fmla="*/ 1054100 w 1358900"/>
              <a:gd name="connsiteY1" fmla="*/ 1079500 h 1105248"/>
              <a:gd name="connsiteX2" fmla="*/ 1143000 w 1358900"/>
              <a:gd name="connsiteY2" fmla="*/ 368300 h 1105248"/>
              <a:gd name="connsiteX3" fmla="*/ 1358900 w 1358900"/>
              <a:gd name="connsiteY3" fmla="*/ 0 h 1105248"/>
              <a:gd name="connsiteX0" fmla="*/ 0 w 1358900"/>
              <a:gd name="connsiteY0" fmla="*/ 1092200 h 1140488"/>
              <a:gd name="connsiteX1" fmla="*/ 1054100 w 1358900"/>
              <a:gd name="connsiteY1" fmla="*/ 1079500 h 1140488"/>
              <a:gd name="connsiteX2" fmla="*/ 1143000 w 1358900"/>
              <a:gd name="connsiteY2" fmla="*/ 368300 h 1140488"/>
              <a:gd name="connsiteX3" fmla="*/ 1358900 w 1358900"/>
              <a:gd name="connsiteY3" fmla="*/ 0 h 1140488"/>
              <a:gd name="connsiteX0" fmla="*/ 0 w 1752495"/>
              <a:gd name="connsiteY0" fmla="*/ 1092200 h 1474960"/>
              <a:gd name="connsiteX1" fmla="*/ 1606133 w 1752495"/>
              <a:gd name="connsiteY1" fmla="*/ 1431184 h 1474960"/>
              <a:gd name="connsiteX2" fmla="*/ 1143000 w 1752495"/>
              <a:gd name="connsiteY2" fmla="*/ 368300 h 1474960"/>
              <a:gd name="connsiteX3" fmla="*/ 1358900 w 1752495"/>
              <a:gd name="connsiteY3" fmla="*/ 0 h 1474960"/>
              <a:gd name="connsiteX0" fmla="*/ 0 w 1696334"/>
              <a:gd name="connsiteY0" fmla="*/ 1092200 h 1436433"/>
              <a:gd name="connsiteX1" fmla="*/ 1606133 w 1696334"/>
              <a:gd name="connsiteY1" fmla="*/ 1431184 h 1436433"/>
              <a:gd name="connsiteX2" fmla="*/ 1479020 w 1696334"/>
              <a:gd name="connsiteY2" fmla="*/ 597659 h 1436433"/>
              <a:gd name="connsiteX3" fmla="*/ 1358900 w 1696334"/>
              <a:gd name="connsiteY3" fmla="*/ 0 h 1436433"/>
              <a:gd name="connsiteX0" fmla="*/ 0 w 1799149"/>
              <a:gd name="connsiteY0" fmla="*/ 1092200 h 1435842"/>
              <a:gd name="connsiteX1" fmla="*/ 1606133 w 1799149"/>
              <a:gd name="connsiteY1" fmla="*/ 1431184 h 1435842"/>
              <a:gd name="connsiteX2" fmla="*/ 1743036 w 1799149"/>
              <a:gd name="connsiteY2" fmla="*/ 628240 h 1435842"/>
              <a:gd name="connsiteX3" fmla="*/ 1358900 w 1799149"/>
              <a:gd name="connsiteY3" fmla="*/ 0 h 1435842"/>
              <a:gd name="connsiteX0" fmla="*/ 0 w 1973757"/>
              <a:gd name="connsiteY0" fmla="*/ 1092200 h 1435842"/>
              <a:gd name="connsiteX1" fmla="*/ 1606133 w 1973757"/>
              <a:gd name="connsiteY1" fmla="*/ 1431184 h 1435842"/>
              <a:gd name="connsiteX2" fmla="*/ 1743036 w 1973757"/>
              <a:gd name="connsiteY2" fmla="*/ 628240 h 1435842"/>
              <a:gd name="connsiteX3" fmla="*/ 1358900 w 1973757"/>
              <a:gd name="connsiteY3" fmla="*/ 0 h 1435842"/>
              <a:gd name="connsiteX0" fmla="*/ 0 w 1744732"/>
              <a:gd name="connsiteY0" fmla="*/ 1092200 h 1451059"/>
              <a:gd name="connsiteX1" fmla="*/ 1426122 w 1744732"/>
              <a:gd name="connsiteY1" fmla="*/ 1446474 h 1451059"/>
              <a:gd name="connsiteX2" fmla="*/ 1743036 w 1744732"/>
              <a:gd name="connsiteY2" fmla="*/ 628240 h 1451059"/>
              <a:gd name="connsiteX3" fmla="*/ 1358900 w 1744732"/>
              <a:gd name="connsiteY3" fmla="*/ 0 h 1451059"/>
              <a:gd name="connsiteX0" fmla="*/ 0 w 1744847"/>
              <a:gd name="connsiteY0" fmla="*/ 1092200 h 1344593"/>
              <a:gd name="connsiteX1" fmla="*/ 1138105 w 1744847"/>
              <a:gd name="connsiteY1" fmla="*/ 1339440 h 1344593"/>
              <a:gd name="connsiteX2" fmla="*/ 1743036 w 1744847"/>
              <a:gd name="connsiteY2" fmla="*/ 628240 h 1344593"/>
              <a:gd name="connsiteX3" fmla="*/ 1358900 w 1744847"/>
              <a:gd name="connsiteY3" fmla="*/ 0 h 1344593"/>
              <a:gd name="connsiteX0" fmla="*/ 0 w 1744847"/>
              <a:gd name="connsiteY0" fmla="*/ 1092200 h 1366468"/>
              <a:gd name="connsiteX1" fmla="*/ 1138105 w 1744847"/>
              <a:gd name="connsiteY1" fmla="*/ 1339440 h 1366468"/>
              <a:gd name="connsiteX2" fmla="*/ 1743036 w 1744847"/>
              <a:gd name="connsiteY2" fmla="*/ 628240 h 1366468"/>
              <a:gd name="connsiteX3" fmla="*/ 1358900 w 1744847"/>
              <a:gd name="connsiteY3" fmla="*/ 0 h 1366468"/>
              <a:gd name="connsiteX0" fmla="*/ 0 w 1768775"/>
              <a:gd name="connsiteY0" fmla="*/ 1092200 h 1342592"/>
              <a:gd name="connsiteX1" fmla="*/ 1138105 w 1768775"/>
              <a:gd name="connsiteY1" fmla="*/ 1339440 h 1342592"/>
              <a:gd name="connsiteX2" fmla="*/ 1767038 w 1768775"/>
              <a:gd name="connsiteY2" fmla="*/ 735274 h 1342592"/>
              <a:gd name="connsiteX3" fmla="*/ 1358900 w 1768775"/>
              <a:gd name="connsiteY3" fmla="*/ 0 h 1342592"/>
              <a:gd name="connsiteX0" fmla="*/ 0 w 1768775"/>
              <a:gd name="connsiteY0" fmla="*/ 1092200 h 1342592"/>
              <a:gd name="connsiteX1" fmla="*/ 1138105 w 1768775"/>
              <a:gd name="connsiteY1" fmla="*/ 1339440 h 1342592"/>
              <a:gd name="connsiteX2" fmla="*/ 1767038 w 1768775"/>
              <a:gd name="connsiteY2" fmla="*/ 735274 h 1342592"/>
              <a:gd name="connsiteX3" fmla="*/ 1358900 w 1768775"/>
              <a:gd name="connsiteY3" fmla="*/ 0 h 1342592"/>
              <a:gd name="connsiteX0" fmla="*/ 0 w 1768775"/>
              <a:gd name="connsiteY0" fmla="*/ 1092200 h 1351258"/>
              <a:gd name="connsiteX1" fmla="*/ 1138105 w 1768775"/>
              <a:gd name="connsiteY1" fmla="*/ 1339440 h 1351258"/>
              <a:gd name="connsiteX2" fmla="*/ 1767038 w 1768775"/>
              <a:gd name="connsiteY2" fmla="*/ 735274 h 1351258"/>
              <a:gd name="connsiteX3" fmla="*/ 1358900 w 1768775"/>
              <a:gd name="connsiteY3" fmla="*/ 0 h 1351258"/>
              <a:gd name="connsiteX0" fmla="*/ 0 w 1776355"/>
              <a:gd name="connsiteY0" fmla="*/ 1031038 h 1286958"/>
              <a:gd name="connsiteX1" fmla="*/ 1138105 w 1776355"/>
              <a:gd name="connsiteY1" fmla="*/ 1278278 h 1286958"/>
              <a:gd name="connsiteX2" fmla="*/ 1767038 w 1776355"/>
              <a:gd name="connsiteY2" fmla="*/ 674112 h 1286958"/>
              <a:gd name="connsiteX3" fmla="*/ 1574913 w 1776355"/>
              <a:gd name="connsiteY3" fmla="*/ 0 h 1286958"/>
              <a:gd name="connsiteX0" fmla="*/ 0 w 1776896"/>
              <a:gd name="connsiteY0" fmla="*/ 1031038 h 1286959"/>
              <a:gd name="connsiteX1" fmla="*/ 1138105 w 1776896"/>
              <a:gd name="connsiteY1" fmla="*/ 1278278 h 1286959"/>
              <a:gd name="connsiteX2" fmla="*/ 1767038 w 1776896"/>
              <a:gd name="connsiteY2" fmla="*/ 674112 h 1286959"/>
              <a:gd name="connsiteX3" fmla="*/ 1574913 w 1776896"/>
              <a:gd name="connsiteY3" fmla="*/ 0 h 1286959"/>
              <a:gd name="connsiteX0" fmla="*/ 0 w 1707060"/>
              <a:gd name="connsiteY0" fmla="*/ 1031038 h 1278937"/>
              <a:gd name="connsiteX1" fmla="*/ 1138105 w 1707060"/>
              <a:gd name="connsiteY1" fmla="*/ 1278278 h 1278937"/>
              <a:gd name="connsiteX2" fmla="*/ 1695034 w 1707060"/>
              <a:gd name="connsiteY2" fmla="*/ 872889 h 1278937"/>
              <a:gd name="connsiteX3" fmla="*/ 1574913 w 1707060"/>
              <a:gd name="connsiteY3" fmla="*/ 0 h 1278937"/>
              <a:gd name="connsiteX0" fmla="*/ 0 w 1714029"/>
              <a:gd name="connsiteY0" fmla="*/ 1031038 h 1278937"/>
              <a:gd name="connsiteX1" fmla="*/ 1138105 w 1714029"/>
              <a:gd name="connsiteY1" fmla="*/ 1278278 h 1278937"/>
              <a:gd name="connsiteX2" fmla="*/ 1695034 w 1714029"/>
              <a:gd name="connsiteY2" fmla="*/ 872889 h 1278937"/>
              <a:gd name="connsiteX3" fmla="*/ 1574913 w 1714029"/>
              <a:gd name="connsiteY3" fmla="*/ 0 h 1278937"/>
              <a:gd name="connsiteX0" fmla="*/ 0 w 1707060"/>
              <a:gd name="connsiteY0" fmla="*/ 1031038 h 1385892"/>
              <a:gd name="connsiteX1" fmla="*/ 1138105 w 1707060"/>
              <a:gd name="connsiteY1" fmla="*/ 1385312 h 1385892"/>
              <a:gd name="connsiteX2" fmla="*/ 1695034 w 1707060"/>
              <a:gd name="connsiteY2" fmla="*/ 872889 h 1385892"/>
              <a:gd name="connsiteX3" fmla="*/ 1574913 w 1707060"/>
              <a:gd name="connsiteY3" fmla="*/ 0 h 1385892"/>
              <a:gd name="connsiteX0" fmla="*/ 0 w 1707060"/>
              <a:gd name="connsiteY0" fmla="*/ 1031038 h 1409123"/>
              <a:gd name="connsiteX1" fmla="*/ 1138105 w 1707060"/>
              <a:gd name="connsiteY1" fmla="*/ 1385312 h 1409123"/>
              <a:gd name="connsiteX2" fmla="*/ 1695034 w 1707060"/>
              <a:gd name="connsiteY2" fmla="*/ 872889 h 1409123"/>
              <a:gd name="connsiteX3" fmla="*/ 1574913 w 1707060"/>
              <a:gd name="connsiteY3" fmla="*/ 0 h 1409123"/>
              <a:gd name="connsiteX0" fmla="*/ 0 w 1696103"/>
              <a:gd name="connsiteY0" fmla="*/ 1031038 h 1412106"/>
              <a:gd name="connsiteX1" fmla="*/ 1138105 w 1696103"/>
              <a:gd name="connsiteY1" fmla="*/ 1385312 h 1412106"/>
              <a:gd name="connsiteX2" fmla="*/ 1695034 w 1696103"/>
              <a:gd name="connsiteY2" fmla="*/ 872889 h 1412106"/>
              <a:gd name="connsiteX3" fmla="*/ 1574913 w 1696103"/>
              <a:gd name="connsiteY3" fmla="*/ 0 h 1412106"/>
              <a:gd name="connsiteX0" fmla="*/ 0 w 1574913"/>
              <a:gd name="connsiteY0" fmla="*/ 1031038 h 1404923"/>
              <a:gd name="connsiteX1" fmla="*/ 1138105 w 1574913"/>
              <a:gd name="connsiteY1" fmla="*/ 1385312 h 1404923"/>
              <a:gd name="connsiteX2" fmla="*/ 1574913 w 1574913"/>
              <a:gd name="connsiteY2" fmla="*/ 0 h 1404923"/>
              <a:gd name="connsiteX0" fmla="*/ 0 w 1574913"/>
              <a:gd name="connsiteY0" fmla="*/ 1031038 h 1240222"/>
              <a:gd name="connsiteX1" fmla="*/ 1114104 w 1574913"/>
              <a:gd name="connsiteY1" fmla="*/ 1217116 h 1240222"/>
              <a:gd name="connsiteX2" fmla="*/ 1574913 w 1574913"/>
              <a:gd name="connsiteY2" fmla="*/ 0 h 1240222"/>
              <a:gd name="connsiteX0" fmla="*/ 0 w 1574913"/>
              <a:gd name="connsiteY0" fmla="*/ 1031038 h 1150980"/>
              <a:gd name="connsiteX1" fmla="*/ 1282114 w 1574913"/>
              <a:gd name="connsiteY1" fmla="*/ 1125373 h 1150980"/>
              <a:gd name="connsiteX2" fmla="*/ 1574913 w 1574913"/>
              <a:gd name="connsiteY2" fmla="*/ 0 h 1150980"/>
              <a:gd name="connsiteX0" fmla="*/ 0 w 1574913"/>
              <a:gd name="connsiteY0" fmla="*/ 1031038 h 1091822"/>
              <a:gd name="connsiteX1" fmla="*/ 1222111 w 1574913"/>
              <a:gd name="connsiteY1" fmla="*/ 1064210 h 1091822"/>
              <a:gd name="connsiteX2" fmla="*/ 1574913 w 1574913"/>
              <a:gd name="connsiteY2" fmla="*/ 0 h 1091822"/>
              <a:gd name="connsiteX0" fmla="*/ 0 w 1574913"/>
              <a:gd name="connsiteY0" fmla="*/ 1031038 h 1087842"/>
              <a:gd name="connsiteX1" fmla="*/ 1222111 w 1574913"/>
              <a:gd name="connsiteY1" fmla="*/ 1064210 h 1087842"/>
              <a:gd name="connsiteX2" fmla="*/ 1574913 w 1574913"/>
              <a:gd name="connsiteY2" fmla="*/ 0 h 108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4913" h="1087842">
                <a:moveTo>
                  <a:pt x="0" y="1031038"/>
                </a:moveTo>
                <a:cubicBezTo>
                  <a:pt x="421746" y="529388"/>
                  <a:pt x="779615" y="1220760"/>
                  <a:pt x="1222111" y="1064210"/>
                </a:cubicBezTo>
                <a:cubicBezTo>
                  <a:pt x="1664607" y="907660"/>
                  <a:pt x="1483911" y="288607"/>
                  <a:pt x="1574913" y="0"/>
                </a:cubicBezTo>
              </a:path>
            </a:pathLst>
          </a:custGeom>
          <a:noFill/>
          <a:ln w="38100" cap="rnd">
            <a:prstDash val="sysDot"/>
            <a:tailEnd type="triangle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="" xmlns:a16="http://schemas.microsoft.com/office/drawing/2014/main" id="{7DD9FA6D-53EF-CB46-F778-F9004AC56CE1}"/>
              </a:ext>
            </a:extLst>
          </p:cNvPr>
          <p:cNvSpPr/>
          <p:nvPr/>
        </p:nvSpPr>
        <p:spPr>
          <a:xfrm>
            <a:off x="6519162" y="1522884"/>
            <a:ext cx="2184400" cy="767360"/>
          </a:xfrm>
          <a:custGeom>
            <a:avLst/>
            <a:gdLst>
              <a:gd name="connsiteX0" fmla="*/ 0 w 2796670"/>
              <a:gd name="connsiteY0" fmla="*/ 877887 h 903287"/>
              <a:gd name="connsiteX1" fmla="*/ 482600 w 2796670"/>
              <a:gd name="connsiteY1" fmla="*/ 90487 h 903287"/>
              <a:gd name="connsiteX2" fmla="*/ 2057400 w 2796670"/>
              <a:gd name="connsiteY2" fmla="*/ 26987 h 903287"/>
              <a:gd name="connsiteX3" fmla="*/ 2781300 w 2796670"/>
              <a:gd name="connsiteY3" fmla="*/ 179387 h 903287"/>
              <a:gd name="connsiteX4" fmla="*/ 2552700 w 2796670"/>
              <a:gd name="connsiteY4" fmla="*/ 585787 h 903287"/>
              <a:gd name="connsiteX5" fmla="*/ 2565400 w 2796670"/>
              <a:gd name="connsiteY5" fmla="*/ 903287 h 903287"/>
              <a:gd name="connsiteX0" fmla="*/ 0 w 2811698"/>
              <a:gd name="connsiteY0" fmla="*/ 1283234 h 1308634"/>
              <a:gd name="connsiteX1" fmla="*/ 482600 w 2811698"/>
              <a:gd name="connsiteY1" fmla="*/ 495834 h 1308634"/>
              <a:gd name="connsiteX2" fmla="*/ 1778000 w 2811698"/>
              <a:gd name="connsiteY2" fmla="*/ 534 h 1308634"/>
              <a:gd name="connsiteX3" fmla="*/ 2781300 w 2811698"/>
              <a:gd name="connsiteY3" fmla="*/ 584734 h 1308634"/>
              <a:gd name="connsiteX4" fmla="*/ 2552700 w 2811698"/>
              <a:gd name="connsiteY4" fmla="*/ 991134 h 1308634"/>
              <a:gd name="connsiteX5" fmla="*/ 2565400 w 2811698"/>
              <a:gd name="connsiteY5" fmla="*/ 1308634 h 1308634"/>
              <a:gd name="connsiteX0" fmla="*/ 0 w 2811698"/>
              <a:gd name="connsiteY0" fmla="*/ 1285343 h 1310743"/>
              <a:gd name="connsiteX1" fmla="*/ 482600 w 2811698"/>
              <a:gd name="connsiteY1" fmla="*/ 497943 h 1310743"/>
              <a:gd name="connsiteX2" fmla="*/ 1778000 w 2811698"/>
              <a:gd name="connsiteY2" fmla="*/ 2643 h 1310743"/>
              <a:gd name="connsiteX3" fmla="*/ 2781300 w 2811698"/>
              <a:gd name="connsiteY3" fmla="*/ 332843 h 1310743"/>
              <a:gd name="connsiteX4" fmla="*/ 2552700 w 2811698"/>
              <a:gd name="connsiteY4" fmla="*/ 993243 h 1310743"/>
              <a:gd name="connsiteX5" fmla="*/ 2565400 w 2811698"/>
              <a:gd name="connsiteY5" fmla="*/ 1310743 h 1310743"/>
              <a:gd name="connsiteX0" fmla="*/ 289293 w 3100991"/>
              <a:gd name="connsiteY0" fmla="*/ 1320225 h 1345625"/>
              <a:gd name="connsiteX1" fmla="*/ 86093 w 3100991"/>
              <a:gd name="connsiteY1" fmla="*/ 151825 h 1345625"/>
              <a:gd name="connsiteX2" fmla="*/ 2067293 w 3100991"/>
              <a:gd name="connsiteY2" fmla="*/ 37525 h 1345625"/>
              <a:gd name="connsiteX3" fmla="*/ 3070593 w 3100991"/>
              <a:gd name="connsiteY3" fmla="*/ 367725 h 1345625"/>
              <a:gd name="connsiteX4" fmla="*/ 2841993 w 3100991"/>
              <a:gd name="connsiteY4" fmla="*/ 1028125 h 1345625"/>
              <a:gd name="connsiteX5" fmla="*/ 2854693 w 3100991"/>
              <a:gd name="connsiteY5" fmla="*/ 1345625 h 1345625"/>
              <a:gd name="connsiteX0" fmla="*/ 230935 w 3104549"/>
              <a:gd name="connsiteY0" fmla="*/ 1667115 h 1692515"/>
              <a:gd name="connsiteX1" fmla="*/ 27735 w 3104549"/>
              <a:gd name="connsiteY1" fmla="*/ 498715 h 1692515"/>
              <a:gd name="connsiteX2" fmla="*/ 1043735 w 3104549"/>
              <a:gd name="connsiteY2" fmla="*/ 3415 h 1692515"/>
              <a:gd name="connsiteX3" fmla="*/ 3012235 w 3104549"/>
              <a:gd name="connsiteY3" fmla="*/ 714615 h 1692515"/>
              <a:gd name="connsiteX4" fmla="*/ 2783635 w 3104549"/>
              <a:gd name="connsiteY4" fmla="*/ 1375015 h 1692515"/>
              <a:gd name="connsiteX5" fmla="*/ 2796335 w 3104549"/>
              <a:gd name="connsiteY5" fmla="*/ 1692515 h 1692515"/>
              <a:gd name="connsiteX0" fmla="*/ 230935 w 3416764"/>
              <a:gd name="connsiteY0" fmla="*/ 1665812 h 1691212"/>
              <a:gd name="connsiteX1" fmla="*/ 27735 w 3416764"/>
              <a:gd name="connsiteY1" fmla="*/ 497412 h 1691212"/>
              <a:gd name="connsiteX2" fmla="*/ 1043735 w 3416764"/>
              <a:gd name="connsiteY2" fmla="*/ 2112 h 1691212"/>
              <a:gd name="connsiteX3" fmla="*/ 3355135 w 3416764"/>
              <a:gd name="connsiteY3" fmla="*/ 662512 h 1691212"/>
              <a:gd name="connsiteX4" fmla="*/ 2783635 w 3416764"/>
              <a:gd name="connsiteY4" fmla="*/ 1373712 h 1691212"/>
              <a:gd name="connsiteX5" fmla="*/ 2796335 w 3416764"/>
              <a:gd name="connsiteY5" fmla="*/ 1691212 h 1691212"/>
              <a:gd name="connsiteX0" fmla="*/ 230935 w 3598835"/>
              <a:gd name="connsiteY0" fmla="*/ 1665812 h 1691212"/>
              <a:gd name="connsiteX1" fmla="*/ 27735 w 3598835"/>
              <a:gd name="connsiteY1" fmla="*/ 497412 h 1691212"/>
              <a:gd name="connsiteX2" fmla="*/ 1043735 w 3598835"/>
              <a:gd name="connsiteY2" fmla="*/ 2112 h 1691212"/>
              <a:gd name="connsiteX3" fmla="*/ 3355135 w 3598835"/>
              <a:gd name="connsiteY3" fmla="*/ 662512 h 1691212"/>
              <a:gd name="connsiteX4" fmla="*/ 2783635 w 3598835"/>
              <a:gd name="connsiteY4" fmla="*/ 1373712 h 1691212"/>
              <a:gd name="connsiteX5" fmla="*/ 2796335 w 3598835"/>
              <a:gd name="connsiteY5" fmla="*/ 1691212 h 1691212"/>
              <a:gd name="connsiteX0" fmla="*/ 230935 w 3598835"/>
              <a:gd name="connsiteY0" fmla="*/ 1798190 h 1823590"/>
              <a:gd name="connsiteX1" fmla="*/ 27735 w 3598835"/>
              <a:gd name="connsiteY1" fmla="*/ 629790 h 1823590"/>
              <a:gd name="connsiteX2" fmla="*/ 1043735 w 3598835"/>
              <a:gd name="connsiteY2" fmla="*/ 134490 h 1823590"/>
              <a:gd name="connsiteX3" fmla="*/ 3355135 w 3598835"/>
              <a:gd name="connsiteY3" fmla="*/ 794890 h 1823590"/>
              <a:gd name="connsiteX4" fmla="*/ 2783635 w 3598835"/>
              <a:gd name="connsiteY4" fmla="*/ 1506090 h 1823590"/>
              <a:gd name="connsiteX5" fmla="*/ 2796335 w 3598835"/>
              <a:gd name="connsiteY5" fmla="*/ 1823590 h 1823590"/>
              <a:gd name="connsiteX0" fmla="*/ 230935 w 2796335"/>
              <a:gd name="connsiteY0" fmla="*/ 1697079 h 1722479"/>
              <a:gd name="connsiteX1" fmla="*/ 27735 w 2796335"/>
              <a:gd name="connsiteY1" fmla="*/ 528679 h 1722479"/>
              <a:gd name="connsiteX2" fmla="*/ 1043735 w 2796335"/>
              <a:gd name="connsiteY2" fmla="*/ 33379 h 1722479"/>
              <a:gd name="connsiteX3" fmla="*/ 2783635 w 2796335"/>
              <a:gd name="connsiteY3" fmla="*/ 1404979 h 1722479"/>
              <a:gd name="connsiteX4" fmla="*/ 2796335 w 2796335"/>
              <a:gd name="connsiteY4" fmla="*/ 1722479 h 1722479"/>
              <a:gd name="connsiteX0" fmla="*/ 292625 w 2858025"/>
              <a:gd name="connsiteY0" fmla="*/ 1258075 h 1283475"/>
              <a:gd name="connsiteX1" fmla="*/ 89425 w 2858025"/>
              <a:gd name="connsiteY1" fmla="*/ 89675 h 1283475"/>
              <a:gd name="connsiteX2" fmla="*/ 2121425 w 2858025"/>
              <a:gd name="connsiteY2" fmla="*/ 178575 h 1283475"/>
              <a:gd name="connsiteX3" fmla="*/ 2845325 w 2858025"/>
              <a:gd name="connsiteY3" fmla="*/ 965975 h 1283475"/>
              <a:gd name="connsiteX4" fmla="*/ 2858025 w 2858025"/>
              <a:gd name="connsiteY4" fmla="*/ 1283475 h 1283475"/>
              <a:gd name="connsiteX0" fmla="*/ 292625 w 2858025"/>
              <a:gd name="connsiteY0" fmla="*/ 1272135 h 1297535"/>
              <a:gd name="connsiteX1" fmla="*/ 89425 w 2858025"/>
              <a:gd name="connsiteY1" fmla="*/ 103735 h 1297535"/>
              <a:gd name="connsiteX2" fmla="*/ 2121425 w 2858025"/>
              <a:gd name="connsiteY2" fmla="*/ 192635 h 1297535"/>
              <a:gd name="connsiteX3" fmla="*/ 2858025 w 2858025"/>
              <a:gd name="connsiteY3" fmla="*/ 1297535 h 1297535"/>
              <a:gd name="connsiteX0" fmla="*/ 303886 w 2869286"/>
              <a:gd name="connsiteY0" fmla="*/ 1107424 h 1132824"/>
              <a:gd name="connsiteX1" fmla="*/ 87986 w 2869286"/>
              <a:gd name="connsiteY1" fmla="*/ 396224 h 1132824"/>
              <a:gd name="connsiteX2" fmla="*/ 2132686 w 2869286"/>
              <a:gd name="connsiteY2" fmla="*/ 27924 h 1132824"/>
              <a:gd name="connsiteX3" fmla="*/ 2869286 w 2869286"/>
              <a:gd name="connsiteY3" fmla="*/ 1132824 h 1132824"/>
              <a:gd name="connsiteX0" fmla="*/ 371687 w 3339670"/>
              <a:gd name="connsiteY0" fmla="*/ 809123 h 834523"/>
              <a:gd name="connsiteX1" fmla="*/ 155787 w 3339670"/>
              <a:gd name="connsiteY1" fmla="*/ 97923 h 834523"/>
              <a:gd name="connsiteX2" fmla="*/ 3203787 w 3339670"/>
              <a:gd name="connsiteY2" fmla="*/ 85223 h 834523"/>
              <a:gd name="connsiteX3" fmla="*/ 2937087 w 3339670"/>
              <a:gd name="connsiteY3" fmla="*/ 834523 h 834523"/>
              <a:gd name="connsiteX0" fmla="*/ 371687 w 3638573"/>
              <a:gd name="connsiteY0" fmla="*/ 961937 h 987337"/>
              <a:gd name="connsiteX1" fmla="*/ 155787 w 3638573"/>
              <a:gd name="connsiteY1" fmla="*/ 250737 h 987337"/>
              <a:gd name="connsiteX2" fmla="*/ 3203787 w 3638573"/>
              <a:gd name="connsiteY2" fmla="*/ 238037 h 987337"/>
              <a:gd name="connsiteX3" fmla="*/ 2937087 w 3638573"/>
              <a:gd name="connsiteY3" fmla="*/ 987337 h 987337"/>
              <a:gd name="connsiteX0" fmla="*/ 371687 w 3255213"/>
              <a:gd name="connsiteY0" fmla="*/ 961937 h 987337"/>
              <a:gd name="connsiteX1" fmla="*/ 155787 w 3255213"/>
              <a:gd name="connsiteY1" fmla="*/ 250737 h 987337"/>
              <a:gd name="connsiteX2" fmla="*/ 3203787 w 3255213"/>
              <a:gd name="connsiteY2" fmla="*/ 238037 h 987337"/>
              <a:gd name="connsiteX3" fmla="*/ 2937087 w 3255213"/>
              <a:gd name="connsiteY3" fmla="*/ 987337 h 987337"/>
              <a:gd name="connsiteX0" fmla="*/ 0 w 2927191"/>
              <a:gd name="connsiteY0" fmla="*/ 1002461 h 1027861"/>
              <a:gd name="connsiteX1" fmla="*/ 419100 w 2927191"/>
              <a:gd name="connsiteY1" fmla="*/ 37261 h 1027861"/>
              <a:gd name="connsiteX2" fmla="*/ 2832100 w 2927191"/>
              <a:gd name="connsiteY2" fmla="*/ 278561 h 1027861"/>
              <a:gd name="connsiteX3" fmla="*/ 2565400 w 2927191"/>
              <a:gd name="connsiteY3" fmla="*/ 1027861 h 1027861"/>
              <a:gd name="connsiteX0" fmla="*/ 130812 w 3058003"/>
              <a:gd name="connsiteY0" fmla="*/ 1077111 h 1102511"/>
              <a:gd name="connsiteX1" fmla="*/ 549912 w 3058003"/>
              <a:gd name="connsiteY1" fmla="*/ 111911 h 1102511"/>
              <a:gd name="connsiteX2" fmla="*/ 2962912 w 3058003"/>
              <a:gd name="connsiteY2" fmla="*/ 353211 h 1102511"/>
              <a:gd name="connsiteX3" fmla="*/ 2696212 w 3058003"/>
              <a:gd name="connsiteY3" fmla="*/ 1102511 h 1102511"/>
              <a:gd name="connsiteX0" fmla="*/ 151657 w 3078848"/>
              <a:gd name="connsiteY0" fmla="*/ 1148970 h 1174370"/>
              <a:gd name="connsiteX1" fmla="*/ 570757 w 3078848"/>
              <a:gd name="connsiteY1" fmla="*/ 183770 h 1174370"/>
              <a:gd name="connsiteX2" fmla="*/ 2983757 w 3078848"/>
              <a:gd name="connsiteY2" fmla="*/ 425070 h 1174370"/>
              <a:gd name="connsiteX3" fmla="*/ 2717057 w 3078848"/>
              <a:gd name="connsiteY3" fmla="*/ 1174370 h 1174370"/>
              <a:gd name="connsiteX0" fmla="*/ 0 w 2695308"/>
              <a:gd name="connsiteY0" fmla="*/ 1002462 h 1027862"/>
              <a:gd name="connsiteX1" fmla="*/ 419100 w 2695308"/>
              <a:gd name="connsiteY1" fmla="*/ 37262 h 1027862"/>
              <a:gd name="connsiteX2" fmla="*/ 2565400 w 2695308"/>
              <a:gd name="connsiteY2" fmla="*/ 278562 h 1027862"/>
              <a:gd name="connsiteX3" fmla="*/ 2565400 w 2695308"/>
              <a:gd name="connsiteY3" fmla="*/ 1027862 h 1027862"/>
              <a:gd name="connsiteX0" fmla="*/ 0 w 2686183"/>
              <a:gd name="connsiteY0" fmla="*/ 823257 h 848657"/>
              <a:gd name="connsiteX1" fmla="*/ 546100 w 2686183"/>
              <a:gd name="connsiteY1" fmla="*/ 86657 h 848657"/>
              <a:gd name="connsiteX2" fmla="*/ 2565400 w 2686183"/>
              <a:gd name="connsiteY2" fmla="*/ 99357 h 848657"/>
              <a:gd name="connsiteX3" fmla="*/ 2565400 w 2686183"/>
              <a:gd name="connsiteY3" fmla="*/ 848657 h 848657"/>
              <a:gd name="connsiteX0" fmla="*/ 0 w 3098800"/>
              <a:gd name="connsiteY0" fmla="*/ 856089 h 856089"/>
              <a:gd name="connsiteX1" fmla="*/ 546100 w 3098800"/>
              <a:gd name="connsiteY1" fmla="*/ 119489 h 856089"/>
              <a:gd name="connsiteX2" fmla="*/ 2565400 w 3098800"/>
              <a:gd name="connsiteY2" fmla="*/ 132189 h 856089"/>
              <a:gd name="connsiteX3" fmla="*/ 3098800 w 3098800"/>
              <a:gd name="connsiteY3" fmla="*/ 94089 h 856089"/>
              <a:gd name="connsiteX0" fmla="*/ 0 w 3278790"/>
              <a:gd name="connsiteY0" fmla="*/ 1663719 h 1663719"/>
              <a:gd name="connsiteX1" fmla="*/ 546100 w 3278790"/>
              <a:gd name="connsiteY1" fmla="*/ 927119 h 1663719"/>
              <a:gd name="connsiteX2" fmla="*/ 3124200 w 3278790"/>
              <a:gd name="connsiteY2" fmla="*/ 19 h 1663719"/>
              <a:gd name="connsiteX3" fmla="*/ 3098800 w 3278790"/>
              <a:gd name="connsiteY3" fmla="*/ 901719 h 1663719"/>
              <a:gd name="connsiteX0" fmla="*/ 0 w 3288851"/>
              <a:gd name="connsiteY0" fmla="*/ 1665243 h 1665243"/>
              <a:gd name="connsiteX1" fmla="*/ 406400 w 3288851"/>
              <a:gd name="connsiteY1" fmla="*/ 712743 h 1665243"/>
              <a:gd name="connsiteX2" fmla="*/ 3124200 w 3288851"/>
              <a:gd name="connsiteY2" fmla="*/ 1543 h 1665243"/>
              <a:gd name="connsiteX3" fmla="*/ 3098800 w 3288851"/>
              <a:gd name="connsiteY3" fmla="*/ 903243 h 1665243"/>
              <a:gd name="connsiteX0" fmla="*/ 0 w 3753331"/>
              <a:gd name="connsiteY0" fmla="*/ 1819510 h 1819510"/>
              <a:gd name="connsiteX1" fmla="*/ 406400 w 3753331"/>
              <a:gd name="connsiteY1" fmla="*/ 867010 h 1819510"/>
              <a:gd name="connsiteX2" fmla="*/ 3124200 w 3753331"/>
              <a:gd name="connsiteY2" fmla="*/ 155810 h 1819510"/>
              <a:gd name="connsiteX3" fmla="*/ 3098800 w 3753331"/>
              <a:gd name="connsiteY3" fmla="*/ 1057510 h 1819510"/>
              <a:gd name="connsiteX0" fmla="*/ 0 w 3843422"/>
              <a:gd name="connsiteY0" fmla="*/ 1833717 h 1833717"/>
              <a:gd name="connsiteX1" fmla="*/ 406400 w 3843422"/>
              <a:gd name="connsiteY1" fmla="*/ 881217 h 1833717"/>
              <a:gd name="connsiteX2" fmla="*/ 3124200 w 3843422"/>
              <a:gd name="connsiteY2" fmla="*/ 170017 h 1833717"/>
              <a:gd name="connsiteX3" fmla="*/ 3098800 w 3843422"/>
              <a:gd name="connsiteY3" fmla="*/ 1071717 h 1833717"/>
              <a:gd name="connsiteX0" fmla="*/ 0 w 3217467"/>
              <a:gd name="connsiteY0" fmla="*/ 1753787 h 1753787"/>
              <a:gd name="connsiteX1" fmla="*/ 406400 w 3217467"/>
              <a:gd name="connsiteY1" fmla="*/ 801287 h 1753787"/>
              <a:gd name="connsiteX2" fmla="*/ 2171700 w 3217467"/>
              <a:gd name="connsiteY2" fmla="*/ 178987 h 1753787"/>
              <a:gd name="connsiteX3" fmla="*/ 3098800 w 3217467"/>
              <a:gd name="connsiteY3" fmla="*/ 991787 h 1753787"/>
              <a:gd name="connsiteX0" fmla="*/ 0 w 3098800"/>
              <a:gd name="connsiteY0" fmla="*/ 1575243 h 1575243"/>
              <a:gd name="connsiteX1" fmla="*/ 1384300 w 3098800"/>
              <a:gd name="connsiteY1" fmla="*/ 927543 h 1575243"/>
              <a:gd name="connsiteX2" fmla="*/ 2171700 w 3098800"/>
              <a:gd name="connsiteY2" fmla="*/ 443 h 1575243"/>
              <a:gd name="connsiteX3" fmla="*/ 3098800 w 3098800"/>
              <a:gd name="connsiteY3" fmla="*/ 813243 h 1575243"/>
              <a:gd name="connsiteX0" fmla="*/ 0 w 3098800"/>
              <a:gd name="connsiteY0" fmla="*/ 1631875 h 1631875"/>
              <a:gd name="connsiteX1" fmla="*/ 1384300 w 3098800"/>
              <a:gd name="connsiteY1" fmla="*/ 984175 h 1631875"/>
              <a:gd name="connsiteX2" fmla="*/ 2171700 w 3098800"/>
              <a:gd name="connsiteY2" fmla="*/ 57075 h 1631875"/>
              <a:gd name="connsiteX3" fmla="*/ 3098800 w 3098800"/>
              <a:gd name="connsiteY3" fmla="*/ 869875 h 1631875"/>
              <a:gd name="connsiteX0" fmla="*/ 0 w 3132655"/>
              <a:gd name="connsiteY0" fmla="*/ 1789447 h 1789447"/>
              <a:gd name="connsiteX1" fmla="*/ 1384300 w 3132655"/>
              <a:gd name="connsiteY1" fmla="*/ 1141747 h 1789447"/>
              <a:gd name="connsiteX2" fmla="*/ 2552700 w 3132655"/>
              <a:gd name="connsiteY2" fmla="*/ 49547 h 1789447"/>
              <a:gd name="connsiteX3" fmla="*/ 3098800 w 3132655"/>
              <a:gd name="connsiteY3" fmla="*/ 1027447 h 1789447"/>
              <a:gd name="connsiteX0" fmla="*/ 0 w 3132655"/>
              <a:gd name="connsiteY0" fmla="*/ 1789447 h 1789447"/>
              <a:gd name="connsiteX1" fmla="*/ 1384300 w 3132655"/>
              <a:gd name="connsiteY1" fmla="*/ 1141747 h 1789447"/>
              <a:gd name="connsiteX2" fmla="*/ 2552700 w 3132655"/>
              <a:gd name="connsiteY2" fmla="*/ 49547 h 1789447"/>
              <a:gd name="connsiteX3" fmla="*/ 3098800 w 3132655"/>
              <a:gd name="connsiteY3" fmla="*/ 1027447 h 1789447"/>
              <a:gd name="connsiteX0" fmla="*/ 0 w 3098800"/>
              <a:gd name="connsiteY0" fmla="*/ 1739971 h 1739971"/>
              <a:gd name="connsiteX1" fmla="*/ 1574800 w 3098800"/>
              <a:gd name="connsiteY1" fmla="*/ 1028771 h 1739971"/>
              <a:gd name="connsiteX2" fmla="*/ 2552700 w 3098800"/>
              <a:gd name="connsiteY2" fmla="*/ 71 h 1739971"/>
              <a:gd name="connsiteX3" fmla="*/ 3098800 w 3098800"/>
              <a:gd name="connsiteY3" fmla="*/ 977971 h 1739971"/>
              <a:gd name="connsiteX0" fmla="*/ 0 w 3098800"/>
              <a:gd name="connsiteY0" fmla="*/ 1793623 h 1793623"/>
              <a:gd name="connsiteX1" fmla="*/ 1574800 w 3098800"/>
              <a:gd name="connsiteY1" fmla="*/ 1082423 h 1793623"/>
              <a:gd name="connsiteX2" fmla="*/ 2552700 w 3098800"/>
              <a:gd name="connsiteY2" fmla="*/ 53723 h 1793623"/>
              <a:gd name="connsiteX3" fmla="*/ 3098800 w 3098800"/>
              <a:gd name="connsiteY3" fmla="*/ 1031623 h 1793623"/>
              <a:gd name="connsiteX0" fmla="*/ 0 w 3098800"/>
              <a:gd name="connsiteY0" fmla="*/ 781188 h 781188"/>
              <a:gd name="connsiteX1" fmla="*/ 1574800 w 3098800"/>
              <a:gd name="connsiteY1" fmla="*/ 69988 h 781188"/>
              <a:gd name="connsiteX2" fmla="*/ 3098800 w 3098800"/>
              <a:gd name="connsiteY2" fmla="*/ 19188 h 781188"/>
              <a:gd name="connsiteX0" fmla="*/ 0 w 3098800"/>
              <a:gd name="connsiteY0" fmla="*/ 762000 h 762000"/>
              <a:gd name="connsiteX1" fmla="*/ 3098800 w 3098800"/>
              <a:gd name="connsiteY1" fmla="*/ 0 h 762000"/>
              <a:gd name="connsiteX0" fmla="*/ 0 w 3098800"/>
              <a:gd name="connsiteY0" fmla="*/ 1614131 h 1614131"/>
              <a:gd name="connsiteX1" fmla="*/ 3098800 w 3098800"/>
              <a:gd name="connsiteY1" fmla="*/ 852131 h 1614131"/>
              <a:gd name="connsiteX0" fmla="*/ 0 w 2133600"/>
              <a:gd name="connsiteY0" fmla="*/ 1439400 h 1439400"/>
              <a:gd name="connsiteX1" fmla="*/ 2133600 w 2133600"/>
              <a:gd name="connsiteY1" fmla="*/ 1287000 h 1439400"/>
              <a:gd name="connsiteX0" fmla="*/ 0 w 2133600"/>
              <a:gd name="connsiteY0" fmla="*/ 1377401 h 1377401"/>
              <a:gd name="connsiteX1" fmla="*/ 2133600 w 2133600"/>
              <a:gd name="connsiteY1" fmla="*/ 1225001 h 1377401"/>
              <a:gd name="connsiteX0" fmla="*/ 0 w 2133600"/>
              <a:gd name="connsiteY0" fmla="*/ 753086 h 753086"/>
              <a:gd name="connsiteX1" fmla="*/ 2133600 w 2133600"/>
              <a:gd name="connsiteY1" fmla="*/ 600686 h 753086"/>
              <a:gd name="connsiteX0" fmla="*/ 0 w 2184400"/>
              <a:gd name="connsiteY0" fmla="*/ 767360 h 767360"/>
              <a:gd name="connsiteX1" fmla="*/ 2184400 w 2184400"/>
              <a:gd name="connsiteY1" fmla="*/ 551460 h 76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84400" h="767360">
                <a:moveTo>
                  <a:pt x="0" y="767360"/>
                </a:moveTo>
                <a:cubicBezTo>
                  <a:pt x="855133" y="-1099540"/>
                  <a:pt x="1126067" y="1097560"/>
                  <a:pt x="2184400" y="551460"/>
                </a:cubicBezTo>
              </a:path>
            </a:pathLst>
          </a:custGeom>
          <a:noFill/>
          <a:ln w="38100" cap="rnd">
            <a:prstDash val="sysDot"/>
            <a:tailEnd type="triangle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="" xmlns:a16="http://schemas.microsoft.com/office/drawing/2014/main" id="{3717D7DE-F5F7-8218-E7D4-9F5056946004}"/>
              </a:ext>
            </a:extLst>
          </p:cNvPr>
          <p:cNvSpPr/>
          <p:nvPr/>
        </p:nvSpPr>
        <p:spPr>
          <a:xfrm>
            <a:off x="9690589" y="3009808"/>
            <a:ext cx="980065" cy="1587500"/>
          </a:xfrm>
          <a:custGeom>
            <a:avLst/>
            <a:gdLst>
              <a:gd name="connsiteX0" fmla="*/ 90936 w 2569281"/>
              <a:gd name="connsiteY0" fmla="*/ 0 h 1118840"/>
              <a:gd name="connsiteX1" fmla="*/ 268736 w 2569281"/>
              <a:gd name="connsiteY1" fmla="*/ 723900 h 1118840"/>
              <a:gd name="connsiteX2" fmla="*/ 2351536 w 2569281"/>
              <a:gd name="connsiteY2" fmla="*/ 1092200 h 1118840"/>
              <a:gd name="connsiteX3" fmla="*/ 2402336 w 2569281"/>
              <a:gd name="connsiteY3" fmla="*/ 12700 h 1118840"/>
              <a:gd name="connsiteX0" fmla="*/ 90936 w 2466765"/>
              <a:gd name="connsiteY0" fmla="*/ 0 h 1118840"/>
              <a:gd name="connsiteX1" fmla="*/ 268736 w 2466765"/>
              <a:gd name="connsiteY1" fmla="*/ 723900 h 1118840"/>
              <a:gd name="connsiteX2" fmla="*/ 2351536 w 2466765"/>
              <a:gd name="connsiteY2" fmla="*/ 1092200 h 1118840"/>
              <a:gd name="connsiteX3" fmla="*/ 2402336 w 2466765"/>
              <a:gd name="connsiteY3" fmla="*/ 12700 h 1118840"/>
              <a:gd name="connsiteX0" fmla="*/ 81121 w 2392521"/>
              <a:gd name="connsiteY0" fmla="*/ 0 h 1240292"/>
              <a:gd name="connsiteX1" fmla="*/ 258921 w 2392521"/>
              <a:gd name="connsiteY1" fmla="*/ 723900 h 1240292"/>
              <a:gd name="connsiteX2" fmla="*/ 2163921 w 2392521"/>
              <a:gd name="connsiteY2" fmla="*/ 1219200 h 1240292"/>
              <a:gd name="connsiteX3" fmla="*/ 2392521 w 2392521"/>
              <a:gd name="connsiteY3" fmla="*/ 12700 h 1240292"/>
              <a:gd name="connsiteX0" fmla="*/ 81121 w 2488476"/>
              <a:gd name="connsiteY0" fmla="*/ 0 h 1240292"/>
              <a:gd name="connsiteX1" fmla="*/ 258921 w 2488476"/>
              <a:gd name="connsiteY1" fmla="*/ 723900 h 1240292"/>
              <a:gd name="connsiteX2" fmla="*/ 2163921 w 2488476"/>
              <a:gd name="connsiteY2" fmla="*/ 1219200 h 1240292"/>
              <a:gd name="connsiteX3" fmla="*/ 2392521 w 2488476"/>
              <a:gd name="connsiteY3" fmla="*/ 12700 h 1240292"/>
              <a:gd name="connsiteX0" fmla="*/ 81121 w 2163921"/>
              <a:gd name="connsiteY0" fmla="*/ 0 h 1240292"/>
              <a:gd name="connsiteX1" fmla="*/ 258921 w 2163921"/>
              <a:gd name="connsiteY1" fmla="*/ 723900 h 1240292"/>
              <a:gd name="connsiteX2" fmla="*/ 2163921 w 2163921"/>
              <a:gd name="connsiteY2" fmla="*/ 1219200 h 1240292"/>
              <a:gd name="connsiteX0" fmla="*/ 37145 w 1015045"/>
              <a:gd name="connsiteY0" fmla="*/ 0 h 1600604"/>
              <a:gd name="connsiteX1" fmla="*/ 214945 w 1015045"/>
              <a:gd name="connsiteY1" fmla="*/ 723900 h 1600604"/>
              <a:gd name="connsiteX2" fmla="*/ 1015045 w 1015045"/>
              <a:gd name="connsiteY2" fmla="*/ 1587500 h 1600604"/>
              <a:gd name="connsiteX0" fmla="*/ 37145 w 1020721"/>
              <a:gd name="connsiteY0" fmla="*/ 0 h 1587500"/>
              <a:gd name="connsiteX1" fmla="*/ 214945 w 1020721"/>
              <a:gd name="connsiteY1" fmla="*/ 723900 h 1587500"/>
              <a:gd name="connsiteX2" fmla="*/ 1015045 w 1020721"/>
              <a:gd name="connsiteY2" fmla="*/ 1587500 h 1587500"/>
              <a:gd name="connsiteX0" fmla="*/ 44522 w 1027830"/>
              <a:gd name="connsiteY0" fmla="*/ 0 h 1587500"/>
              <a:gd name="connsiteX1" fmla="*/ 184222 w 1027830"/>
              <a:gd name="connsiteY1" fmla="*/ 736600 h 1587500"/>
              <a:gd name="connsiteX2" fmla="*/ 1022422 w 1027830"/>
              <a:gd name="connsiteY2" fmla="*/ 1587500 h 1587500"/>
              <a:gd name="connsiteX0" fmla="*/ 0 w 977900"/>
              <a:gd name="connsiteY0" fmla="*/ 0 h 1587500"/>
              <a:gd name="connsiteX1" fmla="*/ 977900 w 977900"/>
              <a:gd name="connsiteY1" fmla="*/ 1587500 h 1587500"/>
              <a:gd name="connsiteX0" fmla="*/ 0 w 977900"/>
              <a:gd name="connsiteY0" fmla="*/ 0 h 1587500"/>
              <a:gd name="connsiteX1" fmla="*/ 977900 w 977900"/>
              <a:gd name="connsiteY1" fmla="*/ 1587500 h 1587500"/>
              <a:gd name="connsiteX0" fmla="*/ 0 w 980065"/>
              <a:gd name="connsiteY0" fmla="*/ 0 h 1587500"/>
              <a:gd name="connsiteX1" fmla="*/ 977900 w 980065"/>
              <a:gd name="connsiteY1" fmla="*/ 1587500 h 158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0065" h="1587500">
                <a:moveTo>
                  <a:pt x="0" y="0"/>
                </a:moveTo>
                <a:cubicBezTo>
                  <a:pt x="21167" y="922867"/>
                  <a:pt x="1032933" y="397933"/>
                  <a:pt x="977900" y="1587500"/>
                </a:cubicBezTo>
              </a:path>
            </a:pathLst>
          </a:custGeom>
          <a:noFill/>
          <a:ln w="38100" cap="rnd">
            <a:prstDash val="sysDot"/>
            <a:tailEnd type="triangle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02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10">
            <a:extLst>
              <a:ext uri="{FF2B5EF4-FFF2-40B4-BE49-F238E27FC236}">
                <a16:creationId xmlns="" xmlns:a16="http://schemas.microsoft.com/office/drawing/2014/main" id="{B460B0BC-8511-44FF-B27C-38BCC4E1BB2F}"/>
              </a:ext>
            </a:extLst>
          </p:cNvPr>
          <p:cNvSpPr/>
          <p:nvPr/>
        </p:nvSpPr>
        <p:spPr>
          <a:xfrm rot="685510" flipH="1">
            <a:off x="-555657" y="-1488554"/>
            <a:ext cx="7032753" cy="3261579"/>
          </a:xfrm>
          <a:custGeom>
            <a:avLst/>
            <a:gdLst>
              <a:gd name="connsiteX0" fmla="*/ 2069619 w 12114233"/>
              <a:gd name="connsiteY0" fmla="*/ 1502635 h 4328871"/>
              <a:gd name="connsiteX1" fmla="*/ 5498619 w 12114233"/>
              <a:gd name="connsiteY1" fmla="*/ 2798035 h 4328871"/>
              <a:gd name="connsiteX2" fmla="*/ 5936769 w 12114233"/>
              <a:gd name="connsiteY2" fmla="*/ 3883885 h 4328871"/>
              <a:gd name="connsiteX3" fmla="*/ 9099069 w 12114233"/>
              <a:gd name="connsiteY3" fmla="*/ 4150585 h 4328871"/>
              <a:gd name="connsiteX4" fmla="*/ 11937519 w 12114233"/>
              <a:gd name="connsiteY4" fmla="*/ 1254985 h 4328871"/>
              <a:gd name="connsiteX5" fmla="*/ 11499369 w 12114233"/>
              <a:gd name="connsiteY5" fmla="*/ 1140685 h 4328871"/>
              <a:gd name="connsiteX6" fmla="*/ 8927619 w 12114233"/>
              <a:gd name="connsiteY6" fmla="*/ 3483835 h 4328871"/>
              <a:gd name="connsiteX7" fmla="*/ 6184419 w 12114233"/>
              <a:gd name="connsiteY7" fmla="*/ 3236185 h 4328871"/>
              <a:gd name="connsiteX8" fmla="*/ 6146319 w 12114233"/>
              <a:gd name="connsiteY8" fmla="*/ 2417035 h 4328871"/>
              <a:gd name="connsiteX9" fmla="*/ 183669 w 12114233"/>
              <a:gd name="connsiteY9" fmla="*/ 16735 h 4328871"/>
              <a:gd name="connsiteX10" fmla="*/ 2107719 w 12114233"/>
              <a:gd name="connsiteY10" fmla="*/ 1540735 h 4328871"/>
              <a:gd name="connsiteX0" fmla="*/ 2069619 w 12145207"/>
              <a:gd name="connsiteY0" fmla="*/ 1502635 h 4356818"/>
              <a:gd name="connsiteX1" fmla="*/ 5498619 w 12145207"/>
              <a:gd name="connsiteY1" fmla="*/ 2798035 h 4356818"/>
              <a:gd name="connsiteX2" fmla="*/ 5936769 w 12145207"/>
              <a:gd name="connsiteY2" fmla="*/ 3883885 h 4356818"/>
              <a:gd name="connsiteX3" fmla="*/ 9099069 w 12145207"/>
              <a:gd name="connsiteY3" fmla="*/ 4150585 h 4356818"/>
              <a:gd name="connsiteX4" fmla="*/ 11975619 w 12145207"/>
              <a:gd name="connsiteY4" fmla="*/ 873985 h 4356818"/>
              <a:gd name="connsiteX5" fmla="*/ 11499369 w 12145207"/>
              <a:gd name="connsiteY5" fmla="*/ 1140685 h 4356818"/>
              <a:gd name="connsiteX6" fmla="*/ 8927619 w 12145207"/>
              <a:gd name="connsiteY6" fmla="*/ 3483835 h 4356818"/>
              <a:gd name="connsiteX7" fmla="*/ 6184419 w 12145207"/>
              <a:gd name="connsiteY7" fmla="*/ 3236185 h 4356818"/>
              <a:gd name="connsiteX8" fmla="*/ 6146319 w 12145207"/>
              <a:gd name="connsiteY8" fmla="*/ 2417035 h 4356818"/>
              <a:gd name="connsiteX9" fmla="*/ 183669 w 12145207"/>
              <a:gd name="connsiteY9" fmla="*/ 16735 h 4356818"/>
              <a:gd name="connsiteX10" fmla="*/ 2107719 w 12145207"/>
              <a:gd name="connsiteY10" fmla="*/ 1540735 h 4356818"/>
              <a:gd name="connsiteX0" fmla="*/ 2069619 w 13561585"/>
              <a:gd name="connsiteY0" fmla="*/ 1502635 h 4970139"/>
              <a:gd name="connsiteX1" fmla="*/ 5498619 w 13561585"/>
              <a:gd name="connsiteY1" fmla="*/ 2798035 h 4970139"/>
              <a:gd name="connsiteX2" fmla="*/ 5936769 w 13561585"/>
              <a:gd name="connsiteY2" fmla="*/ 3883885 h 4970139"/>
              <a:gd name="connsiteX3" fmla="*/ 9099069 w 13561585"/>
              <a:gd name="connsiteY3" fmla="*/ 4150585 h 4970139"/>
              <a:gd name="connsiteX4" fmla="*/ 11975619 w 13561585"/>
              <a:gd name="connsiteY4" fmla="*/ 873985 h 4970139"/>
              <a:gd name="connsiteX5" fmla="*/ 13556769 w 13561585"/>
              <a:gd name="connsiteY5" fmla="*/ 4969734 h 4970139"/>
              <a:gd name="connsiteX6" fmla="*/ 11499369 w 13561585"/>
              <a:gd name="connsiteY6" fmla="*/ 1140685 h 4970139"/>
              <a:gd name="connsiteX7" fmla="*/ 8927619 w 13561585"/>
              <a:gd name="connsiteY7" fmla="*/ 3483835 h 4970139"/>
              <a:gd name="connsiteX8" fmla="*/ 6184419 w 13561585"/>
              <a:gd name="connsiteY8" fmla="*/ 3236185 h 4970139"/>
              <a:gd name="connsiteX9" fmla="*/ 6146319 w 13561585"/>
              <a:gd name="connsiteY9" fmla="*/ 2417035 h 4970139"/>
              <a:gd name="connsiteX10" fmla="*/ 183669 w 13561585"/>
              <a:gd name="connsiteY10" fmla="*/ 16735 h 4970139"/>
              <a:gd name="connsiteX11" fmla="*/ 2107719 w 13561585"/>
              <a:gd name="connsiteY11" fmla="*/ 1540735 h 4970139"/>
              <a:gd name="connsiteX0" fmla="*/ 2069619 w 14226599"/>
              <a:gd name="connsiteY0" fmla="*/ 1502635 h 6303544"/>
              <a:gd name="connsiteX1" fmla="*/ 5498619 w 14226599"/>
              <a:gd name="connsiteY1" fmla="*/ 2798035 h 6303544"/>
              <a:gd name="connsiteX2" fmla="*/ 5936769 w 14226599"/>
              <a:gd name="connsiteY2" fmla="*/ 3883885 h 6303544"/>
              <a:gd name="connsiteX3" fmla="*/ 9099069 w 14226599"/>
              <a:gd name="connsiteY3" fmla="*/ 4150585 h 6303544"/>
              <a:gd name="connsiteX4" fmla="*/ 11975619 w 14226599"/>
              <a:gd name="connsiteY4" fmla="*/ 873985 h 6303544"/>
              <a:gd name="connsiteX5" fmla="*/ 14223519 w 14226599"/>
              <a:gd name="connsiteY5" fmla="*/ 6303234 h 6303544"/>
              <a:gd name="connsiteX6" fmla="*/ 11499369 w 14226599"/>
              <a:gd name="connsiteY6" fmla="*/ 1140685 h 6303544"/>
              <a:gd name="connsiteX7" fmla="*/ 8927619 w 14226599"/>
              <a:gd name="connsiteY7" fmla="*/ 3483835 h 6303544"/>
              <a:gd name="connsiteX8" fmla="*/ 6184419 w 14226599"/>
              <a:gd name="connsiteY8" fmla="*/ 3236185 h 6303544"/>
              <a:gd name="connsiteX9" fmla="*/ 6146319 w 14226599"/>
              <a:gd name="connsiteY9" fmla="*/ 2417035 h 6303544"/>
              <a:gd name="connsiteX10" fmla="*/ 183669 w 14226599"/>
              <a:gd name="connsiteY10" fmla="*/ 16735 h 6303544"/>
              <a:gd name="connsiteX11" fmla="*/ 2107719 w 14226599"/>
              <a:gd name="connsiteY11" fmla="*/ 1540735 h 6303544"/>
              <a:gd name="connsiteX0" fmla="*/ 2069619 w 14226599"/>
              <a:gd name="connsiteY0" fmla="*/ 1502635 h 6303658"/>
              <a:gd name="connsiteX1" fmla="*/ 5498619 w 14226599"/>
              <a:gd name="connsiteY1" fmla="*/ 2798035 h 6303658"/>
              <a:gd name="connsiteX2" fmla="*/ 5936769 w 14226599"/>
              <a:gd name="connsiteY2" fmla="*/ 3883885 h 6303658"/>
              <a:gd name="connsiteX3" fmla="*/ 9099069 w 14226599"/>
              <a:gd name="connsiteY3" fmla="*/ 4150585 h 6303658"/>
              <a:gd name="connsiteX4" fmla="*/ 11975619 w 14226599"/>
              <a:gd name="connsiteY4" fmla="*/ 873985 h 6303658"/>
              <a:gd name="connsiteX5" fmla="*/ 14223519 w 14226599"/>
              <a:gd name="connsiteY5" fmla="*/ 6303234 h 6303658"/>
              <a:gd name="connsiteX6" fmla="*/ 12070869 w 14226599"/>
              <a:gd name="connsiteY6" fmla="*/ 2417035 h 6303658"/>
              <a:gd name="connsiteX7" fmla="*/ 8927619 w 14226599"/>
              <a:gd name="connsiteY7" fmla="*/ 3483835 h 6303658"/>
              <a:gd name="connsiteX8" fmla="*/ 6184419 w 14226599"/>
              <a:gd name="connsiteY8" fmla="*/ 3236185 h 6303658"/>
              <a:gd name="connsiteX9" fmla="*/ 6146319 w 14226599"/>
              <a:gd name="connsiteY9" fmla="*/ 2417035 h 6303658"/>
              <a:gd name="connsiteX10" fmla="*/ 183669 w 14226599"/>
              <a:gd name="connsiteY10" fmla="*/ 16735 h 6303658"/>
              <a:gd name="connsiteX11" fmla="*/ 2107719 w 14226599"/>
              <a:gd name="connsiteY11" fmla="*/ 1540735 h 63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26599" h="6303658">
                <a:moveTo>
                  <a:pt x="2069619" y="1502635"/>
                </a:moveTo>
                <a:cubicBezTo>
                  <a:pt x="3461856" y="1951897"/>
                  <a:pt x="4854094" y="2401160"/>
                  <a:pt x="5498619" y="2798035"/>
                </a:cubicBezTo>
                <a:cubicBezTo>
                  <a:pt x="6143144" y="3194910"/>
                  <a:pt x="5336694" y="3658460"/>
                  <a:pt x="5936769" y="3883885"/>
                </a:cubicBezTo>
                <a:cubicBezTo>
                  <a:pt x="6536844" y="4109310"/>
                  <a:pt x="8092594" y="4652235"/>
                  <a:pt x="9099069" y="4150585"/>
                </a:cubicBezTo>
                <a:cubicBezTo>
                  <a:pt x="10105544" y="3648935"/>
                  <a:pt x="11121544" y="515210"/>
                  <a:pt x="11975619" y="873985"/>
                </a:cubicBezTo>
                <a:cubicBezTo>
                  <a:pt x="12829694" y="1232760"/>
                  <a:pt x="14302894" y="6258784"/>
                  <a:pt x="14223519" y="6303234"/>
                </a:cubicBezTo>
                <a:cubicBezTo>
                  <a:pt x="14144144" y="6347684"/>
                  <a:pt x="12953519" y="2886935"/>
                  <a:pt x="12070869" y="2417035"/>
                </a:cubicBezTo>
                <a:cubicBezTo>
                  <a:pt x="11188219" y="1947135"/>
                  <a:pt x="9908694" y="3347310"/>
                  <a:pt x="8927619" y="3483835"/>
                </a:cubicBezTo>
                <a:cubicBezTo>
                  <a:pt x="7946544" y="3620360"/>
                  <a:pt x="6647969" y="3413985"/>
                  <a:pt x="6184419" y="3236185"/>
                </a:cubicBezTo>
                <a:cubicBezTo>
                  <a:pt x="5720869" y="3058385"/>
                  <a:pt x="7146444" y="2953610"/>
                  <a:pt x="6146319" y="2417035"/>
                </a:cubicBezTo>
                <a:cubicBezTo>
                  <a:pt x="5146194" y="1880460"/>
                  <a:pt x="856769" y="162785"/>
                  <a:pt x="183669" y="16735"/>
                </a:cubicBezTo>
                <a:cubicBezTo>
                  <a:pt x="-489431" y="-129315"/>
                  <a:pt x="809144" y="705710"/>
                  <a:pt x="2107719" y="1540735"/>
                </a:cubicBezTo>
              </a:path>
            </a:pathLst>
          </a:custGeom>
          <a:solidFill>
            <a:schemeClr val="tx2">
              <a:lumMod val="20000"/>
              <a:lumOff val="8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10">
            <a:extLst>
              <a:ext uri="{FF2B5EF4-FFF2-40B4-BE49-F238E27FC236}">
                <a16:creationId xmlns="" xmlns:a16="http://schemas.microsoft.com/office/drawing/2014/main" id="{B460B0BC-8511-44FF-B27C-38BCC4E1BB2F}"/>
              </a:ext>
            </a:extLst>
          </p:cNvPr>
          <p:cNvSpPr/>
          <p:nvPr/>
        </p:nvSpPr>
        <p:spPr>
          <a:xfrm rot="10800000" flipH="1">
            <a:off x="-2832992" y="4907169"/>
            <a:ext cx="7032753" cy="3261579"/>
          </a:xfrm>
          <a:custGeom>
            <a:avLst/>
            <a:gdLst>
              <a:gd name="connsiteX0" fmla="*/ 2069619 w 12114233"/>
              <a:gd name="connsiteY0" fmla="*/ 1502635 h 4328871"/>
              <a:gd name="connsiteX1" fmla="*/ 5498619 w 12114233"/>
              <a:gd name="connsiteY1" fmla="*/ 2798035 h 4328871"/>
              <a:gd name="connsiteX2" fmla="*/ 5936769 w 12114233"/>
              <a:gd name="connsiteY2" fmla="*/ 3883885 h 4328871"/>
              <a:gd name="connsiteX3" fmla="*/ 9099069 w 12114233"/>
              <a:gd name="connsiteY3" fmla="*/ 4150585 h 4328871"/>
              <a:gd name="connsiteX4" fmla="*/ 11937519 w 12114233"/>
              <a:gd name="connsiteY4" fmla="*/ 1254985 h 4328871"/>
              <a:gd name="connsiteX5" fmla="*/ 11499369 w 12114233"/>
              <a:gd name="connsiteY5" fmla="*/ 1140685 h 4328871"/>
              <a:gd name="connsiteX6" fmla="*/ 8927619 w 12114233"/>
              <a:gd name="connsiteY6" fmla="*/ 3483835 h 4328871"/>
              <a:gd name="connsiteX7" fmla="*/ 6184419 w 12114233"/>
              <a:gd name="connsiteY7" fmla="*/ 3236185 h 4328871"/>
              <a:gd name="connsiteX8" fmla="*/ 6146319 w 12114233"/>
              <a:gd name="connsiteY8" fmla="*/ 2417035 h 4328871"/>
              <a:gd name="connsiteX9" fmla="*/ 183669 w 12114233"/>
              <a:gd name="connsiteY9" fmla="*/ 16735 h 4328871"/>
              <a:gd name="connsiteX10" fmla="*/ 2107719 w 12114233"/>
              <a:gd name="connsiteY10" fmla="*/ 1540735 h 4328871"/>
              <a:gd name="connsiteX0" fmla="*/ 2069619 w 12145207"/>
              <a:gd name="connsiteY0" fmla="*/ 1502635 h 4356818"/>
              <a:gd name="connsiteX1" fmla="*/ 5498619 w 12145207"/>
              <a:gd name="connsiteY1" fmla="*/ 2798035 h 4356818"/>
              <a:gd name="connsiteX2" fmla="*/ 5936769 w 12145207"/>
              <a:gd name="connsiteY2" fmla="*/ 3883885 h 4356818"/>
              <a:gd name="connsiteX3" fmla="*/ 9099069 w 12145207"/>
              <a:gd name="connsiteY3" fmla="*/ 4150585 h 4356818"/>
              <a:gd name="connsiteX4" fmla="*/ 11975619 w 12145207"/>
              <a:gd name="connsiteY4" fmla="*/ 873985 h 4356818"/>
              <a:gd name="connsiteX5" fmla="*/ 11499369 w 12145207"/>
              <a:gd name="connsiteY5" fmla="*/ 1140685 h 4356818"/>
              <a:gd name="connsiteX6" fmla="*/ 8927619 w 12145207"/>
              <a:gd name="connsiteY6" fmla="*/ 3483835 h 4356818"/>
              <a:gd name="connsiteX7" fmla="*/ 6184419 w 12145207"/>
              <a:gd name="connsiteY7" fmla="*/ 3236185 h 4356818"/>
              <a:gd name="connsiteX8" fmla="*/ 6146319 w 12145207"/>
              <a:gd name="connsiteY8" fmla="*/ 2417035 h 4356818"/>
              <a:gd name="connsiteX9" fmla="*/ 183669 w 12145207"/>
              <a:gd name="connsiteY9" fmla="*/ 16735 h 4356818"/>
              <a:gd name="connsiteX10" fmla="*/ 2107719 w 12145207"/>
              <a:gd name="connsiteY10" fmla="*/ 1540735 h 4356818"/>
              <a:gd name="connsiteX0" fmla="*/ 2069619 w 13561585"/>
              <a:gd name="connsiteY0" fmla="*/ 1502635 h 4970139"/>
              <a:gd name="connsiteX1" fmla="*/ 5498619 w 13561585"/>
              <a:gd name="connsiteY1" fmla="*/ 2798035 h 4970139"/>
              <a:gd name="connsiteX2" fmla="*/ 5936769 w 13561585"/>
              <a:gd name="connsiteY2" fmla="*/ 3883885 h 4970139"/>
              <a:gd name="connsiteX3" fmla="*/ 9099069 w 13561585"/>
              <a:gd name="connsiteY3" fmla="*/ 4150585 h 4970139"/>
              <a:gd name="connsiteX4" fmla="*/ 11975619 w 13561585"/>
              <a:gd name="connsiteY4" fmla="*/ 873985 h 4970139"/>
              <a:gd name="connsiteX5" fmla="*/ 13556769 w 13561585"/>
              <a:gd name="connsiteY5" fmla="*/ 4969734 h 4970139"/>
              <a:gd name="connsiteX6" fmla="*/ 11499369 w 13561585"/>
              <a:gd name="connsiteY6" fmla="*/ 1140685 h 4970139"/>
              <a:gd name="connsiteX7" fmla="*/ 8927619 w 13561585"/>
              <a:gd name="connsiteY7" fmla="*/ 3483835 h 4970139"/>
              <a:gd name="connsiteX8" fmla="*/ 6184419 w 13561585"/>
              <a:gd name="connsiteY8" fmla="*/ 3236185 h 4970139"/>
              <a:gd name="connsiteX9" fmla="*/ 6146319 w 13561585"/>
              <a:gd name="connsiteY9" fmla="*/ 2417035 h 4970139"/>
              <a:gd name="connsiteX10" fmla="*/ 183669 w 13561585"/>
              <a:gd name="connsiteY10" fmla="*/ 16735 h 4970139"/>
              <a:gd name="connsiteX11" fmla="*/ 2107719 w 13561585"/>
              <a:gd name="connsiteY11" fmla="*/ 1540735 h 4970139"/>
              <a:gd name="connsiteX0" fmla="*/ 2069619 w 14226599"/>
              <a:gd name="connsiteY0" fmla="*/ 1502635 h 6303544"/>
              <a:gd name="connsiteX1" fmla="*/ 5498619 w 14226599"/>
              <a:gd name="connsiteY1" fmla="*/ 2798035 h 6303544"/>
              <a:gd name="connsiteX2" fmla="*/ 5936769 w 14226599"/>
              <a:gd name="connsiteY2" fmla="*/ 3883885 h 6303544"/>
              <a:gd name="connsiteX3" fmla="*/ 9099069 w 14226599"/>
              <a:gd name="connsiteY3" fmla="*/ 4150585 h 6303544"/>
              <a:gd name="connsiteX4" fmla="*/ 11975619 w 14226599"/>
              <a:gd name="connsiteY4" fmla="*/ 873985 h 6303544"/>
              <a:gd name="connsiteX5" fmla="*/ 14223519 w 14226599"/>
              <a:gd name="connsiteY5" fmla="*/ 6303234 h 6303544"/>
              <a:gd name="connsiteX6" fmla="*/ 11499369 w 14226599"/>
              <a:gd name="connsiteY6" fmla="*/ 1140685 h 6303544"/>
              <a:gd name="connsiteX7" fmla="*/ 8927619 w 14226599"/>
              <a:gd name="connsiteY7" fmla="*/ 3483835 h 6303544"/>
              <a:gd name="connsiteX8" fmla="*/ 6184419 w 14226599"/>
              <a:gd name="connsiteY8" fmla="*/ 3236185 h 6303544"/>
              <a:gd name="connsiteX9" fmla="*/ 6146319 w 14226599"/>
              <a:gd name="connsiteY9" fmla="*/ 2417035 h 6303544"/>
              <a:gd name="connsiteX10" fmla="*/ 183669 w 14226599"/>
              <a:gd name="connsiteY10" fmla="*/ 16735 h 6303544"/>
              <a:gd name="connsiteX11" fmla="*/ 2107719 w 14226599"/>
              <a:gd name="connsiteY11" fmla="*/ 1540735 h 6303544"/>
              <a:gd name="connsiteX0" fmla="*/ 2069619 w 14226599"/>
              <a:gd name="connsiteY0" fmla="*/ 1502635 h 6303658"/>
              <a:gd name="connsiteX1" fmla="*/ 5498619 w 14226599"/>
              <a:gd name="connsiteY1" fmla="*/ 2798035 h 6303658"/>
              <a:gd name="connsiteX2" fmla="*/ 5936769 w 14226599"/>
              <a:gd name="connsiteY2" fmla="*/ 3883885 h 6303658"/>
              <a:gd name="connsiteX3" fmla="*/ 9099069 w 14226599"/>
              <a:gd name="connsiteY3" fmla="*/ 4150585 h 6303658"/>
              <a:gd name="connsiteX4" fmla="*/ 11975619 w 14226599"/>
              <a:gd name="connsiteY4" fmla="*/ 873985 h 6303658"/>
              <a:gd name="connsiteX5" fmla="*/ 14223519 w 14226599"/>
              <a:gd name="connsiteY5" fmla="*/ 6303234 h 6303658"/>
              <a:gd name="connsiteX6" fmla="*/ 12070869 w 14226599"/>
              <a:gd name="connsiteY6" fmla="*/ 2417035 h 6303658"/>
              <a:gd name="connsiteX7" fmla="*/ 8927619 w 14226599"/>
              <a:gd name="connsiteY7" fmla="*/ 3483835 h 6303658"/>
              <a:gd name="connsiteX8" fmla="*/ 6184419 w 14226599"/>
              <a:gd name="connsiteY8" fmla="*/ 3236185 h 6303658"/>
              <a:gd name="connsiteX9" fmla="*/ 6146319 w 14226599"/>
              <a:gd name="connsiteY9" fmla="*/ 2417035 h 6303658"/>
              <a:gd name="connsiteX10" fmla="*/ 183669 w 14226599"/>
              <a:gd name="connsiteY10" fmla="*/ 16735 h 6303658"/>
              <a:gd name="connsiteX11" fmla="*/ 2107719 w 14226599"/>
              <a:gd name="connsiteY11" fmla="*/ 1540735 h 63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26599" h="6303658">
                <a:moveTo>
                  <a:pt x="2069619" y="1502635"/>
                </a:moveTo>
                <a:cubicBezTo>
                  <a:pt x="3461856" y="1951897"/>
                  <a:pt x="4854094" y="2401160"/>
                  <a:pt x="5498619" y="2798035"/>
                </a:cubicBezTo>
                <a:cubicBezTo>
                  <a:pt x="6143144" y="3194910"/>
                  <a:pt x="5336694" y="3658460"/>
                  <a:pt x="5936769" y="3883885"/>
                </a:cubicBezTo>
                <a:cubicBezTo>
                  <a:pt x="6536844" y="4109310"/>
                  <a:pt x="8092594" y="4652235"/>
                  <a:pt x="9099069" y="4150585"/>
                </a:cubicBezTo>
                <a:cubicBezTo>
                  <a:pt x="10105544" y="3648935"/>
                  <a:pt x="11121544" y="515210"/>
                  <a:pt x="11975619" y="873985"/>
                </a:cubicBezTo>
                <a:cubicBezTo>
                  <a:pt x="12829694" y="1232760"/>
                  <a:pt x="14302894" y="6258784"/>
                  <a:pt x="14223519" y="6303234"/>
                </a:cubicBezTo>
                <a:cubicBezTo>
                  <a:pt x="14144144" y="6347684"/>
                  <a:pt x="12953519" y="2886935"/>
                  <a:pt x="12070869" y="2417035"/>
                </a:cubicBezTo>
                <a:cubicBezTo>
                  <a:pt x="11188219" y="1947135"/>
                  <a:pt x="9908694" y="3347310"/>
                  <a:pt x="8927619" y="3483835"/>
                </a:cubicBezTo>
                <a:cubicBezTo>
                  <a:pt x="7946544" y="3620360"/>
                  <a:pt x="6647969" y="3413985"/>
                  <a:pt x="6184419" y="3236185"/>
                </a:cubicBezTo>
                <a:cubicBezTo>
                  <a:pt x="5720869" y="3058385"/>
                  <a:pt x="7146444" y="2953610"/>
                  <a:pt x="6146319" y="2417035"/>
                </a:cubicBezTo>
                <a:cubicBezTo>
                  <a:pt x="5146194" y="1880460"/>
                  <a:pt x="856769" y="162785"/>
                  <a:pt x="183669" y="16735"/>
                </a:cubicBezTo>
                <a:cubicBezTo>
                  <a:pt x="-489431" y="-129315"/>
                  <a:pt x="809144" y="705710"/>
                  <a:pt x="2107719" y="1540735"/>
                </a:cubicBezTo>
              </a:path>
            </a:pathLst>
          </a:custGeom>
          <a:solidFill>
            <a:schemeClr val="tx2">
              <a:lumMod val="20000"/>
              <a:lumOff val="8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417011"/>
            <a:ext cx="8352000" cy="1323159"/>
          </a:xfrm>
          <a:prstGeom prst="roundRect">
            <a:avLst>
              <a:gd name="adj" fmla="val 6794"/>
            </a:avLst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3645024"/>
            <a:ext cx="8352000" cy="2791826"/>
          </a:xfrm>
          <a:prstGeom prst="roundRect">
            <a:avLst>
              <a:gd name="adj" fmla="val 6794"/>
            </a:avLst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21600000">
            <a:off x="1170635" y="2521955"/>
            <a:ext cx="15584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ЕСКЛП</a:t>
            </a:r>
          </a:p>
        </p:txBody>
      </p:sp>
      <p:sp>
        <p:nvSpPr>
          <p:cNvPr id="5" name="Прямоугольник 4"/>
          <p:cNvSpPr/>
          <p:nvPr/>
        </p:nvSpPr>
        <p:spPr>
          <a:xfrm rot="21600000">
            <a:off x="1425821" y="685002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ЕИС</a:t>
            </a:r>
          </a:p>
        </p:txBody>
      </p:sp>
      <p:sp>
        <p:nvSpPr>
          <p:cNvPr id="6" name="Прямоугольник 5"/>
          <p:cNvSpPr/>
          <p:nvPr/>
        </p:nvSpPr>
        <p:spPr>
          <a:xfrm rot="21600000">
            <a:off x="908707" y="4917406"/>
            <a:ext cx="2150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Багтрекинг</a:t>
            </a:r>
            <a:endParaRPr lang="ru-RU" sz="3200" dirty="0">
              <a:solidFill>
                <a:schemeClr val="tx2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10">
            <a:extLst>
              <a:ext uri="{FF2B5EF4-FFF2-40B4-BE49-F238E27FC236}">
                <a16:creationId xmlns="" xmlns:a16="http://schemas.microsoft.com/office/drawing/2014/main" id="{B460B0BC-8511-44FF-B27C-38BCC4E1BB2F}"/>
              </a:ext>
            </a:extLst>
          </p:cNvPr>
          <p:cNvSpPr/>
          <p:nvPr/>
        </p:nvSpPr>
        <p:spPr>
          <a:xfrm rot="685510" flipH="1">
            <a:off x="-995456" y="1778582"/>
            <a:ext cx="7032753" cy="3261579"/>
          </a:xfrm>
          <a:custGeom>
            <a:avLst/>
            <a:gdLst>
              <a:gd name="connsiteX0" fmla="*/ 2069619 w 12114233"/>
              <a:gd name="connsiteY0" fmla="*/ 1502635 h 4328871"/>
              <a:gd name="connsiteX1" fmla="*/ 5498619 w 12114233"/>
              <a:gd name="connsiteY1" fmla="*/ 2798035 h 4328871"/>
              <a:gd name="connsiteX2" fmla="*/ 5936769 w 12114233"/>
              <a:gd name="connsiteY2" fmla="*/ 3883885 h 4328871"/>
              <a:gd name="connsiteX3" fmla="*/ 9099069 w 12114233"/>
              <a:gd name="connsiteY3" fmla="*/ 4150585 h 4328871"/>
              <a:gd name="connsiteX4" fmla="*/ 11937519 w 12114233"/>
              <a:gd name="connsiteY4" fmla="*/ 1254985 h 4328871"/>
              <a:gd name="connsiteX5" fmla="*/ 11499369 w 12114233"/>
              <a:gd name="connsiteY5" fmla="*/ 1140685 h 4328871"/>
              <a:gd name="connsiteX6" fmla="*/ 8927619 w 12114233"/>
              <a:gd name="connsiteY6" fmla="*/ 3483835 h 4328871"/>
              <a:gd name="connsiteX7" fmla="*/ 6184419 w 12114233"/>
              <a:gd name="connsiteY7" fmla="*/ 3236185 h 4328871"/>
              <a:gd name="connsiteX8" fmla="*/ 6146319 w 12114233"/>
              <a:gd name="connsiteY8" fmla="*/ 2417035 h 4328871"/>
              <a:gd name="connsiteX9" fmla="*/ 183669 w 12114233"/>
              <a:gd name="connsiteY9" fmla="*/ 16735 h 4328871"/>
              <a:gd name="connsiteX10" fmla="*/ 2107719 w 12114233"/>
              <a:gd name="connsiteY10" fmla="*/ 1540735 h 4328871"/>
              <a:gd name="connsiteX0" fmla="*/ 2069619 w 12145207"/>
              <a:gd name="connsiteY0" fmla="*/ 1502635 h 4356818"/>
              <a:gd name="connsiteX1" fmla="*/ 5498619 w 12145207"/>
              <a:gd name="connsiteY1" fmla="*/ 2798035 h 4356818"/>
              <a:gd name="connsiteX2" fmla="*/ 5936769 w 12145207"/>
              <a:gd name="connsiteY2" fmla="*/ 3883885 h 4356818"/>
              <a:gd name="connsiteX3" fmla="*/ 9099069 w 12145207"/>
              <a:gd name="connsiteY3" fmla="*/ 4150585 h 4356818"/>
              <a:gd name="connsiteX4" fmla="*/ 11975619 w 12145207"/>
              <a:gd name="connsiteY4" fmla="*/ 873985 h 4356818"/>
              <a:gd name="connsiteX5" fmla="*/ 11499369 w 12145207"/>
              <a:gd name="connsiteY5" fmla="*/ 1140685 h 4356818"/>
              <a:gd name="connsiteX6" fmla="*/ 8927619 w 12145207"/>
              <a:gd name="connsiteY6" fmla="*/ 3483835 h 4356818"/>
              <a:gd name="connsiteX7" fmla="*/ 6184419 w 12145207"/>
              <a:gd name="connsiteY7" fmla="*/ 3236185 h 4356818"/>
              <a:gd name="connsiteX8" fmla="*/ 6146319 w 12145207"/>
              <a:gd name="connsiteY8" fmla="*/ 2417035 h 4356818"/>
              <a:gd name="connsiteX9" fmla="*/ 183669 w 12145207"/>
              <a:gd name="connsiteY9" fmla="*/ 16735 h 4356818"/>
              <a:gd name="connsiteX10" fmla="*/ 2107719 w 12145207"/>
              <a:gd name="connsiteY10" fmla="*/ 1540735 h 4356818"/>
              <a:gd name="connsiteX0" fmla="*/ 2069619 w 13561585"/>
              <a:gd name="connsiteY0" fmla="*/ 1502635 h 4970139"/>
              <a:gd name="connsiteX1" fmla="*/ 5498619 w 13561585"/>
              <a:gd name="connsiteY1" fmla="*/ 2798035 h 4970139"/>
              <a:gd name="connsiteX2" fmla="*/ 5936769 w 13561585"/>
              <a:gd name="connsiteY2" fmla="*/ 3883885 h 4970139"/>
              <a:gd name="connsiteX3" fmla="*/ 9099069 w 13561585"/>
              <a:gd name="connsiteY3" fmla="*/ 4150585 h 4970139"/>
              <a:gd name="connsiteX4" fmla="*/ 11975619 w 13561585"/>
              <a:gd name="connsiteY4" fmla="*/ 873985 h 4970139"/>
              <a:gd name="connsiteX5" fmla="*/ 13556769 w 13561585"/>
              <a:gd name="connsiteY5" fmla="*/ 4969734 h 4970139"/>
              <a:gd name="connsiteX6" fmla="*/ 11499369 w 13561585"/>
              <a:gd name="connsiteY6" fmla="*/ 1140685 h 4970139"/>
              <a:gd name="connsiteX7" fmla="*/ 8927619 w 13561585"/>
              <a:gd name="connsiteY7" fmla="*/ 3483835 h 4970139"/>
              <a:gd name="connsiteX8" fmla="*/ 6184419 w 13561585"/>
              <a:gd name="connsiteY8" fmla="*/ 3236185 h 4970139"/>
              <a:gd name="connsiteX9" fmla="*/ 6146319 w 13561585"/>
              <a:gd name="connsiteY9" fmla="*/ 2417035 h 4970139"/>
              <a:gd name="connsiteX10" fmla="*/ 183669 w 13561585"/>
              <a:gd name="connsiteY10" fmla="*/ 16735 h 4970139"/>
              <a:gd name="connsiteX11" fmla="*/ 2107719 w 13561585"/>
              <a:gd name="connsiteY11" fmla="*/ 1540735 h 4970139"/>
              <a:gd name="connsiteX0" fmla="*/ 2069619 w 14226599"/>
              <a:gd name="connsiteY0" fmla="*/ 1502635 h 6303544"/>
              <a:gd name="connsiteX1" fmla="*/ 5498619 w 14226599"/>
              <a:gd name="connsiteY1" fmla="*/ 2798035 h 6303544"/>
              <a:gd name="connsiteX2" fmla="*/ 5936769 w 14226599"/>
              <a:gd name="connsiteY2" fmla="*/ 3883885 h 6303544"/>
              <a:gd name="connsiteX3" fmla="*/ 9099069 w 14226599"/>
              <a:gd name="connsiteY3" fmla="*/ 4150585 h 6303544"/>
              <a:gd name="connsiteX4" fmla="*/ 11975619 w 14226599"/>
              <a:gd name="connsiteY4" fmla="*/ 873985 h 6303544"/>
              <a:gd name="connsiteX5" fmla="*/ 14223519 w 14226599"/>
              <a:gd name="connsiteY5" fmla="*/ 6303234 h 6303544"/>
              <a:gd name="connsiteX6" fmla="*/ 11499369 w 14226599"/>
              <a:gd name="connsiteY6" fmla="*/ 1140685 h 6303544"/>
              <a:gd name="connsiteX7" fmla="*/ 8927619 w 14226599"/>
              <a:gd name="connsiteY7" fmla="*/ 3483835 h 6303544"/>
              <a:gd name="connsiteX8" fmla="*/ 6184419 w 14226599"/>
              <a:gd name="connsiteY8" fmla="*/ 3236185 h 6303544"/>
              <a:gd name="connsiteX9" fmla="*/ 6146319 w 14226599"/>
              <a:gd name="connsiteY9" fmla="*/ 2417035 h 6303544"/>
              <a:gd name="connsiteX10" fmla="*/ 183669 w 14226599"/>
              <a:gd name="connsiteY10" fmla="*/ 16735 h 6303544"/>
              <a:gd name="connsiteX11" fmla="*/ 2107719 w 14226599"/>
              <a:gd name="connsiteY11" fmla="*/ 1540735 h 6303544"/>
              <a:gd name="connsiteX0" fmla="*/ 2069619 w 14226599"/>
              <a:gd name="connsiteY0" fmla="*/ 1502635 h 6303658"/>
              <a:gd name="connsiteX1" fmla="*/ 5498619 w 14226599"/>
              <a:gd name="connsiteY1" fmla="*/ 2798035 h 6303658"/>
              <a:gd name="connsiteX2" fmla="*/ 5936769 w 14226599"/>
              <a:gd name="connsiteY2" fmla="*/ 3883885 h 6303658"/>
              <a:gd name="connsiteX3" fmla="*/ 9099069 w 14226599"/>
              <a:gd name="connsiteY3" fmla="*/ 4150585 h 6303658"/>
              <a:gd name="connsiteX4" fmla="*/ 11975619 w 14226599"/>
              <a:gd name="connsiteY4" fmla="*/ 873985 h 6303658"/>
              <a:gd name="connsiteX5" fmla="*/ 14223519 w 14226599"/>
              <a:gd name="connsiteY5" fmla="*/ 6303234 h 6303658"/>
              <a:gd name="connsiteX6" fmla="*/ 12070869 w 14226599"/>
              <a:gd name="connsiteY6" fmla="*/ 2417035 h 6303658"/>
              <a:gd name="connsiteX7" fmla="*/ 8927619 w 14226599"/>
              <a:gd name="connsiteY7" fmla="*/ 3483835 h 6303658"/>
              <a:gd name="connsiteX8" fmla="*/ 6184419 w 14226599"/>
              <a:gd name="connsiteY8" fmla="*/ 3236185 h 6303658"/>
              <a:gd name="connsiteX9" fmla="*/ 6146319 w 14226599"/>
              <a:gd name="connsiteY9" fmla="*/ 2417035 h 6303658"/>
              <a:gd name="connsiteX10" fmla="*/ 183669 w 14226599"/>
              <a:gd name="connsiteY10" fmla="*/ 16735 h 6303658"/>
              <a:gd name="connsiteX11" fmla="*/ 2107719 w 14226599"/>
              <a:gd name="connsiteY11" fmla="*/ 1540735 h 63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26599" h="6303658">
                <a:moveTo>
                  <a:pt x="2069619" y="1502635"/>
                </a:moveTo>
                <a:cubicBezTo>
                  <a:pt x="3461856" y="1951897"/>
                  <a:pt x="4854094" y="2401160"/>
                  <a:pt x="5498619" y="2798035"/>
                </a:cubicBezTo>
                <a:cubicBezTo>
                  <a:pt x="6143144" y="3194910"/>
                  <a:pt x="5336694" y="3658460"/>
                  <a:pt x="5936769" y="3883885"/>
                </a:cubicBezTo>
                <a:cubicBezTo>
                  <a:pt x="6536844" y="4109310"/>
                  <a:pt x="8092594" y="4652235"/>
                  <a:pt x="9099069" y="4150585"/>
                </a:cubicBezTo>
                <a:cubicBezTo>
                  <a:pt x="10105544" y="3648935"/>
                  <a:pt x="11121544" y="515210"/>
                  <a:pt x="11975619" y="873985"/>
                </a:cubicBezTo>
                <a:cubicBezTo>
                  <a:pt x="12829694" y="1232760"/>
                  <a:pt x="14302894" y="6258784"/>
                  <a:pt x="14223519" y="6303234"/>
                </a:cubicBezTo>
                <a:cubicBezTo>
                  <a:pt x="14144144" y="6347684"/>
                  <a:pt x="12953519" y="2886935"/>
                  <a:pt x="12070869" y="2417035"/>
                </a:cubicBezTo>
                <a:cubicBezTo>
                  <a:pt x="11188219" y="1947135"/>
                  <a:pt x="9908694" y="3347310"/>
                  <a:pt x="8927619" y="3483835"/>
                </a:cubicBezTo>
                <a:cubicBezTo>
                  <a:pt x="7946544" y="3620360"/>
                  <a:pt x="6647969" y="3413985"/>
                  <a:pt x="6184419" y="3236185"/>
                </a:cubicBezTo>
                <a:cubicBezTo>
                  <a:pt x="5720869" y="3058385"/>
                  <a:pt x="7146444" y="2953610"/>
                  <a:pt x="6146319" y="2417035"/>
                </a:cubicBezTo>
                <a:cubicBezTo>
                  <a:pt x="5146194" y="1880460"/>
                  <a:pt x="856769" y="162785"/>
                  <a:pt x="183669" y="16735"/>
                </a:cubicBezTo>
                <a:cubicBezTo>
                  <a:pt x="-489431" y="-129315"/>
                  <a:pt x="809144" y="705710"/>
                  <a:pt x="2107719" y="1540735"/>
                </a:cubicBezTo>
              </a:path>
            </a:pathLst>
          </a:custGeom>
          <a:solidFill>
            <a:schemeClr val="tx2">
              <a:lumMod val="20000"/>
              <a:lumOff val="8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3712" y="2031017"/>
            <a:ext cx="8352000" cy="1323159"/>
          </a:xfrm>
          <a:prstGeom prst="roundRect">
            <a:avLst>
              <a:gd name="adj" fmla="val 6794"/>
            </a:avLst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11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 flipH="1">
            <a:off x="2374224" y="940332"/>
            <a:ext cx="7282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712652" y="6488046"/>
            <a:ext cx="1323147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webtorgi.samregion.ru</a:t>
            </a:r>
            <a:endParaRPr lang="ru-RU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07380" y="539055"/>
            <a:ext cx="2312757" cy="4001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23392" y="1700808"/>
            <a:ext cx="5072558" cy="258532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Главное управление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организации торгов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Самарской области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443068 г. Самара, ул. Скляренко 20,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тел.: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(846)335-16-61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E-mail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torgi@samregion.ru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VK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 https://vk.com/guot_so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7" y="5553079"/>
            <a:ext cx="120410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21257" y="5701043"/>
            <a:ext cx="3988469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827160"/>
            <a:ext cx="4968552" cy="4763193"/>
          </a:xfrm>
          <a:prstGeom prst="rect">
            <a:avLst/>
          </a:prstGeom>
        </p:spPr>
      </p:pic>
      <p:sp>
        <p:nvSpPr>
          <p:cNvPr id="18" name="Параллелограмм 4"/>
          <p:cNvSpPr/>
          <p:nvPr/>
        </p:nvSpPr>
        <p:spPr>
          <a:xfrm rot="10800000">
            <a:off x="-24680" y="6273394"/>
            <a:ext cx="2781608" cy="584611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824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608" h="584610">
                <a:moveTo>
                  <a:pt x="0" y="576064"/>
                </a:moveTo>
                <a:lnTo>
                  <a:pt x="212383" y="0"/>
                </a:lnTo>
                <a:lnTo>
                  <a:pt x="2778240" y="0"/>
                </a:lnTo>
                <a:cubicBezTo>
                  <a:pt x="2779363" y="194870"/>
                  <a:pt x="2780485" y="389740"/>
                  <a:pt x="2781608" y="584610"/>
                </a:cubicBezTo>
                <a:lnTo>
                  <a:pt x="0" y="57606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0" name="Параллелограмм 4"/>
          <p:cNvSpPr/>
          <p:nvPr/>
        </p:nvSpPr>
        <p:spPr>
          <a:xfrm rot="10800000">
            <a:off x="2783632" y="6273394"/>
            <a:ext cx="981408" cy="584611"/>
          </a:xfrm>
          <a:custGeom>
            <a:avLst/>
            <a:gdLst>
              <a:gd name="connsiteX0" fmla="*/ 0 w 2771800"/>
              <a:gd name="connsiteY0" fmla="*/ 576064 h 576064"/>
              <a:gd name="connsiteX1" fmla="*/ 212383 w 2771800"/>
              <a:gd name="connsiteY1" fmla="*/ 0 h 576064"/>
              <a:gd name="connsiteX2" fmla="*/ 2771800 w 2771800"/>
              <a:gd name="connsiteY2" fmla="*/ 0 h 576064"/>
              <a:gd name="connsiteX3" fmla="*/ 2559417 w 2771800"/>
              <a:gd name="connsiteY3" fmla="*/ 576064 h 576064"/>
              <a:gd name="connsiteX4" fmla="*/ 0 w 2771800"/>
              <a:gd name="connsiteY4" fmla="*/ 576064 h 576064"/>
              <a:gd name="connsiteX0" fmla="*/ 0 w 2781608"/>
              <a:gd name="connsiteY0" fmla="*/ 576064 h 584610"/>
              <a:gd name="connsiteX1" fmla="*/ 212383 w 2781608"/>
              <a:gd name="connsiteY1" fmla="*/ 0 h 584610"/>
              <a:gd name="connsiteX2" fmla="*/ 2771800 w 2781608"/>
              <a:gd name="connsiteY2" fmla="*/ 0 h 584610"/>
              <a:gd name="connsiteX3" fmla="*/ 2781608 w 2781608"/>
              <a:gd name="connsiteY3" fmla="*/ 584610 h 584610"/>
              <a:gd name="connsiteX4" fmla="*/ 0 w 2781608"/>
              <a:gd name="connsiteY4" fmla="*/ 576064 h 584610"/>
              <a:gd name="connsiteX0" fmla="*/ 0 w 2771800"/>
              <a:gd name="connsiteY0" fmla="*/ 576064 h 584610"/>
              <a:gd name="connsiteX1" fmla="*/ 212383 w 2771800"/>
              <a:gd name="connsiteY1" fmla="*/ 0 h 584610"/>
              <a:gd name="connsiteX2" fmla="*/ 2771800 w 2771800"/>
              <a:gd name="connsiteY2" fmla="*/ 0 h 584610"/>
              <a:gd name="connsiteX3" fmla="*/ 2602146 w 2771800"/>
              <a:gd name="connsiteY3" fmla="*/ 584610 h 584610"/>
              <a:gd name="connsiteX4" fmla="*/ 0 w 2771800"/>
              <a:gd name="connsiteY4" fmla="*/ 576064 h 584610"/>
              <a:gd name="connsiteX0" fmla="*/ 0 w 3286998"/>
              <a:gd name="connsiteY0" fmla="*/ 576064 h 584610"/>
              <a:gd name="connsiteX1" fmla="*/ 212383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  <a:gd name="connsiteX0" fmla="*/ 0 w 3286998"/>
              <a:gd name="connsiteY0" fmla="*/ 576064 h 584610"/>
              <a:gd name="connsiteX1" fmla="*/ 756204 w 3286998"/>
              <a:gd name="connsiteY1" fmla="*/ 0 h 584610"/>
              <a:gd name="connsiteX2" fmla="*/ 3286998 w 3286998"/>
              <a:gd name="connsiteY2" fmla="*/ 8546 h 584610"/>
              <a:gd name="connsiteX3" fmla="*/ 2602146 w 3286998"/>
              <a:gd name="connsiteY3" fmla="*/ 584610 h 584610"/>
              <a:gd name="connsiteX4" fmla="*/ 0 w 3286998"/>
              <a:gd name="connsiteY4" fmla="*/ 576064 h 58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998" h="584610">
                <a:moveTo>
                  <a:pt x="0" y="576064"/>
                </a:moveTo>
                <a:lnTo>
                  <a:pt x="756204" y="0"/>
                </a:lnTo>
                <a:lnTo>
                  <a:pt x="3286998" y="8546"/>
                </a:lnTo>
                <a:lnTo>
                  <a:pt x="2602146" y="584610"/>
                </a:lnTo>
                <a:lnTo>
                  <a:pt x="0" y="57606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16</a:t>
            </a:fld>
            <a:endParaRPr lang="ru-RU" dirty="0"/>
          </a:p>
        </p:txBody>
      </p:sp>
      <p:pic>
        <p:nvPicPr>
          <p:cNvPr id="13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95" y="199291"/>
            <a:ext cx="766629" cy="8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46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 17"/>
          <p:cNvSpPr/>
          <p:nvPr/>
        </p:nvSpPr>
        <p:spPr>
          <a:xfrm>
            <a:off x="1529514" y="-2299577"/>
            <a:ext cx="14226599" cy="6303658"/>
          </a:xfrm>
          <a:custGeom>
            <a:avLst/>
            <a:gdLst>
              <a:gd name="connsiteX0" fmla="*/ 2069619 w 12114233"/>
              <a:gd name="connsiteY0" fmla="*/ 1502635 h 4328871"/>
              <a:gd name="connsiteX1" fmla="*/ 5498619 w 12114233"/>
              <a:gd name="connsiteY1" fmla="*/ 2798035 h 4328871"/>
              <a:gd name="connsiteX2" fmla="*/ 5936769 w 12114233"/>
              <a:gd name="connsiteY2" fmla="*/ 3883885 h 4328871"/>
              <a:gd name="connsiteX3" fmla="*/ 9099069 w 12114233"/>
              <a:gd name="connsiteY3" fmla="*/ 4150585 h 4328871"/>
              <a:gd name="connsiteX4" fmla="*/ 11937519 w 12114233"/>
              <a:gd name="connsiteY4" fmla="*/ 1254985 h 4328871"/>
              <a:gd name="connsiteX5" fmla="*/ 11499369 w 12114233"/>
              <a:gd name="connsiteY5" fmla="*/ 1140685 h 4328871"/>
              <a:gd name="connsiteX6" fmla="*/ 8927619 w 12114233"/>
              <a:gd name="connsiteY6" fmla="*/ 3483835 h 4328871"/>
              <a:gd name="connsiteX7" fmla="*/ 6184419 w 12114233"/>
              <a:gd name="connsiteY7" fmla="*/ 3236185 h 4328871"/>
              <a:gd name="connsiteX8" fmla="*/ 6146319 w 12114233"/>
              <a:gd name="connsiteY8" fmla="*/ 2417035 h 4328871"/>
              <a:gd name="connsiteX9" fmla="*/ 183669 w 12114233"/>
              <a:gd name="connsiteY9" fmla="*/ 16735 h 4328871"/>
              <a:gd name="connsiteX10" fmla="*/ 2107719 w 12114233"/>
              <a:gd name="connsiteY10" fmla="*/ 1540735 h 4328871"/>
              <a:gd name="connsiteX0" fmla="*/ 2069619 w 12145207"/>
              <a:gd name="connsiteY0" fmla="*/ 1502635 h 4356818"/>
              <a:gd name="connsiteX1" fmla="*/ 5498619 w 12145207"/>
              <a:gd name="connsiteY1" fmla="*/ 2798035 h 4356818"/>
              <a:gd name="connsiteX2" fmla="*/ 5936769 w 12145207"/>
              <a:gd name="connsiteY2" fmla="*/ 3883885 h 4356818"/>
              <a:gd name="connsiteX3" fmla="*/ 9099069 w 12145207"/>
              <a:gd name="connsiteY3" fmla="*/ 4150585 h 4356818"/>
              <a:gd name="connsiteX4" fmla="*/ 11975619 w 12145207"/>
              <a:gd name="connsiteY4" fmla="*/ 873985 h 4356818"/>
              <a:gd name="connsiteX5" fmla="*/ 11499369 w 12145207"/>
              <a:gd name="connsiteY5" fmla="*/ 1140685 h 4356818"/>
              <a:gd name="connsiteX6" fmla="*/ 8927619 w 12145207"/>
              <a:gd name="connsiteY6" fmla="*/ 3483835 h 4356818"/>
              <a:gd name="connsiteX7" fmla="*/ 6184419 w 12145207"/>
              <a:gd name="connsiteY7" fmla="*/ 3236185 h 4356818"/>
              <a:gd name="connsiteX8" fmla="*/ 6146319 w 12145207"/>
              <a:gd name="connsiteY8" fmla="*/ 2417035 h 4356818"/>
              <a:gd name="connsiteX9" fmla="*/ 183669 w 12145207"/>
              <a:gd name="connsiteY9" fmla="*/ 16735 h 4356818"/>
              <a:gd name="connsiteX10" fmla="*/ 2107719 w 12145207"/>
              <a:gd name="connsiteY10" fmla="*/ 1540735 h 4356818"/>
              <a:gd name="connsiteX0" fmla="*/ 2069619 w 13561585"/>
              <a:gd name="connsiteY0" fmla="*/ 1502635 h 4970139"/>
              <a:gd name="connsiteX1" fmla="*/ 5498619 w 13561585"/>
              <a:gd name="connsiteY1" fmla="*/ 2798035 h 4970139"/>
              <a:gd name="connsiteX2" fmla="*/ 5936769 w 13561585"/>
              <a:gd name="connsiteY2" fmla="*/ 3883885 h 4970139"/>
              <a:gd name="connsiteX3" fmla="*/ 9099069 w 13561585"/>
              <a:gd name="connsiteY3" fmla="*/ 4150585 h 4970139"/>
              <a:gd name="connsiteX4" fmla="*/ 11975619 w 13561585"/>
              <a:gd name="connsiteY4" fmla="*/ 873985 h 4970139"/>
              <a:gd name="connsiteX5" fmla="*/ 13556769 w 13561585"/>
              <a:gd name="connsiteY5" fmla="*/ 4969734 h 4970139"/>
              <a:gd name="connsiteX6" fmla="*/ 11499369 w 13561585"/>
              <a:gd name="connsiteY6" fmla="*/ 1140685 h 4970139"/>
              <a:gd name="connsiteX7" fmla="*/ 8927619 w 13561585"/>
              <a:gd name="connsiteY7" fmla="*/ 3483835 h 4970139"/>
              <a:gd name="connsiteX8" fmla="*/ 6184419 w 13561585"/>
              <a:gd name="connsiteY8" fmla="*/ 3236185 h 4970139"/>
              <a:gd name="connsiteX9" fmla="*/ 6146319 w 13561585"/>
              <a:gd name="connsiteY9" fmla="*/ 2417035 h 4970139"/>
              <a:gd name="connsiteX10" fmla="*/ 183669 w 13561585"/>
              <a:gd name="connsiteY10" fmla="*/ 16735 h 4970139"/>
              <a:gd name="connsiteX11" fmla="*/ 2107719 w 13561585"/>
              <a:gd name="connsiteY11" fmla="*/ 1540735 h 4970139"/>
              <a:gd name="connsiteX0" fmla="*/ 2069619 w 14226599"/>
              <a:gd name="connsiteY0" fmla="*/ 1502635 h 6303544"/>
              <a:gd name="connsiteX1" fmla="*/ 5498619 w 14226599"/>
              <a:gd name="connsiteY1" fmla="*/ 2798035 h 6303544"/>
              <a:gd name="connsiteX2" fmla="*/ 5936769 w 14226599"/>
              <a:gd name="connsiteY2" fmla="*/ 3883885 h 6303544"/>
              <a:gd name="connsiteX3" fmla="*/ 9099069 w 14226599"/>
              <a:gd name="connsiteY3" fmla="*/ 4150585 h 6303544"/>
              <a:gd name="connsiteX4" fmla="*/ 11975619 w 14226599"/>
              <a:gd name="connsiteY4" fmla="*/ 873985 h 6303544"/>
              <a:gd name="connsiteX5" fmla="*/ 14223519 w 14226599"/>
              <a:gd name="connsiteY5" fmla="*/ 6303234 h 6303544"/>
              <a:gd name="connsiteX6" fmla="*/ 11499369 w 14226599"/>
              <a:gd name="connsiteY6" fmla="*/ 1140685 h 6303544"/>
              <a:gd name="connsiteX7" fmla="*/ 8927619 w 14226599"/>
              <a:gd name="connsiteY7" fmla="*/ 3483835 h 6303544"/>
              <a:gd name="connsiteX8" fmla="*/ 6184419 w 14226599"/>
              <a:gd name="connsiteY8" fmla="*/ 3236185 h 6303544"/>
              <a:gd name="connsiteX9" fmla="*/ 6146319 w 14226599"/>
              <a:gd name="connsiteY9" fmla="*/ 2417035 h 6303544"/>
              <a:gd name="connsiteX10" fmla="*/ 183669 w 14226599"/>
              <a:gd name="connsiteY10" fmla="*/ 16735 h 6303544"/>
              <a:gd name="connsiteX11" fmla="*/ 2107719 w 14226599"/>
              <a:gd name="connsiteY11" fmla="*/ 1540735 h 6303544"/>
              <a:gd name="connsiteX0" fmla="*/ 2069619 w 14226599"/>
              <a:gd name="connsiteY0" fmla="*/ 1502635 h 6303658"/>
              <a:gd name="connsiteX1" fmla="*/ 5498619 w 14226599"/>
              <a:gd name="connsiteY1" fmla="*/ 2798035 h 6303658"/>
              <a:gd name="connsiteX2" fmla="*/ 5936769 w 14226599"/>
              <a:gd name="connsiteY2" fmla="*/ 3883885 h 6303658"/>
              <a:gd name="connsiteX3" fmla="*/ 9099069 w 14226599"/>
              <a:gd name="connsiteY3" fmla="*/ 4150585 h 6303658"/>
              <a:gd name="connsiteX4" fmla="*/ 11975619 w 14226599"/>
              <a:gd name="connsiteY4" fmla="*/ 873985 h 6303658"/>
              <a:gd name="connsiteX5" fmla="*/ 14223519 w 14226599"/>
              <a:gd name="connsiteY5" fmla="*/ 6303234 h 6303658"/>
              <a:gd name="connsiteX6" fmla="*/ 12070869 w 14226599"/>
              <a:gd name="connsiteY6" fmla="*/ 2417035 h 6303658"/>
              <a:gd name="connsiteX7" fmla="*/ 8927619 w 14226599"/>
              <a:gd name="connsiteY7" fmla="*/ 3483835 h 6303658"/>
              <a:gd name="connsiteX8" fmla="*/ 6184419 w 14226599"/>
              <a:gd name="connsiteY8" fmla="*/ 3236185 h 6303658"/>
              <a:gd name="connsiteX9" fmla="*/ 6146319 w 14226599"/>
              <a:gd name="connsiteY9" fmla="*/ 2417035 h 6303658"/>
              <a:gd name="connsiteX10" fmla="*/ 183669 w 14226599"/>
              <a:gd name="connsiteY10" fmla="*/ 16735 h 6303658"/>
              <a:gd name="connsiteX11" fmla="*/ 2107719 w 14226599"/>
              <a:gd name="connsiteY11" fmla="*/ 1540735 h 63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26599" h="6303658">
                <a:moveTo>
                  <a:pt x="2069619" y="1502635"/>
                </a:moveTo>
                <a:cubicBezTo>
                  <a:pt x="3461856" y="1951897"/>
                  <a:pt x="4854094" y="2401160"/>
                  <a:pt x="5498619" y="2798035"/>
                </a:cubicBezTo>
                <a:cubicBezTo>
                  <a:pt x="6143144" y="3194910"/>
                  <a:pt x="5336694" y="3658460"/>
                  <a:pt x="5936769" y="3883885"/>
                </a:cubicBezTo>
                <a:cubicBezTo>
                  <a:pt x="6536844" y="4109310"/>
                  <a:pt x="8092594" y="4652235"/>
                  <a:pt x="9099069" y="4150585"/>
                </a:cubicBezTo>
                <a:cubicBezTo>
                  <a:pt x="10105544" y="3648935"/>
                  <a:pt x="11121544" y="515210"/>
                  <a:pt x="11975619" y="873985"/>
                </a:cubicBezTo>
                <a:cubicBezTo>
                  <a:pt x="12829694" y="1232760"/>
                  <a:pt x="14302894" y="6258784"/>
                  <a:pt x="14223519" y="6303234"/>
                </a:cubicBezTo>
                <a:cubicBezTo>
                  <a:pt x="14144144" y="6347684"/>
                  <a:pt x="12953519" y="2886935"/>
                  <a:pt x="12070869" y="2417035"/>
                </a:cubicBezTo>
                <a:cubicBezTo>
                  <a:pt x="11188219" y="1947135"/>
                  <a:pt x="9908694" y="3347310"/>
                  <a:pt x="8927619" y="3483835"/>
                </a:cubicBezTo>
                <a:cubicBezTo>
                  <a:pt x="7946544" y="3620360"/>
                  <a:pt x="6647969" y="3413985"/>
                  <a:pt x="6184419" y="3236185"/>
                </a:cubicBezTo>
                <a:cubicBezTo>
                  <a:pt x="5720869" y="3058385"/>
                  <a:pt x="7146444" y="2953610"/>
                  <a:pt x="6146319" y="2417035"/>
                </a:cubicBezTo>
                <a:cubicBezTo>
                  <a:pt x="5146194" y="1880460"/>
                  <a:pt x="856769" y="162785"/>
                  <a:pt x="183669" y="16735"/>
                </a:cubicBezTo>
                <a:cubicBezTo>
                  <a:pt x="-489431" y="-129315"/>
                  <a:pt x="809144" y="705710"/>
                  <a:pt x="2107719" y="1540735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 rot="1668386">
            <a:off x="-9097821" y="3909381"/>
            <a:ext cx="14226599" cy="6303658"/>
          </a:xfrm>
          <a:custGeom>
            <a:avLst/>
            <a:gdLst>
              <a:gd name="connsiteX0" fmla="*/ 2069619 w 12114233"/>
              <a:gd name="connsiteY0" fmla="*/ 1502635 h 4328871"/>
              <a:gd name="connsiteX1" fmla="*/ 5498619 w 12114233"/>
              <a:gd name="connsiteY1" fmla="*/ 2798035 h 4328871"/>
              <a:gd name="connsiteX2" fmla="*/ 5936769 w 12114233"/>
              <a:gd name="connsiteY2" fmla="*/ 3883885 h 4328871"/>
              <a:gd name="connsiteX3" fmla="*/ 9099069 w 12114233"/>
              <a:gd name="connsiteY3" fmla="*/ 4150585 h 4328871"/>
              <a:gd name="connsiteX4" fmla="*/ 11937519 w 12114233"/>
              <a:gd name="connsiteY4" fmla="*/ 1254985 h 4328871"/>
              <a:gd name="connsiteX5" fmla="*/ 11499369 w 12114233"/>
              <a:gd name="connsiteY5" fmla="*/ 1140685 h 4328871"/>
              <a:gd name="connsiteX6" fmla="*/ 8927619 w 12114233"/>
              <a:gd name="connsiteY6" fmla="*/ 3483835 h 4328871"/>
              <a:gd name="connsiteX7" fmla="*/ 6184419 w 12114233"/>
              <a:gd name="connsiteY7" fmla="*/ 3236185 h 4328871"/>
              <a:gd name="connsiteX8" fmla="*/ 6146319 w 12114233"/>
              <a:gd name="connsiteY8" fmla="*/ 2417035 h 4328871"/>
              <a:gd name="connsiteX9" fmla="*/ 183669 w 12114233"/>
              <a:gd name="connsiteY9" fmla="*/ 16735 h 4328871"/>
              <a:gd name="connsiteX10" fmla="*/ 2107719 w 12114233"/>
              <a:gd name="connsiteY10" fmla="*/ 1540735 h 4328871"/>
              <a:gd name="connsiteX0" fmla="*/ 2069619 w 12145207"/>
              <a:gd name="connsiteY0" fmla="*/ 1502635 h 4356818"/>
              <a:gd name="connsiteX1" fmla="*/ 5498619 w 12145207"/>
              <a:gd name="connsiteY1" fmla="*/ 2798035 h 4356818"/>
              <a:gd name="connsiteX2" fmla="*/ 5936769 w 12145207"/>
              <a:gd name="connsiteY2" fmla="*/ 3883885 h 4356818"/>
              <a:gd name="connsiteX3" fmla="*/ 9099069 w 12145207"/>
              <a:gd name="connsiteY3" fmla="*/ 4150585 h 4356818"/>
              <a:gd name="connsiteX4" fmla="*/ 11975619 w 12145207"/>
              <a:gd name="connsiteY4" fmla="*/ 873985 h 4356818"/>
              <a:gd name="connsiteX5" fmla="*/ 11499369 w 12145207"/>
              <a:gd name="connsiteY5" fmla="*/ 1140685 h 4356818"/>
              <a:gd name="connsiteX6" fmla="*/ 8927619 w 12145207"/>
              <a:gd name="connsiteY6" fmla="*/ 3483835 h 4356818"/>
              <a:gd name="connsiteX7" fmla="*/ 6184419 w 12145207"/>
              <a:gd name="connsiteY7" fmla="*/ 3236185 h 4356818"/>
              <a:gd name="connsiteX8" fmla="*/ 6146319 w 12145207"/>
              <a:gd name="connsiteY8" fmla="*/ 2417035 h 4356818"/>
              <a:gd name="connsiteX9" fmla="*/ 183669 w 12145207"/>
              <a:gd name="connsiteY9" fmla="*/ 16735 h 4356818"/>
              <a:gd name="connsiteX10" fmla="*/ 2107719 w 12145207"/>
              <a:gd name="connsiteY10" fmla="*/ 1540735 h 4356818"/>
              <a:gd name="connsiteX0" fmla="*/ 2069619 w 13561585"/>
              <a:gd name="connsiteY0" fmla="*/ 1502635 h 4970139"/>
              <a:gd name="connsiteX1" fmla="*/ 5498619 w 13561585"/>
              <a:gd name="connsiteY1" fmla="*/ 2798035 h 4970139"/>
              <a:gd name="connsiteX2" fmla="*/ 5936769 w 13561585"/>
              <a:gd name="connsiteY2" fmla="*/ 3883885 h 4970139"/>
              <a:gd name="connsiteX3" fmla="*/ 9099069 w 13561585"/>
              <a:gd name="connsiteY3" fmla="*/ 4150585 h 4970139"/>
              <a:gd name="connsiteX4" fmla="*/ 11975619 w 13561585"/>
              <a:gd name="connsiteY4" fmla="*/ 873985 h 4970139"/>
              <a:gd name="connsiteX5" fmla="*/ 13556769 w 13561585"/>
              <a:gd name="connsiteY5" fmla="*/ 4969734 h 4970139"/>
              <a:gd name="connsiteX6" fmla="*/ 11499369 w 13561585"/>
              <a:gd name="connsiteY6" fmla="*/ 1140685 h 4970139"/>
              <a:gd name="connsiteX7" fmla="*/ 8927619 w 13561585"/>
              <a:gd name="connsiteY7" fmla="*/ 3483835 h 4970139"/>
              <a:gd name="connsiteX8" fmla="*/ 6184419 w 13561585"/>
              <a:gd name="connsiteY8" fmla="*/ 3236185 h 4970139"/>
              <a:gd name="connsiteX9" fmla="*/ 6146319 w 13561585"/>
              <a:gd name="connsiteY9" fmla="*/ 2417035 h 4970139"/>
              <a:gd name="connsiteX10" fmla="*/ 183669 w 13561585"/>
              <a:gd name="connsiteY10" fmla="*/ 16735 h 4970139"/>
              <a:gd name="connsiteX11" fmla="*/ 2107719 w 13561585"/>
              <a:gd name="connsiteY11" fmla="*/ 1540735 h 4970139"/>
              <a:gd name="connsiteX0" fmla="*/ 2069619 w 14226599"/>
              <a:gd name="connsiteY0" fmla="*/ 1502635 h 6303544"/>
              <a:gd name="connsiteX1" fmla="*/ 5498619 w 14226599"/>
              <a:gd name="connsiteY1" fmla="*/ 2798035 h 6303544"/>
              <a:gd name="connsiteX2" fmla="*/ 5936769 w 14226599"/>
              <a:gd name="connsiteY2" fmla="*/ 3883885 h 6303544"/>
              <a:gd name="connsiteX3" fmla="*/ 9099069 w 14226599"/>
              <a:gd name="connsiteY3" fmla="*/ 4150585 h 6303544"/>
              <a:gd name="connsiteX4" fmla="*/ 11975619 w 14226599"/>
              <a:gd name="connsiteY4" fmla="*/ 873985 h 6303544"/>
              <a:gd name="connsiteX5" fmla="*/ 14223519 w 14226599"/>
              <a:gd name="connsiteY5" fmla="*/ 6303234 h 6303544"/>
              <a:gd name="connsiteX6" fmla="*/ 11499369 w 14226599"/>
              <a:gd name="connsiteY6" fmla="*/ 1140685 h 6303544"/>
              <a:gd name="connsiteX7" fmla="*/ 8927619 w 14226599"/>
              <a:gd name="connsiteY7" fmla="*/ 3483835 h 6303544"/>
              <a:gd name="connsiteX8" fmla="*/ 6184419 w 14226599"/>
              <a:gd name="connsiteY8" fmla="*/ 3236185 h 6303544"/>
              <a:gd name="connsiteX9" fmla="*/ 6146319 w 14226599"/>
              <a:gd name="connsiteY9" fmla="*/ 2417035 h 6303544"/>
              <a:gd name="connsiteX10" fmla="*/ 183669 w 14226599"/>
              <a:gd name="connsiteY10" fmla="*/ 16735 h 6303544"/>
              <a:gd name="connsiteX11" fmla="*/ 2107719 w 14226599"/>
              <a:gd name="connsiteY11" fmla="*/ 1540735 h 6303544"/>
              <a:gd name="connsiteX0" fmla="*/ 2069619 w 14226599"/>
              <a:gd name="connsiteY0" fmla="*/ 1502635 h 6303658"/>
              <a:gd name="connsiteX1" fmla="*/ 5498619 w 14226599"/>
              <a:gd name="connsiteY1" fmla="*/ 2798035 h 6303658"/>
              <a:gd name="connsiteX2" fmla="*/ 5936769 w 14226599"/>
              <a:gd name="connsiteY2" fmla="*/ 3883885 h 6303658"/>
              <a:gd name="connsiteX3" fmla="*/ 9099069 w 14226599"/>
              <a:gd name="connsiteY3" fmla="*/ 4150585 h 6303658"/>
              <a:gd name="connsiteX4" fmla="*/ 11975619 w 14226599"/>
              <a:gd name="connsiteY4" fmla="*/ 873985 h 6303658"/>
              <a:gd name="connsiteX5" fmla="*/ 14223519 w 14226599"/>
              <a:gd name="connsiteY5" fmla="*/ 6303234 h 6303658"/>
              <a:gd name="connsiteX6" fmla="*/ 12070869 w 14226599"/>
              <a:gd name="connsiteY6" fmla="*/ 2417035 h 6303658"/>
              <a:gd name="connsiteX7" fmla="*/ 8927619 w 14226599"/>
              <a:gd name="connsiteY7" fmla="*/ 3483835 h 6303658"/>
              <a:gd name="connsiteX8" fmla="*/ 6184419 w 14226599"/>
              <a:gd name="connsiteY8" fmla="*/ 3236185 h 6303658"/>
              <a:gd name="connsiteX9" fmla="*/ 6146319 w 14226599"/>
              <a:gd name="connsiteY9" fmla="*/ 2417035 h 6303658"/>
              <a:gd name="connsiteX10" fmla="*/ 183669 w 14226599"/>
              <a:gd name="connsiteY10" fmla="*/ 16735 h 6303658"/>
              <a:gd name="connsiteX11" fmla="*/ 2107719 w 14226599"/>
              <a:gd name="connsiteY11" fmla="*/ 1540735 h 6303658"/>
              <a:gd name="connsiteX0" fmla="*/ 2069619 w 14226599"/>
              <a:gd name="connsiteY0" fmla="*/ 1502635 h 6303658"/>
              <a:gd name="connsiteX1" fmla="*/ 5498619 w 14226599"/>
              <a:gd name="connsiteY1" fmla="*/ 2798035 h 6303658"/>
              <a:gd name="connsiteX2" fmla="*/ 6520889 w 14226599"/>
              <a:gd name="connsiteY2" fmla="*/ 2132858 h 6303658"/>
              <a:gd name="connsiteX3" fmla="*/ 9099069 w 14226599"/>
              <a:gd name="connsiteY3" fmla="*/ 4150585 h 6303658"/>
              <a:gd name="connsiteX4" fmla="*/ 11975619 w 14226599"/>
              <a:gd name="connsiteY4" fmla="*/ 873985 h 6303658"/>
              <a:gd name="connsiteX5" fmla="*/ 14223519 w 14226599"/>
              <a:gd name="connsiteY5" fmla="*/ 6303234 h 6303658"/>
              <a:gd name="connsiteX6" fmla="*/ 12070869 w 14226599"/>
              <a:gd name="connsiteY6" fmla="*/ 2417035 h 6303658"/>
              <a:gd name="connsiteX7" fmla="*/ 8927619 w 14226599"/>
              <a:gd name="connsiteY7" fmla="*/ 3483835 h 6303658"/>
              <a:gd name="connsiteX8" fmla="*/ 6184419 w 14226599"/>
              <a:gd name="connsiteY8" fmla="*/ 3236185 h 6303658"/>
              <a:gd name="connsiteX9" fmla="*/ 6146319 w 14226599"/>
              <a:gd name="connsiteY9" fmla="*/ 2417035 h 6303658"/>
              <a:gd name="connsiteX10" fmla="*/ 183669 w 14226599"/>
              <a:gd name="connsiteY10" fmla="*/ 16735 h 6303658"/>
              <a:gd name="connsiteX11" fmla="*/ 2107719 w 14226599"/>
              <a:gd name="connsiteY11" fmla="*/ 1540735 h 63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26599" h="6303658">
                <a:moveTo>
                  <a:pt x="2069619" y="1502635"/>
                </a:moveTo>
                <a:cubicBezTo>
                  <a:pt x="3461856" y="1951897"/>
                  <a:pt x="4756741" y="2692998"/>
                  <a:pt x="5498619" y="2798035"/>
                </a:cubicBezTo>
                <a:cubicBezTo>
                  <a:pt x="6240497" y="2903072"/>
                  <a:pt x="5920814" y="1907433"/>
                  <a:pt x="6520889" y="2132858"/>
                </a:cubicBezTo>
                <a:cubicBezTo>
                  <a:pt x="7120964" y="2358283"/>
                  <a:pt x="8189947" y="4360397"/>
                  <a:pt x="9099069" y="4150585"/>
                </a:cubicBezTo>
                <a:cubicBezTo>
                  <a:pt x="10008191" y="3940773"/>
                  <a:pt x="11121544" y="515210"/>
                  <a:pt x="11975619" y="873985"/>
                </a:cubicBezTo>
                <a:cubicBezTo>
                  <a:pt x="12829694" y="1232760"/>
                  <a:pt x="14302894" y="6258784"/>
                  <a:pt x="14223519" y="6303234"/>
                </a:cubicBezTo>
                <a:cubicBezTo>
                  <a:pt x="14144144" y="6347684"/>
                  <a:pt x="12953519" y="2886935"/>
                  <a:pt x="12070869" y="2417035"/>
                </a:cubicBezTo>
                <a:cubicBezTo>
                  <a:pt x="11188219" y="1947135"/>
                  <a:pt x="9908694" y="3347310"/>
                  <a:pt x="8927619" y="3483835"/>
                </a:cubicBezTo>
                <a:cubicBezTo>
                  <a:pt x="7946544" y="3620360"/>
                  <a:pt x="6647969" y="3413985"/>
                  <a:pt x="6184419" y="3236185"/>
                </a:cubicBezTo>
                <a:cubicBezTo>
                  <a:pt x="5720869" y="3058385"/>
                  <a:pt x="7146444" y="2953610"/>
                  <a:pt x="6146319" y="2417035"/>
                </a:cubicBezTo>
                <a:cubicBezTo>
                  <a:pt x="5146194" y="1880460"/>
                  <a:pt x="856769" y="162785"/>
                  <a:pt x="183669" y="16735"/>
                </a:cubicBezTo>
                <a:cubicBezTo>
                  <a:pt x="-489431" y="-129315"/>
                  <a:pt x="809144" y="705710"/>
                  <a:pt x="2107719" y="1540735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47328" y="1844824"/>
            <a:ext cx="11785968" cy="4881700"/>
          </a:xfrm>
          <a:custGeom>
            <a:avLst/>
            <a:gdLst>
              <a:gd name="connsiteX0" fmla="*/ 776197 w 12212589"/>
              <a:gd name="connsiteY0" fmla="*/ 68410 h 4191809"/>
              <a:gd name="connsiteX1" fmla="*/ 423772 w 12212589"/>
              <a:gd name="connsiteY1" fmla="*/ 230335 h 4191809"/>
              <a:gd name="connsiteX2" fmla="*/ 433297 w 12212589"/>
              <a:gd name="connsiteY2" fmla="*/ 2440135 h 4191809"/>
              <a:gd name="connsiteX3" fmla="*/ 6062572 w 12212589"/>
              <a:gd name="connsiteY3" fmla="*/ 2583010 h 4191809"/>
              <a:gd name="connsiteX4" fmla="*/ 6443572 w 12212589"/>
              <a:gd name="connsiteY4" fmla="*/ 3935560 h 4191809"/>
              <a:gd name="connsiteX5" fmla="*/ 11539447 w 12212589"/>
              <a:gd name="connsiteY5" fmla="*/ 3973660 h 4191809"/>
              <a:gd name="connsiteX6" fmla="*/ 11529922 w 12212589"/>
              <a:gd name="connsiteY6" fmla="*/ 1649560 h 4191809"/>
              <a:gd name="connsiteX7" fmla="*/ 5786347 w 12212589"/>
              <a:gd name="connsiteY7" fmla="*/ 1582885 h 4191809"/>
              <a:gd name="connsiteX8" fmla="*/ 5662522 w 12212589"/>
              <a:gd name="connsiteY8" fmla="*/ 230335 h 4191809"/>
              <a:gd name="connsiteX9" fmla="*/ 776197 w 12212589"/>
              <a:gd name="connsiteY9" fmla="*/ 68410 h 4191809"/>
              <a:gd name="connsiteX0" fmla="*/ 5913364 w 12463431"/>
              <a:gd name="connsiteY0" fmla="*/ 225783 h 4187257"/>
              <a:gd name="connsiteX1" fmla="*/ 674614 w 12463431"/>
              <a:gd name="connsiteY1" fmla="*/ 225783 h 4187257"/>
              <a:gd name="connsiteX2" fmla="*/ 684139 w 12463431"/>
              <a:gd name="connsiteY2" fmla="*/ 2435583 h 4187257"/>
              <a:gd name="connsiteX3" fmla="*/ 6313414 w 12463431"/>
              <a:gd name="connsiteY3" fmla="*/ 2578458 h 4187257"/>
              <a:gd name="connsiteX4" fmla="*/ 6694414 w 12463431"/>
              <a:gd name="connsiteY4" fmla="*/ 3931008 h 4187257"/>
              <a:gd name="connsiteX5" fmla="*/ 11790289 w 12463431"/>
              <a:gd name="connsiteY5" fmla="*/ 3969108 h 4187257"/>
              <a:gd name="connsiteX6" fmla="*/ 11780764 w 12463431"/>
              <a:gd name="connsiteY6" fmla="*/ 1645008 h 4187257"/>
              <a:gd name="connsiteX7" fmla="*/ 6037189 w 12463431"/>
              <a:gd name="connsiteY7" fmla="*/ 1578333 h 4187257"/>
              <a:gd name="connsiteX8" fmla="*/ 5913364 w 12463431"/>
              <a:gd name="connsiteY8" fmla="*/ 225783 h 4187257"/>
              <a:gd name="connsiteX0" fmla="*/ 5791612 w 12341679"/>
              <a:gd name="connsiteY0" fmla="*/ 283847 h 4245321"/>
              <a:gd name="connsiteX1" fmla="*/ 790987 w 12341679"/>
              <a:gd name="connsiteY1" fmla="*/ 198122 h 4245321"/>
              <a:gd name="connsiteX2" fmla="*/ 562387 w 12341679"/>
              <a:gd name="connsiteY2" fmla="*/ 2493647 h 4245321"/>
              <a:gd name="connsiteX3" fmla="*/ 6191662 w 12341679"/>
              <a:gd name="connsiteY3" fmla="*/ 2636522 h 4245321"/>
              <a:gd name="connsiteX4" fmla="*/ 6572662 w 12341679"/>
              <a:gd name="connsiteY4" fmla="*/ 3989072 h 4245321"/>
              <a:gd name="connsiteX5" fmla="*/ 11668537 w 12341679"/>
              <a:gd name="connsiteY5" fmla="*/ 4027172 h 4245321"/>
              <a:gd name="connsiteX6" fmla="*/ 11659012 w 12341679"/>
              <a:gd name="connsiteY6" fmla="*/ 1703072 h 4245321"/>
              <a:gd name="connsiteX7" fmla="*/ 5915437 w 12341679"/>
              <a:gd name="connsiteY7" fmla="*/ 1636397 h 4245321"/>
              <a:gd name="connsiteX8" fmla="*/ 5791612 w 12341679"/>
              <a:gd name="connsiteY8" fmla="*/ 283847 h 4245321"/>
              <a:gd name="connsiteX0" fmla="*/ 5663121 w 12213188"/>
              <a:gd name="connsiteY0" fmla="*/ 527397 h 4488871"/>
              <a:gd name="connsiteX1" fmla="*/ 662496 w 12213188"/>
              <a:gd name="connsiteY1" fmla="*/ 441672 h 4488871"/>
              <a:gd name="connsiteX2" fmla="*/ 433896 w 12213188"/>
              <a:gd name="connsiteY2" fmla="*/ 2737197 h 4488871"/>
              <a:gd name="connsiteX3" fmla="*/ 6063171 w 12213188"/>
              <a:gd name="connsiteY3" fmla="*/ 2880072 h 4488871"/>
              <a:gd name="connsiteX4" fmla="*/ 6444171 w 12213188"/>
              <a:gd name="connsiteY4" fmla="*/ 4232622 h 4488871"/>
              <a:gd name="connsiteX5" fmla="*/ 11540046 w 12213188"/>
              <a:gd name="connsiteY5" fmla="*/ 4270722 h 4488871"/>
              <a:gd name="connsiteX6" fmla="*/ 11530521 w 12213188"/>
              <a:gd name="connsiteY6" fmla="*/ 1946622 h 4488871"/>
              <a:gd name="connsiteX7" fmla="*/ 5786946 w 12213188"/>
              <a:gd name="connsiteY7" fmla="*/ 1879947 h 4488871"/>
              <a:gd name="connsiteX8" fmla="*/ 5663121 w 12213188"/>
              <a:gd name="connsiteY8" fmla="*/ 527397 h 4488871"/>
              <a:gd name="connsiteX0" fmla="*/ 5784498 w 12334565"/>
              <a:gd name="connsiteY0" fmla="*/ 301239 h 4262713"/>
              <a:gd name="connsiteX1" fmla="*/ 488598 w 12334565"/>
              <a:gd name="connsiteY1" fmla="*/ 539364 h 4262713"/>
              <a:gd name="connsiteX2" fmla="*/ 555273 w 12334565"/>
              <a:gd name="connsiteY2" fmla="*/ 2511039 h 4262713"/>
              <a:gd name="connsiteX3" fmla="*/ 6184548 w 12334565"/>
              <a:gd name="connsiteY3" fmla="*/ 2653914 h 4262713"/>
              <a:gd name="connsiteX4" fmla="*/ 6565548 w 12334565"/>
              <a:gd name="connsiteY4" fmla="*/ 4006464 h 4262713"/>
              <a:gd name="connsiteX5" fmla="*/ 11661423 w 12334565"/>
              <a:gd name="connsiteY5" fmla="*/ 4044564 h 4262713"/>
              <a:gd name="connsiteX6" fmla="*/ 11651898 w 12334565"/>
              <a:gd name="connsiteY6" fmla="*/ 1720464 h 4262713"/>
              <a:gd name="connsiteX7" fmla="*/ 5908323 w 12334565"/>
              <a:gd name="connsiteY7" fmla="*/ 1653789 h 4262713"/>
              <a:gd name="connsiteX8" fmla="*/ 5784498 w 12334565"/>
              <a:gd name="connsiteY8" fmla="*/ 301239 h 4262713"/>
              <a:gd name="connsiteX0" fmla="*/ 5677206 w 12227273"/>
              <a:gd name="connsiteY0" fmla="*/ 111833 h 4073307"/>
              <a:gd name="connsiteX1" fmla="*/ 381306 w 12227273"/>
              <a:gd name="connsiteY1" fmla="*/ 349958 h 4073307"/>
              <a:gd name="connsiteX2" fmla="*/ 1048056 w 12227273"/>
              <a:gd name="connsiteY2" fmla="*/ 2512133 h 4073307"/>
              <a:gd name="connsiteX3" fmla="*/ 6077256 w 12227273"/>
              <a:gd name="connsiteY3" fmla="*/ 2464508 h 4073307"/>
              <a:gd name="connsiteX4" fmla="*/ 6458256 w 12227273"/>
              <a:gd name="connsiteY4" fmla="*/ 3817058 h 4073307"/>
              <a:gd name="connsiteX5" fmla="*/ 11554131 w 12227273"/>
              <a:gd name="connsiteY5" fmla="*/ 3855158 h 4073307"/>
              <a:gd name="connsiteX6" fmla="*/ 11544606 w 12227273"/>
              <a:gd name="connsiteY6" fmla="*/ 1531058 h 4073307"/>
              <a:gd name="connsiteX7" fmla="*/ 5801031 w 12227273"/>
              <a:gd name="connsiteY7" fmla="*/ 1464383 h 4073307"/>
              <a:gd name="connsiteX8" fmla="*/ 5677206 w 12227273"/>
              <a:gd name="connsiteY8" fmla="*/ 111833 h 4073307"/>
              <a:gd name="connsiteX0" fmla="*/ 5595737 w 12145804"/>
              <a:gd name="connsiteY0" fmla="*/ 111833 h 4073307"/>
              <a:gd name="connsiteX1" fmla="*/ 299837 w 12145804"/>
              <a:gd name="connsiteY1" fmla="*/ 349958 h 4073307"/>
              <a:gd name="connsiteX2" fmla="*/ 966587 w 12145804"/>
              <a:gd name="connsiteY2" fmla="*/ 2512133 h 4073307"/>
              <a:gd name="connsiteX3" fmla="*/ 5995787 w 12145804"/>
              <a:gd name="connsiteY3" fmla="*/ 2464508 h 4073307"/>
              <a:gd name="connsiteX4" fmla="*/ 6376787 w 12145804"/>
              <a:gd name="connsiteY4" fmla="*/ 3817058 h 4073307"/>
              <a:gd name="connsiteX5" fmla="*/ 11472662 w 12145804"/>
              <a:gd name="connsiteY5" fmla="*/ 3855158 h 4073307"/>
              <a:gd name="connsiteX6" fmla="*/ 11463137 w 12145804"/>
              <a:gd name="connsiteY6" fmla="*/ 1531058 h 4073307"/>
              <a:gd name="connsiteX7" fmla="*/ 5719562 w 12145804"/>
              <a:gd name="connsiteY7" fmla="*/ 1464383 h 4073307"/>
              <a:gd name="connsiteX8" fmla="*/ 5595737 w 12145804"/>
              <a:gd name="connsiteY8" fmla="*/ 111833 h 4073307"/>
              <a:gd name="connsiteX0" fmla="*/ 5598325 w 12148392"/>
              <a:gd name="connsiteY0" fmla="*/ 245206 h 4206680"/>
              <a:gd name="connsiteX1" fmla="*/ 407200 w 12148392"/>
              <a:gd name="connsiteY1" fmla="*/ 235681 h 4206680"/>
              <a:gd name="connsiteX2" fmla="*/ 969175 w 12148392"/>
              <a:gd name="connsiteY2" fmla="*/ 2645506 h 4206680"/>
              <a:gd name="connsiteX3" fmla="*/ 5998375 w 12148392"/>
              <a:gd name="connsiteY3" fmla="*/ 2597881 h 4206680"/>
              <a:gd name="connsiteX4" fmla="*/ 6379375 w 12148392"/>
              <a:gd name="connsiteY4" fmla="*/ 3950431 h 4206680"/>
              <a:gd name="connsiteX5" fmla="*/ 11475250 w 12148392"/>
              <a:gd name="connsiteY5" fmla="*/ 3988531 h 4206680"/>
              <a:gd name="connsiteX6" fmla="*/ 11465725 w 12148392"/>
              <a:gd name="connsiteY6" fmla="*/ 1664431 h 4206680"/>
              <a:gd name="connsiteX7" fmla="*/ 5722150 w 12148392"/>
              <a:gd name="connsiteY7" fmla="*/ 1597756 h 4206680"/>
              <a:gd name="connsiteX8" fmla="*/ 5598325 w 12148392"/>
              <a:gd name="connsiteY8" fmla="*/ 245206 h 4206680"/>
              <a:gd name="connsiteX0" fmla="*/ 5275409 w 11825476"/>
              <a:gd name="connsiteY0" fmla="*/ 451462 h 4412936"/>
              <a:gd name="connsiteX1" fmla="*/ 84284 w 11825476"/>
              <a:gd name="connsiteY1" fmla="*/ 441937 h 4412936"/>
              <a:gd name="connsiteX2" fmla="*/ 646259 w 11825476"/>
              <a:gd name="connsiteY2" fmla="*/ 2851762 h 4412936"/>
              <a:gd name="connsiteX3" fmla="*/ 5675459 w 11825476"/>
              <a:gd name="connsiteY3" fmla="*/ 2804137 h 4412936"/>
              <a:gd name="connsiteX4" fmla="*/ 6056459 w 11825476"/>
              <a:gd name="connsiteY4" fmla="*/ 4156687 h 4412936"/>
              <a:gd name="connsiteX5" fmla="*/ 11152334 w 11825476"/>
              <a:gd name="connsiteY5" fmla="*/ 4194787 h 4412936"/>
              <a:gd name="connsiteX6" fmla="*/ 11142809 w 11825476"/>
              <a:gd name="connsiteY6" fmla="*/ 1870687 h 4412936"/>
              <a:gd name="connsiteX7" fmla="*/ 5399234 w 11825476"/>
              <a:gd name="connsiteY7" fmla="*/ 1804012 h 4412936"/>
              <a:gd name="connsiteX8" fmla="*/ 5275409 w 11825476"/>
              <a:gd name="connsiteY8" fmla="*/ 451462 h 4412936"/>
              <a:gd name="connsiteX0" fmla="*/ 5766945 w 12317012"/>
              <a:gd name="connsiteY0" fmla="*/ 245874 h 4207348"/>
              <a:gd name="connsiteX1" fmla="*/ 575820 w 12317012"/>
              <a:gd name="connsiteY1" fmla="*/ 236349 h 4207348"/>
              <a:gd name="connsiteX2" fmla="*/ 756795 w 12317012"/>
              <a:gd name="connsiteY2" fmla="*/ 2655699 h 4207348"/>
              <a:gd name="connsiteX3" fmla="*/ 6166995 w 12317012"/>
              <a:gd name="connsiteY3" fmla="*/ 2598549 h 4207348"/>
              <a:gd name="connsiteX4" fmla="*/ 6547995 w 12317012"/>
              <a:gd name="connsiteY4" fmla="*/ 3951099 h 4207348"/>
              <a:gd name="connsiteX5" fmla="*/ 11643870 w 12317012"/>
              <a:gd name="connsiteY5" fmla="*/ 3989199 h 4207348"/>
              <a:gd name="connsiteX6" fmla="*/ 11634345 w 12317012"/>
              <a:gd name="connsiteY6" fmla="*/ 1665099 h 4207348"/>
              <a:gd name="connsiteX7" fmla="*/ 5890770 w 12317012"/>
              <a:gd name="connsiteY7" fmla="*/ 1598424 h 4207348"/>
              <a:gd name="connsiteX8" fmla="*/ 5766945 w 12317012"/>
              <a:gd name="connsiteY8" fmla="*/ 245874 h 4207348"/>
              <a:gd name="connsiteX0" fmla="*/ 5592119 w 12142186"/>
              <a:gd name="connsiteY0" fmla="*/ 245874 h 4207348"/>
              <a:gd name="connsiteX1" fmla="*/ 400994 w 12142186"/>
              <a:gd name="connsiteY1" fmla="*/ 236349 h 4207348"/>
              <a:gd name="connsiteX2" fmla="*/ 581969 w 12142186"/>
              <a:gd name="connsiteY2" fmla="*/ 2655699 h 4207348"/>
              <a:gd name="connsiteX3" fmla="*/ 5992169 w 12142186"/>
              <a:gd name="connsiteY3" fmla="*/ 2598549 h 4207348"/>
              <a:gd name="connsiteX4" fmla="*/ 6373169 w 12142186"/>
              <a:gd name="connsiteY4" fmla="*/ 3951099 h 4207348"/>
              <a:gd name="connsiteX5" fmla="*/ 11469044 w 12142186"/>
              <a:gd name="connsiteY5" fmla="*/ 3989199 h 4207348"/>
              <a:gd name="connsiteX6" fmla="*/ 11459519 w 12142186"/>
              <a:gd name="connsiteY6" fmla="*/ 1665099 h 4207348"/>
              <a:gd name="connsiteX7" fmla="*/ 5715944 w 12142186"/>
              <a:gd name="connsiteY7" fmla="*/ 1598424 h 4207348"/>
              <a:gd name="connsiteX8" fmla="*/ 5592119 w 12142186"/>
              <a:gd name="connsiteY8" fmla="*/ 245874 h 4207348"/>
              <a:gd name="connsiteX0" fmla="*/ 5592119 w 12142186"/>
              <a:gd name="connsiteY0" fmla="*/ 699026 h 4660500"/>
              <a:gd name="connsiteX1" fmla="*/ 400994 w 12142186"/>
              <a:gd name="connsiteY1" fmla="*/ 689501 h 4660500"/>
              <a:gd name="connsiteX2" fmla="*/ 581969 w 12142186"/>
              <a:gd name="connsiteY2" fmla="*/ 3108851 h 4660500"/>
              <a:gd name="connsiteX3" fmla="*/ 5992169 w 12142186"/>
              <a:gd name="connsiteY3" fmla="*/ 3051701 h 4660500"/>
              <a:gd name="connsiteX4" fmla="*/ 6373169 w 12142186"/>
              <a:gd name="connsiteY4" fmla="*/ 4404251 h 4660500"/>
              <a:gd name="connsiteX5" fmla="*/ 11469044 w 12142186"/>
              <a:gd name="connsiteY5" fmla="*/ 4442351 h 4660500"/>
              <a:gd name="connsiteX6" fmla="*/ 11459519 w 12142186"/>
              <a:gd name="connsiteY6" fmla="*/ 2118251 h 4660500"/>
              <a:gd name="connsiteX7" fmla="*/ 5715944 w 12142186"/>
              <a:gd name="connsiteY7" fmla="*/ 2051576 h 4660500"/>
              <a:gd name="connsiteX8" fmla="*/ 5592119 w 12142186"/>
              <a:gd name="connsiteY8" fmla="*/ 699026 h 4660500"/>
              <a:gd name="connsiteX0" fmla="*/ 5612575 w 12143592"/>
              <a:gd name="connsiteY0" fmla="*/ 688182 h 4687756"/>
              <a:gd name="connsiteX1" fmla="*/ 402400 w 12143592"/>
              <a:gd name="connsiteY1" fmla="*/ 716757 h 4687756"/>
              <a:gd name="connsiteX2" fmla="*/ 583375 w 12143592"/>
              <a:gd name="connsiteY2" fmla="*/ 3136107 h 4687756"/>
              <a:gd name="connsiteX3" fmla="*/ 5993575 w 12143592"/>
              <a:gd name="connsiteY3" fmla="*/ 3078957 h 4687756"/>
              <a:gd name="connsiteX4" fmla="*/ 6374575 w 12143592"/>
              <a:gd name="connsiteY4" fmla="*/ 4431507 h 4687756"/>
              <a:gd name="connsiteX5" fmla="*/ 11470450 w 12143592"/>
              <a:gd name="connsiteY5" fmla="*/ 4469607 h 4687756"/>
              <a:gd name="connsiteX6" fmla="*/ 11460925 w 12143592"/>
              <a:gd name="connsiteY6" fmla="*/ 2145507 h 4687756"/>
              <a:gd name="connsiteX7" fmla="*/ 5717350 w 12143592"/>
              <a:gd name="connsiteY7" fmla="*/ 2078832 h 4687756"/>
              <a:gd name="connsiteX8" fmla="*/ 5612575 w 12143592"/>
              <a:gd name="connsiteY8" fmla="*/ 688182 h 4687756"/>
              <a:gd name="connsiteX0" fmla="*/ 5612575 w 12128416"/>
              <a:gd name="connsiteY0" fmla="*/ 230354 h 4229928"/>
              <a:gd name="connsiteX1" fmla="*/ 402400 w 12128416"/>
              <a:gd name="connsiteY1" fmla="*/ 258929 h 4229928"/>
              <a:gd name="connsiteX2" fmla="*/ 583375 w 12128416"/>
              <a:gd name="connsiteY2" fmla="*/ 2678279 h 4229928"/>
              <a:gd name="connsiteX3" fmla="*/ 5993575 w 12128416"/>
              <a:gd name="connsiteY3" fmla="*/ 2621129 h 4229928"/>
              <a:gd name="connsiteX4" fmla="*/ 6374575 w 12128416"/>
              <a:gd name="connsiteY4" fmla="*/ 3973679 h 4229928"/>
              <a:gd name="connsiteX5" fmla="*/ 11470450 w 12128416"/>
              <a:gd name="connsiteY5" fmla="*/ 4011779 h 4229928"/>
              <a:gd name="connsiteX6" fmla="*/ 11460925 w 12128416"/>
              <a:gd name="connsiteY6" fmla="*/ 1687679 h 4229928"/>
              <a:gd name="connsiteX7" fmla="*/ 5955475 w 12128416"/>
              <a:gd name="connsiteY7" fmla="*/ 1697204 h 4229928"/>
              <a:gd name="connsiteX8" fmla="*/ 5612575 w 12128416"/>
              <a:gd name="connsiteY8" fmla="*/ 230354 h 4229928"/>
              <a:gd name="connsiteX0" fmla="*/ 5612575 w 12128416"/>
              <a:gd name="connsiteY0" fmla="*/ 230354 h 4229928"/>
              <a:gd name="connsiteX1" fmla="*/ 402400 w 12128416"/>
              <a:gd name="connsiteY1" fmla="*/ 258929 h 4229928"/>
              <a:gd name="connsiteX2" fmla="*/ 583375 w 12128416"/>
              <a:gd name="connsiteY2" fmla="*/ 2678279 h 4229928"/>
              <a:gd name="connsiteX3" fmla="*/ 5993575 w 12128416"/>
              <a:gd name="connsiteY3" fmla="*/ 2621129 h 4229928"/>
              <a:gd name="connsiteX4" fmla="*/ 6374575 w 12128416"/>
              <a:gd name="connsiteY4" fmla="*/ 3973679 h 4229928"/>
              <a:gd name="connsiteX5" fmla="*/ 11470450 w 12128416"/>
              <a:gd name="connsiteY5" fmla="*/ 4011779 h 4229928"/>
              <a:gd name="connsiteX6" fmla="*/ 11460925 w 12128416"/>
              <a:gd name="connsiteY6" fmla="*/ 1687679 h 4229928"/>
              <a:gd name="connsiteX7" fmla="*/ 5955475 w 12128416"/>
              <a:gd name="connsiteY7" fmla="*/ 1697204 h 4229928"/>
              <a:gd name="connsiteX8" fmla="*/ 5612575 w 12128416"/>
              <a:gd name="connsiteY8" fmla="*/ 230354 h 4229928"/>
              <a:gd name="connsiteX0" fmla="*/ 5612575 w 11933465"/>
              <a:gd name="connsiteY0" fmla="*/ 230354 h 4229928"/>
              <a:gd name="connsiteX1" fmla="*/ 402400 w 11933465"/>
              <a:gd name="connsiteY1" fmla="*/ 258929 h 4229928"/>
              <a:gd name="connsiteX2" fmla="*/ 583375 w 11933465"/>
              <a:gd name="connsiteY2" fmla="*/ 2678279 h 4229928"/>
              <a:gd name="connsiteX3" fmla="*/ 5993575 w 11933465"/>
              <a:gd name="connsiteY3" fmla="*/ 2621129 h 4229928"/>
              <a:gd name="connsiteX4" fmla="*/ 6374575 w 11933465"/>
              <a:gd name="connsiteY4" fmla="*/ 3973679 h 4229928"/>
              <a:gd name="connsiteX5" fmla="*/ 11470450 w 11933465"/>
              <a:gd name="connsiteY5" fmla="*/ 4011779 h 4229928"/>
              <a:gd name="connsiteX6" fmla="*/ 11460925 w 11933465"/>
              <a:gd name="connsiteY6" fmla="*/ 1687679 h 4229928"/>
              <a:gd name="connsiteX7" fmla="*/ 5955475 w 11933465"/>
              <a:gd name="connsiteY7" fmla="*/ 1697204 h 4229928"/>
              <a:gd name="connsiteX8" fmla="*/ 5612575 w 11933465"/>
              <a:gd name="connsiteY8" fmla="*/ 230354 h 4229928"/>
              <a:gd name="connsiteX0" fmla="*/ 5612575 w 11713961"/>
              <a:gd name="connsiteY0" fmla="*/ 230354 h 4291509"/>
              <a:gd name="connsiteX1" fmla="*/ 402400 w 11713961"/>
              <a:gd name="connsiteY1" fmla="*/ 258929 h 4291509"/>
              <a:gd name="connsiteX2" fmla="*/ 583375 w 11713961"/>
              <a:gd name="connsiteY2" fmla="*/ 2678279 h 4291509"/>
              <a:gd name="connsiteX3" fmla="*/ 5993575 w 11713961"/>
              <a:gd name="connsiteY3" fmla="*/ 2621129 h 4291509"/>
              <a:gd name="connsiteX4" fmla="*/ 6374575 w 11713961"/>
              <a:gd name="connsiteY4" fmla="*/ 3973679 h 4291509"/>
              <a:gd name="connsiteX5" fmla="*/ 11470450 w 11713961"/>
              <a:gd name="connsiteY5" fmla="*/ 4011779 h 4291509"/>
              <a:gd name="connsiteX6" fmla="*/ 11460925 w 11713961"/>
              <a:gd name="connsiteY6" fmla="*/ 1687679 h 4291509"/>
              <a:gd name="connsiteX7" fmla="*/ 5955475 w 11713961"/>
              <a:gd name="connsiteY7" fmla="*/ 1697204 h 4291509"/>
              <a:gd name="connsiteX8" fmla="*/ 5612575 w 11713961"/>
              <a:gd name="connsiteY8" fmla="*/ 230354 h 4291509"/>
              <a:gd name="connsiteX0" fmla="*/ 5533571 w 11634957"/>
              <a:gd name="connsiteY0" fmla="*/ 258708 h 4319863"/>
              <a:gd name="connsiteX1" fmla="*/ 803843 w 11634957"/>
              <a:gd name="connsiteY1" fmla="*/ 242856 h 4319863"/>
              <a:gd name="connsiteX2" fmla="*/ 504371 w 11634957"/>
              <a:gd name="connsiteY2" fmla="*/ 2706633 h 4319863"/>
              <a:gd name="connsiteX3" fmla="*/ 5914571 w 11634957"/>
              <a:gd name="connsiteY3" fmla="*/ 2649483 h 4319863"/>
              <a:gd name="connsiteX4" fmla="*/ 6295571 w 11634957"/>
              <a:gd name="connsiteY4" fmla="*/ 4002033 h 4319863"/>
              <a:gd name="connsiteX5" fmla="*/ 11391446 w 11634957"/>
              <a:gd name="connsiteY5" fmla="*/ 4040133 h 4319863"/>
              <a:gd name="connsiteX6" fmla="*/ 11381921 w 11634957"/>
              <a:gd name="connsiteY6" fmla="*/ 1716033 h 4319863"/>
              <a:gd name="connsiteX7" fmla="*/ 5876471 w 11634957"/>
              <a:gd name="connsiteY7" fmla="*/ 1725558 h 4319863"/>
              <a:gd name="connsiteX8" fmla="*/ 5533571 w 11634957"/>
              <a:gd name="connsiteY8" fmla="*/ 258708 h 4319863"/>
              <a:gd name="connsiteX0" fmla="*/ 5472574 w 11573960"/>
              <a:gd name="connsiteY0" fmla="*/ 431114 h 4492269"/>
              <a:gd name="connsiteX1" fmla="*/ 742846 w 11573960"/>
              <a:gd name="connsiteY1" fmla="*/ 415262 h 4492269"/>
              <a:gd name="connsiteX2" fmla="*/ 443374 w 11573960"/>
              <a:gd name="connsiteY2" fmla="*/ 2879039 h 4492269"/>
              <a:gd name="connsiteX3" fmla="*/ 5853574 w 11573960"/>
              <a:gd name="connsiteY3" fmla="*/ 2821889 h 4492269"/>
              <a:gd name="connsiteX4" fmla="*/ 6234574 w 11573960"/>
              <a:gd name="connsiteY4" fmla="*/ 4174439 h 4492269"/>
              <a:gd name="connsiteX5" fmla="*/ 11330449 w 11573960"/>
              <a:gd name="connsiteY5" fmla="*/ 4212539 h 4492269"/>
              <a:gd name="connsiteX6" fmla="*/ 11320924 w 11573960"/>
              <a:gd name="connsiteY6" fmla="*/ 1888439 h 4492269"/>
              <a:gd name="connsiteX7" fmla="*/ 5815474 w 11573960"/>
              <a:gd name="connsiteY7" fmla="*/ 1897964 h 4492269"/>
              <a:gd name="connsiteX8" fmla="*/ 5472574 w 11573960"/>
              <a:gd name="connsiteY8" fmla="*/ 431114 h 4492269"/>
              <a:gd name="connsiteX0" fmla="*/ 5618201 w 11719587"/>
              <a:gd name="connsiteY0" fmla="*/ 378934 h 4440089"/>
              <a:gd name="connsiteX1" fmla="*/ 563008 w 11719587"/>
              <a:gd name="connsiteY1" fmla="*/ 437128 h 4440089"/>
              <a:gd name="connsiteX2" fmla="*/ 589001 w 11719587"/>
              <a:gd name="connsiteY2" fmla="*/ 2826859 h 4440089"/>
              <a:gd name="connsiteX3" fmla="*/ 5999201 w 11719587"/>
              <a:gd name="connsiteY3" fmla="*/ 2769709 h 4440089"/>
              <a:gd name="connsiteX4" fmla="*/ 6380201 w 11719587"/>
              <a:gd name="connsiteY4" fmla="*/ 4122259 h 4440089"/>
              <a:gd name="connsiteX5" fmla="*/ 11476076 w 11719587"/>
              <a:gd name="connsiteY5" fmla="*/ 4160359 h 4440089"/>
              <a:gd name="connsiteX6" fmla="*/ 11466551 w 11719587"/>
              <a:gd name="connsiteY6" fmla="*/ 1836259 h 4440089"/>
              <a:gd name="connsiteX7" fmla="*/ 5961101 w 11719587"/>
              <a:gd name="connsiteY7" fmla="*/ 1845784 h 4440089"/>
              <a:gd name="connsiteX8" fmla="*/ 5618201 w 11719587"/>
              <a:gd name="connsiteY8" fmla="*/ 378934 h 4440089"/>
              <a:gd name="connsiteX0" fmla="*/ 5547219 w 11648605"/>
              <a:gd name="connsiteY0" fmla="*/ 417298 h 4478453"/>
              <a:gd name="connsiteX1" fmla="*/ 492026 w 11648605"/>
              <a:gd name="connsiteY1" fmla="*/ 475492 h 4478453"/>
              <a:gd name="connsiteX2" fmla="*/ 518019 w 11648605"/>
              <a:gd name="connsiteY2" fmla="*/ 2865223 h 4478453"/>
              <a:gd name="connsiteX3" fmla="*/ 5928219 w 11648605"/>
              <a:gd name="connsiteY3" fmla="*/ 2808073 h 4478453"/>
              <a:gd name="connsiteX4" fmla="*/ 6309219 w 11648605"/>
              <a:gd name="connsiteY4" fmla="*/ 4160623 h 4478453"/>
              <a:gd name="connsiteX5" fmla="*/ 11405094 w 11648605"/>
              <a:gd name="connsiteY5" fmla="*/ 4198723 h 4478453"/>
              <a:gd name="connsiteX6" fmla="*/ 11395569 w 11648605"/>
              <a:gd name="connsiteY6" fmla="*/ 1874623 h 4478453"/>
              <a:gd name="connsiteX7" fmla="*/ 5890119 w 11648605"/>
              <a:gd name="connsiteY7" fmla="*/ 1884148 h 4478453"/>
              <a:gd name="connsiteX8" fmla="*/ 5547219 w 11648605"/>
              <a:gd name="connsiteY8" fmla="*/ 417298 h 4478453"/>
              <a:gd name="connsiteX0" fmla="*/ 5315183 w 11416569"/>
              <a:gd name="connsiteY0" fmla="*/ 417298 h 4478453"/>
              <a:gd name="connsiteX1" fmla="*/ 259990 w 11416569"/>
              <a:gd name="connsiteY1" fmla="*/ 475492 h 4478453"/>
              <a:gd name="connsiteX2" fmla="*/ 285983 w 11416569"/>
              <a:gd name="connsiteY2" fmla="*/ 2865223 h 4478453"/>
              <a:gd name="connsiteX3" fmla="*/ 5696183 w 11416569"/>
              <a:gd name="connsiteY3" fmla="*/ 2808073 h 4478453"/>
              <a:gd name="connsiteX4" fmla="*/ 6077183 w 11416569"/>
              <a:gd name="connsiteY4" fmla="*/ 4160623 h 4478453"/>
              <a:gd name="connsiteX5" fmla="*/ 11173058 w 11416569"/>
              <a:gd name="connsiteY5" fmla="*/ 4198723 h 4478453"/>
              <a:gd name="connsiteX6" fmla="*/ 11163533 w 11416569"/>
              <a:gd name="connsiteY6" fmla="*/ 1874623 h 4478453"/>
              <a:gd name="connsiteX7" fmla="*/ 5658083 w 11416569"/>
              <a:gd name="connsiteY7" fmla="*/ 1884148 h 4478453"/>
              <a:gd name="connsiteX8" fmla="*/ 5315183 w 11416569"/>
              <a:gd name="connsiteY8" fmla="*/ 417298 h 4478453"/>
              <a:gd name="connsiteX0" fmla="*/ 5432576 w 11533962"/>
              <a:gd name="connsiteY0" fmla="*/ 278391 h 4339546"/>
              <a:gd name="connsiteX1" fmla="*/ 377383 w 11533962"/>
              <a:gd name="connsiteY1" fmla="*/ 336585 h 4339546"/>
              <a:gd name="connsiteX2" fmla="*/ 403376 w 11533962"/>
              <a:gd name="connsiteY2" fmla="*/ 2726316 h 4339546"/>
              <a:gd name="connsiteX3" fmla="*/ 5813576 w 11533962"/>
              <a:gd name="connsiteY3" fmla="*/ 2669166 h 4339546"/>
              <a:gd name="connsiteX4" fmla="*/ 6194576 w 11533962"/>
              <a:gd name="connsiteY4" fmla="*/ 4021716 h 4339546"/>
              <a:gd name="connsiteX5" fmla="*/ 11290451 w 11533962"/>
              <a:gd name="connsiteY5" fmla="*/ 4059816 h 4339546"/>
              <a:gd name="connsiteX6" fmla="*/ 11280926 w 11533962"/>
              <a:gd name="connsiteY6" fmla="*/ 1735716 h 4339546"/>
              <a:gd name="connsiteX7" fmla="*/ 5775476 w 11533962"/>
              <a:gd name="connsiteY7" fmla="*/ 1745241 h 4339546"/>
              <a:gd name="connsiteX8" fmla="*/ 5432576 w 11533962"/>
              <a:gd name="connsiteY8" fmla="*/ 278391 h 4339546"/>
              <a:gd name="connsiteX0" fmla="*/ 5499605 w 11600991"/>
              <a:gd name="connsiteY0" fmla="*/ 212407 h 4273562"/>
              <a:gd name="connsiteX1" fmla="*/ 444412 w 11600991"/>
              <a:gd name="connsiteY1" fmla="*/ 270601 h 4273562"/>
              <a:gd name="connsiteX2" fmla="*/ 470405 w 11600991"/>
              <a:gd name="connsiteY2" fmla="*/ 2660332 h 4273562"/>
              <a:gd name="connsiteX3" fmla="*/ 5880605 w 11600991"/>
              <a:gd name="connsiteY3" fmla="*/ 2603182 h 4273562"/>
              <a:gd name="connsiteX4" fmla="*/ 6261605 w 11600991"/>
              <a:gd name="connsiteY4" fmla="*/ 3955732 h 4273562"/>
              <a:gd name="connsiteX5" fmla="*/ 11357480 w 11600991"/>
              <a:gd name="connsiteY5" fmla="*/ 3993832 h 4273562"/>
              <a:gd name="connsiteX6" fmla="*/ 11347955 w 11600991"/>
              <a:gd name="connsiteY6" fmla="*/ 1669732 h 4273562"/>
              <a:gd name="connsiteX7" fmla="*/ 5842505 w 11600991"/>
              <a:gd name="connsiteY7" fmla="*/ 1679257 h 4273562"/>
              <a:gd name="connsiteX8" fmla="*/ 5499605 w 11600991"/>
              <a:gd name="connsiteY8" fmla="*/ 212407 h 4273562"/>
              <a:gd name="connsiteX0" fmla="*/ 5499605 w 11600991"/>
              <a:gd name="connsiteY0" fmla="*/ 228620 h 4289775"/>
              <a:gd name="connsiteX1" fmla="*/ 444412 w 11600991"/>
              <a:gd name="connsiteY1" fmla="*/ 286814 h 4289775"/>
              <a:gd name="connsiteX2" fmla="*/ 470405 w 11600991"/>
              <a:gd name="connsiteY2" fmla="*/ 2676545 h 4289775"/>
              <a:gd name="connsiteX3" fmla="*/ 5880605 w 11600991"/>
              <a:gd name="connsiteY3" fmla="*/ 2619395 h 4289775"/>
              <a:gd name="connsiteX4" fmla="*/ 6261605 w 11600991"/>
              <a:gd name="connsiteY4" fmla="*/ 3971945 h 4289775"/>
              <a:gd name="connsiteX5" fmla="*/ 11357480 w 11600991"/>
              <a:gd name="connsiteY5" fmla="*/ 4010045 h 4289775"/>
              <a:gd name="connsiteX6" fmla="*/ 11347955 w 11600991"/>
              <a:gd name="connsiteY6" fmla="*/ 1685945 h 4289775"/>
              <a:gd name="connsiteX7" fmla="*/ 5842505 w 11600991"/>
              <a:gd name="connsiteY7" fmla="*/ 1695470 h 4289775"/>
              <a:gd name="connsiteX8" fmla="*/ 5499605 w 11600991"/>
              <a:gd name="connsiteY8" fmla="*/ 228620 h 4289775"/>
              <a:gd name="connsiteX0" fmla="*/ 5697270 w 11798656"/>
              <a:gd name="connsiteY0" fmla="*/ 228620 h 4299676"/>
              <a:gd name="connsiteX1" fmla="*/ 642077 w 11798656"/>
              <a:gd name="connsiteY1" fmla="*/ 286814 h 4299676"/>
              <a:gd name="connsiteX2" fmla="*/ 668070 w 11798656"/>
              <a:gd name="connsiteY2" fmla="*/ 2676545 h 4299676"/>
              <a:gd name="connsiteX3" fmla="*/ 6093768 w 11798656"/>
              <a:gd name="connsiteY3" fmla="*/ 2412065 h 4299676"/>
              <a:gd name="connsiteX4" fmla="*/ 6459270 w 11798656"/>
              <a:gd name="connsiteY4" fmla="*/ 3971945 h 4299676"/>
              <a:gd name="connsiteX5" fmla="*/ 11555145 w 11798656"/>
              <a:gd name="connsiteY5" fmla="*/ 4010045 h 4299676"/>
              <a:gd name="connsiteX6" fmla="*/ 11545620 w 11798656"/>
              <a:gd name="connsiteY6" fmla="*/ 1685945 h 4299676"/>
              <a:gd name="connsiteX7" fmla="*/ 6040170 w 11798656"/>
              <a:gd name="connsiteY7" fmla="*/ 1695470 h 4299676"/>
              <a:gd name="connsiteX8" fmla="*/ 5697270 w 11798656"/>
              <a:gd name="connsiteY8" fmla="*/ 228620 h 4299676"/>
              <a:gd name="connsiteX0" fmla="*/ 5560860 w 11662246"/>
              <a:gd name="connsiteY0" fmla="*/ 231429 h 4302485"/>
              <a:gd name="connsiteX1" fmla="*/ 505667 w 11662246"/>
              <a:gd name="connsiteY1" fmla="*/ 289623 h 4302485"/>
              <a:gd name="connsiteX2" fmla="*/ 795131 w 11662246"/>
              <a:gd name="connsiteY2" fmla="*/ 2723782 h 4302485"/>
              <a:gd name="connsiteX3" fmla="*/ 5957358 w 11662246"/>
              <a:gd name="connsiteY3" fmla="*/ 2414874 h 4302485"/>
              <a:gd name="connsiteX4" fmla="*/ 6322860 w 11662246"/>
              <a:gd name="connsiteY4" fmla="*/ 3974754 h 4302485"/>
              <a:gd name="connsiteX5" fmla="*/ 11418735 w 11662246"/>
              <a:gd name="connsiteY5" fmla="*/ 4012854 h 4302485"/>
              <a:gd name="connsiteX6" fmla="*/ 11409210 w 11662246"/>
              <a:gd name="connsiteY6" fmla="*/ 1688754 h 4302485"/>
              <a:gd name="connsiteX7" fmla="*/ 5903760 w 11662246"/>
              <a:gd name="connsiteY7" fmla="*/ 1698279 h 4302485"/>
              <a:gd name="connsiteX8" fmla="*/ 5560860 w 11662246"/>
              <a:gd name="connsiteY8" fmla="*/ 231429 h 4302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2246" h="4302485">
                <a:moveTo>
                  <a:pt x="5560860" y="231429"/>
                </a:moveTo>
                <a:cubicBezTo>
                  <a:pt x="4769667" y="-47775"/>
                  <a:pt x="1299955" y="-125769"/>
                  <a:pt x="505667" y="289623"/>
                </a:cubicBezTo>
                <a:cubicBezTo>
                  <a:pt x="-288621" y="705015"/>
                  <a:pt x="-113484" y="2369574"/>
                  <a:pt x="795131" y="2723782"/>
                </a:cubicBezTo>
                <a:cubicBezTo>
                  <a:pt x="1703746" y="3077990"/>
                  <a:pt x="5036070" y="2206379"/>
                  <a:pt x="5957358" y="2414874"/>
                </a:cubicBezTo>
                <a:cubicBezTo>
                  <a:pt x="6878646" y="2623369"/>
                  <a:pt x="5412631" y="3708424"/>
                  <a:pt x="6322860" y="3974754"/>
                </a:cubicBezTo>
                <a:cubicBezTo>
                  <a:pt x="7233089" y="4241084"/>
                  <a:pt x="11104410" y="4536729"/>
                  <a:pt x="11418735" y="4012854"/>
                </a:cubicBezTo>
                <a:cubicBezTo>
                  <a:pt x="11733060" y="3488979"/>
                  <a:pt x="11756873" y="2465042"/>
                  <a:pt x="11409210" y="1688754"/>
                </a:cubicBezTo>
                <a:cubicBezTo>
                  <a:pt x="11061547" y="912466"/>
                  <a:pt x="6881660" y="1934816"/>
                  <a:pt x="5903760" y="1698279"/>
                </a:cubicBezTo>
                <a:cubicBezTo>
                  <a:pt x="4925860" y="1461742"/>
                  <a:pt x="6352053" y="510633"/>
                  <a:pt x="5560860" y="231429"/>
                </a:cubicBezTo>
                <a:close/>
              </a:path>
            </a:pathLst>
          </a:custGeom>
          <a:solidFill>
            <a:schemeClr val="tx2"/>
          </a:solidFill>
          <a:ln w="34925" cap="rnd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315066" y="1428419"/>
            <a:ext cx="11814646" cy="5226096"/>
          </a:xfrm>
          <a:custGeom>
            <a:avLst/>
            <a:gdLst>
              <a:gd name="connsiteX0" fmla="*/ 776197 w 12212589"/>
              <a:gd name="connsiteY0" fmla="*/ 68410 h 4191809"/>
              <a:gd name="connsiteX1" fmla="*/ 423772 w 12212589"/>
              <a:gd name="connsiteY1" fmla="*/ 230335 h 4191809"/>
              <a:gd name="connsiteX2" fmla="*/ 433297 w 12212589"/>
              <a:gd name="connsiteY2" fmla="*/ 2440135 h 4191809"/>
              <a:gd name="connsiteX3" fmla="*/ 6062572 w 12212589"/>
              <a:gd name="connsiteY3" fmla="*/ 2583010 h 4191809"/>
              <a:gd name="connsiteX4" fmla="*/ 6443572 w 12212589"/>
              <a:gd name="connsiteY4" fmla="*/ 3935560 h 4191809"/>
              <a:gd name="connsiteX5" fmla="*/ 11539447 w 12212589"/>
              <a:gd name="connsiteY5" fmla="*/ 3973660 h 4191809"/>
              <a:gd name="connsiteX6" fmla="*/ 11529922 w 12212589"/>
              <a:gd name="connsiteY6" fmla="*/ 1649560 h 4191809"/>
              <a:gd name="connsiteX7" fmla="*/ 5786347 w 12212589"/>
              <a:gd name="connsiteY7" fmla="*/ 1582885 h 4191809"/>
              <a:gd name="connsiteX8" fmla="*/ 5662522 w 12212589"/>
              <a:gd name="connsiteY8" fmla="*/ 230335 h 4191809"/>
              <a:gd name="connsiteX9" fmla="*/ 776197 w 12212589"/>
              <a:gd name="connsiteY9" fmla="*/ 68410 h 4191809"/>
              <a:gd name="connsiteX0" fmla="*/ 5913364 w 12463431"/>
              <a:gd name="connsiteY0" fmla="*/ 225783 h 4187257"/>
              <a:gd name="connsiteX1" fmla="*/ 674614 w 12463431"/>
              <a:gd name="connsiteY1" fmla="*/ 225783 h 4187257"/>
              <a:gd name="connsiteX2" fmla="*/ 684139 w 12463431"/>
              <a:gd name="connsiteY2" fmla="*/ 2435583 h 4187257"/>
              <a:gd name="connsiteX3" fmla="*/ 6313414 w 12463431"/>
              <a:gd name="connsiteY3" fmla="*/ 2578458 h 4187257"/>
              <a:gd name="connsiteX4" fmla="*/ 6694414 w 12463431"/>
              <a:gd name="connsiteY4" fmla="*/ 3931008 h 4187257"/>
              <a:gd name="connsiteX5" fmla="*/ 11790289 w 12463431"/>
              <a:gd name="connsiteY5" fmla="*/ 3969108 h 4187257"/>
              <a:gd name="connsiteX6" fmla="*/ 11780764 w 12463431"/>
              <a:gd name="connsiteY6" fmla="*/ 1645008 h 4187257"/>
              <a:gd name="connsiteX7" fmla="*/ 6037189 w 12463431"/>
              <a:gd name="connsiteY7" fmla="*/ 1578333 h 4187257"/>
              <a:gd name="connsiteX8" fmla="*/ 5913364 w 12463431"/>
              <a:gd name="connsiteY8" fmla="*/ 225783 h 4187257"/>
              <a:gd name="connsiteX0" fmla="*/ 5791612 w 12341679"/>
              <a:gd name="connsiteY0" fmla="*/ 283847 h 4245321"/>
              <a:gd name="connsiteX1" fmla="*/ 790987 w 12341679"/>
              <a:gd name="connsiteY1" fmla="*/ 198122 h 4245321"/>
              <a:gd name="connsiteX2" fmla="*/ 562387 w 12341679"/>
              <a:gd name="connsiteY2" fmla="*/ 2493647 h 4245321"/>
              <a:gd name="connsiteX3" fmla="*/ 6191662 w 12341679"/>
              <a:gd name="connsiteY3" fmla="*/ 2636522 h 4245321"/>
              <a:gd name="connsiteX4" fmla="*/ 6572662 w 12341679"/>
              <a:gd name="connsiteY4" fmla="*/ 3989072 h 4245321"/>
              <a:gd name="connsiteX5" fmla="*/ 11668537 w 12341679"/>
              <a:gd name="connsiteY5" fmla="*/ 4027172 h 4245321"/>
              <a:gd name="connsiteX6" fmla="*/ 11659012 w 12341679"/>
              <a:gd name="connsiteY6" fmla="*/ 1703072 h 4245321"/>
              <a:gd name="connsiteX7" fmla="*/ 5915437 w 12341679"/>
              <a:gd name="connsiteY7" fmla="*/ 1636397 h 4245321"/>
              <a:gd name="connsiteX8" fmla="*/ 5791612 w 12341679"/>
              <a:gd name="connsiteY8" fmla="*/ 283847 h 4245321"/>
              <a:gd name="connsiteX0" fmla="*/ 5663121 w 12213188"/>
              <a:gd name="connsiteY0" fmla="*/ 527397 h 4488871"/>
              <a:gd name="connsiteX1" fmla="*/ 662496 w 12213188"/>
              <a:gd name="connsiteY1" fmla="*/ 441672 h 4488871"/>
              <a:gd name="connsiteX2" fmla="*/ 433896 w 12213188"/>
              <a:gd name="connsiteY2" fmla="*/ 2737197 h 4488871"/>
              <a:gd name="connsiteX3" fmla="*/ 6063171 w 12213188"/>
              <a:gd name="connsiteY3" fmla="*/ 2880072 h 4488871"/>
              <a:gd name="connsiteX4" fmla="*/ 6444171 w 12213188"/>
              <a:gd name="connsiteY4" fmla="*/ 4232622 h 4488871"/>
              <a:gd name="connsiteX5" fmla="*/ 11540046 w 12213188"/>
              <a:gd name="connsiteY5" fmla="*/ 4270722 h 4488871"/>
              <a:gd name="connsiteX6" fmla="*/ 11530521 w 12213188"/>
              <a:gd name="connsiteY6" fmla="*/ 1946622 h 4488871"/>
              <a:gd name="connsiteX7" fmla="*/ 5786946 w 12213188"/>
              <a:gd name="connsiteY7" fmla="*/ 1879947 h 4488871"/>
              <a:gd name="connsiteX8" fmla="*/ 5663121 w 12213188"/>
              <a:gd name="connsiteY8" fmla="*/ 527397 h 4488871"/>
              <a:gd name="connsiteX0" fmla="*/ 5784498 w 12334565"/>
              <a:gd name="connsiteY0" fmla="*/ 301239 h 4262713"/>
              <a:gd name="connsiteX1" fmla="*/ 488598 w 12334565"/>
              <a:gd name="connsiteY1" fmla="*/ 539364 h 4262713"/>
              <a:gd name="connsiteX2" fmla="*/ 555273 w 12334565"/>
              <a:gd name="connsiteY2" fmla="*/ 2511039 h 4262713"/>
              <a:gd name="connsiteX3" fmla="*/ 6184548 w 12334565"/>
              <a:gd name="connsiteY3" fmla="*/ 2653914 h 4262713"/>
              <a:gd name="connsiteX4" fmla="*/ 6565548 w 12334565"/>
              <a:gd name="connsiteY4" fmla="*/ 4006464 h 4262713"/>
              <a:gd name="connsiteX5" fmla="*/ 11661423 w 12334565"/>
              <a:gd name="connsiteY5" fmla="*/ 4044564 h 4262713"/>
              <a:gd name="connsiteX6" fmla="*/ 11651898 w 12334565"/>
              <a:gd name="connsiteY6" fmla="*/ 1720464 h 4262713"/>
              <a:gd name="connsiteX7" fmla="*/ 5908323 w 12334565"/>
              <a:gd name="connsiteY7" fmla="*/ 1653789 h 4262713"/>
              <a:gd name="connsiteX8" fmla="*/ 5784498 w 12334565"/>
              <a:gd name="connsiteY8" fmla="*/ 301239 h 4262713"/>
              <a:gd name="connsiteX0" fmla="*/ 5677206 w 12227273"/>
              <a:gd name="connsiteY0" fmla="*/ 111833 h 4073307"/>
              <a:gd name="connsiteX1" fmla="*/ 381306 w 12227273"/>
              <a:gd name="connsiteY1" fmla="*/ 349958 h 4073307"/>
              <a:gd name="connsiteX2" fmla="*/ 1048056 w 12227273"/>
              <a:gd name="connsiteY2" fmla="*/ 2512133 h 4073307"/>
              <a:gd name="connsiteX3" fmla="*/ 6077256 w 12227273"/>
              <a:gd name="connsiteY3" fmla="*/ 2464508 h 4073307"/>
              <a:gd name="connsiteX4" fmla="*/ 6458256 w 12227273"/>
              <a:gd name="connsiteY4" fmla="*/ 3817058 h 4073307"/>
              <a:gd name="connsiteX5" fmla="*/ 11554131 w 12227273"/>
              <a:gd name="connsiteY5" fmla="*/ 3855158 h 4073307"/>
              <a:gd name="connsiteX6" fmla="*/ 11544606 w 12227273"/>
              <a:gd name="connsiteY6" fmla="*/ 1531058 h 4073307"/>
              <a:gd name="connsiteX7" fmla="*/ 5801031 w 12227273"/>
              <a:gd name="connsiteY7" fmla="*/ 1464383 h 4073307"/>
              <a:gd name="connsiteX8" fmla="*/ 5677206 w 12227273"/>
              <a:gd name="connsiteY8" fmla="*/ 111833 h 4073307"/>
              <a:gd name="connsiteX0" fmla="*/ 5595737 w 12145804"/>
              <a:gd name="connsiteY0" fmla="*/ 111833 h 4073307"/>
              <a:gd name="connsiteX1" fmla="*/ 299837 w 12145804"/>
              <a:gd name="connsiteY1" fmla="*/ 349958 h 4073307"/>
              <a:gd name="connsiteX2" fmla="*/ 966587 w 12145804"/>
              <a:gd name="connsiteY2" fmla="*/ 2512133 h 4073307"/>
              <a:gd name="connsiteX3" fmla="*/ 5995787 w 12145804"/>
              <a:gd name="connsiteY3" fmla="*/ 2464508 h 4073307"/>
              <a:gd name="connsiteX4" fmla="*/ 6376787 w 12145804"/>
              <a:gd name="connsiteY4" fmla="*/ 3817058 h 4073307"/>
              <a:gd name="connsiteX5" fmla="*/ 11472662 w 12145804"/>
              <a:gd name="connsiteY5" fmla="*/ 3855158 h 4073307"/>
              <a:gd name="connsiteX6" fmla="*/ 11463137 w 12145804"/>
              <a:gd name="connsiteY6" fmla="*/ 1531058 h 4073307"/>
              <a:gd name="connsiteX7" fmla="*/ 5719562 w 12145804"/>
              <a:gd name="connsiteY7" fmla="*/ 1464383 h 4073307"/>
              <a:gd name="connsiteX8" fmla="*/ 5595737 w 12145804"/>
              <a:gd name="connsiteY8" fmla="*/ 111833 h 4073307"/>
              <a:gd name="connsiteX0" fmla="*/ 5598325 w 12148392"/>
              <a:gd name="connsiteY0" fmla="*/ 245206 h 4206680"/>
              <a:gd name="connsiteX1" fmla="*/ 407200 w 12148392"/>
              <a:gd name="connsiteY1" fmla="*/ 235681 h 4206680"/>
              <a:gd name="connsiteX2" fmla="*/ 969175 w 12148392"/>
              <a:gd name="connsiteY2" fmla="*/ 2645506 h 4206680"/>
              <a:gd name="connsiteX3" fmla="*/ 5998375 w 12148392"/>
              <a:gd name="connsiteY3" fmla="*/ 2597881 h 4206680"/>
              <a:gd name="connsiteX4" fmla="*/ 6379375 w 12148392"/>
              <a:gd name="connsiteY4" fmla="*/ 3950431 h 4206680"/>
              <a:gd name="connsiteX5" fmla="*/ 11475250 w 12148392"/>
              <a:gd name="connsiteY5" fmla="*/ 3988531 h 4206680"/>
              <a:gd name="connsiteX6" fmla="*/ 11465725 w 12148392"/>
              <a:gd name="connsiteY6" fmla="*/ 1664431 h 4206680"/>
              <a:gd name="connsiteX7" fmla="*/ 5722150 w 12148392"/>
              <a:gd name="connsiteY7" fmla="*/ 1597756 h 4206680"/>
              <a:gd name="connsiteX8" fmla="*/ 5598325 w 12148392"/>
              <a:gd name="connsiteY8" fmla="*/ 245206 h 4206680"/>
              <a:gd name="connsiteX0" fmla="*/ 5275409 w 11825476"/>
              <a:gd name="connsiteY0" fmla="*/ 451462 h 4412936"/>
              <a:gd name="connsiteX1" fmla="*/ 84284 w 11825476"/>
              <a:gd name="connsiteY1" fmla="*/ 441937 h 4412936"/>
              <a:gd name="connsiteX2" fmla="*/ 646259 w 11825476"/>
              <a:gd name="connsiteY2" fmla="*/ 2851762 h 4412936"/>
              <a:gd name="connsiteX3" fmla="*/ 5675459 w 11825476"/>
              <a:gd name="connsiteY3" fmla="*/ 2804137 h 4412936"/>
              <a:gd name="connsiteX4" fmla="*/ 6056459 w 11825476"/>
              <a:gd name="connsiteY4" fmla="*/ 4156687 h 4412936"/>
              <a:gd name="connsiteX5" fmla="*/ 11152334 w 11825476"/>
              <a:gd name="connsiteY5" fmla="*/ 4194787 h 4412936"/>
              <a:gd name="connsiteX6" fmla="*/ 11142809 w 11825476"/>
              <a:gd name="connsiteY6" fmla="*/ 1870687 h 4412936"/>
              <a:gd name="connsiteX7" fmla="*/ 5399234 w 11825476"/>
              <a:gd name="connsiteY7" fmla="*/ 1804012 h 4412936"/>
              <a:gd name="connsiteX8" fmla="*/ 5275409 w 11825476"/>
              <a:gd name="connsiteY8" fmla="*/ 451462 h 4412936"/>
              <a:gd name="connsiteX0" fmla="*/ 5766945 w 12317012"/>
              <a:gd name="connsiteY0" fmla="*/ 245874 h 4207348"/>
              <a:gd name="connsiteX1" fmla="*/ 575820 w 12317012"/>
              <a:gd name="connsiteY1" fmla="*/ 236349 h 4207348"/>
              <a:gd name="connsiteX2" fmla="*/ 756795 w 12317012"/>
              <a:gd name="connsiteY2" fmla="*/ 2655699 h 4207348"/>
              <a:gd name="connsiteX3" fmla="*/ 6166995 w 12317012"/>
              <a:gd name="connsiteY3" fmla="*/ 2598549 h 4207348"/>
              <a:gd name="connsiteX4" fmla="*/ 6547995 w 12317012"/>
              <a:gd name="connsiteY4" fmla="*/ 3951099 h 4207348"/>
              <a:gd name="connsiteX5" fmla="*/ 11643870 w 12317012"/>
              <a:gd name="connsiteY5" fmla="*/ 3989199 h 4207348"/>
              <a:gd name="connsiteX6" fmla="*/ 11634345 w 12317012"/>
              <a:gd name="connsiteY6" fmla="*/ 1665099 h 4207348"/>
              <a:gd name="connsiteX7" fmla="*/ 5890770 w 12317012"/>
              <a:gd name="connsiteY7" fmla="*/ 1598424 h 4207348"/>
              <a:gd name="connsiteX8" fmla="*/ 5766945 w 12317012"/>
              <a:gd name="connsiteY8" fmla="*/ 245874 h 4207348"/>
              <a:gd name="connsiteX0" fmla="*/ 5592119 w 12142186"/>
              <a:gd name="connsiteY0" fmla="*/ 245874 h 4207348"/>
              <a:gd name="connsiteX1" fmla="*/ 400994 w 12142186"/>
              <a:gd name="connsiteY1" fmla="*/ 236349 h 4207348"/>
              <a:gd name="connsiteX2" fmla="*/ 581969 w 12142186"/>
              <a:gd name="connsiteY2" fmla="*/ 2655699 h 4207348"/>
              <a:gd name="connsiteX3" fmla="*/ 5992169 w 12142186"/>
              <a:gd name="connsiteY3" fmla="*/ 2598549 h 4207348"/>
              <a:gd name="connsiteX4" fmla="*/ 6373169 w 12142186"/>
              <a:gd name="connsiteY4" fmla="*/ 3951099 h 4207348"/>
              <a:gd name="connsiteX5" fmla="*/ 11469044 w 12142186"/>
              <a:gd name="connsiteY5" fmla="*/ 3989199 h 4207348"/>
              <a:gd name="connsiteX6" fmla="*/ 11459519 w 12142186"/>
              <a:gd name="connsiteY6" fmla="*/ 1665099 h 4207348"/>
              <a:gd name="connsiteX7" fmla="*/ 5715944 w 12142186"/>
              <a:gd name="connsiteY7" fmla="*/ 1598424 h 4207348"/>
              <a:gd name="connsiteX8" fmla="*/ 5592119 w 12142186"/>
              <a:gd name="connsiteY8" fmla="*/ 245874 h 4207348"/>
              <a:gd name="connsiteX0" fmla="*/ 5592119 w 12142186"/>
              <a:gd name="connsiteY0" fmla="*/ 699026 h 4660500"/>
              <a:gd name="connsiteX1" fmla="*/ 400994 w 12142186"/>
              <a:gd name="connsiteY1" fmla="*/ 689501 h 4660500"/>
              <a:gd name="connsiteX2" fmla="*/ 581969 w 12142186"/>
              <a:gd name="connsiteY2" fmla="*/ 3108851 h 4660500"/>
              <a:gd name="connsiteX3" fmla="*/ 5992169 w 12142186"/>
              <a:gd name="connsiteY3" fmla="*/ 3051701 h 4660500"/>
              <a:gd name="connsiteX4" fmla="*/ 6373169 w 12142186"/>
              <a:gd name="connsiteY4" fmla="*/ 4404251 h 4660500"/>
              <a:gd name="connsiteX5" fmla="*/ 11469044 w 12142186"/>
              <a:gd name="connsiteY5" fmla="*/ 4442351 h 4660500"/>
              <a:gd name="connsiteX6" fmla="*/ 11459519 w 12142186"/>
              <a:gd name="connsiteY6" fmla="*/ 2118251 h 4660500"/>
              <a:gd name="connsiteX7" fmla="*/ 5715944 w 12142186"/>
              <a:gd name="connsiteY7" fmla="*/ 2051576 h 4660500"/>
              <a:gd name="connsiteX8" fmla="*/ 5592119 w 12142186"/>
              <a:gd name="connsiteY8" fmla="*/ 699026 h 4660500"/>
              <a:gd name="connsiteX0" fmla="*/ 5612575 w 12143592"/>
              <a:gd name="connsiteY0" fmla="*/ 688182 h 4687756"/>
              <a:gd name="connsiteX1" fmla="*/ 402400 w 12143592"/>
              <a:gd name="connsiteY1" fmla="*/ 716757 h 4687756"/>
              <a:gd name="connsiteX2" fmla="*/ 583375 w 12143592"/>
              <a:gd name="connsiteY2" fmla="*/ 3136107 h 4687756"/>
              <a:gd name="connsiteX3" fmla="*/ 5993575 w 12143592"/>
              <a:gd name="connsiteY3" fmla="*/ 3078957 h 4687756"/>
              <a:gd name="connsiteX4" fmla="*/ 6374575 w 12143592"/>
              <a:gd name="connsiteY4" fmla="*/ 4431507 h 4687756"/>
              <a:gd name="connsiteX5" fmla="*/ 11470450 w 12143592"/>
              <a:gd name="connsiteY5" fmla="*/ 4469607 h 4687756"/>
              <a:gd name="connsiteX6" fmla="*/ 11460925 w 12143592"/>
              <a:gd name="connsiteY6" fmla="*/ 2145507 h 4687756"/>
              <a:gd name="connsiteX7" fmla="*/ 5717350 w 12143592"/>
              <a:gd name="connsiteY7" fmla="*/ 2078832 h 4687756"/>
              <a:gd name="connsiteX8" fmla="*/ 5612575 w 12143592"/>
              <a:gd name="connsiteY8" fmla="*/ 688182 h 4687756"/>
              <a:gd name="connsiteX0" fmla="*/ 5612575 w 12128416"/>
              <a:gd name="connsiteY0" fmla="*/ 230354 h 4229928"/>
              <a:gd name="connsiteX1" fmla="*/ 402400 w 12128416"/>
              <a:gd name="connsiteY1" fmla="*/ 258929 h 4229928"/>
              <a:gd name="connsiteX2" fmla="*/ 583375 w 12128416"/>
              <a:gd name="connsiteY2" fmla="*/ 2678279 h 4229928"/>
              <a:gd name="connsiteX3" fmla="*/ 5993575 w 12128416"/>
              <a:gd name="connsiteY3" fmla="*/ 2621129 h 4229928"/>
              <a:gd name="connsiteX4" fmla="*/ 6374575 w 12128416"/>
              <a:gd name="connsiteY4" fmla="*/ 3973679 h 4229928"/>
              <a:gd name="connsiteX5" fmla="*/ 11470450 w 12128416"/>
              <a:gd name="connsiteY5" fmla="*/ 4011779 h 4229928"/>
              <a:gd name="connsiteX6" fmla="*/ 11460925 w 12128416"/>
              <a:gd name="connsiteY6" fmla="*/ 1687679 h 4229928"/>
              <a:gd name="connsiteX7" fmla="*/ 5955475 w 12128416"/>
              <a:gd name="connsiteY7" fmla="*/ 1697204 h 4229928"/>
              <a:gd name="connsiteX8" fmla="*/ 5612575 w 12128416"/>
              <a:gd name="connsiteY8" fmla="*/ 230354 h 4229928"/>
              <a:gd name="connsiteX0" fmla="*/ 5612575 w 12128416"/>
              <a:gd name="connsiteY0" fmla="*/ 230354 h 4229928"/>
              <a:gd name="connsiteX1" fmla="*/ 402400 w 12128416"/>
              <a:gd name="connsiteY1" fmla="*/ 258929 h 4229928"/>
              <a:gd name="connsiteX2" fmla="*/ 583375 w 12128416"/>
              <a:gd name="connsiteY2" fmla="*/ 2678279 h 4229928"/>
              <a:gd name="connsiteX3" fmla="*/ 5993575 w 12128416"/>
              <a:gd name="connsiteY3" fmla="*/ 2621129 h 4229928"/>
              <a:gd name="connsiteX4" fmla="*/ 6374575 w 12128416"/>
              <a:gd name="connsiteY4" fmla="*/ 3973679 h 4229928"/>
              <a:gd name="connsiteX5" fmla="*/ 11470450 w 12128416"/>
              <a:gd name="connsiteY5" fmla="*/ 4011779 h 4229928"/>
              <a:gd name="connsiteX6" fmla="*/ 11460925 w 12128416"/>
              <a:gd name="connsiteY6" fmla="*/ 1687679 h 4229928"/>
              <a:gd name="connsiteX7" fmla="*/ 5955475 w 12128416"/>
              <a:gd name="connsiteY7" fmla="*/ 1697204 h 4229928"/>
              <a:gd name="connsiteX8" fmla="*/ 5612575 w 12128416"/>
              <a:gd name="connsiteY8" fmla="*/ 230354 h 4229928"/>
              <a:gd name="connsiteX0" fmla="*/ 5612575 w 11933465"/>
              <a:gd name="connsiteY0" fmla="*/ 230354 h 4229928"/>
              <a:gd name="connsiteX1" fmla="*/ 402400 w 11933465"/>
              <a:gd name="connsiteY1" fmla="*/ 258929 h 4229928"/>
              <a:gd name="connsiteX2" fmla="*/ 583375 w 11933465"/>
              <a:gd name="connsiteY2" fmla="*/ 2678279 h 4229928"/>
              <a:gd name="connsiteX3" fmla="*/ 5993575 w 11933465"/>
              <a:gd name="connsiteY3" fmla="*/ 2621129 h 4229928"/>
              <a:gd name="connsiteX4" fmla="*/ 6374575 w 11933465"/>
              <a:gd name="connsiteY4" fmla="*/ 3973679 h 4229928"/>
              <a:gd name="connsiteX5" fmla="*/ 11470450 w 11933465"/>
              <a:gd name="connsiteY5" fmla="*/ 4011779 h 4229928"/>
              <a:gd name="connsiteX6" fmla="*/ 11460925 w 11933465"/>
              <a:gd name="connsiteY6" fmla="*/ 1687679 h 4229928"/>
              <a:gd name="connsiteX7" fmla="*/ 5955475 w 11933465"/>
              <a:gd name="connsiteY7" fmla="*/ 1697204 h 4229928"/>
              <a:gd name="connsiteX8" fmla="*/ 5612575 w 11933465"/>
              <a:gd name="connsiteY8" fmla="*/ 230354 h 4229928"/>
              <a:gd name="connsiteX0" fmla="*/ 5612575 w 11713961"/>
              <a:gd name="connsiteY0" fmla="*/ 230354 h 4291509"/>
              <a:gd name="connsiteX1" fmla="*/ 402400 w 11713961"/>
              <a:gd name="connsiteY1" fmla="*/ 258929 h 4291509"/>
              <a:gd name="connsiteX2" fmla="*/ 583375 w 11713961"/>
              <a:gd name="connsiteY2" fmla="*/ 2678279 h 4291509"/>
              <a:gd name="connsiteX3" fmla="*/ 5993575 w 11713961"/>
              <a:gd name="connsiteY3" fmla="*/ 2621129 h 4291509"/>
              <a:gd name="connsiteX4" fmla="*/ 6374575 w 11713961"/>
              <a:gd name="connsiteY4" fmla="*/ 3973679 h 4291509"/>
              <a:gd name="connsiteX5" fmla="*/ 11470450 w 11713961"/>
              <a:gd name="connsiteY5" fmla="*/ 4011779 h 4291509"/>
              <a:gd name="connsiteX6" fmla="*/ 11460925 w 11713961"/>
              <a:gd name="connsiteY6" fmla="*/ 1687679 h 4291509"/>
              <a:gd name="connsiteX7" fmla="*/ 5955475 w 11713961"/>
              <a:gd name="connsiteY7" fmla="*/ 1697204 h 4291509"/>
              <a:gd name="connsiteX8" fmla="*/ 5612575 w 11713961"/>
              <a:gd name="connsiteY8" fmla="*/ 230354 h 4291509"/>
              <a:gd name="connsiteX0" fmla="*/ 5533571 w 11634957"/>
              <a:gd name="connsiteY0" fmla="*/ 258708 h 4319863"/>
              <a:gd name="connsiteX1" fmla="*/ 803843 w 11634957"/>
              <a:gd name="connsiteY1" fmla="*/ 242856 h 4319863"/>
              <a:gd name="connsiteX2" fmla="*/ 504371 w 11634957"/>
              <a:gd name="connsiteY2" fmla="*/ 2706633 h 4319863"/>
              <a:gd name="connsiteX3" fmla="*/ 5914571 w 11634957"/>
              <a:gd name="connsiteY3" fmla="*/ 2649483 h 4319863"/>
              <a:gd name="connsiteX4" fmla="*/ 6295571 w 11634957"/>
              <a:gd name="connsiteY4" fmla="*/ 4002033 h 4319863"/>
              <a:gd name="connsiteX5" fmla="*/ 11391446 w 11634957"/>
              <a:gd name="connsiteY5" fmla="*/ 4040133 h 4319863"/>
              <a:gd name="connsiteX6" fmla="*/ 11381921 w 11634957"/>
              <a:gd name="connsiteY6" fmla="*/ 1716033 h 4319863"/>
              <a:gd name="connsiteX7" fmla="*/ 5876471 w 11634957"/>
              <a:gd name="connsiteY7" fmla="*/ 1725558 h 4319863"/>
              <a:gd name="connsiteX8" fmla="*/ 5533571 w 11634957"/>
              <a:gd name="connsiteY8" fmla="*/ 258708 h 4319863"/>
              <a:gd name="connsiteX0" fmla="*/ 5472574 w 11573960"/>
              <a:gd name="connsiteY0" fmla="*/ 431114 h 4492269"/>
              <a:gd name="connsiteX1" fmla="*/ 742846 w 11573960"/>
              <a:gd name="connsiteY1" fmla="*/ 415262 h 4492269"/>
              <a:gd name="connsiteX2" fmla="*/ 443374 w 11573960"/>
              <a:gd name="connsiteY2" fmla="*/ 2879039 h 4492269"/>
              <a:gd name="connsiteX3" fmla="*/ 5853574 w 11573960"/>
              <a:gd name="connsiteY3" fmla="*/ 2821889 h 4492269"/>
              <a:gd name="connsiteX4" fmla="*/ 6234574 w 11573960"/>
              <a:gd name="connsiteY4" fmla="*/ 4174439 h 4492269"/>
              <a:gd name="connsiteX5" fmla="*/ 11330449 w 11573960"/>
              <a:gd name="connsiteY5" fmla="*/ 4212539 h 4492269"/>
              <a:gd name="connsiteX6" fmla="*/ 11320924 w 11573960"/>
              <a:gd name="connsiteY6" fmla="*/ 1888439 h 4492269"/>
              <a:gd name="connsiteX7" fmla="*/ 5815474 w 11573960"/>
              <a:gd name="connsiteY7" fmla="*/ 1897964 h 4492269"/>
              <a:gd name="connsiteX8" fmla="*/ 5472574 w 11573960"/>
              <a:gd name="connsiteY8" fmla="*/ 431114 h 4492269"/>
              <a:gd name="connsiteX0" fmla="*/ 5618201 w 11719587"/>
              <a:gd name="connsiteY0" fmla="*/ 378934 h 4440089"/>
              <a:gd name="connsiteX1" fmla="*/ 563008 w 11719587"/>
              <a:gd name="connsiteY1" fmla="*/ 437128 h 4440089"/>
              <a:gd name="connsiteX2" fmla="*/ 589001 w 11719587"/>
              <a:gd name="connsiteY2" fmla="*/ 2826859 h 4440089"/>
              <a:gd name="connsiteX3" fmla="*/ 5999201 w 11719587"/>
              <a:gd name="connsiteY3" fmla="*/ 2769709 h 4440089"/>
              <a:gd name="connsiteX4" fmla="*/ 6380201 w 11719587"/>
              <a:gd name="connsiteY4" fmla="*/ 4122259 h 4440089"/>
              <a:gd name="connsiteX5" fmla="*/ 11476076 w 11719587"/>
              <a:gd name="connsiteY5" fmla="*/ 4160359 h 4440089"/>
              <a:gd name="connsiteX6" fmla="*/ 11466551 w 11719587"/>
              <a:gd name="connsiteY6" fmla="*/ 1836259 h 4440089"/>
              <a:gd name="connsiteX7" fmla="*/ 5961101 w 11719587"/>
              <a:gd name="connsiteY7" fmla="*/ 1845784 h 4440089"/>
              <a:gd name="connsiteX8" fmla="*/ 5618201 w 11719587"/>
              <a:gd name="connsiteY8" fmla="*/ 378934 h 4440089"/>
              <a:gd name="connsiteX0" fmla="*/ 5547219 w 11648605"/>
              <a:gd name="connsiteY0" fmla="*/ 417298 h 4478453"/>
              <a:gd name="connsiteX1" fmla="*/ 492026 w 11648605"/>
              <a:gd name="connsiteY1" fmla="*/ 475492 h 4478453"/>
              <a:gd name="connsiteX2" fmla="*/ 518019 w 11648605"/>
              <a:gd name="connsiteY2" fmla="*/ 2865223 h 4478453"/>
              <a:gd name="connsiteX3" fmla="*/ 5928219 w 11648605"/>
              <a:gd name="connsiteY3" fmla="*/ 2808073 h 4478453"/>
              <a:gd name="connsiteX4" fmla="*/ 6309219 w 11648605"/>
              <a:gd name="connsiteY4" fmla="*/ 4160623 h 4478453"/>
              <a:gd name="connsiteX5" fmla="*/ 11405094 w 11648605"/>
              <a:gd name="connsiteY5" fmla="*/ 4198723 h 4478453"/>
              <a:gd name="connsiteX6" fmla="*/ 11395569 w 11648605"/>
              <a:gd name="connsiteY6" fmla="*/ 1874623 h 4478453"/>
              <a:gd name="connsiteX7" fmla="*/ 5890119 w 11648605"/>
              <a:gd name="connsiteY7" fmla="*/ 1884148 h 4478453"/>
              <a:gd name="connsiteX8" fmla="*/ 5547219 w 11648605"/>
              <a:gd name="connsiteY8" fmla="*/ 417298 h 4478453"/>
              <a:gd name="connsiteX0" fmla="*/ 5315183 w 11416569"/>
              <a:gd name="connsiteY0" fmla="*/ 417298 h 4478453"/>
              <a:gd name="connsiteX1" fmla="*/ 259990 w 11416569"/>
              <a:gd name="connsiteY1" fmla="*/ 475492 h 4478453"/>
              <a:gd name="connsiteX2" fmla="*/ 285983 w 11416569"/>
              <a:gd name="connsiteY2" fmla="*/ 2865223 h 4478453"/>
              <a:gd name="connsiteX3" fmla="*/ 5696183 w 11416569"/>
              <a:gd name="connsiteY3" fmla="*/ 2808073 h 4478453"/>
              <a:gd name="connsiteX4" fmla="*/ 6077183 w 11416569"/>
              <a:gd name="connsiteY4" fmla="*/ 4160623 h 4478453"/>
              <a:gd name="connsiteX5" fmla="*/ 11173058 w 11416569"/>
              <a:gd name="connsiteY5" fmla="*/ 4198723 h 4478453"/>
              <a:gd name="connsiteX6" fmla="*/ 11163533 w 11416569"/>
              <a:gd name="connsiteY6" fmla="*/ 1874623 h 4478453"/>
              <a:gd name="connsiteX7" fmla="*/ 5658083 w 11416569"/>
              <a:gd name="connsiteY7" fmla="*/ 1884148 h 4478453"/>
              <a:gd name="connsiteX8" fmla="*/ 5315183 w 11416569"/>
              <a:gd name="connsiteY8" fmla="*/ 417298 h 4478453"/>
              <a:gd name="connsiteX0" fmla="*/ 5432576 w 11533962"/>
              <a:gd name="connsiteY0" fmla="*/ 278391 h 4339546"/>
              <a:gd name="connsiteX1" fmla="*/ 377383 w 11533962"/>
              <a:gd name="connsiteY1" fmla="*/ 336585 h 4339546"/>
              <a:gd name="connsiteX2" fmla="*/ 403376 w 11533962"/>
              <a:gd name="connsiteY2" fmla="*/ 2726316 h 4339546"/>
              <a:gd name="connsiteX3" fmla="*/ 5813576 w 11533962"/>
              <a:gd name="connsiteY3" fmla="*/ 2669166 h 4339546"/>
              <a:gd name="connsiteX4" fmla="*/ 6194576 w 11533962"/>
              <a:gd name="connsiteY4" fmla="*/ 4021716 h 4339546"/>
              <a:gd name="connsiteX5" fmla="*/ 11290451 w 11533962"/>
              <a:gd name="connsiteY5" fmla="*/ 4059816 h 4339546"/>
              <a:gd name="connsiteX6" fmla="*/ 11280926 w 11533962"/>
              <a:gd name="connsiteY6" fmla="*/ 1735716 h 4339546"/>
              <a:gd name="connsiteX7" fmla="*/ 5775476 w 11533962"/>
              <a:gd name="connsiteY7" fmla="*/ 1745241 h 4339546"/>
              <a:gd name="connsiteX8" fmla="*/ 5432576 w 11533962"/>
              <a:gd name="connsiteY8" fmla="*/ 278391 h 4339546"/>
              <a:gd name="connsiteX0" fmla="*/ 5499605 w 11600991"/>
              <a:gd name="connsiteY0" fmla="*/ 212407 h 4273562"/>
              <a:gd name="connsiteX1" fmla="*/ 444412 w 11600991"/>
              <a:gd name="connsiteY1" fmla="*/ 270601 h 4273562"/>
              <a:gd name="connsiteX2" fmla="*/ 470405 w 11600991"/>
              <a:gd name="connsiteY2" fmla="*/ 2660332 h 4273562"/>
              <a:gd name="connsiteX3" fmla="*/ 5880605 w 11600991"/>
              <a:gd name="connsiteY3" fmla="*/ 2603182 h 4273562"/>
              <a:gd name="connsiteX4" fmla="*/ 6261605 w 11600991"/>
              <a:gd name="connsiteY4" fmla="*/ 3955732 h 4273562"/>
              <a:gd name="connsiteX5" fmla="*/ 11357480 w 11600991"/>
              <a:gd name="connsiteY5" fmla="*/ 3993832 h 4273562"/>
              <a:gd name="connsiteX6" fmla="*/ 11347955 w 11600991"/>
              <a:gd name="connsiteY6" fmla="*/ 1669732 h 4273562"/>
              <a:gd name="connsiteX7" fmla="*/ 5842505 w 11600991"/>
              <a:gd name="connsiteY7" fmla="*/ 1679257 h 4273562"/>
              <a:gd name="connsiteX8" fmla="*/ 5499605 w 11600991"/>
              <a:gd name="connsiteY8" fmla="*/ 212407 h 4273562"/>
              <a:gd name="connsiteX0" fmla="*/ 5499605 w 11600991"/>
              <a:gd name="connsiteY0" fmla="*/ 228620 h 4289775"/>
              <a:gd name="connsiteX1" fmla="*/ 444412 w 11600991"/>
              <a:gd name="connsiteY1" fmla="*/ 286814 h 4289775"/>
              <a:gd name="connsiteX2" fmla="*/ 470405 w 11600991"/>
              <a:gd name="connsiteY2" fmla="*/ 2676545 h 4289775"/>
              <a:gd name="connsiteX3" fmla="*/ 5880605 w 11600991"/>
              <a:gd name="connsiteY3" fmla="*/ 2619395 h 4289775"/>
              <a:gd name="connsiteX4" fmla="*/ 6261605 w 11600991"/>
              <a:gd name="connsiteY4" fmla="*/ 3971945 h 4289775"/>
              <a:gd name="connsiteX5" fmla="*/ 11357480 w 11600991"/>
              <a:gd name="connsiteY5" fmla="*/ 4010045 h 4289775"/>
              <a:gd name="connsiteX6" fmla="*/ 11347955 w 11600991"/>
              <a:gd name="connsiteY6" fmla="*/ 1685945 h 4289775"/>
              <a:gd name="connsiteX7" fmla="*/ 5842505 w 11600991"/>
              <a:gd name="connsiteY7" fmla="*/ 1695470 h 4289775"/>
              <a:gd name="connsiteX8" fmla="*/ 5499605 w 11600991"/>
              <a:gd name="connsiteY8" fmla="*/ 228620 h 4289775"/>
              <a:gd name="connsiteX0" fmla="*/ 5697270 w 11798656"/>
              <a:gd name="connsiteY0" fmla="*/ 228620 h 4299676"/>
              <a:gd name="connsiteX1" fmla="*/ 642077 w 11798656"/>
              <a:gd name="connsiteY1" fmla="*/ 286814 h 4299676"/>
              <a:gd name="connsiteX2" fmla="*/ 668070 w 11798656"/>
              <a:gd name="connsiteY2" fmla="*/ 2676545 h 4299676"/>
              <a:gd name="connsiteX3" fmla="*/ 6093768 w 11798656"/>
              <a:gd name="connsiteY3" fmla="*/ 2412065 h 4299676"/>
              <a:gd name="connsiteX4" fmla="*/ 6459270 w 11798656"/>
              <a:gd name="connsiteY4" fmla="*/ 3971945 h 4299676"/>
              <a:gd name="connsiteX5" fmla="*/ 11555145 w 11798656"/>
              <a:gd name="connsiteY5" fmla="*/ 4010045 h 4299676"/>
              <a:gd name="connsiteX6" fmla="*/ 11545620 w 11798656"/>
              <a:gd name="connsiteY6" fmla="*/ 1685945 h 4299676"/>
              <a:gd name="connsiteX7" fmla="*/ 6040170 w 11798656"/>
              <a:gd name="connsiteY7" fmla="*/ 1695470 h 4299676"/>
              <a:gd name="connsiteX8" fmla="*/ 5697270 w 11798656"/>
              <a:gd name="connsiteY8" fmla="*/ 228620 h 4299676"/>
              <a:gd name="connsiteX0" fmla="*/ 5560860 w 11662246"/>
              <a:gd name="connsiteY0" fmla="*/ 231429 h 4302485"/>
              <a:gd name="connsiteX1" fmla="*/ 505667 w 11662246"/>
              <a:gd name="connsiteY1" fmla="*/ 289623 h 4302485"/>
              <a:gd name="connsiteX2" fmla="*/ 795131 w 11662246"/>
              <a:gd name="connsiteY2" fmla="*/ 2723782 h 4302485"/>
              <a:gd name="connsiteX3" fmla="*/ 5957358 w 11662246"/>
              <a:gd name="connsiteY3" fmla="*/ 2414874 h 4302485"/>
              <a:gd name="connsiteX4" fmla="*/ 6322860 w 11662246"/>
              <a:gd name="connsiteY4" fmla="*/ 3974754 h 4302485"/>
              <a:gd name="connsiteX5" fmla="*/ 11418735 w 11662246"/>
              <a:gd name="connsiteY5" fmla="*/ 4012854 h 4302485"/>
              <a:gd name="connsiteX6" fmla="*/ 11409210 w 11662246"/>
              <a:gd name="connsiteY6" fmla="*/ 1688754 h 4302485"/>
              <a:gd name="connsiteX7" fmla="*/ 5903760 w 11662246"/>
              <a:gd name="connsiteY7" fmla="*/ 1698279 h 4302485"/>
              <a:gd name="connsiteX8" fmla="*/ 5560860 w 11662246"/>
              <a:gd name="connsiteY8" fmla="*/ 231429 h 4302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2246" h="4302485">
                <a:moveTo>
                  <a:pt x="5560860" y="231429"/>
                </a:moveTo>
                <a:cubicBezTo>
                  <a:pt x="4769667" y="-47775"/>
                  <a:pt x="1299955" y="-125769"/>
                  <a:pt x="505667" y="289623"/>
                </a:cubicBezTo>
                <a:cubicBezTo>
                  <a:pt x="-288621" y="705015"/>
                  <a:pt x="-113484" y="2369574"/>
                  <a:pt x="795131" y="2723782"/>
                </a:cubicBezTo>
                <a:cubicBezTo>
                  <a:pt x="1703746" y="3077990"/>
                  <a:pt x="5036070" y="2206379"/>
                  <a:pt x="5957358" y="2414874"/>
                </a:cubicBezTo>
                <a:cubicBezTo>
                  <a:pt x="6878646" y="2623369"/>
                  <a:pt x="5412631" y="3708424"/>
                  <a:pt x="6322860" y="3974754"/>
                </a:cubicBezTo>
                <a:cubicBezTo>
                  <a:pt x="7233089" y="4241084"/>
                  <a:pt x="11104410" y="4536729"/>
                  <a:pt x="11418735" y="4012854"/>
                </a:cubicBezTo>
                <a:cubicBezTo>
                  <a:pt x="11733060" y="3488979"/>
                  <a:pt x="11756873" y="2465042"/>
                  <a:pt x="11409210" y="1688754"/>
                </a:cubicBezTo>
                <a:cubicBezTo>
                  <a:pt x="11061547" y="912466"/>
                  <a:pt x="6881660" y="1934816"/>
                  <a:pt x="5903760" y="1698279"/>
                </a:cubicBezTo>
                <a:cubicBezTo>
                  <a:pt x="4925860" y="1461742"/>
                  <a:pt x="6352053" y="510633"/>
                  <a:pt x="5560860" y="231429"/>
                </a:cubicBezTo>
                <a:close/>
              </a:path>
            </a:pathLst>
          </a:custGeom>
          <a:solidFill>
            <a:srgbClr val="3278CC"/>
          </a:solidFill>
          <a:ln w="34925" cap="rnd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илиния 1"/>
          <p:cNvSpPr/>
          <p:nvPr/>
        </p:nvSpPr>
        <p:spPr>
          <a:xfrm>
            <a:off x="191344" y="1835114"/>
            <a:ext cx="11842870" cy="4881700"/>
          </a:xfrm>
          <a:custGeom>
            <a:avLst/>
            <a:gdLst>
              <a:gd name="connsiteX0" fmla="*/ 776197 w 12212589"/>
              <a:gd name="connsiteY0" fmla="*/ 68410 h 4191809"/>
              <a:gd name="connsiteX1" fmla="*/ 423772 w 12212589"/>
              <a:gd name="connsiteY1" fmla="*/ 230335 h 4191809"/>
              <a:gd name="connsiteX2" fmla="*/ 433297 w 12212589"/>
              <a:gd name="connsiteY2" fmla="*/ 2440135 h 4191809"/>
              <a:gd name="connsiteX3" fmla="*/ 6062572 w 12212589"/>
              <a:gd name="connsiteY3" fmla="*/ 2583010 h 4191809"/>
              <a:gd name="connsiteX4" fmla="*/ 6443572 w 12212589"/>
              <a:gd name="connsiteY4" fmla="*/ 3935560 h 4191809"/>
              <a:gd name="connsiteX5" fmla="*/ 11539447 w 12212589"/>
              <a:gd name="connsiteY5" fmla="*/ 3973660 h 4191809"/>
              <a:gd name="connsiteX6" fmla="*/ 11529922 w 12212589"/>
              <a:gd name="connsiteY6" fmla="*/ 1649560 h 4191809"/>
              <a:gd name="connsiteX7" fmla="*/ 5786347 w 12212589"/>
              <a:gd name="connsiteY7" fmla="*/ 1582885 h 4191809"/>
              <a:gd name="connsiteX8" fmla="*/ 5662522 w 12212589"/>
              <a:gd name="connsiteY8" fmla="*/ 230335 h 4191809"/>
              <a:gd name="connsiteX9" fmla="*/ 776197 w 12212589"/>
              <a:gd name="connsiteY9" fmla="*/ 68410 h 4191809"/>
              <a:gd name="connsiteX0" fmla="*/ 5913364 w 12463431"/>
              <a:gd name="connsiteY0" fmla="*/ 225783 h 4187257"/>
              <a:gd name="connsiteX1" fmla="*/ 674614 w 12463431"/>
              <a:gd name="connsiteY1" fmla="*/ 225783 h 4187257"/>
              <a:gd name="connsiteX2" fmla="*/ 684139 w 12463431"/>
              <a:gd name="connsiteY2" fmla="*/ 2435583 h 4187257"/>
              <a:gd name="connsiteX3" fmla="*/ 6313414 w 12463431"/>
              <a:gd name="connsiteY3" fmla="*/ 2578458 h 4187257"/>
              <a:gd name="connsiteX4" fmla="*/ 6694414 w 12463431"/>
              <a:gd name="connsiteY4" fmla="*/ 3931008 h 4187257"/>
              <a:gd name="connsiteX5" fmla="*/ 11790289 w 12463431"/>
              <a:gd name="connsiteY5" fmla="*/ 3969108 h 4187257"/>
              <a:gd name="connsiteX6" fmla="*/ 11780764 w 12463431"/>
              <a:gd name="connsiteY6" fmla="*/ 1645008 h 4187257"/>
              <a:gd name="connsiteX7" fmla="*/ 6037189 w 12463431"/>
              <a:gd name="connsiteY7" fmla="*/ 1578333 h 4187257"/>
              <a:gd name="connsiteX8" fmla="*/ 5913364 w 12463431"/>
              <a:gd name="connsiteY8" fmla="*/ 225783 h 4187257"/>
              <a:gd name="connsiteX0" fmla="*/ 5791612 w 12341679"/>
              <a:gd name="connsiteY0" fmla="*/ 283847 h 4245321"/>
              <a:gd name="connsiteX1" fmla="*/ 790987 w 12341679"/>
              <a:gd name="connsiteY1" fmla="*/ 198122 h 4245321"/>
              <a:gd name="connsiteX2" fmla="*/ 562387 w 12341679"/>
              <a:gd name="connsiteY2" fmla="*/ 2493647 h 4245321"/>
              <a:gd name="connsiteX3" fmla="*/ 6191662 w 12341679"/>
              <a:gd name="connsiteY3" fmla="*/ 2636522 h 4245321"/>
              <a:gd name="connsiteX4" fmla="*/ 6572662 w 12341679"/>
              <a:gd name="connsiteY4" fmla="*/ 3989072 h 4245321"/>
              <a:gd name="connsiteX5" fmla="*/ 11668537 w 12341679"/>
              <a:gd name="connsiteY5" fmla="*/ 4027172 h 4245321"/>
              <a:gd name="connsiteX6" fmla="*/ 11659012 w 12341679"/>
              <a:gd name="connsiteY6" fmla="*/ 1703072 h 4245321"/>
              <a:gd name="connsiteX7" fmla="*/ 5915437 w 12341679"/>
              <a:gd name="connsiteY7" fmla="*/ 1636397 h 4245321"/>
              <a:gd name="connsiteX8" fmla="*/ 5791612 w 12341679"/>
              <a:gd name="connsiteY8" fmla="*/ 283847 h 4245321"/>
              <a:gd name="connsiteX0" fmla="*/ 5663121 w 12213188"/>
              <a:gd name="connsiteY0" fmla="*/ 527397 h 4488871"/>
              <a:gd name="connsiteX1" fmla="*/ 662496 w 12213188"/>
              <a:gd name="connsiteY1" fmla="*/ 441672 h 4488871"/>
              <a:gd name="connsiteX2" fmla="*/ 433896 w 12213188"/>
              <a:gd name="connsiteY2" fmla="*/ 2737197 h 4488871"/>
              <a:gd name="connsiteX3" fmla="*/ 6063171 w 12213188"/>
              <a:gd name="connsiteY3" fmla="*/ 2880072 h 4488871"/>
              <a:gd name="connsiteX4" fmla="*/ 6444171 w 12213188"/>
              <a:gd name="connsiteY4" fmla="*/ 4232622 h 4488871"/>
              <a:gd name="connsiteX5" fmla="*/ 11540046 w 12213188"/>
              <a:gd name="connsiteY5" fmla="*/ 4270722 h 4488871"/>
              <a:gd name="connsiteX6" fmla="*/ 11530521 w 12213188"/>
              <a:gd name="connsiteY6" fmla="*/ 1946622 h 4488871"/>
              <a:gd name="connsiteX7" fmla="*/ 5786946 w 12213188"/>
              <a:gd name="connsiteY7" fmla="*/ 1879947 h 4488871"/>
              <a:gd name="connsiteX8" fmla="*/ 5663121 w 12213188"/>
              <a:gd name="connsiteY8" fmla="*/ 527397 h 4488871"/>
              <a:gd name="connsiteX0" fmla="*/ 5784498 w 12334565"/>
              <a:gd name="connsiteY0" fmla="*/ 301239 h 4262713"/>
              <a:gd name="connsiteX1" fmla="*/ 488598 w 12334565"/>
              <a:gd name="connsiteY1" fmla="*/ 539364 h 4262713"/>
              <a:gd name="connsiteX2" fmla="*/ 555273 w 12334565"/>
              <a:gd name="connsiteY2" fmla="*/ 2511039 h 4262713"/>
              <a:gd name="connsiteX3" fmla="*/ 6184548 w 12334565"/>
              <a:gd name="connsiteY3" fmla="*/ 2653914 h 4262713"/>
              <a:gd name="connsiteX4" fmla="*/ 6565548 w 12334565"/>
              <a:gd name="connsiteY4" fmla="*/ 4006464 h 4262713"/>
              <a:gd name="connsiteX5" fmla="*/ 11661423 w 12334565"/>
              <a:gd name="connsiteY5" fmla="*/ 4044564 h 4262713"/>
              <a:gd name="connsiteX6" fmla="*/ 11651898 w 12334565"/>
              <a:gd name="connsiteY6" fmla="*/ 1720464 h 4262713"/>
              <a:gd name="connsiteX7" fmla="*/ 5908323 w 12334565"/>
              <a:gd name="connsiteY7" fmla="*/ 1653789 h 4262713"/>
              <a:gd name="connsiteX8" fmla="*/ 5784498 w 12334565"/>
              <a:gd name="connsiteY8" fmla="*/ 301239 h 4262713"/>
              <a:gd name="connsiteX0" fmla="*/ 5677206 w 12227273"/>
              <a:gd name="connsiteY0" fmla="*/ 111833 h 4073307"/>
              <a:gd name="connsiteX1" fmla="*/ 381306 w 12227273"/>
              <a:gd name="connsiteY1" fmla="*/ 349958 h 4073307"/>
              <a:gd name="connsiteX2" fmla="*/ 1048056 w 12227273"/>
              <a:gd name="connsiteY2" fmla="*/ 2512133 h 4073307"/>
              <a:gd name="connsiteX3" fmla="*/ 6077256 w 12227273"/>
              <a:gd name="connsiteY3" fmla="*/ 2464508 h 4073307"/>
              <a:gd name="connsiteX4" fmla="*/ 6458256 w 12227273"/>
              <a:gd name="connsiteY4" fmla="*/ 3817058 h 4073307"/>
              <a:gd name="connsiteX5" fmla="*/ 11554131 w 12227273"/>
              <a:gd name="connsiteY5" fmla="*/ 3855158 h 4073307"/>
              <a:gd name="connsiteX6" fmla="*/ 11544606 w 12227273"/>
              <a:gd name="connsiteY6" fmla="*/ 1531058 h 4073307"/>
              <a:gd name="connsiteX7" fmla="*/ 5801031 w 12227273"/>
              <a:gd name="connsiteY7" fmla="*/ 1464383 h 4073307"/>
              <a:gd name="connsiteX8" fmla="*/ 5677206 w 12227273"/>
              <a:gd name="connsiteY8" fmla="*/ 111833 h 4073307"/>
              <a:gd name="connsiteX0" fmla="*/ 5595737 w 12145804"/>
              <a:gd name="connsiteY0" fmla="*/ 111833 h 4073307"/>
              <a:gd name="connsiteX1" fmla="*/ 299837 w 12145804"/>
              <a:gd name="connsiteY1" fmla="*/ 349958 h 4073307"/>
              <a:gd name="connsiteX2" fmla="*/ 966587 w 12145804"/>
              <a:gd name="connsiteY2" fmla="*/ 2512133 h 4073307"/>
              <a:gd name="connsiteX3" fmla="*/ 5995787 w 12145804"/>
              <a:gd name="connsiteY3" fmla="*/ 2464508 h 4073307"/>
              <a:gd name="connsiteX4" fmla="*/ 6376787 w 12145804"/>
              <a:gd name="connsiteY4" fmla="*/ 3817058 h 4073307"/>
              <a:gd name="connsiteX5" fmla="*/ 11472662 w 12145804"/>
              <a:gd name="connsiteY5" fmla="*/ 3855158 h 4073307"/>
              <a:gd name="connsiteX6" fmla="*/ 11463137 w 12145804"/>
              <a:gd name="connsiteY6" fmla="*/ 1531058 h 4073307"/>
              <a:gd name="connsiteX7" fmla="*/ 5719562 w 12145804"/>
              <a:gd name="connsiteY7" fmla="*/ 1464383 h 4073307"/>
              <a:gd name="connsiteX8" fmla="*/ 5595737 w 12145804"/>
              <a:gd name="connsiteY8" fmla="*/ 111833 h 4073307"/>
              <a:gd name="connsiteX0" fmla="*/ 5598325 w 12148392"/>
              <a:gd name="connsiteY0" fmla="*/ 245206 h 4206680"/>
              <a:gd name="connsiteX1" fmla="*/ 407200 w 12148392"/>
              <a:gd name="connsiteY1" fmla="*/ 235681 h 4206680"/>
              <a:gd name="connsiteX2" fmla="*/ 969175 w 12148392"/>
              <a:gd name="connsiteY2" fmla="*/ 2645506 h 4206680"/>
              <a:gd name="connsiteX3" fmla="*/ 5998375 w 12148392"/>
              <a:gd name="connsiteY3" fmla="*/ 2597881 h 4206680"/>
              <a:gd name="connsiteX4" fmla="*/ 6379375 w 12148392"/>
              <a:gd name="connsiteY4" fmla="*/ 3950431 h 4206680"/>
              <a:gd name="connsiteX5" fmla="*/ 11475250 w 12148392"/>
              <a:gd name="connsiteY5" fmla="*/ 3988531 h 4206680"/>
              <a:gd name="connsiteX6" fmla="*/ 11465725 w 12148392"/>
              <a:gd name="connsiteY6" fmla="*/ 1664431 h 4206680"/>
              <a:gd name="connsiteX7" fmla="*/ 5722150 w 12148392"/>
              <a:gd name="connsiteY7" fmla="*/ 1597756 h 4206680"/>
              <a:gd name="connsiteX8" fmla="*/ 5598325 w 12148392"/>
              <a:gd name="connsiteY8" fmla="*/ 245206 h 4206680"/>
              <a:gd name="connsiteX0" fmla="*/ 5275409 w 11825476"/>
              <a:gd name="connsiteY0" fmla="*/ 451462 h 4412936"/>
              <a:gd name="connsiteX1" fmla="*/ 84284 w 11825476"/>
              <a:gd name="connsiteY1" fmla="*/ 441937 h 4412936"/>
              <a:gd name="connsiteX2" fmla="*/ 646259 w 11825476"/>
              <a:gd name="connsiteY2" fmla="*/ 2851762 h 4412936"/>
              <a:gd name="connsiteX3" fmla="*/ 5675459 w 11825476"/>
              <a:gd name="connsiteY3" fmla="*/ 2804137 h 4412936"/>
              <a:gd name="connsiteX4" fmla="*/ 6056459 w 11825476"/>
              <a:gd name="connsiteY4" fmla="*/ 4156687 h 4412936"/>
              <a:gd name="connsiteX5" fmla="*/ 11152334 w 11825476"/>
              <a:gd name="connsiteY5" fmla="*/ 4194787 h 4412936"/>
              <a:gd name="connsiteX6" fmla="*/ 11142809 w 11825476"/>
              <a:gd name="connsiteY6" fmla="*/ 1870687 h 4412936"/>
              <a:gd name="connsiteX7" fmla="*/ 5399234 w 11825476"/>
              <a:gd name="connsiteY7" fmla="*/ 1804012 h 4412936"/>
              <a:gd name="connsiteX8" fmla="*/ 5275409 w 11825476"/>
              <a:gd name="connsiteY8" fmla="*/ 451462 h 4412936"/>
              <a:gd name="connsiteX0" fmla="*/ 5766945 w 12317012"/>
              <a:gd name="connsiteY0" fmla="*/ 245874 h 4207348"/>
              <a:gd name="connsiteX1" fmla="*/ 575820 w 12317012"/>
              <a:gd name="connsiteY1" fmla="*/ 236349 h 4207348"/>
              <a:gd name="connsiteX2" fmla="*/ 756795 w 12317012"/>
              <a:gd name="connsiteY2" fmla="*/ 2655699 h 4207348"/>
              <a:gd name="connsiteX3" fmla="*/ 6166995 w 12317012"/>
              <a:gd name="connsiteY3" fmla="*/ 2598549 h 4207348"/>
              <a:gd name="connsiteX4" fmla="*/ 6547995 w 12317012"/>
              <a:gd name="connsiteY4" fmla="*/ 3951099 h 4207348"/>
              <a:gd name="connsiteX5" fmla="*/ 11643870 w 12317012"/>
              <a:gd name="connsiteY5" fmla="*/ 3989199 h 4207348"/>
              <a:gd name="connsiteX6" fmla="*/ 11634345 w 12317012"/>
              <a:gd name="connsiteY6" fmla="*/ 1665099 h 4207348"/>
              <a:gd name="connsiteX7" fmla="*/ 5890770 w 12317012"/>
              <a:gd name="connsiteY7" fmla="*/ 1598424 h 4207348"/>
              <a:gd name="connsiteX8" fmla="*/ 5766945 w 12317012"/>
              <a:gd name="connsiteY8" fmla="*/ 245874 h 4207348"/>
              <a:gd name="connsiteX0" fmla="*/ 5592119 w 12142186"/>
              <a:gd name="connsiteY0" fmla="*/ 245874 h 4207348"/>
              <a:gd name="connsiteX1" fmla="*/ 400994 w 12142186"/>
              <a:gd name="connsiteY1" fmla="*/ 236349 h 4207348"/>
              <a:gd name="connsiteX2" fmla="*/ 581969 w 12142186"/>
              <a:gd name="connsiteY2" fmla="*/ 2655699 h 4207348"/>
              <a:gd name="connsiteX3" fmla="*/ 5992169 w 12142186"/>
              <a:gd name="connsiteY3" fmla="*/ 2598549 h 4207348"/>
              <a:gd name="connsiteX4" fmla="*/ 6373169 w 12142186"/>
              <a:gd name="connsiteY4" fmla="*/ 3951099 h 4207348"/>
              <a:gd name="connsiteX5" fmla="*/ 11469044 w 12142186"/>
              <a:gd name="connsiteY5" fmla="*/ 3989199 h 4207348"/>
              <a:gd name="connsiteX6" fmla="*/ 11459519 w 12142186"/>
              <a:gd name="connsiteY6" fmla="*/ 1665099 h 4207348"/>
              <a:gd name="connsiteX7" fmla="*/ 5715944 w 12142186"/>
              <a:gd name="connsiteY7" fmla="*/ 1598424 h 4207348"/>
              <a:gd name="connsiteX8" fmla="*/ 5592119 w 12142186"/>
              <a:gd name="connsiteY8" fmla="*/ 245874 h 4207348"/>
              <a:gd name="connsiteX0" fmla="*/ 5592119 w 12142186"/>
              <a:gd name="connsiteY0" fmla="*/ 699026 h 4660500"/>
              <a:gd name="connsiteX1" fmla="*/ 400994 w 12142186"/>
              <a:gd name="connsiteY1" fmla="*/ 689501 h 4660500"/>
              <a:gd name="connsiteX2" fmla="*/ 581969 w 12142186"/>
              <a:gd name="connsiteY2" fmla="*/ 3108851 h 4660500"/>
              <a:gd name="connsiteX3" fmla="*/ 5992169 w 12142186"/>
              <a:gd name="connsiteY3" fmla="*/ 3051701 h 4660500"/>
              <a:gd name="connsiteX4" fmla="*/ 6373169 w 12142186"/>
              <a:gd name="connsiteY4" fmla="*/ 4404251 h 4660500"/>
              <a:gd name="connsiteX5" fmla="*/ 11469044 w 12142186"/>
              <a:gd name="connsiteY5" fmla="*/ 4442351 h 4660500"/>
              <a:gd name="connsiteX6" fmla="*/ 11459519 w 12142186"/>
              <a:gd name="connsiteY6" fmla="*/ 2118251 h 4660500"/>
              <a:gd name="connsiteX7" fmla="*/ 5715944 w 12142186"/>
              <a:gd name="connsiteY7" fmla="*/ 2051576 h 4660500"/>
              <a:gd name="connsiteX8" fmla="*/ 5592119 w 12142186"/>
              <a:gd name="connsiteY8" fmla="*/ 699026 h 4660500"/>
              <a:gd name="connsiteX0" fmla="*/ 5612575 w 12143592"/>
              <a:gd name="connsiteY0" fmla="*/ 688182 h 4687756"/>
              <a:gd name="connsiteX1" fmla="*/ 402400 w 12143592"/>
              <a:gd name="connsiteY1" fmla="*/ 716757 h 4687756"/>
              <a:gd name="connsiteX2" fmla="*/ 583375 w 12143592"/>
              <a:gd name="connsiteY2" fmla="*/ 3136107 h 4687756"/>
              <a:gd name="connsiteX3" fmla="*/ 5993575 w 12143592"/>
              <a:gd name="connsiteY3" fmla="*/ 3078957 h 4687756"/>
              <a:gd name="connsiteX4" fmla="*/ 6374575 w 12143592"/>
              <a:gd name="connsiteY4" fmla="*/ 4431507 h 4687756"/>
              <a:gd name="connsiteX5" fmla="*/ 11470450 w 12143592"/>
              <a:gd name="connsiteY5" fmla="*/ 4469607 h 4687756"/>
              <a:gd name="connsiteX6" fmla="*/ 11460925 w 12143592"/>
              <a:gd name="connsiteY6" fmla="*/ 2145507 h 4687756"/>
              <a:gd name="connsiteX7" fmla="*/ 5717350 w 12143592"/>
              <a:gd name="connsiteY7" fmla="*/ 2078832 h 4687756"/>
              <a:gd name="connsiteX8" fmla="*/ 5612575 w 12143592"/>
              <a:gd name="connsiteY8" fmla="*/ 688182 h 4687756"/>
              <a:gd name="connsiteX0" fmla="*/ 5612575 w 12128416"/>
              <a:gd name="connsiteY0" fmla="*/ 230354 h 4229928"/>
              <a:gd name="connsiteX1" fmla="*/ 402400 w 12128416"/>
              <a:gd name="connsiteY1" fmla="*/ 258929 h 4229928"/>
              <a:gd name="connsiteX2" fmla="*/ 583375 w 12128416"/>
              <a:gd name="connsiteY2" fmla="*/ 2678279 h 4229928"/>
              <a:gd name="connsiteX3" fmla="*/ 5993575 w 12128416"/>
              <a:gd name="connsiteY3" fmla="*/ 2621129 h 4229928"/>
              <a:gd name="connsiteX4" fmla="*/ 6374575 w 12128416"/>
              <a:gd name="connsiteY4" fmla="*/ 3973679 h 4229928"/>
              <a:gd name="connsiteX5" fmla="*/ 11470450 w 12128416"/>
              <a:gd name="connsiteY5" fmla="*/ 4011779 h 4229928"/>
              <a:gd name="connsiteX6" fmla="*/ 11460925 w 12128416"/>
              <a:gd name="connsiteY6" fmla="*/ 1687679 h 4229928"/>
              <a:gd name="connsiteX7" fmla="*/ 5955475 w 12128416"/>
              <a:gd name="connsiteY7" fmla="*/ 1697204 h 4229928"/>
              <a:gd name="connsiteX8" fmla="*/ 5612575 w 12128416"/>
              <a:gd name="connsiteY8" fmla="*/ 230354 h 4229928"/>
              <a:gd name="connsiteX0" fmla="*/ 5612575 w 12128416"/>
              <a:gd name="connsiteY0" fmla="*/ 230354 h 4229928"/>
              <a:gd name="connsiteX1" fmla="*/ 402400 w 12128416"/>
              <a:gd name="connsiteY1" fmla="*/ 258929 h 4229928"/>
              <a:gd name="connsiteX2" fmla="*/ 583375 w 12128416"/>
              <a:gd name="connsiteY2" fmla="*/ 2678279 h 4229928"/>
              <a:gd name="connsiteX3" fmla="*/ 5993575 w 12128416"/>
              <a:gd name="connsiteY3" fmla="*/ 2621129 h 4229928"/>
              <a:gd name="connsiteX4" fmla="*/ 6374575 w 12128416"/>
              <a:gd name="connsiteY4" fmla="*/ 3973679 h 4229928"/>
              <a:gd name="connsiteX5" fmla="*/ 11470450 w 12128416"/>
              <a:gd name="connsiteY5" fmla="*/ 4011779 h 4229928"/>
              <a:gd name="connsiteX6" fmla="*/ 11460925 w 12128416"/>
              <a:gd name="connsiteY6" fmla="*/ 1687679 h 4229928"/>
              <a:gd name="connsiteX7" fmla="*/ 5955475 w 12128416"/>
              <a:gd name="connsiteY7" fmla="*/ 1697204 h 4229928"/>
              <a:gd name="connsiteX8" fmla="*/ 5612575 w 12128416"/>
              <a:gd name="connsiteY8" fmla="*/ 230354 h 4229928"/>
              <a:gd name="connsiteX0" fmla="*/ 5612575 w 11933465"/>
              <a:gd name="connsiteY0" fmla="*/ 230354 h 4229928"/>
              <a:gd name="connsiteX1" fmla="*/ 402400 w 11933465"/>
              <a:gd name="connsiteY1" fmla="*/ 258929 h 4229928"/>
              <a:gd name="connsiteX2" fmla="*/ 583375 w 11933465"/>
              <a:gd name="connsiteY2" fmla="*/ 2678279 h 4229928"/>
              <a:gd name="connsiteX3" fmla="*/ 5993575 w 11933465"/>
              <a:gd name="connsiteY3" fmla="*/ 2621129 h 4229928"/>
              <a:gd name="connsiteX4" fmla="*/ 6374575 w 11933465"/>
              <a:gd name="connsiteY4" fmla="*/ 3973679 h 4229928"/>
              <a:gd name="connsiteX5" fmla="*/ 11470450 w 11933465"/>
              <a:gd name="connsiteY5" fmla="*/ 4011779 h 4229928"/>
              <a:gd name="connsiteX6" fmla="*/ 11460925 w 11933465"/>
              <a:gd name="connsiteY6" fmla="*/ 1687679 h 4229928"/>
              <a:gd name="connsiteX7" fmla="*/ 5955475 w 11933465"/>
              <a:gd name="connsiteY7" fmla="*/ 1697204 h 4229928"/>
              <a:gd name="connsiteX8" fmla="*/ 5612575 w 11933465"/>
              <a:gd name="connsiteY8" fmla="*/ 230354 h 4229928"/>
              <a:gd name="connsiteX0" fmla="*/ 5612575 w 11713961"/>
              <a:gd name="connsiteY0" fmla="*/ 230354 h 4291509"/>
              <a:gd name="connsiteX1" fmla="*/ 402400 w 11713961"/>
              <a:gd name="connsiteY1" fmla="*/ 258929 h 4291509"/>
              <a:gd name="connsiteX2" fmla="*/ 583375 w 11713961"/>
              <a:gd name="connsiteY2" fmla="*/ 2678279 h 4291509"/>
              <a:gd name="connsiteX3" fmla="*/ 5993575 w 11713961"/>
              <a:gd name="connsiteY3" fmla="*/ 2621129 h 4291509"/>
              <a:gd name="connsiteX4" fmla="*/ 6374575 w 11713961"/>
              <a:gd name="connsiteY4" fmla="*/ 3973679 h 4291509"/>
              <a:gd name="connsiteX5" fmla="*/ 11470450 w 11713961"/>
              <a:gd name="connsiteY5" fmla="*/ 4011779 h 4291509"/>
              <a:gd name="connsiteX6" fmla="*/ 11460925 w 11713961"/>
              <a:gd name="connsiteY6" fmla="*/ 1687679 h 4291509"/>
              <a:gd name="connsiteX7" fmla="*/ 5955475 w 11713961"/>
              <a:gd name="connsiteY7" fmla="*/ 1697204 h 4291509"/>
              <a:gd name="connsiteX8" fmla="*/ 5612575 w 11713961"/>
              <a:gd name="connsiteY8" fmla="*/ 230354 h 4291509"/>
              <a:gd name="connsiteX0" fmla="*/ 5533571 w 11634957"/>
              <a:gd name="connsiteY0" fmla="*/ 258708 h 4319863"/>
              <a:gd name="connsiteX1" fmla="*/ 803843 w 11634957"/>
              <a:gd name="connsiteY1" fmla="*/ 242856 h 4319863"/>
              <a:gd name="connsiteX2" fmla="*/ 504371 w 11634957"/>
              <a:gd name="connsiteY2" fmla="*/ 2706633 h 4319863"/>
              <a:gd name="connsiteX3" fmla="*/ 5914571 w 11634957"/>
              <a:gd name="connsiteY3" fmla="*/ 2649483 h 4319863"/>
              <a:gd name="connsiteX4" fmla="*/ 6295571 w 11634957"/>
              <a:gd name="connsiteY4" fmla="*/ 4002033 h 4319863"/>
              <a:gd name="connsiteX5" fmla="*/ 11391446 w 11634957"/>
              <a:gd name="connsiteY5" fmla="*/ 4040133 h 4319863"/>
              <a:gd name="connsiteX6" fmla="*/ 11381921 w 11634957"/>
              <a:gd name="connsiteY6" fmla="*/ 1716033 h 4319863"/>
              <a:gd name="connsiteX7" fmla="*/ 5876471 w 11634957"/>
              <a:gd name="connsiteY7" fmla="*/ 1725558 h 4319863"/>
              <a:gd name="connsiteX8" fmla="*/ 5533571 w 11634957"/>
              <a:gd name="connsiteY8" fmla="*/ 258708 h 4319863"/>
              <a:gd name="connsiteX0" fmla="*/ 5472574 w 11573960"/>
              <a:gd name="connsiteY0" fmla="*/ 431114 h 4492269"/>
              <a:gd name="connsiteX1" fmla="*/ 742846 w 11573960"/>
              <a:gd name="connsiteY1" fmla="*/ 415262 h 4492269"/>
              <a:gd name="connsiteX2" fmla="*/ 443374 w 11573960"/>
              <a:gd name="connsiteY2" fmla="*/ 2879039 h 4492269"/>
              <a:gd name="connsiteX3" fmla="*/ 5853574 w 11573960"/>
              <a:gd name="connsiteY3" fmla="*/ 2821889 h 4492269"/>
              <a:gd name="connsiteX4" fmla="*/ 6234574 w 11573960"/>
              <a:gd name="connsiteY4" fmla="*/ 4174439 h 4492269"/>
              <a:gd name="connsiteX5" fmla="*/ 11330449 w 11573960"/>
              <a:gd name="connsiteY5" fmla="*/ 4212539 h 4492269"/>
              <a:gd name="connsiteX6" fmla="*/ 11320924 w 11573960"/>
              <a:gd name="connsiteY6" fmla="*/ 1888439 h 4492269"/>
              <a:gd name="connsiteX7" fmla="*/ 5815474 w 11573960"/>
              <a:gd name="connsiteY7" fmla="*/ 1897964 h 4492269"/>
              <a:gd name="connsiteX8" fmla="*/ 5472574 w 11573960"/>
              <a:gd name="connsiteY8" fmla="*/ 431114 h 4492269"/>
              <a:gd name="connsiteX0" fmla="*/ 5618201 w 11719587"/>
              <a:gd name="connsiteY0" fmla="*/ 378934 h 4440089"/>
              <a:gd name="connsiteX1" fmla="*/ 563008 w 11719587"/>
              <a:gd name="connsiteY1" fmla="*/ 437128 h 4440089"/>
              <a:gd name="connsiteX2" fmla="*/ 589001 w 11719587"/>
              <a:gd name="connsiteY2" fmla="*/ 2826859 h 4440089"/>
              <a:gd name="connsiteX3" fmla="*/ 5999201 w 11719587"/>
              <a:gd name="connsiteY3" fmla="*/ 2769709 h 4440089"/>
              <a:gd name="connsiteX4" fmla="*/ 6380201 w 11719587"/>
              <a:gd name="connsiteY4" fmla="*/ 4122259 h 4440089"/>
              <a:gd name="connsiteX5" fmla="*/ 11476076 w 11719587"/>
              <a:gd name="connsiteY5" fmla="*/ 4160359 h 4440089"/>
              <a:gd name="connsiteX6" fmla="*/ 11466551 w 11719587"/>
              <a:gd name="connsiteY6" fmla="*/ 1836259 h 4440089"/>
              <a:gd name="connsiteX7" fmla="*/ 5961101 w 11719587"/>
              <a:gd name="connsiteY7" fmla="*/ 1845784 h 4440089"/>
              <a:gd name="connsiteX8" fmla="*/ 5618201 w 11719587"/>
              <a:gd name="connsiteY8" fmla="*/ 378934 h 4440089"/>
              <a:gd name="connsiteX0" fmla="*/ 5547219 w 11648605"/>
              <a:gd name="connsiteY0" fmla="*/ 417298 h 4478453"/>
              <a:gd name="connsiteX1" fmla="*/ 492026 w 11648605"/>
              <a:gd name="connsiteY1" fmla="*/ 475492 h 4478453"/>
              <a:gd name="connsiteX2" fmla="*/ 518019 w 11648605"/>
              <a:gd name="connsiteY2" fmla="*/ 2865223 h 4478453"/>
              <a:gd name="connsiteX3" fmla="*/ 5928219 w 11648605"/>
              <a:gd name="connsiteY3" fmla="*/ 2808073 h 4478453"/>
              <a:gd name="connsiteX4" fmla="*/ 6309219 w 11648605"/>
              <a:gd name="connsiteY4" fmla="*/ 4160623 h 4478453"/>
              <a:gd name="connsiteX5" fmla="*/ 11405094 w 11648605"/>
              <a:gd name="connsiteY5" fmla="*/ 4198723 h 4478453"/>
              <a:gd name="connsiteX6" fmla="*/ 11395569 w 11648605"/>
              <a:gd name="connsiteY6" fmla="*/ 1874623 h 4478453"/>
              <a:gd name="connsiteX7" fmla="*/ 5890119 w 11648605"/>
              <a:gd name="connsiteY7" fmla="*/ 1884148 h 4478453"/>
              <a:gd name="connsiteX8" fmla="*/ 5547219 w 11648605"/>
              <a:gd name="connsiteY8" fmla="*/ 417298 h 4478453"/>
              <a:gd name="connsiteX0" fmla="*/ 5315183 w 11416569"/>
              <a:gd name="connsiteY0" fmla="*/ 417298 h 4478453"/>
              <a:gd name="connsiteX1" fmla="*/ 259990 w 11416569"/>
              <a:gd name="connsiteY1" fmla="*/ 475492 h 4478453"/>
              <a:gd name="connsiteX2" fmla="*/ 285983 w 11416569"/>
              <a:gd name="connsiteY2" fmla="*/ 2865223 h 4478453"/>
              <a:gd name="connsiteX3" fmla="*/ 5696183 w 11416569"/>
              <a:gd name="connsiteY3" fmla="*/ 2808073 h 4478453"/>
              <a:gd name="connsiteX4" fmla="*/ 6077183 w 11416569"/>
              <a:gd name="connsiteY4" fmla="*/ 4160623 h 4478453"/>
              <a:gd name="connsiteX5" fmla="*/ 11173058 w 11416569"/>
              <a:gd name="connsiteY5" fmla="*/ 4198723 h 4478453"/>
              <a:gd name="connsiteX6" fmla="*/ 11163533 w 11416569"/>
              <a:gd name="connsiteY6" fmla="*/ 1874623 h 4478453"/>
              <a:gd name="connsiteX7" fmla="*/ 5658083 w 11416569"/>
              <a:gd name="connsiteY7" fmla="*/ 1884148 h 4478453"/>
              <a:gd name="connsiteX8" fmla="*/ 5315183 w 11416569"/>
              <a:gd name="connsiteY8" fmla="*/ 417298 h 4478453"/>
              <a:gd name="connsiteX0" fmla="*/ 5432576 w 11533962"/>
              <a:gd name="connsiteY0" fmla="*/ 278391 h 4339546"/>
              <a:gd name="connsiteX1" fmla="*/ 377383 w 11533962"/>
              <a:gd name="connsiteY1" fmla="*/ 336585 h 4339546"/>
              <a:gd name="connsiteX2" fmla="*/ 403376 w 11533962"/>
              <a:gd name="connsiteY2" fmla="*/ 2726316 h 4339546"/>
              <a:gd name="connsiteX3" fmla="*/ 5813576 w 11533962"/>
              <a:gd name="connsiteY3" fmla="*/ 2669166 h 4339546"/>
              <a:gd name="connsiteX4" fmla="*/ 6194576 w 11533962"/>
              <a:gd name="connsiteY4" fmla="*/ 4021716 h 4339546"/>
              <a:gd name="connsiteX5" fmla="*/ 11290451 w 11533962"/>
              <a:gd name="connsiteY5" fmla="*/ 4059816 h 4339546"/>
              <a:gd name="connsiteX6" fmla="*/ 11280926 w 11533962"/>
              <a:gd name="connsiteY6" fmla="*/ 1735716 h 4339546"/>
              <a:gd name="connsiteX7" fmla="*/ 5775476 w 11533962"/>
              <a:gd name="connsiteY7" fmla="*/ 1745241 h 4339546"/>
              <a:gd name="connsiteX8" fmla="*/ 5432576 w 11533962"/>
              <a:gd name="connsiteY8" fmla="*/ 278391 h 4339546"/>
              <a:gd name="connsiteX0" fmla="*/ 5499605 w 11600991"/>
              <a:gd name="connsiteY0" fmla="*/ 212407 h 4273562"/>
              <a:gd name="connsiteX1" fmla="*/ 444412 w 11600991"/>
              <a:gd name="connsiteY1" fmla="*/ 270601 h 4273562"/>
              <a:gd name="connsiteX2" fmla="*/ 470405 w 11600991"/>
              <a:gd name="connsiteY2" fmla="*/ 2660332 h 4273562"/>
              <a:gd name="connsiteX3" fmla="*/ 5880605 w 11600991"/>
              <a:gd name="connsiteY3" fmla="*/ 2603182 h 4273562"/>
              <a:gd name="connsiteX4" fmla="*/ 6261605 w 11600991"/>
              <a:gd name="connsiteY4" fmla="*/ 3955732 h 4273562"/>
              <a:gd name="connsiteX5" fmla="*/ 11357480 w 11600991"/>
              <a:gd name="connsiteY5" fmla="*/ 3993832 h 4273562"/>
              <a:gd name="connsiteX6" fmla="*/ 11347955 w 11600991"/>
              <a:gd name="connsiteY6" fmla="*/ 1669732 h 4273562"/>
              <a:gd name="connsiteX7" fmla="*/ 5842505 w 11600991"/>
              <a:gd name="connsiteY7" fmla="*/ 1679257 h 4273562"/>
              <a:gd name="connsiteX8" fmla="*/ 5499605 w 11600991"/>
              <a:gd name="connsiteY8" fmla="*/ 212407 h 4273562"/>
              <a:gd name="connsiteX0" fmla="*/ 5499605 w 11600991"/>
              <a:gd name="connsiteY0" fmla="*/ 228620 h 4289775"/>
              <a:gd name="connsiteX1" fmla="*/ 444412 w 11600991"/>
              <a:gd name="connsiteY1" fmla="*/ 286814 h 4289775"/>
              <a:gd name="connsiteX2" fmla="*/ 470405 w 11600991"/>
              <a:gd name="connsiteY2" fmla="*/ 2676545 h 4289775"/>
              <a:gd name="connsiteX3" fmla="*/ 5880605 w 11600991"/>
              <a:gd name="connsiteY3" fmla="*/ 2619395 h 4289775"/>
              <a:gd name="connsiteX4" fmla="*/ 6261605 w 11600991"/>
              <a:gd name="connsiteY4" fmla="*/ 3971945 h 4289775"/>
              <a:gd name="connsiteX5" fmla="*/ 11357480 w 11600991"/>
              <a:gd name="connsiteY5" fmla="*/ 4010045 h 4289775"/>
              <a:gd name="connsiteX6" fmla="*/ 11347955 w 11600991"/>
              <a:gd name="connsiteY6" fmla="*/ 1685945 h 4289775"/>
              <a:gd name="connsiteX7" fmla="*/ 5842505 w 11600991"/>
              <a:gd name="connsiteY7" fmla="*/ 1695470 h 4289775"/>
              <a:gd name="connsiteX8" fmla="*/ 5499605 w 11600991"/>
              <a:gd name="connsiteY8" fmla="*/ 228620 h 4289775"/>
              <a:gd name="connsiteX0" fmla="*/ 5697270 w 11798656"/>
              <a:gd name="connsiteY0" fmla="*/ 228620 h 4299676"/>
              <a:gd name="connsiteX1" fmla="*/ 642077 w 11798656"/>
              <a:gd name="connsiteY1" fmla="*/ 286814 h 4299676"/>
              <a:gd name="connsiteX2" fmla="*/ 668070 w 11798656"/>
              <a:gd name="connsiteY2" fmla="*/ 2676545 h 4299676"/>
              <a:gd name="connsiteX3" fmla="*/ 6093768 w 11798656"/>
              <a:gd name="connsiteY3" fmla="*/ 2412065 h 4299676"/>
              <a:gd name="connsiteX4" fmla="*/ 6459270 w 11798656"/>
              <a:gd name="connsiteY4" fmla="*/ 3971945 h 4299676"/>
              <a:gd name="connsiteX5" fmla="*/ 11555145 w 11798656"/>
              <a:gd name="connsiteY5" fmla="*/ 4010045 h 4299676"/>
              <a:gd name="connsiteX6" fmla="*/ 11545620 w 11798656"/>
              <a:gd name="connsiteY6" fmla="*/ 1685945 h 4299676"/>
              <a:gd name="connsiteX7" fmla="*/ 6040170 w 11798656"/>
              <a:gd name="connsiteY7" fmla="*/ 1695470 h 4299676"/>
              <a:gd name="connsiteX8" fmla="*/ 5697270 w 11798656"/>
              <a:gd name="connsiteY8" fmla="*/ 228620 h 4299676"/>
              <a:gd name="connsiteX0" fmla="*/ 5560860 w 11662246"/>
              <a:gd name="connsiteY0" fmla="*/ 231429 h 4302485"/>
              <a:gd name="connsiteX1" fmla="*/ 505667 w 11662246"/>
              <a:gd name="connsiteY1" fmla="*/ 289623 h 4302485"/>
              <a:gd name="connsiteX2" fmla="*/ 795131 w 11662246"/>
              <a:gd name="connsiteY2" fmla="*/ 2723782 h 4302485"/>
              <a:gd name="connsiteX3" fmla="*/ 5957358 w 11662246"/>
              <a:gd name="connsiteY3" fmla="*/ 2414874 h 4302485"/>
              <a:gd name="connsiteX4" fmla="*/ 6322860 w 11662246"/>
              <a:gd name="connsiteY4" fmla="*/ 3974754 h 4302485"/>
              <a:gd name="connsiteX5" fmla="*/ 11418735 w 11662246"/>
              <a:gd name="connsiteY5" fmla="*/ 4012854 h 4302485"/>
              <a:gd name="connsiteX6" fmla="*/ 11409210 w 11662246"/>
              <a:gd name="connsiteY6" fmla="*/ 1688754 h 4302485"/>
              <a:gd name="connsiteX7" fmla="*/ 5903760 w 11662246"/>
              <a:gd name="connsiteY7" fmla="*/ 1698279 h 4302485"/>
              <a:gd name="connsiteX8" fmla="*/ 5560860 w 11662246"/>
              <a:gd name="connsiteY8" fmla="*/ 231429 h 4302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2246" h="4302485">
                <a:moveTo>
                  <a:pt x="5560860" y="231429"/>
                </a:moveTo>
                <a:cubicBezTo>
                  <a:pt x="4769667" y="-47775"/>
                  <a:pt x="1299955" y="-125769"/>
                  <a:pt x="505667" y="289623"/>
                </a:cubicBezTo>
                <a:cubicBezTo>
                  <a:pt x="-288621" y="705015"/>
                  <a:pt x="-113484" y="2369574"/>
                  <a:pt x="795131" y="2723782"/>
                </a:cubicBezTo>
                <a:cubicBezTo>
                  <a:pt x="1703746" y="3077990"/>
                  <a:pt x="5036070" y="2206379"/>
                  <a:pt x="5957358" y="2414874"/>
                </a:cubicBezTo>
                <a:cubicBezTo>
                  <a:pt x="6878646" y="2623369"/>
                  <a:pt x="5412631" y="3708424"/>
                  <a:pt x="6322860" y="3974754"/>
                </a:cubicBezTo>
                <a:cubicBezTo>
                  <a:pt x="7233089" y="4241084"/>
                  <a:pt x="11104410" y="4536729"/>
                  <a:pt x="11418735" y="4012854"/>
                </a:cubicBezTo>
                <a:cubicBezTo>
                  <a:pt x="11733060" y="3488979"/>
                  <a:pt x="11756873" y="2465042"/>
                  <a:pt x="11409210" y="1688754"/>
                </a:cubicBezTo>
                <a:cubicBezTo>
                  <a:pt x="11061547" y="912466"/>
                  <a:pt x="6881660" y="1934816"/>
                  <a:pt x="5903760" y="1698279"/>
                </a:cubicBezTo>
                <a:cubicBezTo>
                  <a:pt x="4925860" y="1461742"/>
                  <a:pt x="6352053" y="510633"/>
                  <a:pt x="5560860" y="231429"/>
                </a:cubicBezTo>
                <a:close/>
              </a:path>
            </a:pathLst>
          </a:custGeom>
          <a:solidFill>
            <a:schemeClr val="bg1"/>
          </a:solidFill>
          <a:ln w="34925" cap="rnd">
            <a:solidFill>
              <a:schemeClr val="accent1">
                <a:shade val="50000"/>
                <a:alpha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739672" y="2206605"/>
            <a:ext cx="3806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Извещение об осуществлении закупки состоит из двух частей**: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5"/>
          <a:stretch/>
        </p:blipFill>
        <p:spPr bwMode="auto">
          <a:xfrm>
            <a:off x="782143" y="2376949"/>
            <a:ext cx="5011089" cy="2088231"/>
          </a:xfrm>
          <a:prstGeom prst="roundRect">
            <a:avLst>
              <a:gd name="adj" fmla="val 1706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1344" y="6502114"/>
            <a:ext cx="61926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**Информационное письмо Минфина России от 18.12.2023 N 24-01-10/122331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8616" y="366216"/>
            <a:ext cx="11688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Формирование извещения (в </a:t>
            </a:r>
            <a:r>
              <a:rPr lang="ru-RU" sz="2400" dirty="0" err="1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т.ч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. описание объекта закупки) и подача заявки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с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1 октября 2023 г. осуществляется в структурированном виде*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91344" y="6270909"/>
            <a:ext cx="61926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*Постановление Правительства от 31.10.2022 № 1946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8" b="10604"/>
          <a:stretch/>
        </p:blipFill>
        <p:spPr bwMode="auto">
          <a:xfrm>
            <a:off x="6744072" y="3889117"/>
            <a:ext cx="4916051" cy="2232248"/>
          </a:xfrm>
          <a:prstGeom prst="roundRect">
            <a:avLst>
              <a:gd name="adj" fmla="val 77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248246" y="3133896"/>
            <a:ext cx="1188000" cy="1200329"/>
            <a:chOff x="535627" y="3362176"/>
            <a:chExt cx="1188000" cy="1200329"/>
          </a:xfrm>
        </p:grpSpPr>
        <p:sp>
          <p:nvSpPr>
            <p:cNvPr id="8" name="Овал 7"/>
            <p:cNvSpPr/>
            <p:nvPr/>
          </p:nvSpPr>
          <p:spPr>
            <a:xfrm>
              <a:off x="535627" y="3368340"/>
              <a:ext cx="1188000" cy="11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8963" y="3362176"/>
              <a:ext cx="5613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7200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0709470" y="3226733"/>
            <a:ext cx="1188000" cy="1200329"/>
            <a:chOff x="10630718" y="4824655"/>
            <a:chExt cx="1188000" cy="1200329"/>
          </a:xfrm>
        </p:grpSpPr>
        <p:sp>
          <p:nvSpPr>
            <p:cNvPr id="21" name="Овал 20"/>
            <p:cNvSpPr/>
            <p:nvPr/>
          </p:nvSpPr>
          <p:spPr>
            <a:xfrm>
              <a:off x="10630718" y="4830819"/>
              <a:ext cx="1188000" cy="1188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44054" y="4824655"/>
              <a:ext cx="5613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7200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2</a:t>
              </a:r>
            </a:p>
          </p:txBody>
        </p:sp>
      </p:grpSp>
      <p:pic>
        <p:nvPicPr>
          <p:cNvPr id="28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95" y="199291"/>
            <a:ext cx="766629" cy="8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407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 rot="8195517">
            <a:off x="-482743" y="-2891150"/>
            <a:ext cx="13705201" cy="9570809"/>
          </a:xfrm>
          <a:custGeom>
            <a:avLst/>
            <a:gdLst>
              <a:gd name="connsiteX0" fmla="*/ 2069619 w 12114233"/>
              <a:gd name="connsiteY0" fmla="*/ 1502635 h 4328871"/>
              <a:gd name="connsiteX1" fmla="*/ 5498619 w 12114233"/>
              <a:gd name="connsiteY1" fmla="*/ 2798035 h 4328871"/>
              <a:gd name="connsiteX2" fmla="*/ 5936769 w 12114233"/>
              <a:gd name="connsiteY2" fmla="*/ 3883885 h 4328871"/>
              <a:gd name="connsiteX3" fmla="*/ 9099069 w 12114233"/>
              <a:gd name="connsiteY3" fmla="*/ 4150585 h 4328871"/>
              <a:gd name="connsiteX4" fmla="*/ 11937519 w 12114233"/>
              <a:gd name="connsiteY4" fmla="*/ 1254985 h 4328871"/>
              <a:gd name="connsiteX5" fmla="*/ 11499369 w 12114233"/>
              <a:gd name="connsiteY5" fmla="*/ 1140685 h 4328871"/>
              <a:gd name="connsiteX6" fmla="*/ 8927619 w 12114233"/>
              <a:gd name="connsiteY6" fmla="*/ 3483835 h 4328871"/>
              <a:gd name="connsiteX7" fmla="*/ 6184419 w 12114233"/>
              <a:gd name="connsiteY7" fmla="*/ 3236185 h 4328871"/>
              <a:gd name="connsiteX8" fmla="*/ 6146319 w 12114233"/>
              <a:gd name="connsiteY8" fmla="*/ 2417035 h 4328871"/>
              <a:gd name="connsiteX9" fmla="*/ 183669 w 12114233"/>
              <a:gd name="connsiteY9" fmla="*/ 16735 h 4328871"/>
              <a:gd name="connsiteX10" fmla="*/ 2107719 w 12114233"/>
              <a:gd name="connsiteY10" fmla="*/ 1540735 h 4328871"/>
              <a:gd name="connsiteX0" fmla="*/ 2069619 w 12145207"/>
              <a:gd name="connsiteY0" fmla="*/ 1502635 h 4356818"/>
              <a:gd name="connsiteX1" fmla="*/ 5498619 w 12145207"/>
              <a:gd name="connsiteY1" fmla="*/ 2798035 h 4356818"/>
              <a:gd name="connsiteX2" fmla="*/ 5936769 w 12145207"/>
              <a:gd name="connsiteY2" fmla="*/ 3883885 h 4356818"/>
              <a:gd name="connsiteX3" fmla="*/ 9099069 w 12145207"/>
              <a:gd name="connsiteY3" fmla="*/ 4150585 h 4356818"/>
              <a:gd name="connsiteX4" fmla="*/ 11975619 w 12145207"/>
              <a:gd name="connsiteY4" fmla="*/ 873985 h 4356818"/>
              <a:gd name="connsiteX5" fmla="*/ 11499369 w 12145207"/>
              <a:gd name="connsiteY5" fmla="*/ 1140685 h 4356818"/>
              <a:gd name="connsiteX6" fmla="*/ 8927619 w 12145207"/>
              <a:gd name="connsiteY6" fmla="*/ 3483835 h 4356818"/>
              <a:gd name="connsiteX7" fmla="*/ 6184419 w 12145207"/>
              <a:gd name="connsiteY7" fmla="*/ 3236185 h 4356818"/>
              <a:gd name="connsiteX8" fmla="*/ 6146319 w 12145207"/>
              <a:gd name="connsiteY8" fmla="*/ 2417035 h 4356818"/>
              <a:gd name="connsiteX9" fmla="*/ 183669 w 12145207"/>
              <a:gd name="connsiteY9" fmla="*/ 16735 h 4356818"/>
              <a:gd name="connsiteX10" fmla="*/ 2107719 w 12145207"/>
              <a:gd name="connsiteY10" fmla="*/ 1540735 h 4356818"/>
              <a:gd name="connsiteX0" fmla="*/ 2069619 w 13561585"/>
              <a:gd name="connsiteY0" fmla="*/ 1502635 h 4970139"/>
              <a:gd name="connsiteX1" fmla="*/ 5498619 w 13561585"/>
              <a:gd name="connsiteY1" fmla="*/ 2798035 h 4970139"/>
              <a:gd name="connsiteX2" fmla="*/ 5936769 w 13561585"/>
              <a:gd name="connsiteY2" fmla="*/ 3883885 h 4970139"/>
              <a:gd name="connsiteX3" fmla="*/ 9099069 w 13561585"/>
              <a:gd name="connsiteY3" fmla="*/ 4150585 h 4970139"/>
              <a:gd name="connsiteX4" fmla="*/ 11975619 w 13561585"/>
              <a:gd name="connsiteY4" fmla="*/ 873985 h 4970139"/>
              <a:gd name="connsiteX5" fmla="*/ 13556769 w 13561585"/>
              <a:gd name="connsiteY5" fmla="*/ 4969734 h 4970139"/>
              <a:gd name="connsiteX6" fmla="*/ 11499369 w 13561585"/>
              <a:gd name="connsiteY6" fmla="*/ 1140685 h 4970139"/>
              <a:gd name="connsiteX7" fmla="*/ 8927619 w 13561585"/>
              <a:gd name="connsiteY7" fmla="*/ 3483835 h 4970139"/>
              <a:gd name="connsiteX8" fmla="*/ 6184419 w 13561585"/>
              <a:gd name="connsiteY8" fmla="*/ 3236185 h 4970139"/>
              <a:gd name="connsiteX9" fmla="*/ 6146319 w 13561585"/>
              <a:gd name="connsiteY9" fmla="*/ 2417035 h 4970139"/>
              <a:gd name="connsiteX10" fmla="*/ 183669 w 13561585"/>
              <a:gd name="connsiteY10" fmla="*/ 16735 h 4970139"/>
              <a:gd name="connsiteX11" fmla="*/ 2107719 w 13561585"/>
              <a:gd name="connsiteY11" fmla="*/ 1540735 h 4970139"/>
              <a:gd name="connsiteX0" fmla="*/ 2069619 w 14226599"/>
              <a:gd name="connsiteY0" fmla="*/ 1502635 h 6303544"/>
              <a:gd name="connsiteX1" fmla="*/ 5498619 w 14226599"/>
              <a:gd name="connsiteY1" fmla="*/ 2798035 h 6303544"/>
              <a:gd name="connsiteX2" fmla="*/ 5936769 w 14226599"/>
              <a:gd name="connsiteY2" fmla="*/ 3883885 h 6303544"/>
              <a:gd name="connsiteX3" fmla="*/ 9099069 w 14226599"/>
              <a:gd name="connsiteY3" fmla="*/ 4150585 h 6303544"/>
              <a:gd name="connsiteX4" fmla="*/ 11975619 w 14226599"/>
              <a:gd name="connsiteY4" fmla="*/ 873985 h 6303544"/>
              <a:gd name="connsiteX5" fmla="*/ 14223519 w 14226599"/>
              <a:gd name="connsiteY5" fmla="*/ 6303234 h 6303544"/>
              <a:gd name="connsiteX6" fmla="*/ 11499369 w 14226599"/>
              <a:gd name="connsiteY6" fmla="*/ 1140685 h 6303544"/>
              <a:gd name="connsiteX7" fmla="*/ 8927619 w 14226599"/>
              <a:gd name="connsiteY7" fmla="*/ 3483835 h 6303544"/>
              <a:gd name="connsiteX8" fmla="*/ 6184419 w 14226599"/>
              <a:gd name="connsiteY8" fmla="*/ 3236185 h 6303544"/>
              <a:gd name="connsiteX9" fmla="*/ 6146319 w 14226599"/>
              <a:gd name="connsiteY9" fmla="*/ 2417035 h 6303544"/>
              <a:gd name="connsiteX10" fmla="*/ 183669 w 14226599"/>
              <a:gd name="connsiteY10" fmla="*/ 16735 h 6303544"/>
              <a:gd name="connsiteX11" fmla="*/ 2107719 w 14226599"/>
              <a:gd name="connsiteY11" fmla="*/ 1540735 h 6303544"/>
              <a:gd name="connsiteX0" fmla="*/ 2069619 w 14226599"/>
              <a:gd name="connsiteY0" fmla="*/ 1502635 h 6303658"/>
              <a:gd name="connsiteX1" fmla="*/ 5498619 w 14226599"/>
              <a:gd name="connsiteY1" fmla="*/ 2798035 h 6303658"/>
              <a:gd name="connsiteX2" fmla="*/ 5936769 w 14226599"/>
              <a:gd name="connsiteY2" fmla="*/ 3883885 h 6303658"/>
              <a:gd name="connsiteX3" fmla="*/ 9099069 w 14226599"/>
              <a:gd name="connsiteY3" fmla="*/ 4150585 h 6303658"/>
              <a:gd name="connsiteX4" fmla="*/ 11975619 w 14226599"/>
              <a:gd name="connsiteY4" fmla="*/ 873985 h 6303658"/>
              <a:gd name="connsiteX5" fmla="*/ 14223519 w 14226599"/>
              <a:gd name="connsiteY5" fmla="*/ 6303234 h 6303658"/>
              <a:gd name="connsiteX6" fmla="*/ 12070869 w 14226599"/>
              <a:gd name="connsiteY6" fmla="*/ 2417035 h 6303658"/>
              <a:gd name="connsiteX7" fmla="*/ 8927619 w 14226599"/>
              <a:gd name="connsiteY7" fmla="*/ 3483835 h 6303658"/>
              <a:gd name="connsiteX8" fmla="*/ 6184419 w 14226599"/>
              <a:gd name="connsiteY8" fmla="*/ 3236185 h 6303658"/>
              <a:gd name="connsiteX9" fmla="*/ 6146319 w 14226599"/>
              <a:gd name="connsiteY9" fmla="*/ 2417035 h 6303658"/>
              <a:gd name="connsiteX10" fmla="*/ 183669 w 14226599"/>
              <a:gd name="connsiteY10" fmla="*/ 16735 h 6303658"/>
              <a:gd name="connsiteX11" fmla="*/ 2107719 w 14226599"/>
              <a:gd name="connsiteY11" fmla="*/ 1540735 h 6303658"/>
              <a:gd name="connsiteX0" fmla="*/ 2069619 w 14226599"/>
              <a:gd name="connsiteY0" fmla="*/ 1502635 h 6303658"/>
              <a:gd name="connsiteX1" fmla="*/ 5498619 w 14226599"/>
              <a:gd name="connsiteY1" fmla="*/ 2798035 h 6303658"/>
              <a:gd name="connsiteX2" fmla="*/ 6520889 w 14226599"/>
              <a:gd name="connsiteY2" fmla="*/ 2132858 h 6303658"/>
              <a:gd name="connsiteX3" fmla="*/ 9099069 w 14226599"/>
              <a:gd name="connsiteY3" fmla="*/ 4150585 h 6303658"/>
              <a:gd name="connsiteX4" fmla="*/ 11975619 w 14226599"/>
              <a:gd name="connsiteY4" fmla="*/ 873985 h 6303658"/>
              <a:gd name="connsiteX5" fmla="*/ 14223519 w 14226599"/>
              <a:gd name="connsiteY5" fmla="*/ 6303234 h 6303658"/>
              <a:gd name="connsiteX6" fmla="*/ 12070869 w 14226599"/>
              <a:gd name="connsiteY6" fmla="*/ 2417035 h 6303658"/>
              <a:gd name="connsiteX7" fmla="*/ 8927619 w 14226599"/>
              <a:gd name="connsiteY7" fmla="*/ 3483835 h 6303658"/>
              <a:gd name="connsiteX8" fmla="*/ 6184419 w 14226599"/>
              <a:gd name="connsiteY8" fmla="*/ 3236185 h 6303658"/>
              <a:gd name="connsiteX9" fmla="*/ 6146319 w 14226599"/>
              <a:gd name="connsiteY9" fmla="*/ 2417035 h 6303658"/>
              <a:gd name="connsiteX10" fmla="*/ 183669 w 14226599"/>
              <a:gd name="connsiteY10" fmla="*/ 16735 h 6303658"/>
              <a:gd name="connsiteX11" fmla="*/ 2107719 w 14226599"/>
              <a:gd name="connsiteY11" fmla="*/ 1540735 h 63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26599" h="6303658">
                <a:moveTo>
                  <a:pt x="2069619" y="1502635"/>
                </a:moveTo>
                <a:cubicBezTo>
                  <a:pt x="3461856" y="1951897"/>
                  <a:pt x="4756741" y="2692998"/>
                  <a:pt x="5498619" y="2798035"/>
                </a:cubicBezTo>
                <a:cubicBezTo>
                  <a:pt x="6240497" y="2903072"/>
                  <a:pt x="5920814" y="1907433"/>
                  <a:pt x="6520889" y="2132858"/>
                </a:cubicBezTo>
                <a:cubicBezTo>
                  <a:pt x="7120964" y="2358283"/>
                  <a:pt x="8189947" y="4360397"/>
                  <a:pt x="9099069" y="4150585"/>
                </a:cubicBezTo>
                <a:cubicBezTo>
                  <a:pt x="10008191" y="3940773"/>
                  <a:pt x="11121544" y="515210"/>
                  <a:pt x="11975619" y="873985"/>
                </a:cubicBezTo>
                <a:cubicBezTo>
                  <a:pt x="12829694" y="1232760"/>
                  <a:pt x="14302894" y="6258784"/>
                  <a:pt x="14223519" y="6303234"/>
                </a:cubicBezTo>
                <a:cubicBezTo>
                  <a:pt x="14144144" y="6347684"/>
                  <a:pt x="12953519" y="2886935"/>
                  <a:pt x="12070869" y="2417035"/>
                </a:cubicBezTo>
                <a:cubicBezTo>
                  <a:pt x="11188219" y="1947135"/>
                  <a:pt x="9908694" y="3347310"/>
                  <a:pt x="8927619" y="3483835"/>
                </a:cubicBezTo>
                <a:cubicBezTo>
                  <a:pt x="7946544" y="3620360"/>
                  <a:pt x="6647969" y="3413985"/>
                  <a:pt x="6184419" y="3236185"/>
                </a:cubicBezTo>
                <a:cubicBezTo>
                  <a:pt x="5720869" y="3058385"/>
                  <a:pt x="7146444" y="2953610"/>
                  <a:pt x="6146319" y="2417035"/>
                </a:cubicBezTo>
                <a:cubicBezTo>
                  <a:pt x="5146194" y="1880460"/>
                  <a:pt x="856769" y="162785"/>
                  <a:pt x="183669" y="16735"/>
                </a:cubicBezTo>
                <a:cubicBezTo>
                  <a:pt x="-489431" y="-129315"/>
                  <a:pt x="809144" y="705710"/>
                  <a:pt x="2107719" y="1540735"/>
                </a:cubicBezTo>
              </a:path>
            </a:pathLst>
          </a:custGeom>
          <a:solidFill>
            <a:schemeClr val="tx2">
              <a:lumMod val="20000"/>
              <a:lumOff val="80000"/>
              <a:alpha val="22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63352" y="448994"/>
            <a:ext cx="10369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Извещение, сформированное с помощью веб-интерфейса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ЕИС, </a:t>
            </a:r>
            <a:b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не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является исчерпывающим источником информации и сведений,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предусмотренных 44-ФЗ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3352" y="1894256"/>
            <a:ext cx="7856784" cy="420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При заполнении заявки участнику необходимо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руководствоваться, в том числе,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инструкцией, предусматривающей положения для заполнения значений показателей, установленных Заказчиком в рамках данной закупки.</a:t>
            </a: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Например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) «Участник не вправе предложить иной объем наполнения первичной упаковки в случае закупки препарата в форме выпуска «раствор для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инфузий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»;</a:t>
            </a: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) «При закупке ЛП с дополнительным показателем участнику необходимо приложить электронный файл с описанием объекта закупки, который содержит, в том числе, дополнительные характеристики предлагаемого лекарственного препарата.</a:t>
            </a:r>
          </a:p>
        </p:txBody>
      </p:sp>
      <p:pic>
        <p:nvPicPr>
          <p:cNvPr id="8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95" y="199291"/>
            <a:ext cx="766629" cy="8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686" y="1894256"/>
            <a:ext cx="5085184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6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10"/>
          <p:cNvSpPr/>
          <p:nvPr/>
        </p:nvSpPr>
        <p:spPr>
          <a:xfrm flipV="1">
            <a:off x="4799856" y="4149080"/>
            <a:ext cx="7828948" cy="3112968"/>
          </a:xfrm>
          <a:custGeom>
            <a:avLst/>
            <a:gdLst>
              <a:gd name="connsiteX0" fmla="*/ 2069619 w 12114233"/>
              <a:gd name="connsiteY0" fmla="*/ 1502635 h 4328871"/>
              <a:gd name="connsiteX1" fmla="*/ 5498619 w 12114233"/>
              <a:gd name="connsiteY1" fmla="*/ 2798035 h 4328871"/>
              <a:gd name="connsiteX2" fmla="*/ 5936769 w 12114233"/>
              <a:gd name="connsiteY2" fmla="*/ 3883885 h 4328871"/>
              <a:gd name="connsiteX3" fmla="*/ 9099069 w 12114233"/>
              <a:gd name="connsiteY3" fmla="*/ 4150585 h 4328871"/>
              <a:gd name="connsiteX4" fmla="*/ 11937519 w 12114233"/>
              <a:gd name="connsiteY4" fmla="*/ 1254985 h 4328871"/>
              <a:gd name="connsiteX5" fmla="*/ 11499369 w 12114233"/>
              <a:gd name="connsiteY5" fmla="*/ 1140685 h 4328871"/>
              <a:gd name="connsiteX6" fmla="*/ 8927619 w 12114233"/>
              <a:gd name="connsiteY6" fmla="*/ 3483835 h 4328871"/>
              <a:gd name="connsiteX7" fmla="*/ 6184419 w 12114233"/>
              <a:gd name="connsiteY7" fmla="*/ 3236185 h 4328871"/>
              <a:gd name="connsiteX8" fmla="*/ 6146319 w 12114233"/>
              <a:gd name="connsiteY8" fmla="*/ 2417035 h 4328871"/>
              <a:gd name="connsiteX9" fmla="*/ 183669 w 12114233"/>
              <a:gd name="connsiteY9" fmla="*/ 16735 h 4328871"/>
              <a:gd name="connsiteX10" fmla="*/ 2107719 w 12114233"/>
              <a:gd name="connsiteY10" fmla="*/ 1540735 h 4328871"/>
              <a:gd name="connsiteX0" fmla="*/ 2069619 w 12145207"/>
              <a:gd name="connsiteY0" fmla="*/ 1502635 h 4356818"/>
              <a:gd name="connsiteX1" fmla="*/ 5498619 w 12145207"/>
              <a:gd name="connsiteY1" fmla="*/ 2798035 h 4356818"/>
              <a:gd name="connsiteX2" fmla="*/ 5936769 w 12145207"/>
              <a:gd name="connsiteY2" fmla="*/ 3883885 h 4356818"/>
              <a:gd name="connsiteX3" fmla="*/ 9099069 w 12145207"/>
              <a:gd name="connsiteY3" fmla="*/ 4150585 h 4356818"/>
              <a:gd name="connsiteX4" fmla="*/ 11975619 w 12145207"/>
              <a:gd name="connsiteY4" fmla="*/ 873985 h 4356818"/>
              <a:gd name="connsiteX5" fmla="*/ 11499369 w 12145207"/>
              <a:gd name="connsiteY5" fmla="*/ 1140685 h 4356818"/>
              <a:gd name="connsiteX6" fmla="*/ 8927619 w 12145207"/>
              <a:gd name="connsiteY6" fmla="*/ 3483835 h 4356818"/>
              <a:gd name="connsiteX7" fmla="*/ 6184419 w 12145207"/>
              <a:gd name="connsiteY7" fmla="*/ 3236185 h 4356818"/>
              <a:gd name="connsiteX8" fmla="*/ 6146319 w 12145207"/>
              <a:gd name="connsiteY8" fmla="*/ 2417035 h 4356818"/>
              <a:gd name="connsiteX9" fmla="*/ 183669 w 12145207"/>
              <a:gd name="connsiteY9" fmla="*/ 16735 h 4356818"/>
              <a:gd name="connsiteX10" fmla="*/ 2107719 w 12145207"/>
              <a:gd name="connsiteY10" fmla="*/ 1540735 h 4356818"/>
              <a:gd name="connsiteX0" fmla="*/ 2069619 w 13561585"/>
              <a:gd name="connsiteY0" fmla="*/ 1502635 h 4970139"/>
              <a:gd name="connsiteX1" fmla="*/ 5498619 w 13561585"/>
              <a:gd name="connsiteY1" fmla="*/ 2798035 h 4970139"/>
              <a:gd name="connsiteX2" fmla="*/ 5936769 w 13561585"/>
              <a:gd name="connsiteY2" fmla="*/ 3883885 h 4970139"/>
              <a:gd name="connsiteX3" fmla="*/ 9099069 w 13561585"/>
              <a:gd name="connsiteY3" fmla="*/ 4150585 h 4970139"/>
              <a:gd name="connsiteX4" fmla="*/ 11975619 w 13561585"/>
              <a:gd name="connsiteY4" fmla="*/ 873985 h 4970139"/>
              <a:gd name="connsiteX5" fmla="*/ 13556769 w 13561585"/>
              <a:gd name="connsiteY5" fmla="*/ 4969734 h 4970139"/>
              <a:gd name="connsiteX6" fmla="*/ 11499369 w 13561585"/>
              <a:gd name="connsiteY6" fmla="*/ 1140685 h 4970139"/>
              <a:gd name="connsiteX7" fmla="*/ 8927619 w 13561585"/>
              <a:gd name="connsiteY7" fmla="*/ 3483835 h 4970139"/>
              <a:gd name="connsiteX8" fmla="*/ 6184419 w 13561585"/>
              <a:gd name="connsiteY8" fmla="*/ 3236185 h 4970139"/>
              <a:gd name="connsiteX9" fmla="*/ 6146319 w 13561585"/>
              <a:gd name="connsiteY9" fmla="*/ 2417035 h 4970139"/>
              <a:gd name="connsiteX10" fmla="*/ 183669 w 13561585"/>
              <a:gd name="connsiteY10" fmla="*/ 16735 h 4970139"/>
              <a:gd name="connsiteX11" fmla="*/ 2107719 w 13561585"/>
              <a:gd name="connsiteY11" fmla="*/ 1540735 h 4970139"/>
              <a:gd name="connsiteX0" fmla="*/ 2069619 w 14226599"/>
              <a:gd name="connsiteY0" fmla="*/ 1502635 h 6303544"/>
              <a:gd name="connsiteX1" fmla="*/ 5498619 w 14226599"/>
              <a:gd name="connsiteY1" fmla="*/ 2798035 h 6303544"/>
              <a:gd name="connsiteX2" fmla="*/ 5936769 w 14226599"/>
              <a:gd name="connsiteY2" fmla="*/ 3883885 h 6303544"/>
              <a:gd name="connsiteX3" fmla="*/ 9099069 w 14226599"/>
              <a:gd name="connsiteY3" fmla="*/ 4150585 h 6303544"/>
              <a:gd name="connsiteX4" fmla="*/ 11975619 w 14226599"/>
              <a:gd name="connsiteY4" fmla="*/ 873985 h 6303544"/>
              <a:gd name="connsiteX5" fmla="*/ 14223519 w 14226599"/>
              <a:gd name="connsiteY5" fmla="*/ 6303234 h 6303544"/>
              <a:gd name="connsiteX6" fmla="*/ 11499369 w 14226599"/>
              <a:gd name="connsiteY6" fmla="*/ 1140685 h 6303544"/>
              <a:gd name="connsiteX7" fmla="*/ 8927619 w 14226599"/>
              <a:gd name="connsiteY7" fmla="*/ 3483835 h 6303544"/>
              <a:gd name="connsiteX8" fmla="*/ 6184419 w 14226599"/>
              <a:gd name="connsiteY8" fmla="*/ 3236185 h 6303544"/>
              <a:gd name="connsiteX9" fmla="*/ 6146319 w 14226599"/>
              <a:gd name="connsiteY9" fmla="*/ 2417035 h 6303544"/>
              <a:gd name="connsiteX10" fmla="*/ 183669 w 14226599"/>
              <a:gd name="connsiteY10" fmla="*/ 16735 h 6303544"/>
              <a:gd name="connsiteX11" fmla="*/ 2107719 w 14226599"/>
              <a:gd name="connsiteY11" fmla="*/ 1540735 h 6303544"/>
              <a:gd name="connsiteX0" fmla="*/ 2069619 w 14226599"/>
              <a:gd name="connsiteY0" fmla="*/ 1502635 h 6303658"/>
              <a:gd name="connsiteX1" fmla="*/ 5498619 w 14226599"/>
              <a:gd name="connsiteY1" fmla="*/ 2798035 h 6303658"/>
              <a:gd name="connsiteX2" fmla="*/ 5936769 w 14226599"/>
              <a:gd name="connsiteY2" fmla="*/ 3883885 h 6303658"/>
              <a:gd name="connsiteX3" fmla="*/ 9099069 w 14226599"/>
              <a:gd name="connsiteY3" fmla="*/ 4150585 h 6303658"/>
              <a:gd name="connsiteX4" fmla="*/ 11975619 w 14226599"/>
              <a:gd name="connsiteY4" fmla="*/ 873985 h 6303658"/>
              <a:gd name="connsiteX5" fmla="*/ 14223519 w 14226599"/>
              <a:gd name="connsiteY5" fmla="*/ 6303234 h 6303658"/>
              <a:gd name="connsiteX6" fmla="*/ 12070869 w 14226599"/>
              <a:gd name="connsiteY6" fmla="*/ 2417035 h 6303658"/>
              <a:gd name="connsiteX7" fmla="*/ 8927619 w 14226599"/>
              <a:gd name="connsiteY7" fmla="*/ 3483835 h 6303658"/>
              <a:gd name="connsiteX8" fmla="*/ 6184419 w 14226599"/>
              <a:gd name="connsiteY8" fmla="*/ 3236185 h 6303658"/>
              <a:gd name="connsiteX9" fmla="*/ 6146319 w 14226599"/>
              <a:gd name="connsiteY9" fmla="*/ 2417035 h 6303658"/>
              <a:gd name="connsiteX10" fmla="*/ 183669 w 14226599"/>
              <a:gd name="connsiteY10" fmla="*/ 16735 h 6303658"/>
              <a:gd name="connsiteX11" fmla="*/ 2107719 w 14226599"/>
              <a:gd name="connsiteY11" fmla="*/ 1540735 h 63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26599" h="6303658">
                <a:moveTo>
                  <a:pt x="2069619" y="1502635"/>
                </a:moveTo>
                <a:cubicBezTo>
                  <a:pt x="3461856" y="1951897"/>
                  <a:pt x="4854094" y="2401160"/>
                  <a:pt x="5498619" y="2798035"/>
                </a:cubicBezTo>
                <a:cubicBezTo>
                  <a:pt x="6143144" y="3194910"/>
                  <a:pt x="5336694" y="3658460"/>
                  <a:pt x="5936769" y="3883885"/>
                </a:cubicBezTo>
                <a:cubicBezTo>
                  <a:pt x="6536844" y="4109310"/>
                  <a:pt x="8092594" y="4652235"/>
                  <a:pt x="9099069" y="4150585"/>
                </a:cubicBezTo>
                <a:cubicBezTo>
                  <a:pt x="10105544" y="3648935"/>
                  <a:pt x="11121544" y="515210"/>
                  <a:pt x="11975619" y="873985"/>
                </a:cubicBezTo>
                <a:cubicBezTo>
                  <a:pt x="12829694" y="1232760"/>
                  <a:pt x="14302894" y="6258784"/>
                  <a:pt x="14223519" y="6303234"/>
                </a:cubicBezTo>
                <a:cubicBezTo>
                  <a:pt x="14144144" y="6347684"/>
                  <a:pt x="12953519" y="2886935"/>
                  <a:pt x="12070869" y="2417035"/>
                </a:cubicBezTo>
                <a:cubicBezTo>
                  <a:pt x="11188219" y="1947135"/>
                  <a:pt x="9908694" y="3347310"/>
                  <a:pt x="8927619" y="3483835"/>
                </a:cubicBezTo>
                <a:cubicBezTo>
                  <a:pt x="7946544" y="3620360"/>
                  <a:pt x="6647969" y="3413985"/>
                  <a:pt x="6184419" y="3236185"/>
                </a:cubicBezTo>
                <a:cubicBezTo>
                  <a:pt x="5720869" y="3058385"/>
                  <a:pt x="7146444" y="2953610"/>
                  <a:pt x="6146319" y="2417035"/>
                </a:cubicBezTo>
                <a:cubicBezTo>
                  <a:pt x="5146194" y="1880460"/>
                  <a:pt x="856769" y="162785"/>
                  <a:pt x="183669" y="16735"/>
                </a:cubicBezTo>
                <a:cubicBezTo>
                  <a:pt x="-489431" y="-129315"/>
                  <a:pt x="809144" y="705710"/>
                  <a:pt x="2107719" y="1540735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3351" y="391237"/>
            <a:ext cx="119286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При формировании извещения о закупке лекарственных препаратов </a:t>
            </a:r>
            <a:b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в структурированном виде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заказчики обязаны указать</a:t>
            </a:r>
          </a:p>
        </p:txBody>
      </p:sp>
      <p:pic>
        <p:nvPicPr>
          <p:cNvPr id="12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95" y="199291"/>
            <a:ext cx="766629" cy="8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11824" y="2276872"/>
            <a:ext cx="69127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описание объекта закупки в структурированном виде с использованием ЕИС</a:t>
            </a:r>
          </a:p>
          <a:p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все возможные альтернативные варианты </a:t>
            </a:r>
            <a:b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поставки ЛП</a:t>
            </a:r>
          </a:p>
          <a:p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обоснование дополнительных характеристик ЛП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0" t="6300" r="18101" b="6551"/>
          <a:stretch/>
        </p:blipFill>
        <p:spPr>
          <a:xfrm rot="21110251" flipH="1">
            <a:off x="562476" y="1548022"/>
            <a:ext cx="3173557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9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401" y="2084483"/>
            <a:ext cx="66386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Невозможность указания в структуре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доп.характеристик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ЛП и обоснования их применения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5399" y="1250620"/>
            <a:ext cx="73746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Невозможность указания альтернативных вариантов поставки ЛП (при наличии) в случае их отсутствия в ЕСКЛП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5400" y="4581128"/>
            <a:ext cx="5621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Нарушение интеграции между ЕИС и ЕСКЛП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5400" y="3849240"/>
            <a:ext cx="56311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Наличие неактуальной информации в ЕСКЛП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5400" y="2984400"/>
            <a:ext cx="61352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Различное написание лекарственных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форм и дозировок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в ЕСКЛП и ГРЛС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25983" y="391237"/>
            <a:ext cx="94584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Технические </a:t>
            </a:r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проблемы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и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недоработки системы</a:t>
            </a:r>
          </a:p>
        </p:txBody>
      </p:sp>
      <p:sp>
        <p:nvSpPr>
          <p:cNvPr id="4" name="Полилиния 10">
            <a:extLst>
              <a:ext uri="{FF2B5EF4-FFF2-40B4-BE49-F238E27FC236}">
                <a16:creationId xmlns="" xmlns:a16="http://schemas.microsoft.com/office/drawing/2014/main" id="{A2E7DEC0-FA66-69D9-3A5B-EDA4463CC31A}"/>
              </a:ext>
            </a:extLst>
          </p:cNvPr>
          <p:cNvSpPr/>
          <p:nvPr/>
        </p:nvSpPr>
        <p:spPr>
          <a:xfrm rot="11074778">
            <a:off x="-207896" y="4022012"/>
            <a:ext cx="7828948" cy="4742246"/>
          </a:xfrm>
          <a:custGeom>
            <a:avLst/>
            <a:gdLst>
              <a:gd name="connsiteX0" fmla="*/ 2069619 w 12114233"/>
              <a:gd name="connsiteY0" fmla="*/ 1502635 h 4328871"/>
              <a:gd name="connsiteX1" fmla="*/ 5498619 w 12114233"/>
              <a:gd name="connsiteY1" fmla="*/ 2798035 h 4328871"/>
              <a:gd name="connsiteX2" fmla="*/ 5936769 w 12114233"/>
              <a:gd name="connsiteY2" fmla="*/ 3883885 h 4328871"/>
              <a:gd name="connsiteX3" fmla="*/ 9099069 w 12114233"/>
              <a:gd name="connsiteY3" fmla="*/ 4150585 h 4328871"/>
              <a:gd name="connsiteX4" fmla="*/ 11937519 w 12114233"/>
              <a:gd name="connsiteY4" fmla="*/ 1254985 h 4328871"/>
              <a:gd name="connsiteX5" fmla="*/ 11499369 w 12114233"/>
              <a:gd name="connsiteY5" fmla="*/ 1140685 h 4328871"/>
              <a:gd name="connsiteX6" fmla="*/ 8927619 w 12114233"/>
              <a:gd name="connsiteY6" fmla="*/ 3483835 h 4328871"/>
              <a:gd name="connsiteX7" fmla="*/ 6184419 w 12114233"/>
              <a:gd name="connsiteY7" fmla="*/ 3236185 h 4328871"/>
              <a:gd name="connsiteX8" fmla="*/ 6146319 w 12114233"/>
              <a:gd name="connsiteY8" fmla="*/ 2417035 h 4328871"/>
              <a:gd name="connsiteX9" fmla="*/ 183669 w 12114233"/>
              <a:gd name="connsiteY9" fmla="*/ 16735 h 4328871"/>
              <a:gd name="connsiteX10" fmla="*/ 2107719 w 12114233"/>
              <a:gd name="connsiteY10" fmla="*/ 1540735 h 4328871"/>
              <a:gd name="connsiteX0" fmla="*/ 2069619 w 12145207"/>
              <a:gd name="connsiteY0" fmla="*/ 1502635 h 4356818"/>
              <a:gd name="connsiteX1" fmla="*/ 5498619 w 12145207"/>
              <a:gd name="connsiteY1" fmla="*/ 2798035 h 4356818"/>
              <a:gd name="connsiteX2" fmla="*/ 5936769 w 12145207"/>
              <a:gd name="connsiteY2" fmla="*/ 3883885 h 4356818"/>
              <a:gd name="connsiteX3" fmla="*/ 9099069 w 12145207"/>
              <a:gd name="connsiteY3" fmla="*/ 4150585 h 4356818"/>
              <a:gd name="connsiteX4" fmla="*/ 11975619 w 12145207"/>
              <a:gd name="connsiteY4" fmla="*/ 873985 h 4356818"/>
              <a:gd name="connsiteX5" fmla="*/ 11499369 w 12145207"/>
              <a:gd name="connsiteY5" fmla="*/ 1140685 h 4356818"/>
              <a:gd name="connsiteX6" fmla="*/ 8927619 w 12145207"/>
              <a:gd name="connsiteY6" fmla="*/ 3483835 h 4356818"/>
              <a:gd name="connsiteX7" fmla="*/ 6184419 w 12145207"/>
              <a:gd name="connsiteY7" fmla="*/ 3236185 h 4356818"/>
              <a:gd name="connsiteX8" fmla="*/ 6146319 w 12145207"/>
              <a:gd name="connsiteY8" fmla="*/ 2417035 h 4356818"/>
              <a:gd name="connsiteX9" fmla="*/ 183669 w 12145207"/>
              <a:gd name="connsiteY9" fmla="*/ 16735 h 4356818"/>
              <a:gd name="connsiteX10" fmla="*/ 2107719 w 12145207"/>
              <a:gd name="connsiteY10" fmla="*/ 1540735 h 4356818"/>
              <a:gd name="connsiteX0" fmla="*/ 2069619 w 13561585"/>
              <a:gd name="connsiteY0" fmla="*/ 1502635 h 4970139"/>
              <a:gd name="connsiteX1" fmla="*/ 5498619 w 13561585"/>
              <a:gd name="connsiteY1" fmla="*/ 2798035 h 4970139"/>
              <a:gd name="connsiteX2" fmla="*/ 5936769 w 13561585"/>
              <a:gd name="connsiteY2" fmla="*/ 3883885 h 4970139"/>
              <a:gd name="connsiteX3" fmla="*/ 9099069 w 13561585"/>
              <a:gd name="connsiteY3" fmla="*/ 4150585 h 4970139"/>
              <a:gd name="connsiteX4" fmla="*/ 11975619 w 13561585"/>
              <a:gd name="connsiteY4" fmla="*/ 873985 h 4970139"/>
              <a:gd name="connsiteX5" fmla="*/ 13556769 w 13561585"/>
              <a:gd name="connsiteY5" fmla="*/ 4969734 h 4970139"/>
              <a:gd name="connsiteX6" fmla="*/ 11499369 w 13561585"/>
              <a:gd name="connsiteY6" fmla="*/ 1140685 h 4970139"/>
              <a:gd name="connsiteX7" fmla="*/ 8927619 w 13561585"/>
              <a:gd name="connsiteY7" fmla="*/ 3483835 h 4970139"/>
              <a:gd name="connsiteX8" fmla="*/ 6184419 w 13561585"/>
              <a:gd name="connsiteY8" fmla="*/ 3236185 h 4970139"/>
              <a:gd name="connsiteX9" fmla="*/ 6146319 w 13561585"/>
              <a:gd name="connsiteY9" fmla="*/ 2417035 h 4970139"/>
              <a:gd name="connsiteX10" fmla="*/ 183669 w 13561585"/>
              <a:gd name="connsiteY10" fmla="*/ 16735 h 4970139"/>
              <a:gd name="connsiteX11" fmla="*/ 2107719 w 13561585"/>
              <a:gd name="connsiteY11" fmla="*/ 1540735 h 4970139"/>
              <a:gd name="connsiteX0" fmla="*/ 2069619 w 14226599"/>
              <a:gd name="connsiteY0" fmla="*/ 1502635 h 6303544"/>
              <a:gd name="connsiteX1" fmla="*/ 5498619 w 14226599"/>
              <a:gd name="connsiteY1" fmla="*/ 2798035 h 6303544"/>
              <a:gd name="connsiteX2" fmla="*/ 5936769 w 14226599"/>
              <a:gd name="connsiteY2" fmla="*/ 3883885 h 6303544"/>
              <a:gd name="connsiteX3" fmla="*/ 9099069 w 14226599"/>
              <a:gd name="connsiteY3" fmla="*/ 4150585 h 6303544"/>
              <a:gd name="connsiteX4" fmla="*/ 11975619 w 14226599"/>
              <a:gd name="connsiteY4" fmla="*/ 873985 h 6303544"/>
              <a:gd name="connsiteX5" fmla="*/ 14223519 w 14226599"/>
              <a:gd name="connsiteY5" fmla="*/ 6303234 h 6303544"/>
              <a:gd name="connsiteX6" fmla="*/ 11499369 w 14226599"/>
              <a:gd name="connsiteY6" fmla="*/ 1140685 h 6303544"/>
              <a:gd name="connsiteX7" fmla="*/ 8927619 w 14226599"/>
              <a:gd name="connsiteY7" fmla="*/ 3483835 h 6303544"/>
              <a:gd name="connsiteX8" fmla="*/ 6184419 w 14226599"/>
              <a:gd name="connsiteY8" fmla="*/ 3236185 h 6303544"/>
              <a:gd name="connsiteX9" fmla="*/ 6146319 w 14226599"/>
              <a:gd name="connsiteY9" fmla="*/ 2417035 h 6303544"/>
              <a:gd name="connsiteX10" fmla="*/ 183669 w 14226599"/>
              <a:gd name="connsiteY10" fmla="*/ 16735 h 6303544"/>
              <a:gd name="connsiteX11" fmla="*/ 2107719 w 14226599"/>
              <a:gd name="connsiteY11" fmla="*/ 1540735 h 6303544"/>
              <a:gd name="connsiteX0" fmla="*/ 2069619 w 14226599"/>
              <a:gd name="connsiteY0" fmla="*/ 1502635 h 6303658"/>
              <a:gd name="connsiteX1" fmla="*/ 5498619 w 14226599"/>
              <a:gd name="connsiteY1" fmla="*/ 2798035 h 6303658"/>
              <a:gd name="connsiteX2" fmla="*/ 5936769 w 14226599"/>
              <a:gd name="connsiteY2" fmla="*/ 3883885 h 6303658"/>
              <a:gd name="connsiteX3" fmla="*/ 9099069 w 14226599"/>
              <a:gd name="connsiteY3" fmla="*/ 4150585 h 6303658"/>
              <a:gd name="connsiteX4" fmla="*/ 11975619 w 14226599"/>
              <a:gd name="connsiteY4" fmla="*/ 873985 h 6303658"/>
              <a:gd name="connsiteX5" fmla="*/ 14223519 w 14226599"/>
              <a:gd name="connsiteY5" fmla="*/ 6303234 h 6303658"/>
              <a:gd name="connsiteX6" fmla="*/ 12070869 w 14226599"/>
              <a:gd name="connsiteY6" fmla="*/ 2417035 h 6303658"/>
              <a:gd name="connsiteX7" fmla="*/ 8927619 w 14226599"/>
              <a:gd name="connsiteY7" fmla="*/ 3483835 h 6303658"/>
              <a:gd name="connsiteX8" fmla="*/ 6184419 w 14226599"/>
              <a:gd name="connsiteY8" fmla="*/ 3236185 h 6303658"/>
              <a:gd name="connsiteX9" fmla="*/ 6146319 w 14226599"/>
              <a:gd name="connsiteY9" fmla="*/ 2417035 h 6303658"/>
              <a:gd name="connsiteX10" fmla="*/ 183669 w 14226599"/>
              <a:gd name="connsiteY10" fmla="*/ 16735 h 6303658"/>
              <a:gd name="connsiteX11" fmla="*/ 2107719 w 14226599"/>
              <a:gd name="connsiteY11" fmla="*/ 1540735 h 63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26599" h="6303658">
                <a:moveTo>
                  <a:pt x="2069619" y="1502635"/>
                </a:moveTo>
                <a:cubicBezTo>
                  <a:pt x="3461856" y="1951897"/>
                  <a:pt x="4854094" y="2401160"/>
                  <a:pt x="5498619" y="2798035"/>
                </a:cubicBezTo>
                <a:cubicBezTo>
                  <a:pt x="6143144" y="3194910"/>
                  <a:pt x="5336694" y="3658460"/>
                  <a:pt x="5936769" y="3883885"/>
                </a:cubicBezTo>
                <a:cubicBezTo>
                  <a:pt x="6536844" y="4109310"/>
                  <a:pt x="8092594" y="4652235"/>
                  <a:pt x="9099069" y="4150585"/>
                </a:cubicBezTo>
                <a:cubicBezTo>
                  <a:pt x="10105544" y="3648935"/>
                  <a:pt x="11121544" y="515210"/>
                  <a:pt x="11975619" y="873985"/>
                </a:cubicBezTo>
                <a:cubicBezTo>
                  <a:pt x="12829694" y="1232760"/>
                  <a:pt x="14302894" y="6258784"/>
                  <a:pt x="14223519" y="6303234"/>
                </a:cubicBezTo>
                <a:cubicBezTo>
                  <a:pt x="14144144" y="6347684"/>
                  <a:pt x="12953519" y="2886935"/>
                  <a:pt x="12070869" y="2417035"/>
                </a:cubicBezTo>
                <a:cubicBezTo>
                  <a:pt x="11188219" y="1947135"/>
                  <a:pt x="9908694" y="3347310"/>
                  <a:pt x="8927619" y="3483835"/>
                </a:cubicBezTo>
                <a:cubicBezTo>
                  <a:pt x="7946544" y="3620360"/>
                  <a:pt x="6647969" y="3413985"/>
                  <a:pt x="6184419" y="3236185"/>
                </a:cubicBezTo>
                <a:cubicBezTo>
                  <a:pt x="5720869" y="3058385"/>
                  <a:pt x="7146444" y="2953610"/>
                  <a:pt x="6146319" y="2417035"/>
                </a:cubicBezTo>
                <a:cubicBezTo>
                  <a:pt x="5146194" y="1880460"/>
                  <a:pt x="856769" y="162785"/>
                  <a:pt x="183669" y="16735"/>
                </a:cubicBezTo>
                <a:cubicBezTo>
                  <a:pt x="-489431" y="-129315"/>
                  <a:pt x="809144" y="705710"/>
                  <a:pt x="2107719" y="1540735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95" y="199291"/>
            <a:ext cx="766629" cy="8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8518102"/>
            <a:ext cx="3343458" cy="33434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1" y="8518102"/>
            <a:ext cx="2604889" cy="26360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621" flipH="1">
            <a:off x="7196495" y="1480255"/>
            <a:ext cx="4871269" cy="487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5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4389" y="390375"/>
            <a:ext cx="101805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Обязанность применения </a:t>
            </a:r>
            <a:r>
              <a:rPr lang="ru-RU" sz="2800" dirty="0">
                <a:solidFill>
                  <a:srgbClr val="1F497D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федерального каталога ТРУ ЕИС и ЕСКЛП при формировании извещения на закупку ЛП</a:t>
            </a:r>
          </a:p>
        </p:txBody>
      </p:sp>
      <p:pic>
        <p:nvPicPr>
          <p:cNvPr id="10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95" y="199291"/>
            <a:ext cx="766629" cy="8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42CC034-B755-D4E0-D3C1-1ED4DC441B33}"/>
              </a:ext>
            </a:extLst>
          </p:cNvPr>
          <p:cNvSpPr txBox="1"/>
          <p:nvPr/>
        </p:nvSpPr>
        <p:spPr>
          <a:xfrm>
            <a:off x="6070600" y="2501602"/>
            <a:ext cx="5868651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600" b="0" kern="12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Закон № 44-ФЗ (ч. 6 ст. 23,</a:t>
            </a:r>
            <a:r>
              <a:rPr lang="ru-RU" sz="1600" b="0" kern="1200" baseline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ч. 5 ст. 33</a:t>
            </a:r>
            <a:r>
              <a:rPr lang="ru-RU" sz="1600" b="0" kern="12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);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600" b="0" kern="12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Постановление Правительства РФ от 08.02.2017г. №145 (правила использования каталога ТРУ для обеспечения гос. и муниципальных нужд -- п. 4);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600" b="0" kern="12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Постановление Правительства РФ от 05.05.2018 </a:t>
            </a:r>
            <a:br>
              <a:rPr lang="ru-RU" sz="1600" b="0" kern="12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lang="ru-RU" sz="1600" b="0" kern="12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№ 555 (положение о ЕГИС в сфере здравоохранения);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600" b="0" kern="12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Письмо Минздрава России от 17.11.2020  </a:t>
            </a:r>
            <a:br>
              <a:rPr lang="ru-RU" sz="1600" b="0" kern="12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lang="ru-RU" sz="1600" b="0" kern="12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№18-2/И/2-17599 «О применении ЕСКЛП в ЕИС»;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1600" b="0" kern="12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Паспорт справочника ЕСКЛП (п. 4 и 6.1)</a:t>
            </a:r>
          </a:p>
        </p:txBody>
      </p:sp>
      <p:sp>
        <p:nvSpPr>
          <p:cNvPr id="12" name="Полилиния 10">
            <a:extLst>
              <a:ext uri="{FF2B5EF4-FFF2-40B4-BE49-F238E27FC236}">
                <a16:creationId xmlns="" xmlns:a16="http://schemas.microsoft.com/office/drawing/2014/main" id="{84775B9C-0CD1-BBD3-6896-3D17BE8E2106}"/>
              </a:ext>
            </a:extLst>
          </p:cNvPr>
          <p:cNvSpPr/>
          <p:nvPr/>
        </p:nvSpPr>
        <p:spPr>
          <a:xfrm rot="19540831">
            <a:off x="6751372" y="3639035"/>
            <a:ext cx="7828948" cy="4742246"/>
          </a:xfrm>
          <a:custGeom>
            <a:avLst/>
            <a:gdLst>
              <a:gd name="connsiteX0" fmla="*/ 2069619 w 12114233"/>
              <a:gd name="connsiteY0" fmla="*/ 1502635 h 4328871"/>
              <a:gd name="connsiteX1" fmla="*/ 5498619 w 12114233"/>
              <a:gd name="connsiteY1" fmla="*/ 2798035 h 4328871"/>
              <a:gd name="connsiteX2" fmla="*/ 5936769 w 12114233"/>
              <a:gd name="connsiteY2" fmla="*/ 3883885 h 4328871"/>
              <a:gd name="connsiteX3" fmla="*/ 9099069 w 12114233"/>
              <a:gd name="connsiteY3" fmla="*/ 4150585 h 4328871"/>
              <a:gd name="connsiteX4" fmla="*/ 11937519 w 12114233"/>
              <a:gd name="connsiteY4" fmla="*/ 1254985 h 4328871"/>
              <a:gd name="connsiteX5" fmla="*/ 11499369 w 12114233"/>
              <a:gd name="connsiteY5" fmla="*/ 1140685 h 4328871"/>
              <a:gd name="connsiteX6" fmla="*/ 8927619 w 12114233"/>
              <a:gd name="connsiteY6" fmla="*/ 3483835 h 4328871"/>
              <a:gd name="connsiteX7" fmla="*/ 6184419 w 12114233"/>
              <a:gd name="connsiteY7" fmla="*/ 3236185 h 4328871"/>
              <a:gd name="connsiteX8" fmla="*/ 6146319 w 12114233"/>
              <a:gd name="connsiteY8" fmla="*/ 2417035 h 4328871"/>
              <a:gd name="connsiteX9" fmla="*/ 183669 w 12114233"/>
              <a:gd name="connsiteY9" fmla="*/ 16735 h 4328871"/>
              <a:gd name="connsiteX10" fmla="*/ 2107719 w 12114233"/>
              <a:gd name="connsiteY10" fmla="*/ 1540735 h 4328871"/>
              <a:gd name="connsiteX0" fmla="*/ 2069619 w 12145207"/>
              <a:gd name="connsiteY0" fmla="*/ 1502635 h 4356818"/>
              <a:gd name="connsiteX1" fmla="*/ 5498619 w 12145207"/>
              <a:gd name="connsiteY1" fmla="*/ 2798035 h 4356818"/>
              <a:gd name="connsiteX2" fmla="*/ 5936769 w 12145207"/>
              <a:gd name="connsiteY2" fmla="*/ 3883885 h 4356818"/>
              <a:gd name="connsiteX3" fmla="*/ 9099069 w 12145207"/>
              <a:gd name="connsiteY3" fmla="*/ 4150585 h 4356818"/>
              <a:gd name="connsiteX4" fmla="*/ 11975619 w 12145207"/>
              <a:gd name="connsiteY4" fmla="*/ 873985 h 4356818"/>
              <a:gd name="connsiteX5" fmla="*/ 11499369 w 12145207"/>
              <a:gd name="connsiteY5" fmla="*/ 1140685 h 4356818"/>
              <a:gd name="connsiteX6" fmla="*/ 8927619 w 12145207"/>
              <a:gd name="connsiteY6" fmla="*/ 3483835 h 4356818"/>
              <a:gd name="connsiteX7" fmla="*/ 6184419 w 12145207"/>
              <a:gd name="connsiteY7" fmla="*/ 3236185 h 4356818"/>
              <a:gd name="connsiteX8" fmla="*/ 6146319 w 12145207"/>
              <a:gd name="connsiteY8" fmla="*/ 2417035 h 4356818"/>
              <a:gd name="connsiteX9" fmla="*/ 183669 w 12145207"/>
              <a:gd name="connsiteY9" fmla="*/ 16735 h 4356818"/>
              <a:gd name="connsiteX10" fmla="*/ 2107719 w 12145207"/>
              <a:gd name="connsiteY10" fmla="*/ 1540735 h 4356818"/>
              <a:gd name="connsiteX0" fmla="*/ 2069619 w 13561585"/>
              <a:gd name="connsiteY0" fmla="*/ 1502635 h 4970139"/>
              <a:gd name="connsiteX1" fmla="*/ 5498619 w 13561585"/>
              <a:gd name="connsiteY1" fmla="*/ 2798035 h 4970139"/>
              <a:gd name="connsiteX2" fmla="*/ 5936769 w 13561585"/>
              <a:gd name="connsiteY2" fmla="*/ 3883885 h 4970139"/>
              <a:gd name="connsiteX3" fmla="*/ 9099069 w 13561585"/>
              <a:gd name="connsiteY3" fmla="*/ 4150585 h 4970139"/>
              <a:gd name="connsiteX4" fmla="*/ 11975619 w 13561585"/>
              <a:gd name="connsiteY4" fmla="*/ 873985 h 4970139"/>
              <a:gd name="connsiteX5" fmla="*/ 13556769 w 13561585"/>
              <a:gd name="connsiteY5" fmla="*/ 4969734 h 4970139"/>
              <a:gd name="connsiteX6" fmla="*/ 11499369 w 13561585"/>
              <a:gd name="connsiteY6" fmla="*/ 1140685 h 4970139"/>
              <a:gd name="connsiteX7" fmla="*/ 8927619 w 13561585"/>
              <a:gd name="connsiteY7" fmla="*/ 3483835 h 4970139"/>
              <a:gd name="connsiteX8" fmla="*/ 6184419 w 13561585"/>
              <a:gd name="connsiteY8" fmla="*/ 3236185 h 4970139"/>
              <a:gd name="connsiteX9" fmla="*/ 6146319 w 13561585"/>
              <a:gd name="connsiteY9" fmla="*/ 2417035 h 4970139"/>
              <a:gd name="connsiteX10" fmla="*/ 183669 w 13561585"/>
              <a:gd name="connsiteY10" fmla="*/ 16735 h 4970139"/>
              <a:gd name="connsiteX11" fmla="*/ 2107719 w 13561585"/>
              <a:gd name="connsiteY11" fmla="*/ 1540735 h 4970139"/>
              <a:gd name="connsiteX0" fmla="*/ 2069619 w 14226599"/>
              <a:gd name="connsiteY0" fmla="*/ 1502635 h 6303544"/>
              <a:gd name="connsiteX1" fmla="*/ 5498619 w 14226599"/>
              <a:gd name="connsiteY1" fmla="*/ 2798035 h 6303544"/>
              <a:gd name="connsiteX2" fmla="*/ 5936769 w 14226599"/>
              <a:gd name="connsiteY2" fmla="*/ 3883885 h 6303544"/>
              <a:gd name="connsiteX3" fmla="*/ 9099069 w 14226599"/>
              <a:gd name="connsiteY3" fmla="*/ 4150585 h 6303544"/>
              <a:gd name="connsiteX4" fmla="*/ 11975619 w 14226599"/>
              <a:gd name="connsiteY4" fmla="*/ 873985 h 6303544"/>
              <a:gd name="connsiteX5" fmla="*/ 14223519 w 14226599"/>
              <a:gd name="connsiteY5" fmla="*/ 6303234 h 6303544"/>
              <a:gd name="connsiteX6" fmla="*/ 11499369 w 14226599"/>
              <a:gd name="connsiteY6" fmla="*/ 1140685 h 6303544"/>
              <a:gd name="connsiteX7" fmla="*/ 8927619 w 14226599"/>
              <a:gd name="connsiteY7" fmla="*/ 3483835 h 6303544"/>
              <a:gd name="connsiteX8" fmla="*/ 6184419 w 14226599"/>
              <a:gd name="connsiteY8" fmla="*/ 3236185 h 6303544"/>
              <a:gd name="connsiteX9" fmla="*/ 6146319 w 14226599"/>
              <a:gd name="connsiteY9" fmla="*/ 2417035 h 6303544"/>
              <a:gd name="connsiteX10" fmla="*/ 183669 w 14226599"/>
              <a:gd name="connsiteY10" fmla="*/ 16735 h 6303544"/>
              <a:gd name="connsiteX11" fmla="*/ 2107719 w 14226599"/>
              <a:gd name="connsiteY11" fmla="*/ 1540735 h 6303544"/>
              <a:gd name="connsiteX0" fmla="*/ 2069619 w 14226599"/>
              <a:gd name="connsiteY0" fmla="*/ 1502635 h 6303658"/>
              <a:gd name="connsiteX1" fmla="*/ 5498619 w 14226599"/>
              <a:gd name="connsiteY1" fmla="*/ 2798035 h 6303658"/>
              <a:gd name="connsiteX2" fmla="*/ 5936769 w 14226599"/>
              <a:gd name="connsiteY2" fmla="*/ 3883885 h 6303658"/>
              <a:gd name="connsiteX3" fmla="*/ 9099069 w 14226599"/>
              <a:gd name="connsiteY3" fmla="*/ 4150585 h 6303658"/>
              <a:gd name="connsiteX4" fmla="*/ 11975619 w 14226599"/>
              <a:gd name="connsiteY4" fmla="*/ 873985 h 6303658"/>
              <a:gd name="connsiteX5" fmla="*/ 14223519 w 14226599"/>
              <a:gd name="connsiteY5" fmla="*/ 6303234 h 6303658"/>
              <a:gd name="connsiteX6" fmla="*/ 12070869 w 14226599"/>
              <a:gd name="connsiteY6" fmla="*/ 2417035 h 6303658"/>
              <a:gd name="connsiteX7" fmla="*/ 8927619 w 14226599"/>
              <a:gd name="connsiteY7" fmla="*/ 3483835 h 6303658"/>
              <a:gd name="connsiteX8" fmla="*/ 6184419 w 14226599"/>
              <a:gd name="connsiteY8" fmla="*/ 3236185 h 6303658"/>
              <a:gd name="connsiteX9" fmla="*/ 6146319 w 14226599"/>
              <a:gd name="connsiteY9" fmla="*/ 2417035 h 6303658"/>
              <a:gd name="connsiteX10" fmla="*/ 183669 w 14226599"/>
              <a:gd name="connsiteY10" fmla="*/ 16735 h 6303658"/>
              <a:gd name="connsiteX11" fmla="*/ 2107719 w 14226599"/>
              <a:gd name="connsiteY11" fmla="*/ 1540735 h 63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26599" h="6303658">
                <a:moveTo>
                  <a:pt x="2069619" y="1502635"/>
                </a:moveTo>
                <a:cubicBezTo>
                  <a:pt x="3461856" y="1951897"/>
                  <a:pt x="4854094" y="2401160"/>
                  <a:pt x="5498619" y="2798035"/>
                </a:cubicBezTo>
                <a:cubicBezTo>
                  <a:pt x="6143144" y="3194910"/>
                  <a:pt x="5336694" y="3658460"/>
                  <a:pt x="5936769" y="3883885"/>
                </a:cubicBezTo>
                <a:cubicBezTo>
                  <a:pt x="6536844" y="4109310"/>
                  <a:pt x="8092594" y="4652235"/>
                  <a:pt x="9099069" y="4150585"/>
                </a:cubicBezTo>
                <a:cubicBezTo>
                  <a:pt x="10105544" y="3648935"/>
                  <a:pt x="11121544" y="515210"/>
                  <a:pt x="11975619" y="873985"/>
                </a:cubicBezTo>
                <a:cubicBezTo>
                  <a:pt x="12829694" y="1232760"/>
                  <a:pt x="14302894" y="6258784"/>
                  <a:pt x="14223519" y="6303234"/>
                </a:cubicBezTo>
                <a:cubicBezTo>
                  <a:pt x="14144144" y="6347684"/>
                  <a:pt x="12953519" y="2886935"/>
                  <a:pt x="12070869" y="2417035"/>
                </a:cubicBezTo>
                <a:cubicBezTo>
                  <a:pt x="11188219" y="1947135"/>
                  <a:pt x="9908694" y="3347310"/>
                  <a:pt x="8927619" y="3483835"/>
                </a:cubicBezTo>
                <a:cubicBezTo>
                  <a:pt x="7946544" y="3620360"/>
                  <a:pt x="6647969" y="3413985"/>
                  <a:pt x="6184419" y="3236185"/>
                </a:cubicBezTo>
                <a:cubicBezTo>
                  <a:pt x="5720869" y="3058385"/>
                  <a:pt x="7146444" y="2953610"/>
                  <a:pt x="6146319" y="2417035"/>
                </a:cubicBezTo>
                <a:cubicBezTo>
                  <a:pt x="5146194" y="1880460"/>
                  <a:pt x="856769" y="162785"/>
                  <a:pt x="183669" y="16735"/>
                </a:cubicBezTo>
                <a:cubicBezTo>
                  <a:pt x="-489431" y="-129315"/>
                  <a:pt x="809144" y="705710"/>
                  <a:pt x="2107719" y="1540735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8BDA6F8A-C013-5CAA-4C88-73CF7482A575}"/>
              </a:ext>
            </a:extLst>
          </p:cNvPr>
          <p:cNvGrpSpPr/>
          <p:nvPr/>
        </p:nvGrpSpPr>
        <p:grpSpPr>
          <a:xfrm>
            <a:off x="5530344" y="2492896"/>
            <a:ext cx="465192" cy="3240360"/>
            <a:chOff x="5627752" y="1988840"/>
            <a:chExt cx="465192" cy="3240360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5253B671-83B2-D05E-487D-5DE086C221EE}"/>
                </a:ext>
              </a:extLst>
            </p:cNvPr>
            <p:cNvSpPr txBox="1"/>
            <p:nvPr/>
          </p:nvSpPr>
          <p:spPr>
            <a:xfrm>
              <a:off x="5627752" y="1988840"/>
              <a:ext cx="465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accent1">
                      <a:lumMod val="50000"/>
                    </a:schemeClr>
                  </a:solidFill>
                  <a:sym typeface="Wingdings" panose="05000000000000000000" pitchFamily="2" charset="2"/>
                </a:rPr>
                <a:t></a:t>
              </a:r>
              <a:endParaRPr lang="ru-RU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0F402AD3-AD35-63CC-A957-A2978F9155DC}"/>
                </a:ext>
              </a:extLst>
            </p:cNvPr>
            <p:cNvSpPr txBox="1"/>
            <p:nvPr/>
          </p:nvSpPr>
          <p:spPr>
            <a:xfrm>
              <a:off x="5627752" y="2492896"/>
              <a:ext cx="465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accent1">
                      <a:lumMod val="50000"/>
                    </a:schemeClr>
                  </a:solidFill>
                  <a:sym typeface="Wingdings" panose="05000000000000000000" pitchFamily="2" charset="2"/>
                </a:rPr>
                <a:t></a:t>
              </a:r>
              <a:endParaRPr lang="ru-RU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616B608C-C411-D2DF-731A-13C9E2FF948F}"/>
                </a:ext>
              </a:extLst>
            </p:cNvPr>
            <p:cNvSpPr txBox="1"/>
            <p:nvPr/>
          </p:nvSpPr>
          <p:spPr>
            <a:xfrm>
              <a:off x="5627752" y="3429000"/>
              <a:ext cx="465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accent1">
                      <a:lumMod val="50000"/>
                    </a:schemeClr>
                  </a:solidFill>
                  <a:sym typeface="Wingdings" panose="05000000000000000000" pitchFamily="2" charset="2"/>
                </a:rPr>
                <a:t></a:t>
              </a:r>
              <a:endParaRPr lang="ru-RU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E46FC424-1908-8E22-5630-0EC428DC1784}"/>
                </a:ext>
              </a:extLst>
            </p:cNvPr>
            <p:cNvSpPr txBox="1"/>
            <p:nvPr/>
          </p:nvSpPr>
          <p:spPr>
            <a:xfrm>
              <a:off x="5627752" y="4149080"/>
              <a:ext cx="465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accent1">
                      <a:lumMod val="50000"/>
                    </a:schemeClr>
                  </a:solidFill>
                  <a:sym typeface="Wingdings" panose="05000000000000000000" pitchFamily="2" charset="2"/>
                </a:rPr>
                <a:t></a:t>
              </a:r>
              <a:endParaRPr lang="ru-RU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1B316E0B-9E48-F427-CA73-C1BDBC17D876}"/>
                </a:ext>
              </a:extLst>
            </p:cNvPr>
            <p:cNvSpPr txBox="1"/>
            <p:nvPr/>
          </p:nvSpPr>
          <p:spPr>
            <a:xfrm>
              <a:off x="5627752" y="4859868"/>
              <a:ext cx="465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accent1">
                      <a:lumMod val="50000"/>
                    </a:schemeClr>
                  </a:solidFill>
                  <a:sym typeface="Wingdings" panose="05000000000000000000" pitchFamily="2" charset="2"/>
                </a:rPr>
                <a:t></a:t>
              </a:r>
              <a:endParaRPr lang="ru-RU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E126CFBF-18DC-9B8A-1234-3440B3174627}"/>
              </a:ext>
            </a:extLst>
          </p:cNvPr>
          <p:cNvSpPr/>
          <p:nvPr/>
        </p:nvSpPr>
        <p:spPr>
          <a:xfrm>
            <a:off x="5519936" y="1916832"/>
            <a:ext cx="5724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Регламентирующие документы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2917"/>
            <a:ext cx="5165083" cy="516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7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 rot="19643872">
            <a:off x="6409621" y="5092976"/>
            <a:ext cx="4126595" cy="2655983"/>
          </a:xfrm>
          <a:prstGeom prst="ellipse">
            <a:avLst/>
          </a:prstGeom>
          <a:gradFill>
            <a:gsLst>
              <a:gs pos="0">
                <a:srgbClr val="F2F8FD"/>
              </a:gs>
              <a:gs pos="53000">
                <a:srgbClr val="FBFDFF"/>
              </a:gs>
            </a:gsLst>
            <a:lin ang="6000000" scaled="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478" y="2119756"/>
            <a:ext cx="4819313" cy="4819313"/>
          </a:xfrm>
          <a:prstGeom prst="rect">
            <a:avLst/>
          </a:prstGeom>
        </p:spPr>
      </p:pic>
      <p:pic>
        <p:nvPicPr>
          <p:cNvPr id="9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95" y="199291"/>
            <a:ext cx="766629" cy="8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F80088BA-07C5-5DE1-89CC-686FC53BC266}"/>
              </a:ext>
            </a:extLst>
          </p:cNvPr>
          <p:cNvGrpSpPr/>
          <p:nvPr/>
        </p:nvGrpSpPr>
        <p:grpSpPr>
          <a:xfrm>
            <a:off x="694553" y="1484784"/>
            <a:ext cx="7561687" cy="1819595"/>
            <a:chOff x="623392" y="2793673"/>
            <a:chExt cx="7561687" cy="1819596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AB7E0A78-B95A-ED15-BA50-7663407B09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392" y="2793673"/>
              <a:ext cx="6552728" cy="1819596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B66AC17A-2A18-E59F-9306-E62448770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60096" y="2793673"/>
              <a:ext cx="1224983" cy="1819596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D8CE52C5-9BFD-08EC-538D-4224251C5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68008" y="2941095"/>
              <a:ext cx="792088" cy="64807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6B0F261-0E8F-6CDD-754B-05FEFC3370DA}"/>
              </a:ext>
            </a:extLst>
          </p:cNvPr>
          <p:cNvSpPr txBox="1"/>
          <p:nvPr/>
        </p:nvSpPr>
        <p:spPr>
          <a:xfrm>
            <a:off x="534867" y="6203016"/>
            <a:ext cx="102397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2508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*П</a:t>
            </a:r>
            <a:r>
              <a:rPr lang="ru-RU" sz="1200" i="0" kern="1200" baseline="0" dirty="0">
                <a:solidFill>
                  <a:srgbClr val="22508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остановление ФАС Северо-Западного округа от 20.01.2023 </a:t>
            </a:r>
            <a:br>
              <a:rPr lang="ru-RU" sz="1200" i="0" kern="1200" baseline="0" dirty="0">
                <a:solidFill>
                  <a:srgbClr val="22508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</a:br>
            <a:r>
              <a:rPr lang="ru-RU" sz="1200" i="0" kern="1200" baseline="0" dirty="0">
                <a:solidFill>
                  <a:srgbClr val="22508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по делу №А21-1877/2022)</a:t>
            </a:r>
            <a:endParaRPr lang="ru-RU" sz="1200" dirty="0">
              <a:solidFill>
                <a:srgbClr val="225088"/>
              </a:solidFill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="" xmlns:a16="http://schemas.microsoft.com/office/drawing/2014/main" id="{F8BC6FB0-0F69-7A1B-57EB-71418A20F278}"/>
              </a:ext>
            </a:extLst>
          </p:cNvPr>
          <p:cNvGrpSpPr/>
          <p:nvPr/>
        </p:nvGrpSpPr>
        <p:grpSpPr>
          <a:xfrm>
            <a:off x="693128" y="3372047"/>
            <a:ext cx="4961607" cy="1273343"/>
            <a:chOff x="623392" y="3379793"/>
            <a:chExt cx="4961607" cy="1273343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="" xmlns:a16="http://schemas.microsoft.com/office/drawing/2014/main" id="{8FA91BCA-6962-533F-3E50-6B1537DCBFDA}"/>
                </a:ext>
              </a:extLst>
            </p:cNvPr>
            <p:cNvSpPr/>
            <p:nvPr/>
          </p:nvSpPr>
          <p:spPr>
            <a:xfrm>
              <a:off x="623392" y="3379793"/>
              <a:ext cx="4961607" cy="127334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632A916-BE52-741B-1D71-F9233C0AE4D9}"/>
                </a:ext>
              </a:extLst>
            </p:cNvPr>
            <p:cNvSpPr txBox="1"/>
            <p:nvPr/>
          </p:nvSpPr>
          <p:spPr>
            <a:xfrm>
              <a:off x="695400" y="4221088"/>
              <a:ext cx="48895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ru-RU" sz="1800" b="0" i="0" kern="1200" dirty="0">
                  <a:solidFill>
                    <a:srgbClr val="225088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Таблетки покрытые пленочной оболочкой</a:t>
              </a:r>
              <a:endParaRPr lang="ru-RU" sz="1500" b="0" i="0" kern="1200" dirty="0">
                <a:solidFill>
                  <a:srgbClr val="22508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4E5E1E91-5CAC-2378-7FB1-7EF82CDF2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81" y="3388408"/>
              <a:ext cx="4586682" cy="813868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="" xmlns:a16="http://schemas.microsoft.com/office/drawing/2014/main" id="{A6E635B3-D053-E9FF-140E-9DB18B2EE20C}"/>
              </a:ext>
            </a:extLst>
          </p:cNvPr>
          <p:cNvGrpSpPr/>
          <p:nvPr/>
        </p:nvGrpSpPr>
        <p:grpSpPr>
          <a:xfrm>
            <a:off x="693128" y="4867051"/>
            <a:ext cx="3720583" cy="1273343"/>
            <a:chOff x="6751017" y="3378939"/>
            <a:chExt cx="3720583" cy="1273343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="" xmlns:a16="http://schemas.microsoft.com/office/drawing/2014/main" id="{D38F8AB6-16FA-DE52-200D-A728125E717B}"/>
                </a:ext>
              </a:extLst>
            </p:cNvPr>
            <p:cNvSpPr/>
            <p:nvPr/>
          </p:nvSpPr>
          <p:spPr>
            <a:xfrm>
              <a:off x="6751017" y="3378939"/>
              <a:ext cx="3720583" cy="127334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871740AA-B31B-4DFF-1C1C-426B774EF528}"/>
                </a:ext>
              </a:extLst>
            </p:cNvPr>
            <p:cNvSpPr txBox="1"/>
            <p:nvPr/>
          </p:nvSpPr>
          <p:spPr>
            <a:xfrm>
              <a:off x="6816080" y="4221088"/>
              <a:ext cx="36555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ru-RU" sz="1800" b="0" i="0" kern="1200" dirty="0">
                  <a:solidFill>
                    <a:srgbClr val="225088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Таблетки, покрытые оболочкой</a:t>
              </a:r>
              <a:endParaRPr lang="ru-RU" sz="1500" dirty="0">
                <a:solidFill>
                  <a:srgbClr val="225088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22D120EE-2680-F5C4-61BC-BFB368B5A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6080" y="3379793"/>
              <a:ext cx="2880320" cy="875174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1808370C-1567-ACE4-71C8-9C802FD69958}"/>
              </a:ext>
            </a:extLst>
          </p:cNvPr>
          <p:cNvGrpSpPr/>
          <p:nvPr/>
        </p:nvGrpSpPr>
        <p:grpSpPr>
          <a:xfrm>
            <a:off x="623392" y="1340768"/>
            <a:ext cx="7704856" cy="1935750"/>
            <a:chOff x="623392" y="1268760"/>
            <a:chExt cx="7704856" cy="1935750"/>
          </a:xfrm>
        </p:grpSpPr>
        <p:sp>
          <p:nvSpPr>
            <p:cNvPr id="33" name="Полилиния: фигура 32">
              <a:extLst>
                <a:ext uri="{FF2B5EF4-FFF2-40B4-BE49-F238E27FC236}">
                  <a16:creationId xmlns="" xmlns:a16="http://schemas.microsoft.com/office/drawing/2014/main" id="{027D0D64-5748-01EF-AD67-5CBB77D267C6}"/>
                </a:ext>
              </a:extLst>
            </p:cNvPr>
            <p:cNvSpPr/>
            <p:nvPr/>
          </p:nvSpPr>
          <p:spPr>
            <a:xfrm>
              <a:off x="623392" y="1268760"/>
              <a:ext cx="7704856" cy="1935750"/>
            </a:xfrm>
            <a:custGeom>
              <a:avLst/>
              <a:gdLst>
                <a:gd name="connsiteX0" fmla="*/ 347197 w 7704856"/>
                <a:gd name="connsiteY0" fmla="*/ 144016 h 1935750"/>
                <a:gd name="connsiteX1" fmla="*/ 71161 w 7704856"/>
                <a:gd name="connsiteY1" fmla="*/ 420052 h 1935750"/>
                <a:gd name="connsiteX2" fmla="*/ 71161 w 7704856"/>
                <a:gd name="connsiteY2" fmla="*/ 1524164 h 1935750"/>
                <a:gd name="connsiteX3" fmla="*/ 347197 w 7704856"/>
                <a:gd name="connsiteY3" fmla="*/ 1800200 h 1935750"/>
                <a:gd name="connsiteX4" fmla="*/ 7356812 w 7704856"/>
                <a:gd name="connsiteY4" fmla="*/ 1800200 h 1935750"/>
                <a:gd name="connsiteX5" fmla="*/ 7632848 w 7704856"/>
                <a:gd name="connsiteY5" fmla="*/ 1524164 h 1935750"/>
                <a:gd name="connsiteX6" fmla="*/ 7632848 w 7704856"/>
                <a:gd name="connsiteY6" fmla="*/ 420052 h 1935750"/>
                <a:gd name="connsiteX7" fmla="*/ 7356812 w 7704856"/>
                <a:gd name="connsiteY7" fmla="*/ 144016 h 1935750"/>
                <a:gd name="connsiteX8" fmla="*/ 0 w 7704856"/>
                <a:gd name="connsiteY8" fmla="*/ 0 h 1935750"/>
                <a:gd name="connsiteX9" fmla="*/ 7704856 w 7704856"/>
                <a:gd name="connsiteY9" fmla="*/ 0 h 1935750"/>
                <a:gd name="connsiteX10" fmla="*/ 7704856 w 7704856"/>
                <a:gd name="connsiteY10" fmla="*/ 1935750 h 1935750"/>
                <a:gd name="connsiteX11" fmla="*/ 0 w 7704856"/>
                <a:gd name="connsiteY11" fmla="*/ 1935750 h 193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04856" h="1935750">
                  <a:moveTo>
                    <a:pt x="347197" y="144016"/>
                  </a:moveTo>
                  <a:cubicBezTo>
                    <a:pt x="194747" y="144016"/>
                    <a:pt x="71161" y="267602"/>
                    <a:pt x="71161" y="420052"/>
                  </a:cubicBezTo>
                  <a:lnTo>
                    <a:pt x="71161" y="1524164"/>
                  </a:lnTo>
                  <a:cubicBezTo>
                    <a:pt x="71161" y="1676614"/>
                    <a:pt x="194747" y="1800200"/>
                    <a:pt x="347197" y="1800200"/>
                  </a:cubicBezTo>
                  <a:lnTo>
                    <a:pt x="7356812" y="1800200"/>
                  </a:lnTo>
                  <a:cubicBezTo>
                    <a:pt x="7509262" y="1800200"/>
                    <a:pt x="7632848" y="1676614"/>
                    <a:pt x="7632848" y="1524164"/>
                  </a:cubicBezTo>
                  <a:lnTo>
                    <a:pt x="7632848" y="420052"/>
                  </a:lnTo>
                  <a:cubicBezTo>
                    <a:pt x="7632848" y="267602"/>
                    <a:pt x="7509262" y="144016"/>
                    <a:pt x="7356812" y="144016"/>
                  </a:cubicBezTo>
                  <a:close/>
                  <a:moveTo>
                    <a:pt x="0" y="0"/>
                  </a:moveTo>
                  <a:lnTo>
                    <a:pt x="7704856" y="0"/>
                  </a:lnTo>
                  <a:lnTo>
                    <a:pt x="7704856" y="1935750"/>
                  </a:lnTo>
                  <a:lnTo>
                    <a:pt x="0" y="19357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2" name="Прямоугольник: скругленные углы 31">
              <a:extLst>
                <a:ext uri="{FF2B5EF4-FFF2-40B4-BE49-F238E27FC236}">
                  <a16:creationId xmlns="" xmlns:a16="http://schemas.microsoft.com/office/drawing/2014/main" id="{3EBAA32D-4EF8-3249-C0A8-A5D1D303F7EF}"/>
                </a:ext>
              </a:extLst>
            </p:cNvPr>
            <p:cNvSpPr/>
            <p:nvPr/>
          </p:nvSpPr>
          <p:spPr>
            <a:xfrm>
              <a:off x="694976" y="1408543"/>
              <a:ext cx="7561687" cy="1656184"/>
            </a:xfrm>
            <a:prstGeom prst="roundRect">
              <a:avLst/>
            </a:prstGeom>
            <a:noFill/>
            <a:ln>
              <a:solidFill>
                <a:srgbClr val="22508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8CA890D-EB10-E069-AB56-0253999197F8}"/>
              </a:ext>
            </a:extLst>
          </p:cNvPr>
          <p:cNvSpPr txBox="1"/>
          <p:nvPr/>
        </p:nvSpPr>
        <p:spPr>
          <a:xfrm>
            <a:off x="623392" y="241608"/>
            <a:ext cx="9361040" cy="1130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i="0" kern="12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Отклонение заявки участника ввиду различного написания лекарственной формы в справочниках</a:t>
            </a:r>
            <a:r>
              <a:rPr lang="ru-RU" sz="2800" i="0" kern="1200" baseline="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2800" i="0" kern="1200" baseline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может быть признано незаконным*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86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="" xmlns:a16="http://schemas.microsoft.com/office/drawing/2014/main" id="{0EB5F663-DAB5-DF77-C6DA-4CFA027FF404}"/>
              </a:ext>
            </a:extLst>
          </p:cNvPr>
          <p:cNvSpPr/>
          <p:nvPr/>
        </p:nvSpPr>
        <p:spPr>
          <a:xfrm>
            <a:off x="-456728" y="-1179512"/>
            <a:ext cx="1989730" cy="1989730"/>
          </a:xfrm>
          <a:prstGeom prst="ellipse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object 10"/>
          <p:cNvSpPr txBox="1"/>
          <p:nvPr/>
        </p:nvSpPr>
        <p:spPr>
          <a:xfrm>
            <a:off x="2459596" y="294884"/>
            <a:ext cx="7272808" cy="890216"/>
          </a:xfrm>
          <a:prstGeom prst="rect">
            <a:avLst/>
          </a:prstGeom>
        </p:spPr>
        <p:txBody>
          <a:bodyPr vert="horz" wrap="square" lIns="0" tIns="15467" rIns="0" bIns="0" rtlCol="0">
            <a:spAutoFit/>
          </a:bodyPr>
          <a:lstStyle/>
          <a:p>
            <a:pPr marL="281668" marR="274342" indent="4070" algn="ctr">
              <a:spcBef>
                <a:spcPts val="122"/>
              </a:spcBef>
            </a:pPr>
            <a:r>
              <a:rPr lang="ru-RU" sz="2800" b="1" spc="-13" dirty="0">
                <a:solidFill>
                  <a:srgbClr val="1F497D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Описание объекта закупки </a:t>
            </a:r>
          </a:p>
          <a:p>
            <a:pPr marL="281668" marR="274342" indent="4070" algn="ctr">
              <a:spcBef>
                <a:spcPts val="122"/>
              </a:spcBef>
            </a:pPr>
            <a:r>
              <a:rPr lang="ru-RU" sz="2800" b="1" spc="-13" dirty="0">
                <a:solidFill>
                  <a:srgbClr val="1F497D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(лекарственного препарата)</a:t>
            </a:r>
            <a:endParaRPr lang="ru-RU" sz="2800" dirty="0">
              <a:solidFill>
                <a:srgbClr val="1F497D"/>
              </a:solidFill>
              <a:latin typeface="Roboto Black" panose="02000000000000000000" pitchFamily="2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95" y="199291"/>
            <a:ext cx="766629" cy="8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олилиния: фигура 23">
            <a:extLst>
              <a:ext uri="{FF2B5EF4-FFF2-40B4-BE49-F238E27FC236}">
                <a16:creationId xmlns="" xmlns:a16="http://schemas.microsoft.com/office/drawing/2014/main" id="{DF134DEA-87D3-3A0E-5122-346312C729B5}"/>
              </a:ext>
            </a:extLst>
          </p:cNvPr>
          <p:cNvSpPr/>
          <p:nvPr/>
        </p:nvSpPr>
        <p:spPr>
          <a:xfrm flipV="1">
            <a:off x="407368" y="2204864"/>
            <a:ext cx="5589846" cy="2585942"/>
          </a:xfrm>
          <a:custGeom>
            <a:avLst/>
            <a:gdLst>
              <a:gd name="connsiteX0" fmla="*/ 1292971 w 5589846"/>
              <a:gd name="connsiteY0" fmla="*/ 0 h 2585942"/>
              <a:gd name="connsiteX1" fmla="*/ 5463485 w 5589846"/>
              <a:gd name="connsiteY1" fmla="*/ 0 h 2585942"/>
              <a:gd name="connsiteX2" fmla="*/ 5447173 w 5589846"/>
              <a:gd name="connsiteY2" fmla="*/ 50299 h 2585942"/>
              <a:gd name="connsiteX3" fmla="*/ 5392232 w 5589846"/>
              <a:gd name="connsiteY3" fmla="*/ 2531439 h 2585942"/>
              <a:gd name="connsiteX4" fmla="*/ 5353729 w 5589846"/>
              <a:gd name="connsiteY4" fmla="*/ 2585942 h 2585942"/>
              <a:gd name="connsiteX5" fmla="*/ 1292971 w 5589846"/>
              <a:gd name="connsiteY5" fmla="*/ 2585942 h 2585942"/>
              <a:gd name="connsiteX6" fmla="*/ 0 w 5589846"/>
              <a:gd name="connsiteY6" fmla="*/ 1292971 h 2585942"/>
              <a:gd name="connsiteX7" fmla="*/ 1292971 w 5589846"/>
              <a:gd name="connsiteY7" fmla="*/ 0 h 258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9846" h="2585942">
                <a:moveTo>
                  <a:pt x="1292971" y="0"/>
                </a:moveTo>
                <a:lnTo>
                  <a:pt x="5463485" y="0"/>
                </a:lnTo>
                <a:lnTo>
                  <a:pt x="5447173" y="50299"/>
                </a:lnTo>
                <a:cubicBezTo>
                  <a:pt x="5216154" y="890542"/>
                  <a:pt x="5911611" y="1718875"/>
                  <a:pt x="5392232" y="2531439"/>
                </a:cubicBezTo>
                <a:lnTo>
                  <a:pt x="5353729" y="2585942"/>
                </a:lnTo>
                <a:lnTo>
                  <a:pt x="1292971" y="2585942"/>
                </a:lnTo>
                <a:cubicBezTo>
                  <a:pt x="578883" y="2585942"/>
                  <a:pt x="0" y="2007059"/>
                  <a:pt x="0" y="1292971"/>
                </a:cubicBezTo>
                <a:cubicBezTo>
                  <a:pt x="0" y="578883"/>
                  <a:pt x="578883" y="0"/>
                  <a:pt x="1292971" y="0"/>
                </a:cubicBezTo>
                <a:close/>
              </a:path>
            </a:pathLst>
          </a:custGeom>
          <a:solidFill>
            <a:srgbClr val="3278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="" xmlns:a16="http://schemas.microsoft.com/office/drawing/2014/main" id="{51842E22-E2AF-4141-3ACD-5276C4488251}"/>
              </a:ext>
            </a:extLst>
          </p:cNvPr>
          <p:cNvSpPr/>
          <p:nvPr/>
        </p:nvSpPr>
        <p:spPr>
          <a:xfrm flipV="1">
            <a:off x="6008136" y="2204864"/>
            <a:ext cx="5560472" cy="2585942"/>
          </a:xfrm>
          <a:custGeom>
            <a:avLst/>
            <a:gdLst>
              <a:gd name="connsiteX0" fmla="*/ 279892 w 5560472"/>
              <a:gd name="connsiteY0" fmla="*/ 0 h 2585942"/>
              <a:gd name="connsiteX1" fmla="*/ 4267501 w 5560472"/>
              <a:gd name="connsiteY1" fmla="*/ 0 h 2585942"/>
              <a:gd name="connsiteX2" fmla="*/ 5560472 w 5560472"/>
              <a:gd name="connsiteY2" fmla="*/ 1292971 h 2585942"/>
              <a:gd name="connsiteX3" fmla="*/ 4267501 w 5560472"/>
              <a:gd name="connsiteY3" fmla="*/ 2585942 h 2585942"/>
              <a:gd name="connsiteX4" fmla="*/ 126645 w 5560472"/>
              <a:gd name="connsiteY4" fmla="*/ 2585942 h 2585942"/>
              <a:gd name="connsiteX5" fmla="*/ 134061 w 5560472"/>
              <a:gd name="connsiteY5" fmla="*/ 2511114 h 2585942"/>
              <a:gd name="connsiteX6" fmla="*/ 208597 w 5560472"/>
              <a:gd name="connsiteY6" fmla="*/ 68037 h 2585942"/>
              <a:gd name="connsiteX7" fmla="*/ 279892 w 5560472"/>
              <a:gd name="connsiteY7" fmla="*/ 0 h 258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60472" h="2585942">
                <a:moveTo>
                  <a:pt x="279892" y="0"/>
                </a:moveTo>
                <a:lnTo>
                  <a:pt x="4267501" y="0"/>
                </a:lnTo>
                <a:cubicBezTo>
                  <a:pt x="4981589" y="0"/>
                  <a:pt x="5560472" y="578883"/>
                  <a:pt x="5560472" y="1292971"/>
                </a:cubicBezTo>
                <a:cubicBezTo>
                  <a:pt x="5560472" y="2007059"/>
                  <a:pt x="4981589" y="2585942"/>
                  <a:pt x="4267501" y="2585942"/>
                </a:cubicBezTo>
                <a:lnTo>
                  <a:pt x="126645" y="2585942"/>
                </a:lnTo>
                <a:lnTo>
                  <a:pt x="134061" y="2511114"/>
                </a:lnTo>
                <a:cubicBezTo>
                  <a:pt x="202678" y="1555233"/>
                  <a:pt x="-251161" y="572503"/>
                  <a:pt x="208597" y="68037"/>
                </a:cubicBezTo>
                <a:lnTo>
                  <a:pt x="279892" y="0"/>
                </a:lnTo>
                <a:close/>
              </a:path>
            </a:pathLst>
          </a:custGeom>
          <a:solidFill>
            <a:srgbClr val="348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8B08A7-2369-DB28-C541-D69BB39B2B4F}"/>
              </a:ext>
            </a:extLst>
          </p:cNvPr>
          <p:cNvSpPr txBox="1"/>
          <p:nvPr/>
        </p:nvSpPr>
        <p:spPr>
          <a:xfrm>
            <a:off x="1128639" y="1700808"/>
            <a:ext cx="467932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i="0" kern="12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Основные характеристики</a:t>
            </a: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b="0" i="0" kern="1200" dirty="0">
              <a:solidFill>
                <a:srgbClr val="1F497D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b="0" i="0" kern="1200" dirty="0">
              <a:solidFill>
                <a:srgbClr val="1F497D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Наименование ЛП в соответствии с МНН</a:t>
            </a: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200" b="0" i="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Лекарственная</a:t>
            </a:r>
            <a:r>
              <a:rPr lang="ru-RU" b="0" i="0" kern="1200" baseline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форма</a:t>
            </a: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200" b="0" i="0" kern="1200" baseline="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0" i="0" kern="1200" baseline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Дозировка</a:t>
            </a: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200" b="0" i="0" kern="1200" baseline="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0" i="0" kern="1200" baseline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Остаточный срок годности</a:t>
            </a:r>
            <a:endParaRPr lang="ru-RU" b="0" i="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1E3F486-7672-F448-0D0E-454C615B165C}"/>
              </a:ext>
            </a:extLst>
          </p:cNvPr>
          <p:cNvSpPr txBox="1"/>
          <p:nvPr/>
        </p:nvSpPr>
        <p:spPr>
          <a:xfrm>
            <a:off x="6528048" y="1700808"/>
            <a:ext cx="391192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i="0" kern="12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Дополнительные характеристики</a:t>
            </a: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b="0" i="0" kern="1200" dirty="0">
              <a:solidFill>
                <a:srgbClr val="1F497D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b="0" i="0" kern="1200" dirty="0">
              <a:solidFill>
                <a:srgbClr val="1F497D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Фасовка</a:t>
            </a: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200" b="0" i="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Форма выпуска</a:t>
            </a: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200" b="0" i="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Упаковка</a:t>
            </a: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200" b="0" i="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R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Комплектность и т.д.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10">
            <a:extLst>
              <a:ext uri="{FF2B5EF4-FFF2-40B4-BE49-F238E27FC236}">
                <a16:creationId xmlns="" xmlns:a16="http://schemas.microsoft.com/office/drawing/2014/main" id="{72AF2B26-A763-A9D7-555B-EC669E423BC9}"/>
              </a:ext>
            </a:extLst>
          </p:cNvPr>
          <p:cNvSpPr/>
          <p:nvPr/>
        </p:nvSpPr>
        <p:spPr>
          <a:xfrm rot="11074778">
            <a:off x="-495929" y="3767092"/>
            <a:ext cx="7828948" cy="4742246"/>
          </a:xfrm>
          <a:custGeom>
            <a:avLst/>
            <a:gdLst>
              <a:gd name="connsiteX0" fmla="*/ 2069619 w 12114233"/>
              <a:gd name="connsiteY0" fmla="*/ 1502635 h 4328871"/>
              <a:gd name="connsiteX1" fmla="*/ 5498619 w 12114233"/>
              <a:gd name="connsiteY1" fmla="*/ 2798035 h 4328871"/>
              <a:gd name="connsiteX2" fmla="*/ 5936769 w 12114233"/>
              <a:gd name="connsiteY2" fmla="*/ 3883885 h 4328871"/>
              <a:gd name="connsiteX3" fmla="*/ 9099069 w 12114233"/>
              <a:gd name="connsiteY3" fmla="*/ 4150585 h 4328871"/>
              <a:gd name="connsiteX4" fmla="*/ 11937519 w 12114233"/>
              <a:gd name="connsiteY4" fmla="*/ 1254985 h 4328871"/>
              <a:gd name="connsiteX5" fmla="*/ 11499369 w 12114233"/>
              <a:gd name="connsiteY5" fmla="*/ 1140685 h 4328871"/>
              <a:gd name="connsiteX6" fmla="*/ 8927619 w 12114233"/>
              <a:gd name="connsiteY6" fmla="*/ 3483835 h 4328871"/>
              <a:gd name="connsiteX7" fmla="*/ 6184419 w 12114233"/>
              <a:gd name="connsiteY7" fmla="*/ 3236185 h 4328871"/>
              <a:gd name="connsiteX8" fmla="*/ 6146319 w 12114233"/>
              <a:gd name="connsiteY8" fmla="*/ 2417035 h 4328871"/>
              <a:gd name="connsiteX9" fmla="*/ 183669 w 12114233"/>
              <a:gd name="connsiteY9" fmla="*/ 16735 h 4328871"/>
              <a:gd name="connsiteX10" fmla="*/ 2107719 w 12114233"/>
              <a:gd name="connsiteY10" fmla="*/ 1540735 h 4328871"/>
              <a:gd name="connsiteX0" fmla="*/ 2069619 w 12145207"/>
              <a:gd name="connsiteY0" fmla="*/ 1502635 h 4356818"/>
              <a:gd name="connsiteX1" fmla="*/ 5498619 w 12145207"/>
              <a:gd name="connsiteY1" fmla="*/ 2798035 h 4356818"/>
              <a:gd name="connsiteX2" fmla="*/ 5936769 w 12145207"/>
              <a:gd name="connsiteY2" fmla="*/ 3883885 h 4356818"/>
              <a:gd name="connsiteX3" fmla="*/ 9099069 w 12145207"/>
              <a:gd name="connsiteY3" fmla="*/ 4150585 h 4356818"/>
              <a:gd name="connsiteX4" fmla="*/ 11975619 w 12145207"/>
              <a:gd name="connsiteY4" fmla="*/ 873985 h 4356818"/>
              <a:gd name="connsiteX5" fmla="*/ 11499369 w 12145207"/>
              <a:gd name="connsiteY5" fmla="*/ 1140685 h 4356818"/>
              <a:gd name="connsiteX6" fmla="*/ 8927619 w 12145207"/>
              <a:gd name="connsiteY6" fmla="*/ 3483835 h 4356818"/>
              <a:gd name="connsiteX7" fmla="*/ 6184419 w 12145207"/>
              <a:gd name="connsiteY7" fmla="*/ 3236185 h 4356818"/>
              <a:gd name="connsiteX8" fmla="*/ 6146319 w 12145207"/>
              <a:gd name="connsiteY8" fmla="*/ 2417035 h 4356818"/>
              <a:gd name="connsiteX9" fmla="*/ 183669 w 12145207"/>
              <a:gd name="connsiteY9" fmla="*/ 16735 h 4356818"/>
              <a:gd name="connsiteX10" fmla="*/ 2107719 w 12145207"/>
              <a:gd name="connsiteY10" fmla="*/ 1540735 h 4356818"/>
              <a:gd name="connsiteX0" fmla="*/ 2069619 w 13561585"/>
              <a:gd name="connsiteY0" fmla="*/ 1502635 h 4970139"/>
              <a:gd name="connsiteX1" fmla="*/ 5498619 w 13561585"/>
              <a:gd name="connsiteY1" fmla="*/ 2798035 h 4970139"/>
              <a:gd name="connsiteX2" fmla="*/ 5936769 w 13561585"/>
              <a:gd name="connsiteY2" fmla="*/ 3883885 h 4970139"/>
              <a:gd name="connsiteX3" fmla="*/ 9099069 w 13561585"/>
              <a:gd name="connsiteY3" fmla="*/ 4150585 h 4970139"/>
              <a:gd name="connsiteX4" fmla="*/ 11975619 w 13561585"/>
              <a:gd name="connsiteY4" fmla="*/ 873985 h 4970139"/>
              <a:gd name="connsiteX5" fmla="*/ 13556769 w 13561585"/>
              <a:gd name="connsiteY5" fmla="*/ 4969734 h 4970139"/>
              <a:gd name="connsiteX6" fmla="*/ 11499369 w 13561585"/>
              <a:gd name="connsiteY6" fmla="*/ 1140685 h 4970139"/>
              <a:gd name="connsiteX7" fmla="*/ 8927619 w 13561585"/>
              <a:gd name="connsiteY7" fmla="*/ 3483835 h 4970139"/>
              <a:gd name="connsiteX8" fmla="*/ 6184419 w 13561585"/>
              <a:gd name="connsiteY8" fmla="*/ 3236185 h 4970139"/>
              <a:gd name="connsiteX9" fmla="*/ 6146319 w 13561585"/>
              <a:gd name="connsiteY9" fmla="*/ 2417035 h 4970139"/>
              <a:gd name="connsiteX10" fmla="*/ 183669 w 13561585"/>
              <a:gd name="connsiteY10" fmla="*/ 16735 h 4970139"/>
              <a:gd name="connsiteX11" fmla="*/ 2107719 w 13561585"/>
              <a:gd name="connsiteY11" fmla="*/ 1540735 h 4970139"/>
              <a:gd name="connsiteX0" fmla="*/ 2069619 w 14226599"/>
              <a:gd name="connsiteY0" fmla="*/ 1502635 h 6303544"/>
              <a:gd name="connsiteX1" fmla="*/ 5498619 w 14226599"/>
              <a:gd name="connsiteY1" fmla="*/ 2798035 h 6303544"/>
              <a:gd name="connsiteX2" fmla="*/ 5936769 w 14226599"/>
              <a:gd name="connsiteY2" fmla="*/ 3883885 h 6303544"/>
              <a:gd name="connsiteX3" fmla="*/ 9099069 w 14226599"/>
              <a:gd name="connsiteY3" fmla="*/ 4150585 h 6303544"/>
              <a:gd name="connsiteX4" fmla="*/ 11975619 w 14226599"/>
              <a:gd name="connsiteY4" fmla="*/ 873985 h 6303544"/>
              <a:gd name="connsiteX5" fmla="*/ 14223519 w 14226599"/>
              <a:gd name="connsiteY5" fmla="*/ 6303234 h 6303544"/>
              <a:gd name="connsiteX6" fmla="*/ 11499369 w 14226599"/>
              <a:gd name="connsiteY6" fmla="*/ 1140685 h 6303544"/>
              <a:gd name="connsiteX7" fmla="*/ 8927619 w 14226599"/>
              <a:gd name="connsiteY7" fmla="*/ 3483835 h 6303544"/>
              <a:gd name="connsiteX8" fmla="*/ 6184419 w 14226599"/>
              <a:gd name="connsiteY8" fmla="*/ 3236185 h 6303544"/>
              <a:gd name="connsiteX9" fmla="*/ 6146319 w 14226599"/>
              <a:gd name="connsiteY9" fmla="*/ 2417035 h 6303544"/>
              <a:gd name="connsiteX10" fmla="*/ 183669 w 14226599"/>
              <a:gd name="connsiteY10" fmla="*/ 16735 h 6303544"/>
              <a:gd name="connsiteX11" fmla="*/ 2107719 w 14226599"/>
              <a:gd name="connsiteY11" fmla="*/ 1540735 h 6303544"/>
              <a:gd name="connsiteX0" fmla="*/ 2069619 w 14226599"/>
              <a:gd name="connsiteY0" fmla="*/ 1502635 h 6303658"/>
              <a:gd name="connsiteX1" fmla="*/ 5498619 w 14226599"/>
              <a:gd name="connsiteY1" fmla="*/ 2798035 h 6303658"/>
              <a:gd name="connsiteX2" fmla="*/ 5936769 w 14226599"/>
              <a:gd name="connsiteY2" fmla="*/ 3883885 h 6303658"/>
              <a:gd name="connsiteX3" fmla="*/ 9099069 w 14226599"/>
              <a:gd name="connsiteY3" fmla="*/ 4150585 h 6303658"/>
              <a:gd name="connsiteX4" fmla="*/ 11975619 w 14226599"/>
              <a:gd name="connsiteY4" fmla="*/ 873985 h 6303658"/>
              <a:gd name="connsiteX5" fmla="*/ 14223519 w 14226599"/>
              <a:gd name="connsiteY5" fmla="*/ 6303234 h 6303658"/>
              <a:gd name="connsiteX6" fmla="*/ 12070869 w 14226599"/>
              <a:gd name="connsiteY6" fmla="*/ 2417035 h 6303658"/>
              <a:gd name="connsiteX7" fmla="*/ 8927619 w 14226599"/>
              <a:gd name="connsiteY7" fmla="*/ 3483835 h 6303658"/>
              <a:gd name="connsiteX8" fmla="*/ 6184419 w 14226599"/>
              <a:gd name="connsiteY8" fmla="*/ 3236185 h 6303658"/>
              <a:gd name="connsiteX9" fmla="*/ 6146319 w 14226599"/>
              <a:gd name="connsiteY9" fmla="*/ 2417035 h 6303658"/>
              <a:gd name="connsiteX10" fmla="*/ 183669 w 14226599"/>
              <a:gd name="connsiteY10" fmla="*/ 16735 h 6303658"/>
              <a:gd name="connsiteX11" fmla="*/ 2107719 w 14226599"/>
              <a:gd name="connsiteY11" fmla="*/ 1540735 h 63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26599" h="6303658">
                <a:moveTo>
                  <a:pt x="2069619" y="1502635"/>
                </a:moveTo>
                <a:cubicBezTo>
                  <a:pt x="3461856" y="1951897"/>
                  <a:pt x="4854094" y="2401160"/>
                  <a:pt x="5498619" y="2798035"/>
                </a:cubicBezTo>
                <a:cubicBezTo>
                  <a:pt x="6143144" y="3194910"/>
                  <a:pt x="5336694" y="3658460"/>
                  <a:pt x="5936769" y="3883885"/>
                </a:cubicBezTo>
                <a:cubicBezTo>
                  <a:pt x="6536844" y="4109310"/>
                  <a:pt x="8092594" y="4652235"/>
                  <a:pt x="9099069" y="4150585"/>
                </a:cubicBezTo>
                <a:cubicBezTo>
                  <a:pt x="10105544" y="3648935"/>
                  <a:pt x="11121544" y="515210"/>
                  <a:pt x="11975619" y="873985"/>
                </a:cubicBezTo>
                <a:cubicBezTo>
                  <a:pt x="12829694" y="1232760"/>
                  <a:pt x="14302894" y="6258784"/>
                  <a:pt x="14223519" y="6303234"/>
                </a:cubicBezTo>
                <a:cubicBezTo>
                  <a:pt x="14144144" y="6347684"/>
                  <a:pt x="12953519" y="2886935"/>
                  <a:pt x="12070869" y="2417035"/>
                </a:cubicBezTo>
                <a:cubicBezTo>
                  <a:pt x="11188219" y="1947135"/>
                  <a:pt x="9908694" y="3347310"/>
                  <a:pt x="8927619" y="3483835"/>
                </a:cubicBezTo>
                <a:cubicBezTo>
                  <a:pt x="7946544" y="3620360"/>
                  <a:pt x="6647969" y="3413985"/>
                  <a:pt x="6184419" y="3236185"/>
                </a:cubicBezTo>
                <a:cubicBezTo>
                  <a:pt x="5720869" y="3058385"/>
                  <a:pt x="7146444" y="2953610"/>
                  <a:pt x="6146319" y="2417035"/>
                </a:cubicBezTo>
                <a:cubicBezTo>
                  <a:pt x="5146194" y="1880460"/>
                  <a:pt x="856769" y="162785"/>
                  <a:pt x="183669" y="16735"/>
                </a:cubicBezTo>
                <a:cubicBezTo>
                  <a:pt x="-489431" y="-129315"/>
                  <a:pt x="809144" y="705710"/>
                  <a:pt x="2107719" y="1540735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10">
            <a:extLst>
              <a:ext uri="{FF2B5EF4-FFF2-40B4-BE49-F238E27FC236}">
                <a16:creationId xmlns="" xmlns:a16="http://schemas.microsoft.com/office/drawing/2014/main" id="{ED8D652A-B3C5-7024-76DA-68220518A336}"/>
              </a:ext>
            </a:extLst>
          </p:cNvPr>
          <p:cNvSpPr/>
          <p:nvPr/>
        </p:nvSpPr>
        <p:spPr>
          <a:xfrm rot="18205247">
            <a:off x="6680976" y="2810282"/>
            <a:ext cx="8926537" cy="4960939"/>
          </a:xfrm>
          <a:custGeom>
            <a:avLst/>
            <a:gdLst>
              <a:gd name="connsiteX0" fmla="*/ 2069619 w 12114233"/>
              <a:gd name="connsiteY0" fmla="*/ 1502635 h 4328871"/>
              <a:gd name="connsiteX1" fmla="*/ 5498619 w 12114233"/>
              <a:gd name="connsiteY1" fmla="*/ 2798035 h 4328871"/>
              <a:gd name="connsiteX2" fmla="*/ 5936769 w 12114233"/>
              <a:gd name="connsiteY2" fmla="*/ 3883885 h 4328871"/>
              <a:gd name="connsiteX3" fmla="*/ 9099069 w 12114233"/>
              <a:gd name="connsiteY3" fmla="*/ 4150585 h 4328871"/>
              <a:gd name="connsiteX4" fmla="*/ 11937519 w 12114233"/>
              <a:gd name="connsiteY4" fmla="*/ 1254985 h 4328871"/>
              <a:gd name="connsiteX5" fmla="*/ 11499369 w 12114233"/>
              <a:gd name="connsiteY5" fmla="*/ 1140685 h 4328871"/>
              <a:gd name="connsiteX6" fmla="*/ 8927619 w 12114233"/>
              <a:gd name="connsiteY6" fmla="*/ 3483835 h 4328871"/>
              <a:gd name="connsiteX7" fmla="*/ 6184419 w 12114233"/>
              <a:gd name="connsiteY7" fmla="*/ 3236185 h 4328871"/>
              <a:gd name="connsiteX8" fmla="*/ 6146319 w 12114233"/>
              <a:gd name="connsiteY8" fmla="*/ 2417035 h 4328871"/>
              <a:gd name="connsiteX9" fmla="*/ 183669 w 12114233"/>
              <a:gd name="connsiteY9" fmla="*/ 16735 h 4328871"/>
              <a:gd name="connsiteX10" fmla="*/ 2107719 w 12114233"/>
              <a:gd name="connsiteY10" fmla="*/ 1540735 h 4328871"/>
              <a:gd name="connsiteX0" fmla="*/ 2069619 w 12145207"/>
              <a:gd name="connsiteY0" fmla="*/ 1502635 h 4356818"/>
              <a:gd name="connsiteX1" fmla="*/ 5498619 w 12145207"/>
              <a:gd name="connsiteY1" fmla="*/ 2798035 h 4356818"/>
              <a:gd name="connsiteX2" fmla="*/ 5936769 w 12145207"/>
              <a:gd name="connsiteY2" fmla="*/ 3883885 h 4356818"/>
              <a:gd name="connsiteX3" fmla="*/ 9099069 w 12145207"/>
              <a:gd name="connsiteY3" fmla="*/ 4150585 h 4356818"/>
              <a:gd name="connsiteX4" fmla="*/ 11975619 w 12145207"/>
              <a:gd name="connsiteY4" fmla="*/ 873985 h 4356818"/>
              <a:gd name="connsiteX5" fmla="*/ 11499369 w 12145207"/>
              <a:gd name="connsiteY5" fmla="*/ 1140685 h 4356818"/>
              <a:gd name="connsiteX6" fmla="*/ 8927619 w 12145207"/>
              <a:gd name="connsiteY6" fmla="*/ 3483835 h 4356818"/>
              <a:gd name="connsiteX7" fmla="*/ 6184419 w 12145207"/>
              <a:gd name="connsiteY7" fmla="*/ 3236185 h 4356818"/>
              <a:gd name="connsiteX8" fmla="*/ 6146319 w 12145207"/>
              <a:gd name="connsiteY8" fmla="*/ 2417035 h 4356818"/>
              <a:gd name="connsiteX9" fmla="*/ 183669 w 12145207"/>
              <a:gd name="connsiteY9" fmla="*/ 16735 h 4356818"/>
              <a:gd name="connsiteX10" fmla="*/ 2107719 w 12145207"/>
              <a:gd name="connsiteY10" fmla="*/ 1540735 h 4356818"/>
              <a:gd name="connsiteX0" fmla="*/ 2069619 w 13561585"/>
              <a:gd name="connsiteY0" fmla="*/ 1502635 h 4970139"/>
              <a:gd name="connsiteX1" fmla="*/ 5498619 w 13561585"/>
              <a:gd name="connsiteY1" fmla="*/ 2798035 h 4970139"/>
              <a:gd name="connsiteX2" fmla="*/ 5936769 w 13561585"/>
              <a:gd name="connsiteY2" fmla="*/ 3883885 h 4970139"/>
              <a:gd name="connsiteX3" fmla="*/ 9099069 w 13561585"/>
              <a:gd name="connsiteY3" fmla="*/ 4150585 h 4970139"/>
              <a:gd name="connsiteX4" fmla="*/ 11975619 w 13561585"/>
              <a:gd name="connsiteY4" fmla="*/ 873985 h 4970139"/>
              <a:gd name="connsiteX5" fmla="*/ 13556769 w 13561585"/>
              <a:gd name="connsiteY5" fmla="*/ 4969734 h 4970139"/>
              <a:gd name="connsiteX6" fmla="*/ 11499369 w 13561585"/>
              <a:gd name="connsiteY6" fmla="*/ 1140685 h 4970139"/>
              <a:gd name="connsiteX7" fmla="*/ 8927619 w 13561585"/>
              <a:gd name="connsiteY7" fmla="*/ 3483835 h 4970139"/>
              <a:gd name="connsiteX8" fmla="*/ 6184419 w 13561585"/>
              <a:gd name="connsiteY8" fmla="*/ 3236185 h 4970139"/>
              <a:gd name="connsiteX9" fmla="*/ 6146319 w 13561585"/>
              <a:gd name="connsiteY9" fmla="*/ 2417035 h 4970139"/>
              <a:gd name="connsiteX10" fmla="*/ 183669 w 13561585"/>
              <a:gd name="connsiteY10" fmla="*/ 16735 h 4970139"/>
              <a:gd name="connsiteX11" fmla="*/ 2107719 w 13561585"/>
              <a:gd name="connsiteY11" fmla="*/ 1540735 h 4970139"/>
              <a:gd name="connsiteX0" fmla="*/ 2069619 w 14226599"/>
              <a:gd name="connsiteY0" fmla="*/ 1502635 h 6303544"/>
              <a:gd name="connsiteX1" fmla="*/ 5498619 w 14226599"/>
              <a:gd name="connsiteY1" fmla="*/ 2798035 h 6303544"/>
              <a:gd name="connsiteX2" fmla="*/ 5936769 w 14226599"/>
              <a:gd name="connsiteY2" fmla="*/ 3883885 h 6303544"/>
              <a:gd name="connsiteX3" fmla="*/ 9099069 w 14226599"/>
              <a:gd name="connsiteY3" fmla="*/ 4150585 h 6303544"/>
              <a:gd name="connsiteX4" fmla="*/ 11975619 w 14226599"/>
              <a:gd name="connsiteY4" fmla="*/ 873985 h 6303544"/>
              <a:gd name="connsiteX5" fmla="*/ 14223519 w 14226599"/>
              <a:gd name="connsiteY5" fmla="*/ 6303234 h 6303544"/>
              <a:gd name="connsiteX6" fmla="*/ 11499369 w 14226599"/>
              <a:gd name="connsiteY6" fmla="*/ 1140685 h 6303544"/>
              <a:gd name="connsiteX7" fmla="*/ 8927619 w 14226599"/>
              <a:gd name="connsiteY7" fmla="*/ 3483835 h 6303544"/>
              <a:gd name="connsiteX8" fmla="*/ 6184419 w 14226599"/>
              <a:gd name="connsiteY8" fmla="*/ 3236185 h 6303544"/>
              <a:gd name="connsiteX9" fmla="*/ 6146319 w 14226599"/>
              <a:gd name="connsiteY9" fmla="*/ 2417035 h 6303544"/>
              <a:gd name="connsiteX10" fmla="*/ 183669 w 14226599"/>
              <a:gd name="connsiteY10" fmla="*/ 16735 h 6303544"/>
              <a:gd name="connsiteX11" fmla="*/ 2107719 w 14226599"/>
              <a:gd name="connsiteY11" fmla="*/ 1540735 h 6303544"/>
              <a:gd name="connsiteX0" fmla="*/ 2069619 w 14226599"/>
              <a:gd name="connsiteY0" fmla="*/ 1502635 h 6303658"/>
              <a:gd name="connsiteX1" fmla="*/ 5498619 w 14226599"/>
              <a:gd name="connsiteY1" fmla="*/ 2798035 h 6303658"/>
              <a:gd name="connsiteX2" fmla="*/ 5936769 w 14226599"/>
              <a:gd name="connsiteY2" fmla="*/ 3883885 h 6303658"/>
              <a:gd name="connsiteX3" fmla="*/ 9099069 w 14226599"/>
              <a:gd name="connsiteY3" fmla="*/ 4150585 h 6303658"/>
              <a:gd name="connsiteX4" fmla="*/ 11975619 w 14226599"/>
              <a:gd name="connsiteY4" fmla="*/ 873985 h 6303658"/>
              <a:gd name="connsiteX5" fmla="*/ 14223519 w 14226599"/>
              <a:gd name="connsiteY5" fmla="*/ 6303234 h 6303658"/>
              <a:gd name="connsiteX6" fmla="*/ 12070869 w 14226599"/>
              <a:gd name="connsiteY6" fmla="*/ 2417035 h 6303658"/>
              <a:gd name="connsiteX7" fmla="*/ 8927619 w 14226599"/>
              <a:gd name="connsiteY7" fmla="*/ 3483835 h 6303658"/>
              <a:gd name="connsiteX8" fmla="*/ 6184419 w 14226599"/>
              <a:gd name="connsiteY8" fmla="*/ 3236185 h 6303658"/>
              <a:gd name="connsiteX9" fmla="*/ 6146319 w 14226599"/>
              <a:gd name="connsiteY9" fmla="*/ 2417035 h 6303658"/>
              <a:gd name="connsiteX10" fmla="*/ 183669 w 14226599"/>
              <a:gd name="connsiteY10" fmla="*/ 16735 h 6303658"/>
              <a:gd name="connsiteX11" fmla="*/ 2107719 w 14226599"/>
              <a:gd name="connsiteY11" fmla="*/ 1540735 h 63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26599" h="6303658">
                <a:moveTo>
                  <a:pt x="2069619" y="1502635"/>
                </a:moveTo>
                <a:cubicBezTo>
                  <a:pt x="3461856" y="1951897"/>
                  <a:pt x="4854094" y="2401160"/>
                  <a:pt x="5498619" y="2798035"/>
                </a:cubicBezTo>
                <a:cubicBezTo>
                  <a:pt x="6143144" y="3194910"/>
                  <a:pt x="5336694" y="3658460"/>
                  <a:pt x="5936769" y="3883885"/>
                </a:cubicBezTo>
                <a:cubicBezTo>
                  <a:pt x="6536844" y="4109310"/>
                  <a:pt x="8092594" y="4652235"/>
                  <a:pt x="9099069" y="4150585"/>
                </a:cubicBezTo>
                <a:cubicBezTo>
                  <a:pt x="10105544" y="3648935"/>
                  <a:pt x="11121544" y="515210"/>
                  <a:pt x="11975619" y="873985"/>
                </a:cubicBezTo>
                <a:cubicBezTo>
                  <a:pt x="12829694" y="1232760"/>
                  <a:pt x="14302894" y="6258784"/>
                  <a:pt x="14223519" y="6303234"/>
                </a:cubicBezTo>
                <a:cubicBezTo>
                  <a:pt x="14144144" y="6347684"/>
                  <a:pt x="12953519" y="2886935"/>
                  <a:pt x="12070869" y="2417035"/>
                </a:cubicBezTo>
                <a:cubicBezTo>
                  <a:pt x="11188219" y="1947135"/>
                  <a:pt x="9908694" y="3347310"/>
                  <a:pt x="8927619" y="3483835"/>
                </a:cubicBezTo>
                <a:cubicBezTo>
                  <a:pt x="7946544" y="3620360"/>
                  <a:pt x="6647969" y="3413985"/>
                  <a:pt x="6184419" y="3236185"/>
                </a:cubicBezTo>
                <a:cubicBezTo>
                  <a:pt x="5720869" y="3058385"/>
                  <a:pt x="7146444" y="2953610"/>
                  <a:pt x="6146319" y="2417035"/>
                </a:cubicBezTo>
                <a:cubicBezTo>
                  <a:pt x="5146194" y="1880460"/>
                  <a:pt x="856769" y="162785"/>
                  <a:pt x="183669" y="16735"/>
                </a:cubicBezTo>
                <a:cubicBezTo>
                  <a:pt x="-489431" y="-129315"/>
                  <a:pt x="809144" y="705710"/>
                  <a:pt x="2107719" y="1540735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18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48AAFB7D-69ED-7E1F-341B-599B35A14C3F}"/>
              </a:ext>
            </a:extLst>
          </p:cNvPr>
          <p:cNvGrpSpPr/>
          <p:nvPr/>
        </p:nvGrpSpPr>
        <p:grpSpPr>
          <a:xfrm>
            <a:off x="623392" y="980728"/>
            <a:ext cx="8748958" cy="1512168"/>
            <a:chOff x="623392" y="980728"/>
            <a:chExt cx="8748958" cy="151216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386"/>
            <a:stretch/>
          </p:blipFill>
          <p:spPr bwMode="auto">
            <a:xfrm>
              <a:off x="623392" y="980728"/>
              <a:ext cx="7382222" cy="734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93" y="1844825"/>
              <a:ext cx="8748957" cy="648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Прямоугольник 17"/>
          <p:cNvSpPr/>
          <p:nvPr/>
        </p:nvSpPr>
        <p:spPr>
          <a:xfrm>
            <a:off x="6361383" y="476672"/>
            <a:ext cx="20388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Информация формируемая </a:t>
            </a:r>
            <a:br>
              <a:rPr lang="ru-RU" sz="1100" b="1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с использованием ЕИС</a:t>
            </a:r>
            <a:endParaRPr lang="ru-RU" dirty="0">
              <a:solidFill>
                <a:schemeClr val="dk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A7781894-173E-2223-4266-AC20AB3461CE}"/>
              </a:ext>
            </a:extLst>
          </p:cNvPr>
          <p:cNvGrpSpPr/>
          <p:nvPr/>
        </p:nvGrpSpPr>
        <p:grpSpPr>
          <a:xfrm>
            <a:off x="479376" y="3284985"/>
            <a:ext cx="7549380" cy="3112351"/>
            <a:chOff x="2321310" y="3284985"/>
            <a:chExt cx="7549380" cy="3112351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1310" y="3284985"/>
              <a:ext cx="7549380" cy="3112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829855" y="4221088"/>
              <a:ext cx="920051" cy="2176248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6" name="Picture 2" descr="C:\Users\sharapovir\Desktop\Samarskaya oblast.723b5d6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295" y="199291"/>
            <a:ext cx="766629" cy="82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6447946" y="2996952"/>
            <a:ext cx="2088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Информация формируемая </a:t>
            </a:r>
            <a:br>
              <a:rPr lang="ru-RU" sz="1100" b="1" dirty="0">
                <a:solidFill>
                  <a:schemeClr val="tx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без использования ЕИС</a:t>
            </a:r>
            <a:endParaRPr lang="ru-RU" dirty="0">
              <a:solidFill>
                <a:schemeClr val="dk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="" xmlns:a16="http://schemas.microsoft.com/office/drawing/2014/main" id="{212A5D3E-7572-66F6-D2BE-BA947BE0CC0F}"/>
              </a:ext>
            </a:extLst>
          </p:cNvPr>
          <p:cNvSpPr/>
          <p:nvPr/>
        </p:nvSpPr>
        <p:spPr>
          <a:xfrm>
            <a:off x="6168008" y="332656"/>
            <a:ext cx="2529384" cy="698414"/>
          </a:xfrm>
          <a:custGeom>
            <a:avLst/>
            <a:gdLst>
              <a:gd name="connsiteX0" fmla="*/ 99819 w 2529384"/>
              <a:gd name="connsiteY0" fmla="*/ 352938 h 698414"/>
              <a:gd name="connsiteX1" fmla="*/ 224510 w 2529384"/>
              <a:gd name="connsiteY1" fmla="*/ 20429 h 698414"/>
              <a:gd name="connsiteX2" fmla="*/ 2354646 w 2529384"/>
              <a:gd name="connsiteY2" fmla="*/ 103556 h 698414"/>
              <a:gd name="connsiteX3" fmla="*/ 2198783 w 2529384"/>
              <a:gd name="connsiteY3" fmla="*/ 654274 h 698414"/>
              <a:gd name="connsiteX4" fmla="*/ 546628 w 2529384"/>
              <a:gd name="connsiteY4" fmla="*/ 633492 h 698414"/>
              <a:gd name="connsiteX5" fmla="*/ 99819 w 2529384"/>
              <a:gd name="connsiteY5" fmla="*/ 352938 h 69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9384" h="698414">
                <a:moveTo>
                  <a:pt x="99819" y="352938"/>
                </a:moveTo>
                <a:cubicBezTo>
                  <a:pt x="46133" y="250761"/>
                  <a:pt x="-151295" y="61993"/>
                  <a:pt x="224510" y="20429"/>
                </a:cubicBezTo>
                <a:cubicBezTo>
                  <a:pt x="600315" y="-21135"/>
                  <a:pt x="2025601" y="-2085"/>
                  <a:pt x="2354646" y="103556"/>
                </a:cubicBezTo>
                <a:cubicBezTo>
                  <a:pt x="2683692" y="209197"/>
                  <a:pt x="2500119" y="565951"/>
                  <a:pt x="2198783" y="654274"/>
                </a:cubicBezTo>
                <a:cubicBezTo>
                  <a:pt x="1897447" y="742597"/>
                  <a:pt x="891260" y="678519"/>
                  <a:pt x="546628" y="633492"/>
                </a:cubicBezTo>
                <a:cubicBezTo>
                  <a:pt x="201996" y="588465"/>
                  <a:pt x="153505" y="455115"/>
                  <a:pt x="99819" y="35293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="" xmlns:a16="http://schemas.microsoft.com/office/drawing/2014/main" id="{0F1E8DA0-E3D3-D5D6-C008-6327BFF291B4}"/>
              </a:ext>
            </a:extLst>
          </p:cNvPr>
          <p:cNvSpPr/>
          <p:nvPr/>
        </p:nvSpPr>
        <p:spPr>
          <a:xfrm flipH="1" flipV="1">
            <a:off x="6245058" y="2867014"/>
            <a:ext cx="2348210" cy="1665014"/>
          </a:xfrm>
          <a:custGeom>
            <a:avLst/>
            <a:gdLst>
              <a:gd name="connsiteX0" fmla="*/ 99819 w 2529384"/>
              <a:gd name="connsiteY0" fmla="*/ 352938 h 698414"/>
              <a:gd name="connsiteX1" fmla="*/ 224510 w 2529384"/>
              <a:gd name="connsiteY1" fmla="*/ 20429 h 698414"/>
              <a:gd name="connsiteX2" fmla="*/ 2354646 w 2529384"/>
              <a:gd name="connsiteY2" fmla="*/ 103556 h 698414"/>
              <a:gd name="connsiteX3" fmla="*/ 2198783 w 2529384"/>
              <a:gd name="connsiteY3" fmla="*/ 654274 h 698414"/>
              <a:gd name="connsiteX4" fmla="*/ 546628 w 2529384"/>
              <a:gd name="connsiteY4" fmla="*/ 633492 h 698414"/>
              <a:gd name="connsiteX5" fmla="*/ 99819 w 2529384"/>
              <a:gd name="connsiteY5" fmla="*/ 352938 h 698414"/>
              <a:gd name="connsiteX0" fmla="*/ 80147 w 2507290"/>
              <a:gd name="connsiteY0" fmla="*/ 314655 h 660131"/>
              <a:gd name="connsiteX1" fmla="*/ 237904 w 2507290"/>
              <a:gd name="connsiteY1" fmla="*/ 38136 h 660131"/>
              <a:gd name="connsiteX2" fmla="*/ 2334974 w 2507290"/>
              <a:gd name="connsiteY2" fmla="*/ 65273 h 660131"/>
              <a:gd name="connsiteX3" fmla="*/ 2179111 w 2507290"/>
              <a:gd name="connsiteY3" fmla="*/ 615991 h 660131"/>
              <a:gd name="connsiteX4" fmla="*/ 526956 w 2507290"/>
              <a:gd name="connsiteY4" fmla="*/ 595209 h 660131"/>
              <a:gd name="connsiteX5" fmla="*/ 80147 w 2507290"/>
              <a:gd name="connsiteY5" fmla="*/ 314655 h 660131"/>
              <a:gd name="connsiteX0" fmla="*/ 412108 w 2839251"/>
              <a:gd name="connsiteY0" fmla="*/ 749716 h 1095192"/>
              <a:gd name="connsiteX1" fmla="*/ 1652 w 2839251"/>
              <a:gd name="connsiteY1" fmla="*/ 3423 h 1095192"/>
              <a:gd name="connsiteX2" fmla="*/ 569865 w 2839251"/>
              <a:gd name="connsiteY2" fmla="*/ 473197 h 1095192"/>
              <a:gd name="connsiteX3" fmla="*/ 2666935 w 2839251"/>
              <a:gd name="connsiteY3" fmla="*/ 500334 h 1095192"/>
              <a:gd name="connsiteX4" fmla="*/ 2511072 w 2839251"/>
              <a:gd name="connsiteY4" fmla="*/ 1051052 h 1095192"/>
              <a:gd name="connsiteX5" fmla="*/ 858917 w 2839251"/>
              <a:gd name="connsiteY5" fmla="*/ 1030270 h 1095192"/>
              <a:gd name="connsiteX6" fmla="*/ 412108 w 2839251"/>
              <a:gd name="connsiteY6" fmla="*/ 749716 h 1095192"/>
              <a:gd name="connsiteX0" fmla="*/ 44840 w 2471983"/>
              <a:gd name="connsiteY0" fmla="*/ 1296725 h 1642201"/>
              <a:gd name="connsiteX1" fmla="*/ 64237 w 2471983"/>
              <a:gd name="connsiteY1" fmla="*/ 1726 h 1642201"/>
              <a:gd name="connsiteX2" fmla="*/ 202597 w 2471983"/>
              <a:gd name="connsiteY2" fmla="*/ 1020206 h 1642201"/>
              <a:gd name="connsiteX3" fmla="*/ 2299667 w 2471983"/>
              <a:gd name="connsiteY3" fmla="*/ 1047343 h 1642201"/>
              <a:gd name="connsiteX4" fmla="*/ 2143804 w 2471983"/>
              <a:gd name="connsiteY4" fmla="*/ 1598061 h 1642201"/>
              <a:gd name="connsiteX5" fmla="*/ 491649 w 2471983"/>
              <a:gd name="connsiteY5" fmla="*/ 1577279 h 1642201"/>
              <a:gd name="connsiteX6" fmla="*/ 44840 w 2471983"/>
              <a:gd name="connsiteY6" fmla="*/ 1296725 h 1642201"/>
              <a:gd name="connsiteX0" fmla="*/ 324437 w 2751580"/>
              <a:gd name="connsiteY0" fmla="*/ 1129063 h 1474539"/>
              <a:gd name="connsiteX1" fmla="*/ 2156 w 2751580"/>
              <a:gd name="connsiteY1" fmla="*/ 2036 h 1474539"/>
              <a:gd name="connsiteX2" fmla="*/ 482194 w 2751580"/>
              <a:gd name="connsiteY2" fmla="*/ 852544 h 1474539"/>
              <a:gd name="connsiteX3" fmla="*/ 2579264 w 2751580"/>
              <a:gd name="connsiteY3" fmla="*/ 879681 h 1474539"/>
              <a:gd name="connsiteX4" fmla="*/ 2423401 w 2751580"/>
              <a:gd name="connsiteY4" fmla="*/ 1430399 h 1474539"/>
              <a:gd name="connsiteX5" fmla="*/ 771246 w 2751580"/>
              <a:gd name="connsiteY5" fmla="*/ 1409617 h 1474539"/>
              <a:gd name="connsiteX6" fmla="*/ 324437 w 2751580"/>
              <a:gd name="connsiteY6" fmla="*/ 1129063 h 1474539"/>
              <a:gd name="connsiteX0" fmla="*/ 374715 w 2801858"/>
              <a:gd name="connsiteY0" fmla="*/ 1129063 h 1474539"/>
              <a:gd name="connsiteX1" fmla="*/ 52434 w 2801858"/>
              <a:gd name="connsiteY1" fmla="*/ 2036 h 1474539"/>
              <a:gd name="connsiteX2" fmla="*/ 532472 w 2801858"/>
              <a:gd name="connsiteY2" fmla="*/ 852544 h 1474539"/>
              <a:gd name="connsiteX3" fmla="*/ 2629542 w 2801858"/>
              <a:gd name="connsiteY3" fmla="*/ 879681 h 1474539"/>
              <a:gd name="connsiteX4" fmla="*/ 2473679 w 2801858"/>
              <a:gd name="connsiteY4" fmla="*/ 1430399 h 1474539"/>
              <a:gd name="connsiteX5" fmla="*/ 821524 w 2801858"/>
              <a:gd name="connsiteY5" fmla="*/ 1409617 h 1474539"/>
              <a:gd name="connsiteX6" fmla="*/ 374715 w 2801858"/>
              <a:gd name="connsiteY6" fmla="*/ 1129063 h 1474539"/>
              <a:gd name="connsiteX0" fmla="*/ 57614 w 2484757"/>
              <a:gd name="connsiteY0" fmla="*/ 1811288 h 2156764"/>
              <a:gd name="connsiteX1" fmla="*/ 1609056 w 2484757"/>
              <a:gd name="connsiteY1" fmla="*/ 1178 h 2156764"/>
              <a:gd name="connsiteX2" fmla="*/ 215371 w 2484757"/>
              <a:gd name="connsiteY2" fmla="*/ 1534769 h 2156764"/>
              <a:gd name="connsiteX3" fmla="*/ 2312441 w 2484757"/>
              <a:gd name="connsiteY3" fmla="*/ 1561906 h 2156764"/>
              <a:gd name="connsiteX4" fmla="*/ 2156578 w 2484757"/>
              <a:gd name="connsiteY4" fmla="*/ 2112624 h 2156764"/>
              <a:gd name="connsiteX5" fmla="*/ 504423 w 2484757"/>
              <a:gd name="connsiteY5" fmla="*/ 2091842 h 2156764"/>
              <a:gd name="connsiteX6" fmla="*/ 57614 w 2484757"/>
              <a:gd name="connsiteY6" fmla="*/ 1811288 h 2156764"/>
              <a:gd name="connsiteX0" fmla="*/ 57614 w 2484757"/>
              <a:gd name="connsiteY0" fmla="*/ 1811288 h 2156764"/>
              <a:gd name="connsiteX1" fmla="*/ 1609056 w 2484757"/>
              <a:gd name="connsiteY1" fmla="*/ 1178 h 2156764"/>
              <a:gd name="connsiteX2" fmla="*/ 215371 w 2484757"/>
              <a:gd name="connsiteY2" fmla="*/ 1534769 h 2156764"/>
              <a:gd name="connsiteX3" fmla="*/ 2312441 w 2484757"/>
              <a:gd name="connsiteY3" fmla="*/ 1561906 h 2156764"/>
              <a:gd name="connsiteX4" fmla="*/ 2156578 w 2484757"/>
              <a:gd name="connsiteY4" fmla="*/ 2112624 h 2156764"/>
              <a:gd name="connsiteX5" fmla="*/ 504423 w 2484757"/>
              <a:gd name="connsiteY5" fmla="*/ 2091842 h 2156764"/>
              <a:gd name="connsiteX6" fmla="*/ 57614 w 2484757"/>
              <a:gd name="connsiteY6" fmla="*/ 1811288 h 2156764"/>
              <a:gd name="connsiteX0" fmla="*/ 57614 w 2477500"/>
              <a:gd name="connsiteY0" fmla="*/ 1811405 h 2156881"/>
              <a:gd name="connsiteX1" fmla="*/ 1609056 w 2477500"/>
              <a:gd name="connsiteY1" fmla="*/ 1295 h 2156881"/>
              <a:gd name="connsiteX2" fmla="*/ 314568 w 2477500"/>
              <a:gd name="connsiteY2" fmla="*/ 1411707 h 2156881"/>
              <a:gd name="connsiteX3" fmla="*/ 2312441 w 2477500"/>
              <a:gd name="connsiteY3" fmla="*/ 1562023 h 2156881"/>
              <a:gd name="connsiteX4" fmla="*/ 2156578 w 2477500"/>
              <a:gd name="connsiteY4" fmla="*/ 2112741 h 2156881"/>
              <a:gd name="connsiteX5" fmla="*/ 504423 w 2477500"/>
              <a:gd name="connsiteY5" fmla="*/ 2091959 h 2156881"/>
              <a:gd name="connsiteX6" fmla="*/ 57614 w 2477500"/>
              <a:gd name="connsiteY6" fmla="*/ 1811405 h 2156881"/>
              <a:gd name="connsiteX0" fmla="*/ 62760 w 2482645"/>
              <a:gd name="connsiteY0" fmla="*/ 1397583 h 1743059"/>
              <a:gd name="connsiteX1" fmla="*/ 1691354 w 2482645"/>
              <a:gd name="connsiteY1" fmla="*/ 1803 h 1743059"/>
              <a:gd name="connsiteX2" fmla="*/ 319714 w 2482645"/>
              <a:gd name="connsiteY2" fmla="*/ 997885 h 1743059"/>
              <a:gd name="connsiteX3" fmla="*/ 2317587 w 2482645"/>
              <a:gd name="connsiteY3" fmla="*/ 1148201 h 1743059"/>
              <a:gd name="connsiteX4" fmla="*/ 2161724 w 2482645"/>
              <a:gd name="connsiteY4" fmla="*/ 1698919 h 1743059"/>
              <a:gd name="connsiteX5" fmla="*/ 509569 w 2482645"/>
              <a:gd name="connsiteY5" fmla="*/ 1678137 h 1743059"/>
              <a:gd name="connsiteX6" fmla="*/ 62760 w 2482645"/>
              <a:gd name="connsiteY6" fmla="*/ 1397583 h 1743059"/>
              <a:gd name="connsiteX0" fmla="*/ 62760 w 2482645"/>
              <a:gd name="connsiteY0" fmla="*/ 1397583 h 1743059"/>
              <a:gd name="connsiteX1" fmla="*/ 1691354 w 2482645"/>
              <a:gd name="connsiteY1" fmla="*/ 1803 h 1743059"/>
              <a:gd name="connsiteX2" fmla="*/ 319714 w 2482645"/>
              <a:gd name="connsiteY2" fmla="*/ 997885 h 1743059"/>
              <a:gd name="connsiteX3" fmla="*/ 2317587 w 2482645"/>
              <a:gd name="connsiteY3" fmla="*/ 1148201 h 1743059"/>
              <a:gd name="connsiteX4" fmla="*/ 2161724 w 2482645"/>
              <a:gd name="connsiteY4" fmla="*/ 1698919 h 1743059"/>
              <a:gd name="connsiteX5" fmla="*/ 509569 w 2482645"/>
              <a:gd name="connsiteY5" fmla="*/ 1678137 h 1743059"/>
              <a:gd name="connsiteX6" fmla="*/ 62760 w 2482645"/>
              <a:gd name="connsiteY6" fmla="*/ 1397583 h 1743059"/>
              <a:gd name="connsiteX0" fmla="*/ 62760 w 2452101"/>
              <a:gd name="connsiteY0" fmla="*/ 1397629 h 1743105"/>
              <a:gd name="connsiteX1" fmla="*/ 1691354 w 2452101"/>
              <a:gd name="connsiteY1" fmla="*/ 1849 h 1743105"/>
              <a:gd name="connsiteX2" fmla="*/ 738547 w 2452101"/>
              <a:gd name="connsiteY2" fmla="*/ 975535 h 1743105"/>
              <a:gd name="connsiteX3" fmla="*/ 2317587 w 2452101"/>
              <a:gd name="connsiteY3" fmla="*/ 1148247 h 1743105"/>
              <a:gd name="connsiteX4" fmla="*/ 2161724 w 2452101"/>
              <a:gd name="connsiteY4" fmla="*/ 1698965 h 1743105"/>
              <a:gd name="connsiteX5" fmla="*/ 509569 w 2452101"/>
              <a:gd name="connsiteY5" fmla="*/ 1678183 h 1743105"/>
              <a:gd name="connsiteX6" fmla="*/ 62760 w 2452101"/>
              <a:gd name="connsiteY6" fmla="*/ 1397629 h 1743105"/>
              <a:gd name="connsiteX0" fmla="*/ 62760 w 2473784"/>
              <a:gd name="connsiteY0" fmla="*/ 1397496 h 1742972"/>
              <a:gd name="connsiteX1" fmla="*/ 1691354 w 2473784"/>
              <a:gd name="connsiteY1" fmla="*/ 1716 h 1742972"/>
              <a:gd name="connsiteX2" fmla="*/ 440955 w 2473784"/>
              <a:gd name="connsiteY2" fmla="*/ 1042590 h 1742972"/>
              <a:gd name="connsiteX3" fmla="*/ 2317587 w 2473784"/>
              <a:gd name="connsiteY3" fmla="*/ 1148114 h 1742972"/>
              <a:gd name="connsiteX4" fmla="*/ 2161724 w 2473784"/>
              <a:gd name="connsiteY4" fmla="*/ 1698832 h 1742972"/>
              <a:gd name="connsiteX5" fmla="*/ 509569 w 2473784"/>
              <a:gd name="connsiteY5" fmla="*/ 1678050 h 1742972"/>
              <a:gd name="connsiteX6" fmla="*/ 62760 w 2473784"/>
              <a:gd name="connsiteY6" fmla="*/ 1397496 h 1742972"/>
              <a:gd name="connsiteX0" fmla="*/ 62193 w 2484239"/>
              <a:gd name="connsiteY0" fmla="*/ 1251921 h 1751213"/>
              <a:gd name="connsiteX1" fmla="*/ 1701809 w 2484239"/>
              <a:gd name="connsiteY1" fmla="*/ 1716 h 1751213"/>
              <a:gd name="connsiteX2" fmla="*/ 451410 w 2484239"/>
              <a:gd name="connsiteY2" fmla="*/ 1042590 h 1751213"/>
              <a:gd name="connsiteX3" fmla="*/ 2328042 w 2484239"/>
              <a:gd name="connsiteY3" fmla="*/ 1148114 h 1751213"/>
              <a:gd name="connsiteX4" fmla="*/ 2172179 w 2484239"/>
              <a:gd name="connsiteY4" fmla="*/ 1698832 h 1751213"/>
              <a:gd name="connsiteX5" fmla="*/ 520024 w 2484239"/>
              <a:gd name="connsiteY5" fmla="*/ 1678050 h 1751213"/>
              <a:gd name="connsiteX6" fmla="*/ 62193 w 2484239"/>
              <a:gd name="connsiteY6" fmla="*/ 1251921 h 1751213"/>
              <a:gd name="connsiteX0" fmla="*/ 68760 w 2490806"/>
              <a:gd name="connsiteY0" fmla="*/ 1251921 h 1794353"/>
              <a:gd name="connsiteX1" fmla="*/ 1708376 w 2490806"/>
              <a:gd name="connsiteY1" fmla="*/ 1716 h 1794353"/>
              <a:gd name="connsiteX2" fmla="*/ 457977 w 2490806"/>
              <a:gd name="connsiteY2" fmla="*/ 1042590 h 1794353"/>
              <a:gd name="connsiteX3" fmla="*/ 2334609 w 2490806"/>
              <a:gd name="connsiteY3" fmla="*/ 1148114 h 1794353"/>
              <a:gd name="connsiteX4" fmla="*/ 2178746 w 2490806"/>
              <a:gd name="connsiteY4" fmla="*/ 1698832 h 1794353"/>
              <a:gd name="connsiteX5" fmla="*/ 493525 w 2490806"/>
              <a:gd name="connsiteY5" fmla="*/ 1756437 h 1794353"/>
              <a:gd name="connsiteX6" fmla="*/ 68760 w 2490806"/>
              <a:gd name="connsiteY6" fmla="*/ 1251921 h 179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90806" h="1794353">
                <a:moveTo>
                  <a:pt x="68760" y="1251921"/>
                </a:moveTo>
                <a:cubicBezTo>
                  <a:pt x="271235" y="959468"/>
                  <a:pt x="-511273" y="1234799"/>
                  <a:pt x="1708376" y="1716"/>
                </a:cubicBezTo>
                <a:cubicBezTo>
                  <a:pt x="1734669" y="-44370"/>
                  <a:pt x="353605" y="851524"/>
                  <a:pt x="457977" y="1042590"/>
                </a:cubicBezTo>
                <a:cubicBezTo>
                  <a:pt x="562349" y="1233656"/>
                  <a:pt x="2047814" y="1038740"/>
                  <a:pt x="2334609" y="1148114"/>
                </a:cubicBezTo>
                <a:cubicBezTo>
                  <a:pt x="2621404" y="1257488"/>
                  <a:pt x="2480082" y="1610509"/>
                  <a:pt x="2178746" y="1698832"/>
                </a:cubicBezTo>
                <a:cubicBezTo>
                  <a:pt x="1877410" y="1787155"/>
                  <a:pt x="845189" y="1830922"/>
                  <a:pt x="493525" y="1756437"/>
                </a:cubicBezTo>
                <a:cubicBezTo>
                  <a:pt x="141861" y="1681952"/>
                  <a:pt x="-133715" y="1544375"/>
                  <a:pt x="68760" y="1251921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10">
            <a:extLst>
              <a:ext uri="{FF2B5EF4-FFF2-40B4-BE49-F238E27FC236}">
                <a16:creationId xmlns="" xmlns:a16="http://schemas.microsoft.com/office/drawing/2014/main" id="{80F65B38-DE8E-ACD9-BB3D-6841F551335B}"/>
              </a:ext>
            </a:extLst>
          </p:cNvPr>
          <p:cNvSpPr/>
          <p:nvPr/>
        </p:nvSpPr>
        <p:spPr>
          <a:xfrm rot="14137473" flipV="1">
            <a:off x="6701827" y="-835637"/>
            <a:ext cx="7828948" cy="4367642"/>
          </a:xfrm>
          <a:custGeom>
            <a:avLst/>
            <a:gdLst>
              <a:gd name="connsiteX0" fmla="*/ 2069619 w 12114233"/>
              <a:gd name="connsiteY0" fmla="*/ 1502635 h 4328871"/>
              <a:gd name="connsiteX1" fmla="*/ 5498619 w 12114233"/>
              <a:gd name="connsiteY1" fmla="*/ 2798035 h 4328871"/>
              <a:gd name="connsiteX2" fmla="*/ 5936769 w 12114233"/>
              <a:gd name="connsiteY2" fmla="*/ 3883885 h 4328871"/>
              <a:gd name="connsiteX3" fmla="*/ 9099069 w 12114233"/>
              <a:gd name="connsiteY3" fmla="*/ 4150585 h 4328871"/>
              <a:gd name="connsiteX4" fmla="*/ 11937519 w 12114233"/>
              <a:gd name="connsiteY4" fmla="*/ 1254985 h 4328871"/>
              <a:gd name="connsiteX5" fmla="*/ 11499369 w 12114233"/>
              <a:gd name="connsiteY5" fmla="*/ 1140685 h 4328871"/>
              <a:gd name="connsiteX6" fmla="*/ 8927619 w 12114233"/>
              <a:gd name="connsiteY6" fmla="*/ 3483835 h 4328871"/>
              <a:gd name="connsiteX7" fmla="*/ 6184419 w 12114233"/>
              <a:gd name="connsiteY7" fmla="*/ 3236185 h 4328871"/>
              <a:gd name="connsiteX8" fmla="*/ 6146319 w 12114233"/>
              <a:gd name="connsiteY8" fmla="*/ 2417035 h 4328871"/>
              <a:gd name="connsiteX9" fmla="*/ 183669 w 12114233"/>
              <a:gd name="connsiteY9" fmla="*/ 16735 h 4328871"/>
              <a:gd name="connsiteX10" fmla="*/ 2107719 w 12114233"/>
              <a:gd name="connsiteY10" fmla="*/ 1540735 h 4328871"/>
              <a:gd name="connsiteX0" fmla="*/ 2069619 w 12145207"/>
              <a:gd name="connsiteY0" fmla="*/ 1502635 h 4356818"/>
              <a:gd name="connsiteX1" fmla="*/ 5498619 w 12145207"/>
              <a:gd name="connsiteY1" fmla="*/ 2798035 h 4356818"/>
              <a:gd name="connsiteX2" fmla="*/ 5936769 w 12145207"/>
              <a:gd name="connsiteY2" fmla="*/ 3883885 h 4356818"/>
              <a:gd name="connsiteX3" fmla="*/ 9099069 w 12145207"/>
              <a:gd name="connsiteY3" fmla="*/ 4150585 h 4356818"/>
              <a:gd name="connsiteX4" fmla="*/ 11975619 w 12145207"/>
              <a:gd name="connsiteY4" fmla="*/ 873985 h 4356818"/>
              <a:gd name="connsiteX5" fmla="*/ 11499369 w 12145207"/>
              <a:gd name="connsiteY5" fmla="*/ 1140685 h 4356818"/>
              <a:gd name="connsiteX6" fmla="*/ 8927619 w 12145207"/>
              <a:gd name="connsiteY6" fmla="*/ 3483835 h 4356818"/>
              <a:gd name="connsiteX7" fmla="*/ 6184419 w 12145207"/>
              <a:gd name="connsiteY7" fmla="*/ 3236185 h 4356818"/>
              <a:gd name="connsiteX8" fmla="*/ 6146319 w 12145207"/>
              <a:gd name="connsiteY8" fmla="*/ 2417035 h 4356818"/>
              <a:gd name="connsiteX9" fmla="*/ 183669 w 12145207"/>
              <a:gd name="connsiteY9" fmla="*/ 16735 h 4356818"/>
              <a:gd name="connsiteX10" fmla="*/ 2107719 w 12145207"/>
              <a:gd name="connsiteY10" fmla="*/ 1540735 h 4356818"/>
              <a:gd name="connsiteX0" fmla="*/ 2069619 w 13561585"/>
              <a:gd name="connsiteY0" fmla="*/ 1502635 h 4970139"/>
              <a:gd name="connsiteX1" fmla="*/ 5498619 w 13561585"/>
              <a:gd name="connsiteY1" fmla="*/ 2798035 h 4970139"/>
              <a:gd name="connsiteX2" fmla="*/ 5936769 w 13561585"/>
              <a:gd name="connsiteY2" fmla="*/ 3883885 h 4970139"/>
              <a:gd name="connsiteX3" fmla="*/ 9099069 w 13561585"/>
              <a:gd name="connsiteY3" fmla="*/ 4150585 h 4970139"/>
              <a:gd name="connsiteX4" fmla="*/ 11975619 w 13561585"/>
              <a:gd name="connsiteY4" fmla="*/ 873985 h 4970139"/>
              <a:gd name="connsiteX5" fmla="*/ 13556769 w 13561585"/>
              <a:gd name="connsiteY5" fmla="*/ 4969734 h 4970139"/>
              <a:gd name="connsiteX6" fmla="*/ 11499369 w 13561585"/>
              <a:gd name="connsiteY6" fmla="*/ 1140685 h 4970139"/>
              <a:gd name="connsiteX7" fmla="*/ 8927619 w 13561585"/>
              <a:gd name="connsiteY7" fmla="*/ 3483835 h 4970139"/>
              <a:gd name="connsiteX8" fmla="*/ 6184419 w 13561585"/>
              <a:gd name="connsiteY8" fmla="*/ 3236185 h 4970139"/>
              <a:gd name="connsiteX9" fmla="*/ 6146319 w 13561585"/>
              <a:gd name="connsiteY9" fmla="*/ 2417035 h 4970139"/>
              <a:gd name="connsiteX10" fmla="*/ 183669 w 13561585"/>
              <a:gd name="connsiteY10" fmla="*/ 16735 h 4970139"/>
              <a:gd name="connsiteX11" fmla="*/ 2107719 w 13561585"/>
              <a:gd name="connsiteY11" fmla="*/ 1540735 h 4970139"/>
              <a:gd name="connsiteX0" fmla="*/ 2069619 w 14226599"/>
              <a:gd name="connsiteY0" fmla="*/ 1502635 h 6303544"/>
              <a:gd name="connsiteX1" fmla="*/ 5498619 w 14226599"/>
              <a:gd name="connsiteY1" fmla="*/ 2798035 h 6303544"/>
              <a:gd name="connsiteX2" fmla="*/ 5936769 w 14226599"/>
              <a:gd name="connsiteY2" fmla="*/ 3883885 h 6303544"/>
              <a:gd name="connsiteX3" fmla="*/ 9099069 w 14226599"/>
              <a:gd name="connsiteY3" fmla="*/ 4150585 h 6303544"/>
              <a:gd name="connsiteX4" fmla="*/ 11975619 w 14226599"/>
              <a:gd name="connsiteY4" fmla="*/ 873985 h 6303544"/>
              <a:gd name="connsiteX5" fmla="*/ 14223519 w 14226599"/>
              <a:gd name="connsiteY5" fmla="*/ 6303234 h 6303544"/>
              <a:gd name="connsiteX6" fmla="*/ 11499369 w 14226599"/>
              <a:gd name="connsiteY6" fmla="*/ 1140685 h 6303544"/>
              <a:gd name="connsiteX7" fmla="*/ 8927619 w 14226599"/>
              <a:gd name="connsiteY7" fmla="*/ 3483835 h 6303544"/>
              <a:gd name="connsiteX8" fmla="*/ 6184419 w 14226599"/>
              <a:gd name="connsiteY8" fmla="*/ 3236185 h 6303544"/>
              <a:gd name="connsiteX9" fmla="*/ 6146319 w 14226599"/>
              <a:gd name="connsiteY9" fmla="*/ 2417035 h 6303544"/>
              <a:gd name="connsiteX10" fmla="*/ 183669 w 14226599"/>
              <a:gd name="connsiteY10" fmla="*/ 16735 h 6303544"/>
              <a:gd name="connsiteX11" fmla="*/ 2107719 w 14226599"/>
              <a:gd name="connsiteY11" fmla="*/ 1540735 h 6303544"/>
              <a:gd name="connsiteX0" fmla="*/ 2069619 w 14226599"/>
              <a:gd name="connsiteY0" fmla="*/ 1502635 h 6303658"/>
              <a:gd name="connsiteX1" fmla="*/ 5498619 w 14226599"/>
              <a:gd name="connsiteY1" fmla="*/ 2798035 h 6303658"/>
              <a:gd name="connsiteX2" fmla="*/ 5936769 w 14226599"/>
              <a:gd name="connsiteY2" fmla="*/ 3883885 h 6303658"/>
              <a:gd name="connsiteX3" fmla="*/ 9099069 w 14226599"/>
              <a:gd name="connsiteY3" fmla="*/ 4150585 h 6303658"/>
              <a:gd name="connsiteX4" fmla="*/ 11975619 w 14226599"/>
              <a:gd name="connsiteY4" fmla="*/ 873985 h 6303658"/>
              <a:gd name="connsiteX5" fmla="*/ 14223519 w 14226599"/>
              <a:gd name="connsiteY5" fmla="*/ 6303234 h 6303658"/>
              <a:gd name="connsiteX6" fmla="*/ 12070869 w 14226599"/>
              <a:gd name="connsiteY6" fmla="*/ 2417035 h 6303658"/>
              <a:gd name="connsiteX7" fmla="*/ 8927619 w 14226599"/>
              <a:gd name="connsiteY7" fmla="*/ 3483835 h 6303658"/>
              <a:gd name="connsiteX8" fmla="*/ 6184419 w 14226599"/>
              <a:gd name="connsiteY8" fmla="*/ 3236185 h 6303658"/>
              <a:gd name="connsiteX9" fmla="*/ 6146319 w 14226599"/>
              <a:gd name="connsiteY9" fmla="*/ 2417035 h 6303658"/>
              <a:gd name="connsiteX10" fmla="*/ 183669 w 14226599"/>
              <a:gd name="connsiteY10" fmla="*/ 16735 h 6303658"/>
              <a:gd name="connsiteX11" fmla="*/ 2107719 w 14226599"/>
              <a:gd name="connsiteY11" fmla="*/ 1540735 h 63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26599" h="6303658">
                <a:moveTo>
                  <a:pt x="2069619" y="1502635"/>
                </a:moveTo>
                <a:cubicBezTo>
                  <a:pt x="3461856" y="1951897"/>
                  <a:pt x="4854094" y="2401160"/>
                  <a:pt x="5498619" y="2798035"/>
                </a:cubicBezTo>
                <a:cubicBezTo>
                  <a:pt x="6143144" y="3194910"/>
                  <a:pt x="5336694" y="3658460"/>
                  <a:pt x="5936769" y="3883885"/>
                </a:cubicBezTo>
                <a:cubicBezTo>
                  <a:pt x="6536844" y="4109310"/>
                  <a:pt x="8092594" y="4652235"/>
                  <a:pt x="9099069" y="4150585"/>
                </a:cubicBezTo>
                <a:cubicBezTo>
                  <a:pt x="10105544" y="3648935"/>
                  <a:pt x="11121544" y="515210"/>
                  <a:pt x="11975619" y="873985"/>
                </a:cubicBezTo>
                <a:cubicBezTo>
                  <a:pt x="12829694" y="1232760"/>
                  <a:pt x="14302894" y="6258784"/>
                  <a:pt x="14223519" y="6303234"/>
                </a:cubicBezTo>
                <a:cubicBezTo>
                  <a:pt x="14144144" y="6347684"/>
                  <a:pt x="12953519" y="2886935"/>
                  <a:pt x="12070869" y="2417035"/>
                </a:cubicBezTo>
                <a:cubicBezTo>
                  <a:pt x="11188219" y="1947135"/>
                  <a:pt x="9908694" y="3347310"/>
                  <a:pt x="8927619" y="3483835"/>
                </a:cubicBezTo>
                <a:cubicBezTo>
                  <a:pt x="7946544" y="3620360"/>
                  <a:pt x="6647969" y="3413985"/>
                  <a:pt x="6184419" y="3236185"/>
                </a:cubicBezTo>
                <a:cubicBezTo>
                  <a:pt x="5720869" y="3058385"/>
                  <a:pt x="7146444" y="2953610"/>
                  <a:pt x="6146319" y="2417035"/>
                </a:cubicBezTo>
                <a:cubicBezTo>
                  <a:pt x="5146194" y="1880460"/>
                  <a:pt x="856769" y="162785"/>
                  <a:pt x="183669" y="16735"/>
                </a:cubicBezTo>
                <a:cubicBezTo>
                  <a:pt x="-489431" y="-129315"/>
                  <a:pt x="809144" y="705710"/>
                  <a:pt x="2107719" y="1540735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object 10">
            <a:extLst>
              <a:ext uri="{FF2B5EF4-FFF2-40B4-BE49-F238E27FC236}">
                <a16:creationId xmlns="" xmlns:a16="http://schemas.microsoft.com/office/drawing/2014/main" id="{A9699831-424E-49B8-91C5-E500C6ACE8B5}"/>
              </a:ext>
            </a:extLst>
          </p:cNvPr>
          <p:cNvSpPr txBox="1"/>
          <p:nvPr/>
        </p:nvSpPr>
        <p:spPr>
          <a:xfrm>
            <a:off x="240076" y="462215"/>
            <a:ext cx="9480376" cy="446505"/>
          </a:xfrm>
          <a:prstGeom prst="rect">
            <a:avLst/>
          </a:prstGeom>
        </p:spPr>
        <p:txBody>
          <a:bodyPr vert="horz" wrap="square" lIns="0" tIns="15467" rIns="0" bIns="0" rtlCol="0">
            <a:spAutoFit/>
          </a:bodyPr>
          <a:lstStyle/>
          <a:p>
            <a:pPr marL="281668" marR="274342" indent="4070">
              <a:spcBef>
                <a:spcPts val="122"/>
              </a:spcBef>
            </a:pPr>
            <a:r>
              <a:rPr lang="ru-RU" sz="2800" b="1" spc="-13" dirty="0">
                <a:solidFill>
                  <a:srgbClr val="1F497D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Информация об объекте закупки</a:t>
            </a:r>
            <a:endParaRPr lang="ru-RU" sz="2800" dirty="0">
              <a:solidFill>
                <a:srgbClr val="1F497D"/>
              </a:solidFill>
              <a:latin typeface="Roboto Black" panose="02000000000000000000" pitchFamily="2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" t="8000" r="11955" b="6951"/>
          <a:stretch/>
        </p:blipFill>
        <p:spPr>
          <a:xfrm rot="613897">
            <a:off x="8416551" y="2639397"/>
            <a:ext cx="3289314" cy="391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5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9302</TotalTime>
  <Words>557</Words>
  <Application>Microsoft Office PowerPoint</Application>
  <PresentationFormat>Произвольный</PresentationFormat>
  <Paragraphs>113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ИЗДЕЛИЯ МЕДИЦИНСКОГО НАЗНАЧЕНИЯ</dc:title>
  <dc:creator>Алимирзоева Мерзия Мирзеагаевна</dc:creator>
  <cp:lastModifiedBy>Алимирзоева Мерзия Мирзеагаевна</cp:lastModifiedBy>
  <cp:revision>201</cp:revision>
  <dcterms:created xsi:type="dcterms:W3CDTF">2023-03-20T09:11:43Z</dcterms:created>
  <dcterms:modified xsi:type="dcterms:W3CDTF">2024-09-03T10:01:04Z</dcterms:modified>
</cp:coreProperties>
</file>