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67" r:id="rId2"/>
    <p:sldId id="257" r:id="rId3"/>
    <p:sldId id="266" r:id="rId4"/>
    <p:sldId id="261" r:id="rId5"/>
    <p:sldId id="263" r:id="rId6"/>
    <p:sldId id="264" r:id="rId7"/>
    <p:sldId id="258" r:id="rId8"/>
    <p:sldId id="260" r:id="rId9"/>
    <p:sldId id="259" r:id="rId10"/>
    <p:sldId id="265" r:id="rId11"/>
    <p:sldId id="268" r:id="rId12"/>
  </p:sldIdLst>
  <p:sldSz cx="12192000" cy="6858000"/>
  <p:notesSz cx="6805613" cy="9939338"/>
  <p:embeddedFontLst>
    <p:embeddedFont>
      <p:font typeface="Roboto" panose="02000000000000000000" pitchFamily="2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398" y="13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0.51.5\h$\!&#1054;&#1058;&#1063;&#1045;&#1058;&#1067;\15.%20&#1052;&#1072;&#1083;&#1099;&#1077;%20&#1079;&#1072;&#1082;&#1091;&#1087;&#1082;&#1080;\&#1057;&#1087;&#1088;&#1072;&#1074;&#1086;&#1095;&#1085;&#1080;&#1082;&#1080;\&#1056;&#1077;&#1077;&#1089;&#1090;&#1088;_&#1087;&#1086;&#1089;&#1090;&#1072;&#1074;&#1097;&#1080;&#1082;&#1086;&#1074;(08_24)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r>
              <a:rPr lang="ru-RU"/>
              <a:t>Структура несоответствующих проб, %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rgbClr val="1F4E79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6182350765768934"/>
          <c:y val="0.18455740713084512"/>
          <c:w val="0.61273096093164992"/>
          <c:h val="0.7492299435232507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1F4E79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мясо, мясопродукты</c:v>
                </c:pt>
                <c:pt idx="1">
                  <c:v>молочная продукция</c:v>
                </c:pt>
                <c:pt idx="2">
                  <c:v>консервы</c:v>
                </c:pt>
                <c:pt idx="3">
                  <c:v>плодоовощная продукция</c:v>
                </c:pt>
                <c:pt idx="4">
                  <c:v>крупы</c:v>
                </c:pt>
                <c:pt idx="5">
                  <c:v>печенье</c:v>
                </c:pt>
                <c:pt idx="6">
                  <c:v>какао порошок</c:v>
                </c:pt>
                <c:pt idx="7">
                  <c:v>рыба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25.25</c:v>
                </c:pt>
                <c:pt idx="1">
                  <c:v>21.8</c:v>
                </c:pt>
                <c:pt idx="2">
                  <c:v>15.6</c:v>
                </c:pt>
                <c:pt idx="3">
                  <c:v>12.5</c:v>
                </c:pt>
                <c:pt idx="4">
                  <c:v>6.25</c:v>
                </c:pt>
                <c:pt idx="5">
                  <c:v>6.25</c:v>
                </c:pt>
                <c:pt idx="6">
                  <c:v>6.25</c:v>
                </c:pt>
                <c:pt idx="7">
                  <c:v>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53406656"/>
        <c:axId val="653405480"/>
      </c:barChart>
      <c:catAx>
        <c:axId val="65340665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F4E79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653405480"/>
        <c:crosses val="autoZero"/>
        <c:auto val="1"/>
        <c:lblAlgn val="ctr"/>
        <c:lblOffset val="100"/>
        <c:noMultiLvlLbl val="0"/>
      </c:catAx>
      <c:valAx>
        <c:axId val="653405480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65340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rgbClr val="1F4E79"/>
          </a:solidFill>
          <a:latin typeface="Roboto" panose="02000000000000000000" pitchFamily="2" charset="0"/>
          <a:ea typeface="Roboto" panose="02000000000000000000" pitchFamily="2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D4836-636E-493D-995F-093B37E6D2DA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29B9A-D6C9-4678-838F-331447D16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397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E5700-CFC4-4D66-A574-3FDF0F1660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59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51CF-9D37-4E77-9BCA-3A966641AD79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E216-4A56-4AFB-BC84-C37BB4B05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442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51CF-9D37-4E77-9BCA-3A966641AD79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E216-4A56-4AFB-BC84-C37BB4B05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35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51CF-9D37-4E77-9BCA-3A966641AD79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E216-4A56-4AFB-BC84-C37BB4B05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442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51CF-9D37-4E77-9BCA-3A966641AD79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E216-4A56-4AFB-BC84-C37BB4B05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7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51CF-9D37-4E77-9BCA-3A966641AD79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E216-4A56-4AFB-BC84-C37BB4B05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388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51CF-9D37-4E77-9BCA-3A966641AD79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E216-4A56-4AFB-BC84-C37BB4B05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97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51CF-9D37-4E77-9BCA-3A966641AD79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E216-4A56-4AFB-BC84-C37BB4B05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082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51CF-9D37-4E77-9BCA-3A966641AD79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E216-4A56-4AFB-BC84-C37BB4B05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204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51CF-9D37-4E77-9BCA-3A966641AD79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E216-4A56-4AFB-BC84-C37BB4B05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93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51CF-9D37-4E77-9BCA-3A966641AD79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E216-4A56-4AFB-BC84-C37BB4B05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173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51CF-9D37-4E77-9BCA-3A966641AD79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E216-4A56-4AFB-BC84-C37BB4B05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446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951CF-9D37-4E77-9BCA-3A966641AD79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4E216-4A56-4AFB-BC84-C37BB4B05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5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408864" y="6257315"/>
            <a:ext cx="1420337" cy="43088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202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год</a:t>
            </a:r>
          </a:p>
        </p:txBody>
      </p:sp>
      <p:sp>
        <p:nvSpPr>
          <p:cNvPr id="3" name="Параллелограмм 2"/>
          <p:cNvSpPr/>
          <p:nvPr/>
        </p:nvSpPr>
        <p:spPr>
          <a:xfrm>
            <a:off x="-659" y="2314698"/>
            <a:ext cx="9361021" cy="2698479"/>
          </a:xfrm>
          <a:custGeom>
            <a:avLst/>
            <a:gdLst>
              <a:gd name="connsiteX0" fmla="*/ 0 w 7020272"/>
              <a:gd name="connsiteY0" fmla="*/ 2664296 h 2664296"/>
              <a:gd name="connsiteX1" fmla="*/ 982273 w 7020272"/>
              <a:gd name="connsiteY1" fmla="*/ 0 h 2664296"/>
              <a:gd name="connsiteX2" fmla="*/ 7020272 w 7020272"/>
              <a:gd name="connsiteY2" fmla="*/ 0 h 2664296"/>
              <a:gd name="connsiteX3" fmla="*/ 6037999 w 7020272"/>
              <a:gd name="connsiteY3" fmla="*/ 2664296 h 2664296"/>
              <a:gd name="connsiteX4" fmla="*/ 0 w 7020272"/>
              <a:gd name="connsiteY4" fmla="*/ 2664296 h 2664296"/>
              <a:gd name="connsiteX0" fmla="*/ 494 w 7020766"/>
              <a:gd name="connsiteY0" fmla="*/ 2698479 h 2698479"/>
              <a:gd name="connsiteX1" fmla="*/ 0 w 7020766"/>
              <a:gd name="connsiteY1" fmla="*/ 0 h 2698479"/>
              <a:gd name="connsiteX2" fmla="*/ 7020766 w 7020766"/>
              <a:gd name="connsiteY2" fmla="*/ 34183 h 2698479"/>
              <a:gd name="connsiteX3" fmla="*/ 6038493 w 7020766"/>
              <a:gd name="connsiteY3" fmla="*/ 2698479 h 2698479"/>
              <a:gd name="connsiteX4" fmla="*/ 494 w 7020766"/>
              <a:gd name="connsiteY4" fmla="*/ 2698479 h 269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0766" h="2698479">
                <a:moveTo>
                  <a:pt x="494" y="2698479"/>
                </a:moveTo>
                <a:cubicBezTo>
                  <a:pt x="329" y="1798986"/>
                  <a:pt x="165" y="899493"/>
                  <a:pt x="0" y="0"/>
                </a:cubicBezTo>
                <a:lnTo>
                  <a:pt x="7020766" y="34183"/>
                </a:lnTo>
                <a:lnTo>
                  <a:pt x="6038493" y="2698479"/>
                </a:lnTo>
                <a:lnTo>
                  <a:pt x="494" y="2698479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8496269" y="2348880"/>
            <a:ext cx="3702033" cy="2664296"/>
          </a:xfrm>
          <a:custGeom>
            <a:avLst/>
            <a:gdLst>
              <a:gd name="connsiteX0" fmla="*/ 0 w 2339752"/>
              <a:gd name="connsiteY0" fmla="*/ 2664296 h 2664296"/>
              <a:gd name="connsiteX1" fmla="*/ 1012224 w 2339752"/>
              <a:gd name="connsiteY1" fmla="*/ 0 h 2664296"/>
              <a:gd name="connsiteX2" fmla="*/ 2339752 w 2339752"/>
              <a:gd name="connsiteY2" fmla="*/ 0 h 2664296"/>
              <a:gd name="connsiteX3" fmla="*/ 1327528 w 2339752"/>
              <a:gd name="connsiteY3" fmla="*/ 2664296 h 2664296"/>
              <a:gd name="connsiteX4" fmla="*/ 0 w 2339752"/>
              <a:gd name="connsiteY4" fmla="*/ 2664296 h 2664296"/>
              <a:gd name="connsiteX0" fmla="*/ 0 w 2344477"/>
              <a:gd name="connsiteY0" fmla="*/ 2664296 h 2664296"/>
              <a:gd name="connsiteX1" fmla="*/ 1012224 w 2344477"/>
              <a:gd name="connsiteY1" fmla="*/ 0 h 2664296"/>
              <a:gd name="connsiteX2" fmla="*/ 2339752 w 2344477"/>
              <a:gd name="connsiteY2" fmla="*/ 0 h 2664296"/>
              <a:gd name="connsiteX3" fmla="*/ 2344477 w 2344477"/>
              <a:gd name="connsiteY3" fmla="*/ 2664296 h 2664296"/>
              <a:gd name="connsiteX4" fmla="*/ 0 w 2344477"/>
              <a:gd name="connsiteY4" fmla="*/ 2664296 h 2664296"/>
              <a:gd name="connsiteX0" fmla="*/ 0 w 2344477"/>
              <a:gd name="connsiteY0" fmla="*/ 2664296 h 2664296"/>
              <a:gd name="connsiteX1" fmla="*/ 867904 w 2344477"/>
              <a:gd name="connsiteY1" fmla="*/ 0 h 2664296"/>
              <a:gd name="connsiteX2" fmla="*/ 2339752 w 2344477"/>
              <a:gd name="connsiteY2" fmla="*/ 0 h 2664296"/>
              <a:gd name="connsiteX3" fmla="*/ 2344477 w 2344477"/>
              <a:gd name="connsiteY3" fmla="*/ 2664296 h 2664296"/>
              <a:gd name="connsiteX4" fmla="*/ 0 w 2344477"/>
              <a:gd name="connsiteY4" fmla="*/ 2664296 h 26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477" h="2664296">
                <a:moveTo>
                  <a:pt x="0" y="2664296"/>
                </a:moveTo>
                <a:lnTo>
                  <a:pt x="867904" y="0"/>
                </a:lnTo>
                <a:lnTo>
                  <a:pt x="2339752" y="0"/>
                </a:lnTo>
                <a:lnTo>
                  <a:pt x="2344477" y="2664296"/>
                </a:lnTo>
                <a:lnTo>
                  <a:pt x="0" y="2664296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Параллелограмм 4"/>
          <p:cNvSpPr/>
          <p:nvPr/>
        </p:nvSpPr>
        <p:spPr>
          <a:xfrm>
            <a:off x="8496267" y="1368240"/>
            <a:ext cx="3708811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608" h="584610">
                <a:moveTo>
                  <a:pt x="0" y="576064"/>
                </a:moveTo>
                <a:lnTo>
                  <a:pt x="212383" y="0"/>
                </a:lnTo>
                <a:lnTo>
                  <a:pt x="2771800" y="0"/>
                </a:lnTo>
                <a:lnTo>
                  <a:pt x="2781608" y="584610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7" name="Параллелограмм 4"/>
          <p:cNvSpPr/>
          <p:nvPr/>
        </p:nvSpPr>
        <p:spPr>
          <a:xfrm>
            <a:off x="7177689" y="1368240"/>
            <a:ext cx="1308544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998" h="584610">
                <a:moveTo>
                  <a:pt x="0" y="576064"/>
                </a:moveTo>
                <a:lnTo>
                  <a:pt x="756204" y="0"/>
                </a:lnTo>
                <a:lnTo>
                  <a:pt x="3286998" y="8546"/>
                </a:lnTo>
                <a:lnTo>
                  <a:pt x="2602146" y="584610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8" name="Параллелограмм 4"/>
          <p:cNvSpPr/>
          <p:nvPr/>
        </p:nvSpPr>
        <p:spPr>
          <a:xfrm rot="10800000">
            <a:off x="-659" y="5532687"/>
            <a:ext cx="3708811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824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608" h="584610">
                <a:moveTo>
                  <a:pt x="0" y="576064"/>
                </a:moveTo>
                <a:lnTo>
                  <a:pt x="212383" y="0"/>
                </a:lnTo>
                <a:lnTo>
                  <a:pt x="2778240" y="0"/>
                </a:lnTo>
                <a:cubicBezTo>
                  <a:pt x="2779363" y="194870"/>
                  <a:pt x="2780485" y="389740"/>
                  <a:pt x="2781608" y="584610"/>
                </a:cubicBez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9" name="Параллелограмм 4"/>
          <p:cNvSpPr/>
          <p:nvPr/>
        </p:nvSpPr>
        <p:spPr>
          <a:xfrm rot="10800000">
            <a:off x="3730940" y="5532688"/>
            <a:ext cx="1308544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998" h="584610">
                <a:moveTo>
                  <a:pt x="0" y="576064"/>
                </a:moveTo>
                <a:lnTo>
                  <a:pt x="756204" y="0"/>
                </a:lnTo>
                <a:lnTo>
                  <a:pt x="3286998" y="8546"/>
                </a:lnTo>
                <a:lnTo>
                  <a:pt x="2602146" y="584610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09504" y="454509"/>
            <a:ext cx="6047363" cy="16004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400" b="1" dirty="0">
                <a:solidFill>
                  <a:srgbClr val="1F4E79"/>
                </a:solidFill>
              </a:rPr>
              <a:t>Поставка продуктов питания </a:t>
            </a:r>
          </a:p>
          <a:p>
            <a:r>
              <a:rPr lang="ru-RU" sz="2400" b="1" dirty="0">
                <a:solidFill>
                  <a:srgbClr val="1F4E79"/>
                </a:solidFill>
              </a:rPr>
              <a:t>через оптово – распределительный центр (Специализированный  склад)  </a:t>
            </a:r>
            <a:br>
              <a:rPr lang="ru-RU" sz="2400" b="1" dirty="0">
                <a:solidFill>
                  <a:srgbClr val="1F4E79"/>
                </a:solidFill>
              </a:rPr>
            </a:br>
            <a:endParaRPr lang="ru-RU" sz="2400" b="1" dirty="0">
              <a:solidFill>
                <a:srgbClr val="1F4E79"/>
              </a:solidFill>
            </a:endParaRPr>
          </a:p>
        </p:txBody>
      </p:sp>
      <p:sp>
        <p:nvSpPr>
          <p:cNvPr id="23" name="Параллелограмм 4"/>
          <p:cNvSpPr/>
          <p:nvPr/>
        </p:nvSpPr>
        <p:spPr>
          <a:xfrm>
            <a:off x="7164612" y="1368240"/>
            <a:ext cx="1308544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998" h="584610">
                <a:moveTo>
                  <a:pt x="0" y="576064"/>
                </a:moveTo>
                <a:lnTo>
                  <a:pt x="756204" y="0"/>
                </a:lnTo>
                <a:lnTo>
                  <a:pt x="3286998" y="8546"/>
                </a:lnTo>
                <a:lnTo>
                  <a:pt x="2602146" y="584610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685205" y="493121"/>
            <a:ext cx="3850789" cy="67710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b="1" dirty="0">
                <a:solidFill>
                  <a:srgbClr val="1F4E79"/>
                </a:solidFill>
              </a:rPr>
              <a:t>Главное управление организации торгов Самарской области</a:t>
            </a:r>
          </a:p>
        </p:txBody>
      </p:sp>
      <p:pic>
        <p:nvPicPr>
          <p:cNvPr id="102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56533"/>
            <a:ext cx="1291155" cy="13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342713" y="5303211"/>
            <a:ext cx="5645831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/>
            <a:r>
              <a:rPr lang="ru-RU" dirty="0" err="1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Врио</a:t>
            </a:r>
            <a:r>
              <a:rPr lang="ru-RU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руководителя </a:t>
            </a:r>
            <a:r>
              <a:rPr lang="ru-RU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Главного управления организации торгов Самарской области</a:t>
            </a:r>
          </a:p>
          <a:p>
            <a:pPr algn="r"/>
            <a:r>
              <a:rPr lang="ru-RU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Карелина Мария Евгеньевна</a:t>
            </a:r>
          </a:p>
        </p:txBody>
      </p:sp>
    </p:spTree>
    <p:extLst>
      <p:ext uri="{BB962C8B-B14F-4D97-AF65-F5344CB8AC3E}">
        <p14:creationId xmlns:p14="http://schemas.microsoft.com/office/powerpoint/2010/main" val="398425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25">
            <a:extLst>
              <a:ext uri="{FF2B5EF4-FFF2-40B4-BE49-F238E27FC236}">
                <a16:creationId xmlns:a16="http://schemas.microsoft.com/office/drawing/2014/main" xmlns="" id="{2E17086E-D47E-CE8C-9791-1F1B4B76F4BA}"/>
              </a:ext>
            </a:extLst>
          </p:cNvPr>
          <p:cNvSpPr/>
          <p:nvPr/>
        </p:nvSpPr>
        <p:spPr bwMode="auto">
          <a:xfrm>
            <a:off x="-660400" y="-762000"/>
            <a:ext cx="10033000" cy="8486623"/>
          </a:xfrm>
          <a:custGeom>
            <a:avLst/>
            <a:gdLst>
              <a:gd name="connsiteX0" fmla="*/ 0 w 4554195"/>
              <a:gd name="connsiteY0" fmla="*/ 0 h 4197847"/>
              <a:gd name="connsiteX1" fmla="*/ 4554195 w 4554195"/>
              <a:gd name="connsiteY1" fmla="*/ 0 h 4197847"/>
              <a:gd name="connsiteX2" fmla="*/ 4554195 w 4554195"/>
              <a:gd name="connsiteY2" fmla="*/ 4197847 h 4197847"/>
              <a:gd name="connsiteX3" fmla="*/ 0 w 4554195"/>
              <a:gd name="connsiteY3" fmla="*/ 4197847 h 4197847"/>
              <a:gd name="connsiteX4" fmla="*/ 0 w 4554195"/>
              <a:gd name="connsiteY4" fmla="*/ 0 h 4197847"/>
              <a:gd name="connsiteX0" fmla="*/ 1304925 w 5859120"/>
              <a:gd name="connsiteY0" fmla="*/ 0 h 4197847"/>
              <a:gd name="connsiteX1" fmla="*/ 5859120 w 5859120"/>
              <a:gd name="connsiteY1" fmla="*/ 0 h 4197847"/>
              <a:gd name="connsiteX2" fmla="*/ 5859120 w 5859120"/>
              <a:gd name="connsiteY2" fmla="*/ 4197847 h 4197847"/>
              <a:gd name="connsiteX3" fmla="*/ 0 w 5859120"/>
              <a:gd name="connsiteY3" fmla="*/ 4197847 h 4197847"/>
              <a:gd name="connsiteX4" fmla="*/ 1304925 w 5859120"/>
              <a:gd name="connsiteY4" fmla="*/ 0 h 4197847"/>
              <a:gd name="connsiteX0" fmla="*/ 2181225 w 5859120"/>
              <a:gd name="connsiteY0" fmla="*/ 0 h 4216897"/>
              <a:gd name="connsiteX1" fmla="*/ 5859120 w 5859120"/>
              <a:gd name="connsiteY1" fmla="*/ 19050 h 4216897"/>
              <a:gd name="connsiteX2" fmla="*/ 5859120 w 5859120"/>
              <a:gd name="connsiteY2" fmla="*/ 4216897 h 4216897"/>
              <a:gd name="connsiteX3" fmla="*/ 0 w 5859120"/>
              <a:gd name="connsiteY3" fmla="*/ 4216897 h 4216897"/>
              <a:gd name="connsiteX4" fmla="*/ 2181225 w 5859120"/>
              <a:gd name="connsiteY4" fmla="*/ 0 h 4216897"/>
              <a:gd name="connsiteX0" fmla="*/ 1819275 w 5497170"/>
              <a:gd name="connsiteY0" fmla="*/ 0 h 4216897"/>
              <a:gd name="connsiteX1" fmla="*/ 5497170 w 5497170"/>
              <a:gd name="connsiteY1" fmla="*/ 19050 h 4216897"/>
              <a:gd name="connsiteX2" fmla="*/ 5497170 w 5497170"/>
              <a:gd name="connsiteY2" fmla="*/ 4216897 h 4216897"/>
              <a:gd name="connsiteX3" fmla="*/ 0 w 5497170"/>
              <a:gd name="connsiteY3" fmla="*/ 4216897 h 4216897"/>
              <a:gd name="connsiteX4" fmla="*/ 1819275 w 5497170"/>
              <a:gd name="connsiteY4" fmla="*/ 0 h 4216897"/>
              <a:gd name="connsiteX0" fmla="*/ 2581275 w 6259170"/>
              <a:gd name="connsiteY0" fmla="*/ 0 h 4226422"/>
              <a:gd name="connsiteX1" fmla="*/ 6259170 w 6259170"/>
              <a:gd name="connsiteY1" fmla="*/ 19050 h 4226422"/>
              <a:gd name="connsiteX2" fmla="*/ 6259170 w 6259170"/>
              <a:gd name="connsiteY2" fmla="*/ 4216897 h 4226422"/>
              <a:gd name="connsiteX3" fmla="*/ 0 w 6259170"/>
              <a:gd name="connsiteY3" fmla="*/ 4226422 h 4226422"/>
              <a:gd name="connsiteX4" fmla="*/ 2581275 w 6259170"/>
              <a:gd name="connsiteY4" fmla="*/ 0 h 4226422"/>
              <a:gd name="connsiteX0" fmla="*/ 3569975 w 6259170"/>
              <a:gd name="connsiteY0" fmla="*/ 0 h 4264522"/>
              <a:gd name="connsiteX1" fmla="*/ 6259170 w 6259170"/>
              <a:gd name="connsiteY1" fmla="*/ 57150 h 4264522"/>
              <a:gd name="connsiteX2" fmla="*/ 6259170 w 6259170"/>
              <a:gd name="connsiteY2" fmla="*/ 4254997 h 4264522"/>
              <a:gd name="connsiteX3" fmla="*/ 0 w 6259170"/>
              <a:gd name="connsiteY3" fmla="*/ 4264522 h 4264522"/>
              <a:gd name="connsiteX4" fmla="*/ 3569975 w 6259170"/>
              <a:gd name="connsiteY4" fmla="*/ 0 h 426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9170" h="4264522">
                <a:moveTo>
                  <a:pt x="3569975" y="0"/>
                </a:moveTo>
                <a:lnTo>
                  <a:pt x="6259170" y="57150"/>
                </a:lnTo>
                <a:lnTo>
                  <a:pt x="6259170" y="4254997"/>
                </a:lnTo>
                <a:lnTo>
                  <a:pt x="0" y="4264522"/>
                </a:lnTo>
                <a:lnTo>
                  <a:pt x="3569975" y="0"/>
                </a:lnTo>
                <a:close/>
              </a:path>
            </a:pathLst>
          </a:cu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3"/>
          <a:stretch/>
        </p:blipFill>
        <p:spPr>
          <a:xfrm>
            <a:off x="6794500" y="2184400"/>
            <a:ext cx="4343400" cy="42019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39444" r="4474" b="186"/>
          <a:stretch/>
        </p:blipFill>
        <p:spPr>
          <a:xfrm>
            <a:off x="560300" y="2184400"/>
            <a:ext cx="4875300" cy="4140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192000" y="451903"/>
            <a:ext cx="1219200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Товар не соответствует  требованиям ТЗ 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(без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кости)  </a:t>
            </a:r>
          </a:p>
        </p:txBody>
      </p:sp>
    </p:spTree>
    <p:extLst>
      <p:ext uri="{BB962C8B-B14F-4D97-AF65-F5344CB8AC3E}">
        <p14:creationId xmlns:p14="http://schemas.microsoft.com/office/powerpoint/2010/main" val="420927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25">
            <a:extLst>
              <a:ext uri="{FF2B5EF4-FFF2-40B4-BE49-F238E27FC236}">
                <a16:creationId xmlns:a16="http://schemas.microsoft.com/office/drawing/2014/main" xmlns="" id="{2E17086E-D47E-CE8C-9791-1F1B4B76F4BA}"/>
              </a:ext>
            </a:extLst>
          </p:cNvPr>
          <p:cNvSpPr/>
          <p:nvPr/>
        </p:nvSpPr>
        <p:spPr bwMode="auto">
          <a:xfrm>
            <a:off x="5840611" y="-312057"/>
            <a:ext cx="10033000" cy="8486623"/>
          </a:xfrm>
          <a:custGeom>
            <a:avLst/>
            <a:gdLst>
              <a:gd name="connsiteX0" fmla="*/ 0 w 4554195"/>
              <a:gd name="connsiteY0" fmla="*/ 0 h 4197847"/>
              <a:gd name="connsiteX1" fmla="*/ 4554195 w 4554195"/>
              <a:gd name="connsiteY1" fmla="*/ 0 h 4197847"/>
              <a:gd name="connsiteX2" fmla="*/ 4554195 w 4554195"/>
              <a:gd name="connsiteY2" fmla="*/ 4197847 h 4197847"/>
              <a:gd name="connsiteX3" fmla="*/ 0 w 4554195"/>
              <a:gd name="connsiteY3" fmla="*/ 4197847 h 4197847"/>
              <a:gd name="connsiteX4" fmla="*/ 0 w 4554195"/>
              <a:gd name="connsiteY4" fmla="*/ 0 h 4197847"/>
              <a:gd name="connsiteX0" fmla="*/ 1304925 w 5859120"/>
              <a:gd name="connsiteY0" fmla="*/ 0 h 4197847"/>
              <a:gd name="connsiteX1" fmla="*/ 5859120 w 5859120"/>
              <a:gd name="connsiteY1" fmla="*/ 0 h 4197847"/>
              <a:gd name="connsiteX2" fmla="*/ 5859120 w 5859120"/>
              <a:gd name="connsiteY2" fmla="*/ 4197847 h 4197847"/>
              <a:gd name="connsiteX3" fmla="*/ 0 w 5859120"/>
              <a:gd name="connsiteY3" fmla="*/ 4197847 h 4197847"/>
              <a:gd name="connsiteX4" fmla="*/ 1304925 w 5859120"/>
              <a:gd name="connsiteY4" fmla="*/ 0 h 4197847"/>
              <a:gd name="connsiteX0" fmla="*/ 2181225 w 5859120"/>
              <a:gd name="connsiteY0" fmla="*/ 0 h 4216897"/>
              <a:gd name="connsiteX1" fmla="*/ 5859120 w 5859120"/>
              <a:gd name="connsiteY1" fmla="*/ 19050 h 4216897"/>
              <a:gd name="connsiteX2" fmla="*/ 5859120 w 5859120"/>
              <a:gd name="connsiteY2" fmla="*/ 4216897 h 4216897"/>
              <a:gd name="connsiteX3" fmla="*/ 0 w 5859120"/>
              <a:gd name="connsiteY3" fmla="*/ 4216897 h 4216897"/>
              <a:gd name="connsiteX4" fmla="*/ 2181225 w 5859120"/>
              <a:gd name="connsiteY4" fmla="*/ 0 h 4216897"/>
              <a:gd name="connsiteX0" fmla="*/ 1819275 w 5497170"/>
              <a:gd name="connsiteY0" fmla="*/ 0 h 4216897"/>
              <a:gd name="connsiteX1" fmla="*/ 5497170 w 5497170"/>
              <a:gd name="connsiteY1" fmla="*/ 19050 h 4216897"/>
              <a:gd name="connsiteX2" fmla="*/ 5497170 w 5497170"/>
              <a:gd name="connsiteY2" fmla="*/ 4216897 h 4216897"/>
              <a:gd name="connsiteX3" fmla="*/ 0 w 5497170"/>
              <a:gd name="connsiteY3" fmla="*/ 4216897 h 4216897"/>
              <a:gd name="connsiteX4" fmla="*/ 1819275 w 5497170"/>
              <a:gd name="connsiteY4" fmla="*/ 0 h 4216897"/>
              <a:gd name="connsiteX0" fmla="*/ 2581275 w 6259170"/>
              <a:gd name="connsiteY0" fmla="*/ 0 h 4226422"/>
              <a:gd name="connsiteX1" fmla="*/ 6259170 w 6259170"/>
              <a:gd name="connsiteY1" fmla="*/ 19050 h 4226422"/>
              <a:gd name="connsiteX2" fmla="*/ 6259170 w 6259170"/>
              <a:gd name="connsiteY2" fmla="*/ 4216897 h 4226422"/>
              <a:gd name="connsiteX3" fmla="*/ 0 w 6259170"/>
              <a:gd name="connsiteY3" fmla="*/ 4226422 h 4226422"/>
              <a:gd name="connsiteX4" fmla="*/ 2581275 w 6259170"/>
              <a:gd name="connsiteY4" fmla="*/ 0 h 4226422"/>
              <a:gd name="connsiteX0" fmla="*/ 3569975 w 6259170"/>
              <a:gd name="connsiteY0" fmla="*/ 0 h 4264522"/>
              <a:gd name="connsiteX1" fmla="*/ 6259170 w 6259170"/>
              <a:gd name="connsiteY1" fmla="*/ 57150 h 4264522"/>
              <a:gd name="connsiteX2" fmla="*/ 6259170 w 6259170"/>
              <a:gd name="connsiteY2" fmla="*/ 4254997 h 4264522"/>
              <a:gd name="connsiteX3" fmla="*/ 0 w 6259170"/>
              <a:gd name="connsiteY3" fmla="*/ 4264522 h 4264522"/>
              <a:gd name="connsiteX4" fmla="*/ 3569975 w 6259170"/>
              <a:gd name="connsiteY4" fmla="*/ 0 h 426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9170" h="4264522">
                <a:moveTo>
                  <a:pt x="3569975" y="0"/>
                </a:moveTo>
                <a:lnTo>
                  <a:pt x="6259170" y="57150"/>
                </a:lnTo>
                <a:lnTo>
                  <a:pt x="6259170" y="4254997"/>
                </a:lnTo>
                <a:lnTo>
                  <a:pt x="0" y="4264522"/>
                </a:lnTo>
                <a:lnTo>
                  <a:pt x="3569975" y="0"/>
                </a:lnTo>
                <a:close/>
              </a:path>
            </a:pathLst>
          </a:custGeom>
          <a:solidFill>
            <a:srgbClr val="FF7B71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0" name="Прямоугольник 25">
            <a:extLst>
              <a:ext uri="{FF2B5EF4-FFF2-40B4-BE49-F238E27FC236}">
                <a16:creationId xmlns:a16="http://schemas.microsoft.com/office/drawing/2014/main" xmlns="" id="{2E17086E-D47E-CE8C-9791-1F1B4B76F4BA}"/>
              </a:ext>
            </a:extLst>
          </p:cNvPr>
          <p:cNvSpPr/>
          <p:nvPr/>
        </p:nvSpPr>
        <p:spPr bwMode="auto">
          <a:xfrm rot="10800000">
            <a:off x="-2372506" y="-449944"/>
            <a:ext cx="10033000" cy="8486623"/>
          </a:xfrm>
          <a:custGeom>
            <a:avLst/>
            <a:gdLst>
              <a:gd name="connsiteX0" fmla="*/ 0 w 4554195"/>
              <a:gd name="connsiteY0" fmla="*/ 0 h 4197847"/>
              <a:gd name="connsiteX1" fmla="*/ 4554195 w 4554195"/>
              <a:gd name="connsiteY1" fmla="*/ 0 h 4197847"/>
              <a:gd name="connsiteX2" fmla="*/ 4554195 w 4554195"/>
              <a:gd name="connsiteY2" fmla="*/ 4197847 h 4197847"/>
              <a:gd name="connsiteX3" fmla="*/ 0 w 4554195"/>
              <a:gd name="connsiteY3" fmla="*/ 4197847 h 4197847"/>
              <a:gd name="connsiteX4" fmla="*/ 0 w 4554195"/>
              <a:gd name="connsiteY4" fmla="*/ 0 h 4197847"/>
              <a:gd name="connsiteX0" fmla="*/ 1304925 w 5859120"/>
              <a:gd name="connsiteY0" fmla="*/ 0 h 4197847"/>
              <a:gd name="connsiteX1" fmla="*/ 5859120 w 5859120"/>
              <a:gd name="connsiteY1" fmla="*/ 0 h 4197847"/>
              <a:gd name="connsiteX2" fmla="*/ 5859120 w 5859120"/>
              <a:gd name="connsiteY2" fmla="*/ 4197847 h 4197847"/>
              <a:gd name="connsiteX3" fmla="*/ 0 w 5859120"/>
              <a:gd name="connsiteY3" fmla="*/ 4197847 h 4197847"/>
              <a:gd name="connsiteX4" fmla="*/ 1304925 w 5859120"/>
              <a:gd name="connsiteY4" fmla="*/ 0 h 4197847"/>
              <a:gd name="connsiteX0" fmla="*/ 2181225 w 5859120"/>
              <a:gd name="connsiteY0" fmla="*/ 0 h 4216897"/>
              <a:gd name="connsiteX1" fmla="*/ 5859120 w 5859120"/>
              <a:gd name="connsiteY1" fmla="*/ 19050 h 4216897"/>
              <a:gd name="connsiteX2" fmla="*/ 5859120 w 5859120"/>
              <a:gd name="connsiteY2" fmla="*/ 4216897 h 4216897"/>
              <a:gd name="connsiteX3" fmla="*/ 0 w 5859120"/>
              <a:gd name="connsiteY3" fmla="*/ 4216897 h 4216897"/>
              <a:gd name="connsiteX4" fmla="*/ 2181225 w 5859120"/>
              <a:gd name="connsiteY4" fmla="*/ 0 h 4216897"/>
              <a:gd name="connsiteX0" fmla="*/ 1819275 w 5497170"/>
              <a:gd name="connsiteY0" fmla="*/ 0 h 4216897"/>
              <a:gd name="connsiteX1" fmla="*/ 5497170 w 5497170"/>
              <a:gd name="connsiteY1" fmla="*/ 19050 h 4216897"/>
              <a:gd name="connsiteX2" fmla="*/ 5497170 w 5497170"/>
              <a:gd name="connsiteY2" fmla="*/ 4216897 h 4216897"/>
              <a:gd name="connsiteX3" fmla="*/ 0 w 5497170"/>
              <a:gd name="connsiteY3" fmla="*/ 4216897 h 4216897"/>
              <a:gd name="connsiteX4" fmla="*/ 1819275 w 5497170"/>
              <a:gd name="connsiteY4" fmla="*/ 0 h 4216897"/>
              <a:gd name="connsiteX0" fmla="*/ 2581275 w 6259170"/>
              <a:gd name="connsiteY0" fmla="*/ 0 h 4226422"/>
              <a:gd name="connsiteX1" fmla="*/ 6259170 w 6259170"/>
              <a:gd name="connsiteY1" fmla="*/ 19050 h 4226422"/>
              <a:gd name="connsiteX2" fmla="*/ 6259170 w 6259170"/>
              <a:gd name="connsiteY2" fmla="*/ 4216897 h 4226422"/>
              <a:gd name="connsiteX3" fmla="*/ 0 w 6259170"/>
              <a:gd name="connsiteY3" fmla="*/ 4226422 h 4226422"/>
              <a:gd name="connsiteX4" fmla="*/ 2581275 w 6259170"/>
              <a:gd name="connsiteY4" fmla="*/ 0 h 4226422"/>
              <a:gd name="connsiteX0" fmla="*/ 3569975 w 6259170"/>
              <a:gd name="connsiteY0" fmla="*/ 0 h 4264522"/>
              <a:gd name="connsiteX1" fmla="*/ 6259170 w 6259170"/>
              <a:gd name="connsiteY1" fmla="*/ 57150 h 4264522"/>
              <a:gd name="connsiteX2" fmla="*/ 6259170 w 6259170"/>
              <a:gd name="connsiteY2" fmla="*/ 4254997 h 4264522"/>
              <a:gd name="connsiteX3" fmla="*/ 0 w 6259170"/>
              <a:gd name="connsiteY3" fmla="*/ 4264522 h 4264522"/>
              <a:gd name="connsiteX4" fmla="*/ 3569975 w 6259170"/>
              <a:gd name="connsiteY4" fmla="*/ 0 h 426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9170" h="4264522">
                <a:moveTo>
                  <a:pt x="3569975" y="0"/>
                </a:moveTo>
                <a:lnTo>
                  <a:pt x="6259170" y="57150"/>
                </a:lnTo>
                <a:lnTo>
                  <a:pt x="6259170" y="4254997"/>
                </a:lnTo>
                <a:lnTo>
                  <a:pt x="0" y="4264522"/>
                </a:lnTo>
                <a:lnTo>
                  <a:pt x="3569975" y="0"/>
                </a:lnTo>
                <a:close/>
              </a:path>
            </a:pathLst>
          </a:custGeom>
          <a:solidFill>
            <a:srgbClr val="FF7B71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5" name="Прямоугольник 14"/>
          <p:cNvSpPr/>
          <p:nvPr/>
        </p:nvSpPr>
        <p:spPr>
          <a:xfrm>
            <a:off x="407368" y="6481225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1F4E79"/>
                </a:solidFill>
              </a:rPr>
              <a:t>webtorgi.samregion.ru</a:t>
            </a:r>
            <a:endParaRPr lang="ru-RU" sz="1400" dirty="0">
              <a:solidFill>
                <a:srgbClr val="1F4E79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80376" y="6443977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 dirty="0"/>
          </a:p>
        </p:txBody>
      </p:sp>
      <p:pic>
        <p:nvPicPr>
          <p:cNvPr id="102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775" y="115444"/>
            <a:ext cx="796988" cy="7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6373905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632776" y="6596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9688502" y="6419421"/>
            <a:ext cx="1664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11</a:t>
            </a:fld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9021763" y="1313539"/>
            <a:ext cx="3048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8753" y="341267"/>
            <a:ext cx="2303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83" y="890129"/>
            <a:ext cx="5077741" cy="507774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64345" y="1498205"/>
            <a:ext cx="5407972" cy="310937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67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Главное </a:t>
            </a:r>
            <a:r>
              <a:rPr lang="ru-RU" sz="1867" b="1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организации </a:t>
            </a:r>
            <a:r>
              <a:rPr lang="ru-RU" sz="1867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</a:t>
            </a:r>
          </a:p>
          <a:p>
            <a:r>
              <a:rPr lang="ru-RU" sz="1867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 области</a:t>
            </a:r>
          </a:p>
          <a:p>
            <a:endParaRPr lang="ru-RU" sz="1867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867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443068 г. Самара, ул. Скляренко 20,</a:t>
            </a:r>
          </a:p>
          <a:p>
            <a:pPr>
              <a:lnSpc>
                <a:spcPct val="150000"/>
              </a:lnSpc>
            </a:pPr>
            <a:r>
              <a:rPr lang="ru-RU" sz="1867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</a:t>
            </a:r>
            <a:r>
              <a:rPr lang="ru-RU" sz="1867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(846</a:t>
            </a:r>
            <a:r>
              <a:rPr lang="ru-RU" sz="1867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335-16-61</a:t>
            </a:r>
            <a:endParaRPr lang="ru-RU" sz="1867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67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en-US" sz="1867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1867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torgi@samregion.ru</a:t>
            </a:r>
          </a:p>
          <a:p>
            <a:pPr>
              <a:lnSpc>
                <a:spcPct val="150000"/>
              </a:lnSpc>
            </a:pPr>
            <a:r>
              <a:rPr lang="en-US" sz="1867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</a:t>
            </a:r>
            <a:r>
              <a:rPr lang="en-US" sz="1867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https://vk.com/guot_so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4345" y="4801892"/>
            <a:ext cx="345638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 ответственных за работу склада: (846) 263-43-41 </a:t>
            </a:r>
          </a:p>
        </p:txBody>
      </p:sp>
    </p:spTree>
    <p:extLst>
      <p:ext uri="{BB962C8B-B14F-4D97-AF65-F5344CB8AC3E}">
        <p14:creationId xmlns:p14="http://schemas.microsoft.com/office/powerpoint/2010/main" val="21407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Полилиния: фигура 32">
            <a:extLst>
              <a:ext uri="{FF2B5EF4-FFF2-40B4-BE49-F238E27FC236}">
                <a16:creationId xmlns:a16="http://schemas.microsoft.com/office/drawing/2014/main" xmlns="" id="{A3919012-BDBD-A12F-16EF-6F4A7059E50B}"/>
              </a:ext>
            </a:extLst>
          </p:cNvPr>
          <p:cNvSpPr/>
          <p:nvPr/>
        </p:nvSpPr>
        <p:spPr>
          <a:xfrm>
            <a:off x="4983406" y="-19764"/>
            <a:ext cx="8808085" cy="5904625"/>
          </a:xfrm>
          <a:custGeom>
            <a:avLst/>
            <a:gdLst>
              <a:gd name="connsiteX0" fmla="*/ 0 w 6037374"/>
              <a:gd name="connsiteY0" fmla="*/ 0 h 3358040"/>
              <a:gd name="connsiteX1" fmla="*/ 5953661 w 6037374"/>
              <a:gd name="connsiteY1" fmla="*/ 0 h 3358040"/>
              <a:gd name="connsiteX2" fmla="*/ 5995251 w 6037374"/>
              <a:gd name="connsiteY2" fmla="*/ 224932 h 3358040"/>
              <a:gd name="connsiteX3" fmla="*/ 6037374 w 6037374"/>
              <a:gd name="connsiteY3" fmla="*/ 806783 h 3358040"/>
              <a:gd name="connsiteX4" fmla="*/ 2585963 w 6037374"/>
              <a:gd name="connsiteY4" fmla="*/ 3340433 h 3358040"/>
              <a:gd name="connsiteX5" fmla="*/ 715702 w 6037374"/>
              <a:gd name="connsiteY5" fmla="*/ 321008 h 3358040"/>
              <a:gd name="connsiteX6" fmla="*/ 34752 w 6037374"/>
              <a:gd name="connsiteY6" fmla="*/ 10961 h 3358040"/>
              <a:gd name="connsiteX7" fmla="*/ 0 w 6037374"/>
              <a:gd name="connsiteY7" fmla="*/ 0 h 335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7374" h="3358040">
                <a:moveTo>
                  <a:pt x="0" y="0"/>
                </a:moveTo>
                <a:lnTo>
                  <a:pt x="5953661" y="0"/>
                </a:lnTo>
                <a:lnTo>
                  <a:pt x="5995251" y="224932"/>
                </a:lnTo>
                <a:cubicBezTo>
                  <a:pt x="6023222" y="415571"/>
                  <a:pt x="6037374" y="610171"/>
                  <a:pt x="6037374" y="806783"/>
                </a:cubicBezTo>
                <a:cubicBezTo>
                  <a:pt x="5904024" y="3036901"/>
                  <a:pt x="5263608" y="3088020"/>
                  <a:pt x="2585963" y="3340433"/>
                </a:cubicBezTo>
                <a:cubicBezTo>
                  <a:pt x="-91682" y="3592846"/>
                  <a:pt x="1781270" y="1059945"/>
                  <a:pt x="715702" y="321008"/>
                </a:cubicBezTo>
                <a:cubicBezTo>
                  <a:pt x="549207" y="205549"/>
                  <a:pt x="313021" y="103233"/>
                  <a:pt x="34752" y="10961"/>
                </a:cubicBezTo>
                <a:lnTo>
                  <a:pt x="0" y="0"/>
                </a:lnTo>
                <a:close/>
              </a:path>
            </a:pathLst>
          </a:custGeom>
          <a:solidFill>
            <a:srgbClr val="FF7B7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28510266-ADE9-AB32-A4CD-CE07D3EF6619}"/>
              </a:ext>
            </a:extLst>
          </p:cNvPr>
          <p:cNvSpPr/>
          <p:nvPr/>
        </p:nvSpPr>
        <p:spPr>
          <a:xfrm>
            <a:off x="-222616" y="4034793"/>
            <a:ext cx="12541615" cy="2953263"/>
          </a:xfrm>
          <a:custGeom>
            <a:avLst/>
            <a:gdLst>
              <a:gd name="connsiteX0" fmla="*/ 0 w 9335828"/>
              <a:gd name="connsiteY0" fmla="*/ 0 h 1110047"/>
              <a:gd name="connsiteX1" fmla="*/ 9335828 w 9335828"/>
              <a:gd name="connsiteY1" fmla="*/ 0 h 1110047"/>
              <a:gd name="connsiteX2" fmla="*/ 9335828 w 9335828"/>
              <a:gd name="connsiteY2" fmla="*/ 1110047 h 1110047"/>
              <a:gd name="connsiteX3" fmla="*/ 0 w 9335828"/>
              <a:gd name="connsiteY3" fmla="*/ 1110047 h 1110047"/>
              <a:gd name="connsiteX4" fmla="*/ 0 w 9335828"/>
              <a:gd name="connsiteY4" fmla="*/ 0 h 1110047"/>
              <a:gd name="connsiteX0" fmla="*/ 0 w 9373928"/>
              <a:gd name="connsiteY0" fmla="*/ 609600 h 1719647"/>
              <a:gd name="connsiteX1" fmla="*/ 9373928 w 9373928"/>
              <a:gd name="connsiteY1" fmla="*/ 0 h 1719647"/>
              <a:gd name="connsiteX2" fmla="*/ 9335828 w 9373928"/>
              <a:gd name="connsiteY2" fmla="*/ 1719647 h 1719647"/>
              <a:gd name="connsiteX3" fmla="*/ 0 w 9373928"/>
              <a:gd name="connsiteY3" fmla="*/ 1719647 h 1719647"/>
              <a:gd name="connsiteX4" fmla="*/ 0 w 9373928"/>
              <a:gd name="connsiteY4" fmla="*/ 609600 h 1719647"/>
              <a:gd name="connsiteX0" fmla="*/ 0 w 9373928"/>
              <a:gd name="connsiteY0" fmla="*/ 609600 h 1719647"/>
              <a:gd name="connsiteX1" fmla="*/ 9373928 w 9373928"/>
              <a:gd name="connsiteY1" fmla="*/ 0 h 1719647"/>
              <a:gd name="connsiteX2" fmla="*/ 9335828 w 9373928"/>
              <a:gd name="connsiteY2" fmla="*/ 1719647 h 1719647"/>
              <a:gd name="connsiteX3" fmla="*/ 0 w 9373928"/>
              <a:gd name="connsiteY3" fmla="*/ 1719647 h 1719647"/>
              <a:gd name="connsiteX4" fmla="*/ 0 w 9373928"/>
              <a:gd name="connsiteY4" fmla="*/ 609600 h 1719647"/>
              <a:gd name="connsiteX0" fmla="*/ 0 w 9373928"/>
              <a:gd name="connsiteY0" fmla="*/ 609600 h 1719647"/>
              <a:gd name="connsiteX1" fmla="*/ 9373928 w 9373928"/>
              <a:gd name="connsiteY1" fmla="*/ 0 h 1719647"/>
              <a:gd name="connsiteX2" fmla="*/ 9335828 w 9373928"/>
              <a:gd name="connsiteY2" fmla="*/ 1719647 h 1719647"/>
              <a:gd name="connsiteX3" fmla="*/ 0 w 9373928"/>
              <a:gd name="connsiteY3" fmla="*/ 1719647 h 1719647"/>
              <a:gd name="connsiteX4" fmla="*/ 0 w 9373928"/>
              <a:gd name="connsiteY4" fmla="*/ 609600 h 1719647"/>
              <a:gd name="connsiteX0" fmla="*/ 0 w 9373928"/>
              <a:gd name="connsiteY0" fmla="*/ 609600 h 1719647"/>
              <a:gd name="connsiteX1" fmla="*/ 9373928 w 9373928"/>
              <a:gd name="connsiteY1" fmla="*/ 0 h 1719647"/>
              <a:gd name="connsiteX2" fmla="*/ 9335828 w 9373928"/>
              <a:gd name="connsiteY2" fmla="*/ 1719647 h 1719647"/>
              <a:gd name="connsiteX3" fmla="*/ 0 w 9373928"/>
              <a:gd name="connsiteY3" fmla="*/ 1719647 h 1719647"/>
              <a:gd name="connsiteX4" fmla="*/ 0 w 9373928"/>
              <a:gd name="connsiteY4" fmla="*/ 609600 h 1719647"/>
              <a:gd name="connsiteX0" fmla="*/ 0 w 9335828"/>
              <a:gd name="connsiteY0" fmla="*/ 561975 h 1672022"/>
              <a:gd name="connsiteX1" fmla="*/ 9240578 w 9335828"/>
              <a:gd name="connsiteY1" fmla="*/ 0 h 1672022"/>
              <a:gd name="connsiteX2" fmla="*/ 9335828 w 9335828"/>
              <a:gd name="connsiteY2" fmla="*/ 1672022 h 1672022"/>
              <a:gd name="connsiteX3" fmla="*/ 0 w 9335828"/>
              <a:gd name="connsiteY3" fmla="*/ 1672022 h 1672022"/>
              <a:gd name="connsiteX4" fmla="*/ 0 w 9335828"/>
              <a:gd name="connsiteY4" fmla="*/ 561975 h 1672022"/>
              <a:gd name="connsiteX0" fmla="*/ 0 w 9335828"/>
              <a:gd name="connsiteY0" fmla="*/ 1104900 h 2214947"/>
              <a:gd name="connsiteX1" fmla="*/ 9250103 w 9335828"/>
              <a:gd name="connsiteY1" fmla="*/ 0 h 2214947"/>
              <a:gd name="connsiteX2" fmla="*/ 9335828 w 9335828"/>
              <a:gd name="connsiteY2" fmla="*/ 2214947 h 2214947"/>
              <a:gd name="connsiteX3" fmla="*/ 0 w 9335828"/>
              <a:gd name="connsiteY3" fmla="*/ 2214947 h 2214947"/>
              <a:gd name="connsiteX4" fmla="*/ 0 w 9335828"/>
              <a:gd name="connsiteY4" fmla="*/ 1104900 h 2214947"/>
              <a:gd name="connsiteX0" fmla="*/ 0 w 9335828"/>
              <a:gd name="connsiteY0" fmla="*/ 1104900 h 2214947"/>
              <a:gd name="connsiteX1" fmla="*/ 9250103 w 9335828"/>
              <a:gd name="connsiteY1" fmla="*/ 0 h 2214947"/>
              <a:gd name="connsiteX2" fmla="*/ 9335828 w 9335828"/>
              <a:gd name="connsiteY2" fmla="*/ 2214947 h 2214947"/>
              <a:gd name="connsiteX3" fmla="*/ 0 w 9335828"/>
              <a:gd name="connsiteY3" fmla="*/ 2214947 h 2214947"/>
              <a:gd name="connsiteX4" fmla="*/ 0 w 9335828"/>
              <a:gd name="connsiteY4" fmla="*/ 1104900 h 2214947"/>
              <a:gd name="connsiteX0" fmla="*/ 28575 w 9335828"/>
              <a:gd name="connsiteY0" fmla="*/ 1162050 h 2214947"/>
              <a:gd name="connsiteX1" fmla="*/ 9250103 w 9335828"/>
              <a:gd name="connsiteY1" fmla="*/ 0 h 2214947"/>
              <a:gd name="connsiteX2" fmla="*/ 9335828 w 9335828"/>
              <a:gd name="connsiteY2" fmla="*/ 2214947 h 2214947"/>
              <a:gd name="connsiteX3" fmla="*/ 0 w 9335828"/>
              <a:gd name="connsiteY3" fmla="*/ 2214947 h 2214947"/>
              <a:gd name="connsiteX4" fmla="*/ 28575 w 9335828"/>
              <a:gd name="connsiteY4" fmla="*/ 1162050 h 2214947"/>
              <a:gd name="connsiteX0" fmla="*/ 28575 w 9335828"/>
              <a:gd name="connsiteY0" fmla="*/ 1162050 h 2214947"/>
              <a:gd name="connsiteX1" fmla="*/ 9250103 w 9335828"/>
              <a:gd name="connsiteY1" fmla="*/ 0 h 2214947"/>
              <a:gd name="connsiteX2" fmla="*/ 9335828 w 9335828"/>
              <a:gd name="connsiteY2" fmla="*/ 2214947 h 2214947"/>
              <a:gd name="connsiteX3" fmla="*/ 0 w 9335828"/>
              <a:gd name="connsiteY3" fmla="*/ 2214947 h 2214947"/>
              <a:gd name="connsiteX4" fmla="*/ 28575 w 9335828"/>
              <a:gd name="connsiteY4" fmla="*/ 1162050 h 2214947"/>
              <a:gd name="connsiteX0" fmla="*/ 28575 w 9335828"/>
              <a:gd name="connsiteY0" fmla="*/ 1162050 h 2214947"/>
              <a:gd name="connsiteX1" fmla="*/ 9250103 w 9335828"/>
              <a:gd name="connsiteY1" fmla="*/ 0 h 2214947"/>
              <a:gd name="connsiteX2" fmla="*/ 9335828 w 9335828"/>
              <a:gd name="connsiteY2" fmla="*/ 2214947 h 2214947"/>
              <a:gd name="connsiteX3" fmla="*/ 0 w 9335828"/>
              <a:gd name="connsiteY3" fmla="*/ 2214947 h 2214947"/>
              <a:gd name="connsiteX4" fmla="*/ 28575 w 9335828"/>
              <a:gd name="connsiteY4" fmla="*/ 1162050 h 2214947"/>
              <a:gd name="connsiteX0" fmla="*/ 28575 w 9335828"/>
              <a:gd name="connsiteY0" fmla="*/ 1184682 h 2237579"/>
              <a:gd name="connsiteX1" fmla="*/ 5040053 w 9335828"/>
              <a:gd name="connsiteY1" fmla="*/ 1225639 h 2237579"/>
              <a:gd name="connsiteX2" fmla="*/ 9250103 w 9335828"/>
              <a:gd name="connsiteY2" fmla="*/ 22632 h 2237579"/>
              <a:gd name="connsiteX3" fmla="*/ 9335828 w 9335828"/>
              <a:gd name="connsiteY3" fmla="*/ 2237579 h 2237579"/>
              <a:gd name="connsiteX4" fmla="*/ 0 w 9335828"/>
              <a:gd name="connsiteY4" fmla="*/ 2237579 h 2237579"/>
              <a:gd name="connsiteX5" fmla="*/ 28575 w 9335828"/>
              <a:gd name="connsiteY5" fmla="*/ 1184682 h 2237579"/>
              <a:gd name="connsiteX0" fmla="*/ 28575 w 9335828"/>
              <a:gd name="connsiteY0" fmla="*/ 1183339 h 2236236"/>
              <a:gd name="connsiteX1" fmla="*/ 5001953 w 9335828"/>
              <a:gd name="connsiteY1" fmla="*/ 1310021 h 2236236"/>
              <a:gd name="connsiteX2" fmla="*/ 9250103 w 9335828"/>
              <a:gd name="connsiteY2" fmla="*/ 21289 h 2236236"/>
              <a:gd name="connsiteX3" fmla="*/ 9335828 w 9335828"/>
              <a:gd name="connsiteY3" fmla="*/ 2236236 h 2236236"/>
              <a:gd name="connsiteX4" fmla="*/ 0 w 9335828"/>
              <a:gd name="connsiteY4" fmla="*/ 2236236 h 2236236"/>
              <a:gd name="connsiteX5" fmla="*/ 28575 w 9335828"/>
              <a:gd name="connsiteY5" fmla="*/ 1183339 h 2236236"/>
              <a:gd name="connsiteX0" fmla="*/ 28575 w 9335828"/>
              <a:gd name="connsiteY0" fmla="*/ 1183339 h 2236236"/>
              <a:gd name="connsiteX1" fmla="*/ 5001953 w 9335828"/>
              <a:gd name="connsiteY1" fmla="*/ 1310021 h 2236236"/>
              <a:gd name="connsiteX2" fmla="*/ 9250103 w 9335828"/>
              <a:gd name="connsiteY2" fmla="*/ 21289 h 2236236"/>
              <a:gd name="connsiteX3" fmla="*/ 9335828 w 9335828"/>
              <a:gd name="connsiteY3" fmla="*/ 2236236 h 2236236"/>
              <a:gd name="connsiteX4" fmla="*/ 0 w 9335828"/>
              <a:gd name="connsiteY4" fmla="*/ 2236236 h 2236236"/>
              <a:gd name="connsiteX5" fmla="*/ 28575 w 9335828"/>
              <a:gd name="connsiteY5" fmla="*/ 1183339 h 2236236"/>
              <a:gd name="connsiteX0" fmla="*/ 57150 w 9335828"/>
              <a:gd name="connsiteY0" fmla="*/ 1430989 h 2236236"/>
              <a:gd name="connsiteX1" fmla="*/ 5001953 w 9335828"/>
              <a:gd name="connsiteY1" fmla="*/ 1310021 h 2236236"/>
              <a:gd name="connsiteX2" fmla="*/ 9250103 w 9335828"/>
              <a:gd name="connsiteY2" fmla="*/ 21289 h 2236236"/>
              <a:gd name="connsiteX3" fmla="*/ 9335828 w 9335828"/>
              <a:gd name="connsiteY3" fmla="*/ 2236236 h 2236236"/>
              <a:gd name="connsiteX4" fmla="*/ 0 w 9335828"/>
              <a:gd name="connsiteY4" fmla="*/ 2236236 h 2236236"/>
              <a:gd name="connsiteX5" fmla="*/ 57150 w 9335828"/>
              <a:gd name="connsiteY5" fmla="*/ 1430989 h 2236236"/>
              <a:gd name="connsiteX0" fmla="*/ 57150 w 9335828"/>
              <a:gd name="connsiteY0" fmla="*/ 1430989 h 2236236"/>
              <a:gd name="connsiteX1" fmla="*/ 5001953 w 9335828"/>
              <a:gd name="connsiteY1" fmla="*/ 1310021 h 2236236"/>
              <a:gd name="connsiteX2" fmla="*/ 9250103 w 9335828"/>
              <a:gd name="connsiteY2" fmla="*/ 21289 h 2236236"/>
              <a:gd name="connsiteX3" fmla="*/ 9335828 w 9335828"/>
              <a:gd name="connsiteY3" fmla="*/ 2236236 h 2236236"/>
              <a:gd name="connsiteX4" fmla="*/ 0 w 9335828"/>
              <a:gd name="connsiteY4" fmla="*/ 2236236 h 2236236"/>
              <a:gd name="connsiteX5" fmla="*/ 57150 w 9335828"/>
              <a:gd name="connsiteY5" fmla="*/ 1430989 h 2236236"/>
              <a:gd name="connsiteX0" fmla="*/ 57150 w 9335828"/>
              <a:gd name="connsiteY0" fmla="*/ 1430179 h 2235426"/>
              <a:gd name="connsiteX1" fmla="*/ 4058978 w 9335828"/>
              <a:gd name="connsiteY1" fmla="*/ 1366361 h 2235426"/>
              <a:gd name="connsiteX2" fmla="*/ 9250103 w 9335828"/>
              <a:gd name="connsiteY2" fmla="*/ 20479 h 2235426"/>
              <a:gd name="connsiteX3" fmla="*/ 9335828 w 9335828"/>
              <a:gd name="connsiteY3" fmla="*/ 2235426 h 2235426"/>
              <a:gd name="connsiteX4" fmla="*/ 0 w 9335828"/>
              <a:gd name="connsiteY4" fmla="*/ 2235426 h 2235426"/>
              <a:gd name="connsiteX5" fmla="*/ 57150 w 9335828"/>
              <a:gd name="connsiteY5" fmla="*/ 1430179 h 2235426"/>
              <a:gd name="connsiteX0" fmla="*/ 57150 w 9335828"/>
              <a:gd name="connsiteY0" fmla="*/ 1430179 h 2235426"/>
              <a:gd name="connsiteX1" fmla="*/ 4058978 w 9335828"/>
              <a:gd name="connsiteY1" fmla="*/ 1366361 h 2235426"/>
              <a:gd name="connsiteX2" fmla="*/ 9250103 w 9335828"/>
              <a:gd name="connsiteY2" fmla="*/ 20479 h 2235426"/>
              <a:gd name="connsiteX3" fmla="*/ 9335828 w 9335828"/>
              <a:gd name="connsiteY3" fmla="*/ 2235426 h 2235426"/>
              <a:gd name="connsiteX4" fmla="*/ 0 w 9335828"/>
              <a:gd name="connsiteY4" fmla="*/ 2235426 h 2235426"/>
              <a:gd name="connsiteX5" fmla="*/ 57150 w 9335828"/>
              <a:gd name="connsiteY5" fmla="*/ 1430179 h 2235426"/>
              <a:gd name="connsiteX0" fmla="*/ 57150 w 9335828"/>
              <a:gd name="connsiteY0" fmla="*/ 1430179 h 2235426"/>
              <a:gd name="connsiteX1" fmla="*/ 4058978 w 9335828"/>
              <a:gd name="connsiteY1" fmla="*/ 1366361 h 2235426"/>
              <a:gd name="connsiteX2" fmla="*/ 9250103 w 9335828"/>
              <a:gd name="connsiteY2" fmla="*/ 20479 h 2235426"/>
              <a:gd name="connsiteX3" fmla="*/ 9335828 w 9335828"/>
              <a:gd name="connsiteY3" fmla="*/ 2235426 h 2235426"/>
              <a:gd name="connsiteX4" fmla="*/ 0 w 9335828"/>
              <a:gd name="connsiteY4" fmla="*/ 2235426 h 2235426"/>
              <a:gd name="connsiteX5" fmla="*/ 57150 w 9335828"/>
              <a:gd name="connsiteY5" fmla="*/ 1430179 h 2235426"/>
              <a:gd name="connsiteX0" fmla="*/ 57150 w 9335828"/>
              <a:gd name="connsiteY0" fmla="*/ 1427233 h 2232480"/>
              <a:gd name="connsiteX1" fmla="*/ 4058978 w 9335828"/>
              <a:gd name="connsiteY1" fmla="*/ 1363415 h 2232480"/>
              <a:gd name="connsiteX2" fmla="*/ 9250103 w 9335828"/>
              <a:gd name="connsiteY2" fmla="*/ 17533 h 2232480"/>
              <a:gd name="connsiteX3" fmla="*/ 9335828 w 9335828"/>
              <a:gd name="connsiteY3" fmla="*/ 2232480 h 2232480"/>
              <a:gd name="connsiteX4" fmla="*/ 0 w 9335828"/>
              <a:gd name="connsiteY4" fmla="*/ 2232480 h 2232480"/>
              <a:gd name="connsiteX5" fmla="*/ 57150 w 9335828"/>
              <a:gd name="connsiteY5" fmla="*/ 1427233 h 2232480"/>
              <a:gd name="connsiteX0" fmla="*/ 57150 w 9335828"/>
              <a:gd name="connsiteY0" fmla="*/ 1409700 h 2214947"/>
              <a:gd name="connsiteX1" fmla="*/ 4058978 w 9335828"/>
              <a:gd name="connsiteY1" fmla="*/ 1345882 h 2214947"/>
              <a:gd name="connsiteX2" fmla="*/ 9250103 w 9335828"/>
              <a:gd name="connsiteY2" fmla="*/ 0 h 2214947"/>
              <a:gd name="connsiteX3" fmla="*/ 9335828 w 9335828"/>
              <a:gd name="connsiteY3" fmla="*/ 2214947 h 2214947"/>
              <a:gd name="connsiteX4" fmla="*/ 0 w 9335828"/>
              <a:gd name="connsiteY4" fmla="*/ 2214947 h 2214947"/>
              <a:gd name="connsiteX5" fmla="*/ 57150 w 9335828"/>
              <a:gd name="connsiteY5" fmla="*/ 1409700 h 2214947"/>
              <a:gd name="connsiteX0" fmla="*/ 57150 w 9335828"/>
              <a:gd name="connsiteY0" fmla="*/ 1420324 h 2225571"/>
              <a:gd name="connsiteX1" fmla="*/ 9250103 w 9335828"/>
              <a:gd name="connsiteY1" fmla="*/ 10624 h 2225571"/>
              <a:gd name="connsiteX2" fmla="*/ 9335828 w 9335828"/>
              <a:gd name="connsiteY2" fmla="*/ 2225571 h 2225571"/>
              <a:gd name="connsiteX3" fmla="*/ 0 w 9335828"/>
              <a:gd name="connsiteY3" fmla="*/ 2225571 h 2225571"/>
              <a:gd name="connsiteX4" fmla="*/ 57150 w 9335828"/>
              <a:gd name="connsiteY4" fmla="*/ 1420324 h 2225571"/>
              <a:gd name="connsiteX0" fmla="*/ 57150 w 9335828"/>
              <a:gd name="connsiteY0" fmla="*/ 1409700 h 2214947"/>
              <a:gd name="connsiteX1" fmla="*/ 9250103 w 9335828"/>
              <a:gd name="connsiteY1" fmla="*/ 0 h 2214947"/>
              <a:gd name="connsiteX2" fmla="*/ 9335828 w 9335828"/>
              <a:gd name="connsiteY2" fmla="*/ 2214947 h 2214947"/>
              <a:gd name="connsiteX3" fmla="*/ 0 w 9335828"/>
              <a:gd name="connsiteY3" fmla="*/ 2214947 h 2214947"/>
              <a:gd name="connsiteX4" fmla="*/ 57150 w 9335828"/>
              <a:gd name="connsiteY4" fmla="*/ 1409700 h 2214947"/>
              <a:gd name="connsiteX0" fmla="*/ 57150 w 9335828"/>
              <a:gd name="connsiteY0" fmla="*/ 1409700 h 2214947"/>
              <a:gd name="connsiteX1" fmla="*/ 9250103 w 9335828"/>
              <a:gd name="connsiteY1" fmla="*/ 0 h 2214947"/>
              <a:gd name="connsiteX2" fmla="*/ 9335828 w 9335828"/>
              <a:gd name="connsiteY2" fmla="*/ 2214947 h 2214947"/>
              <a:gd name="connsiteX3" fmla="*/ 0 w 9335828"/>
              <a:gd name="connsiteY3" fmla="*/ 2214947 h 2214947"/>
              <a:gd name="connsiteX4" fmla="*/ 57150 w 9335828"/>
              <a:gd name="connsiteY4" fmla="*/ 1409700 h 2214947"/>
              <a:gd name="connsiteX0" fmla="*/ 57150 w 9335828"/>
              <a:gd name="connsiteY0" fmla="*/ 952500 h 2214947"/>
              <a:gd name="connsiteX1" fmla="*/ 9250103 w 9335828"/>
              <a:gd name="connsiteY1" fmla="*/ 0 h 2214947"/>
              <a:gd name="connsiteX2" fmla="*/ 9335828 w 9335828"/>
              <a:gd name="connsiteY2" fmla="*/ 2214947 h 2214947"/>
              <a:gd name="connsiteX3" fmla="*/ 0 w 9335828"/>
              <a:gd name="connsiteY3" fmla="*/ 2214947 h 2214947"/>
              <a:gd name="connsiteX4" fmla="*/ 57150 w 9335828"/>
              <a:gd name="connsiteY4" fmla="*/ 952500 h 2214947"/>
              <a:gd name="connsiteX0" fmla="*/ 57150 w 9335828"/>
              <a:gd name="connsiteY0" fmla="*/ 952500 h 2214947"/>
              <a:gd name="connsiteX1" fmla="*/ 9250103 w 9335828"/>
              <a:gd name="connsiteY1" fmla="*/ 0 h 2214947"/>
              <a:gd name="connsiteX2" fmla="*/ 9335828 w 9335828"/>
              <a:gd name="connsiteY2" fmla="*/ 2214947 h 2214947"/>
              <a:gd name="connsiteX3" fmla="*/ 0 w 9335828"/>
              <a:gd name="connsiteY3" fmla="*/ 2214947 h 2214947"/>
              <a:gd name="connsiteX4" fmla="*/ 57150 w 9335828"/>
              <a:gd name="connsiteY4" fmla="*/ 952500 h 2214947"/>
              <a:gd name="connsiteX0" fmla="*/ 2036 w 9404539"/>
              <a:gd name="connsiteY0" fmla="*/ 428625 h 2214947"/>
              <a:gd name="connsiteX1" fmla="*/ 9318814 w 9404539"/>
              <a:gd name="connsiteY1" fmla="*/ 0 h 2214947"/>
              <a:gd name="connsiteX2" fmla="*/ 9404539 w 9404539"/>
              <a:gd name="connsiteY2" fmla="*/ 2214947 h 2214947"/>
              <a:gd name="connsiteX3" fmla="*/ 68711 w 9404539"/>
              <a:gd name="connsiteY3" fmla="*/ 2214947 h 2214947"/>
              <a:gd name="connsiteX4" fmla="*/ 2036 w 9404539"/>
              <a:gd name="connsiteY4" fmla="*/ 428625 h 2214947"/>
              <a:gd name="connsiteX0" fmla="*/ 122815 w 9525318"/>
              <a:gd name="connsiteY0" fmla="*/ 428625 h 2214947"/>
              <a:gd name="connsiteX1" fmla="*/ 9439593 w 9525318"/>
              <a:gd name="connsiteY1" fmla="*/ 0 h 2214947"/>
              <a:gd name="connsiteX2" fmla="*/ 9525318 w 9525318"/>
              <a:gd name="connsiteY2" fmla="*/ 2214947 h 2214947"/>
              <a:gd name="connsiteX3" fmla="*/ 189490 w 9525318"/>
              <a:gd name="connsiteY3" fmla="*/ 2214947 h 2214947"/>
              <a:gd name="connsiteX4" fmla="*/ 122815 w 9525318"/>
              <a:gd name="connsiteY4" fmla="*/ 428625 h 2214947"/>
              <a:gd name="connsiteX0" fmla="*/ 122815 w 9525318"/>
              <a:gd name="connsiteY0" fmla="*/ 428625 h 2214947"/>
              <a:gd name="connsiteX1" fmla="*/ 9439593 w 9525318"/>
              <a:gd name="connsiteY1" fmla="*/ 0 h 2214947"/>
              <a:gd name="connsiteX2" fmla="*/ 9525318 w 9525318"/>
              <a:gd name="connsiteY2" fmla="*/ 2214947 h 2214947"/>
              <a:gd name="connsiteX3" fmla="*/ 189490 w 9525318"/>
              <a:gd name="connsiteY3" fmla="*/ 2214947 h 2214947"/>
              <a:gd name="connsiteX4" fmla="*/ 122815 w 9525318"/>
              <a:gd name="connsiteY4" fmla="*/ 428625 h 2214947"/>
              <a:gd name="connsiteX0" fmla="*/ 167369 w 9417472"/>
              <a:gd name="connsiteY0" fmla="*/ 952500 h 2214947"/>
              <a:gd name="connsiteX1" fmla="*/ 9331747 w 9417472"/>
              <a:gd name="connsiteY1" fmla="*/ 0 h 2214947"/>
              <a:gd name="connsiteX2" fmla="*/ 9417472 w 9417472"/>
              <a:gd name="connsiteY2" fmla="*/ 2214947 h 2214947"/>
              <a:gd name="connsiteX3" fmla="*/ 81644 w 9417472"/>
              <a:gd name="connsiteY3" fmla="*/ 2214947 h 2214947"/>
              <a:gd name="connsiteX4" fmla="*/ 167369 w 9417472"/>
              <a:gd name="connsiteY4" fmla="*/ 952500 h 2214947"/>
              <a:gd name="connsiteX0" fmla="*/ 167369 w 9417472"/>
              <a:gd name="connsiteY0" fmla="*/ 952500 h 2214947"/>
              <a:gd name="connsiteX1" fmla="*/ 9331747 w 9417472"/>
              <a:gd name="connsiteY1" fmla="*/ 0 h 2214947"/>
              <a:gd name="connsiteX2" fmla="*/ 9417472 w 9417472"/>
              <a:gd name="connsiteY2" fmla="*/ 2214947 h 2214947"/>
              <a:gd name="connsiteX3" fmla="*/ 81644 w 9417472"/>
              <a:gd name="connsiteY3" fmla="*/ 2214947 h 2214947"/>
              <a:gd name="connsiteX4" fmla="*/ 167369 w 9417472"/>
              <a:gd name="connsiteY4" fmla="*/ 952500 h 2214947"/>
              <a:gd name="connsiteX0" fmla="*/ 175158 w 9406211"/>
              <a:gd name="connsiteY0" fmla="*/ 1266825 h 2214947"/>
              <a:gd name="connsiteX1" fmla="*/ 9320486 w 9406211"/>
              <a:gd name="connsiteY1" fmla="*/ 0 h 2214947"/>
              <a:gd name="connsiteX2" fmla="*/ 9406211 w 9406211"/>
              <a:gd name="connsiteY2" fmla="*/ 2214947 h 2214947"/>
              <a:gd name="connsiteX3" fmla="*/ 70383 w 9406211"/>
              <a:gd name="connsiteY3" fmla="*/ 2214947 h 2214947"/>
              <a:gd name="connsiteX4" fmla="*/ 175158 w 9406211"/>
              <a:gd name="connsiteY4" fmla="*/ 1266825 h 2214947"/>
              <a:gd name="connsiteX0" fmla="*/ 175158 w 9406211"/>
              <a:gd name="connsiteY0" fmla="*/ 1266825 h 2214947"/>
              <a:gd name="connsiteX1" fmla="*/ 9320486 w 9406211"/>
              <a:gd name="connsiteY1" fmla="*/ 0 h 2214947"/>
              <a:gd name="connsiteX2" fmla="*/ 9406211 w 9406211"/>
              <a:gd name="connsiteY2" fmla="*/ 2214947 h 2214947"/>
              <a:gd name="connsiteX3" fmla="*/ 70383 w 9406211"/>
              <a:gd name="connsiteY3" fmla="*/ 2214947 h 2214947"/>
              <a:gd name="connsiteX4" fmla="*/ 175158 w 9406211"/>
              <a:gd name="connsiteY4" fmla="*/ 1266825 h 2214947"/>
              <a:gd name="connsiteX0" fmla="*/ 175158 w 9406211"/>
              <a:gd name="connsiteY0" fmla="*/ 1266825 h 2214947"/>
              <a:gd name="connsiteX1" fmla="*/ 9320486 w 9406211"/>
              <a:gd name="connsiteY1" fmla="*/ 0 h 2214947"/>
              <a:gd name="connsiteX2" fmla="*/ 9406211 w 9406211"/>
              <a:gd name="connsiteY2" fmla="*/ 2214947 h 2214947"/>
              <a:gd name="connsiteX3" fmla="*/ 70383 w 9406211"/>
              <a:gd name="connsiteY3" fmla="*/ 2214947 h 2214947"/>
              <a:gd name="connsiteX4" fmla="*/ 175158 w 9406211"/>
              <a:gd name="connsiteY4" fmla="*/ 1266825 h 2214947"/>
              <a:gd name="connsiteX0" fmla="*/ 175158 w 9406211"/>
              <a:gd name="connsiteY0" fmla="*/ 1266825 h 2214947"/>
              <a:gd name="connsiteX1" fmla="*/ 9320486 w 9406211"/>
              <a:gd name="connsiteY1" fmla="*/ 0 h 2214947"/>
              <a:gd name="connsiteX2" fmla="*/ 9406211 w 9406211"/>
              <a:gd name="connsiteY2" fmla="*/ 2214947 h 2214947"/>
              <a:gd name="connsiteX3" fmla="*/ 70383 w 9406211"/>
              <a:gd name="connsiteY3" fmla="*/ 2214947 h 2214947"/>
              <a:gd name="connsiteX4" fmla="*/ 175158 w 9406211"/>
              <a:gd name="connsiteY4" fmla="*/ 1266825 h 221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06211" h="2214947">
                <a:moveTo>
                  <a:pt x="175158" y="1266825"/>
                </a:moveTo>
                <a:cubicBezTo>
                  <a:pt x="688142" y="611917"/>
                  <a:pt x="9326615" y="2456592"/>
                  <a:pt x="9320486" y="0"/>
                </a:cubicBezTo>
                <a:lnTo>
                  <a:pt x="9406211" y="2214947"/>
                </a:lnTo>
                <a:lnTo>
                  <a:pt x="70383" y="2214947"/>
                </a:lnTo>
                <a:cubicBezTo>
                  <a:pt x="48158" y="1619506"/>
                  <a:pt x="-126467" y="1833691"/>
                  <a:pt x="175158" y="1266825"/>
                </a:cubicBezTo>
                <a:close/>
              </a:path>
            </a:pathLst>
          </a:custGeom>
          <a:solidFill>
            <a:srgbClr val="DF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" name="Прямоугольник 5"/>
          <p:cNvSpPr/>
          <p:nvPr/>
        </p:nvSpPr>
        <p:spPr>
          <a:xfrm>
            <a:off x="239981" y="4571426"/>
            <a:ext cx="5138055" cy="1503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33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50</a:t>
            </a:r>
            <a:r>
              <a:rPr lang="ru-RU" sz="2133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867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поставщиков;</a:t>
            </a:r>
          </a:p>
          <a:p>
            <a:pPr>
              <a:lnSpc>
                <a:spcPct val="130000"/>
              </a:lnSpc>
            </a:pPr>
            <a:r>
              <a:rPr lang="ru-RU" sz="2133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</a:t>
            </a:r>
            <a:r>
              <a:rPr lang="ru-RU" sz="2133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867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недобросовестных поставщиков в РНП</a:t>
            </a:r>
          </a:p>
          <a:p>
            <a:pPr>
              <a:lnSpc>
                <a:spcPct val="150000"/>
              </a:lnSpc>
            </a:pPr>
            <a:r>
              <a:rPr lang="ru-RU" sz="2133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  </a:t>
            </a:r>
            <a:r>
              <a:rPr lang="ru-RU" sz="2133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867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местных производителей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164" y="1227853"/>
            <a:ext cx="4833432" cy="325933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r="4362" b="50353"/>
          <a:stretch/>
        </p:blipFill>
        <p:spPr>
          <a:xfrm>
            <a:off x="3739718" y="5459306"/>
            <a:ext cx="1512967" cy="1294497"/>
          </a:xfrm>
          <a:prstGeom prst="rect">
            <a:avLst/>
          </a:prstGeom>
        </p:spPr>
      </p:pic>
      <p:pic>
        <p:nvPicPr>
          <p:cNvPr id="13" name="Picture 6" descr="Клиент и партнер «Холодтехмонтаж» - «Кухмастер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623" y="6202378"/>
            <a:ext cx="1763124" cy="44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044695"/>
              </p:ext>
            </p:extLst>
          </p:nvPr>
        </p:nvGraphicFramePr>
        <p:xfrm>
          <a:off x="334433" y="1405055"/>
          <a:ext cx="5367121" cy="2715339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3264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66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363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0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2447D4"/>
                          </a:solidFill>
                          <a:effectLst/>
                        </a:rPr>
                        <a:t> </a:t>
                      </a:r>
                      <a:endParaRPr lang="ru-RU" sz="1900" b="0" dirty="0">
                        <a:solidFill>
                          <a:srgbClr val="2447D4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2447D4"/>
                          </a:solidFill>
                          <a:effectLst/>
                        </a:rPr>
                        <a:t>2019</a:t>
                      </a:r>
                      <a:endParaRPr lang="ru-RU" sz="1900" b="0" dirty="0">
                        <a:solidFill>
                          <a:srgbClr val="2447D4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C00000"/>
                          </a:solidFill>
                          <a:effectLst/>
                        </a:rPr>
                        <a:t>2024</a:t>
                      </a:r>
                      <a:endParaRPr lang="ru-RU" sz="1900" b="0" dirty="0">
                        <a:solidFill>
                          <a:srgbClr val="C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1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2447D4"/>
                          </a:solidFill>
                          <a:effectLst/>
                        </a:rPr>
                        <a:t>Муниципальных </a:t>
                      </a:r>
                      <a:r>
                        <a:rPr lang="ru-RU" sz="1900" b="0" dirty="0">
                          <a:solidFill>
                            <a:srgbClr val="2447D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образований</a:t>
                      </a:r>
                    </a:p>
                  </a:txBody>
                  <a:tcPr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dk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2447D4"/>
                          </a:solidFill>
                          <a:effectLst/>
                        </a:rPr>
                        <a:t>3</a:t>
                      </a:r>
                      <a:endParaRPr lang="ru-RU" sz="1900" b="0" dirty="0">
                        <a:solidFill>
                          <a:srgbClr val="2447D4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dk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C00000"/>
                          </a:solidFill>
                          <a:effectLst/>
                        </a:rPr>
                        <a:t>17</a:t>
                      </a:r>
                      <a:endParaRPr lang="ru-RU" sz="1900" b="0" dirty="0">
                        <a:solidFill>
                          <a:srgbClr val="C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dk1">
                        <a:tint val="2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0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2447D4"/>
                          </a:solidFill>
                          <a:effectLst/>
                        </a:rPr>
                        <a:t>Учреждений</a:t>
                      </a:r>
                      <a:endParaRPr lang="ru-RU" sz="1900" b="0" dirty="0">
                        <a:solidFill>
                          <a:srgbClr val="2447D4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2447D4"/>
                          </a:solidFill>
                          <a:effectLst/>
                        </a:rPr>
                        <a:t>33</a:t>
                      </a:r>
                      <a:endParaRPr lang="ru-RU" sz="1900" b="0" dirty="0">
                        <a:solidFill>
                          <a:srgbClr val="2447D4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C00000"/>
                          </a:solidFill>
                          <a:effectLst/>
                        </a:rPr>
                        <a:t>144</a:t>
                      </a:r>
                      <a:endParaRPr lang="ru-RU" sz="1900" b="0" dirty="0">
                        <a:solidFill>
                          <a:srgbClr val="C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0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2447D4"/>
                          </a:solidFill>
                          <a:effectLst/>
                        </a:rPr>
                        <a:t>Точек доставки</a:t>
                      </a:r>
                      <a:endParaRPr lang="ru-RU" sz="1900" b="0" dirty="0">
                        <a:solidFill>
                          <a:srgbClr val="2447D4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dk1">
                        <a:tint val="2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2447D4"/>
                          </a:solidFill>
                          <a:effectLst/>
                        </a:rPr>
                        <a:t>51</a:t>
                      </a:r>
                      <a:endParaRPr lang="ru-RU" sz="1900" b="0" dirty="0">
                        <a:solidFill>
                          <a:srgbClr val="2447D4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dk1">
                        <a:tint val="2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 smtClean="0">
                          <a:solidFill>
                            <a:srgbClr val="C00000"/>
                          </a:solidFill>
                          <a:effectLst/>
                        </a:rPr>
                        <a:t>274</a:t>
                      </a:r>
                      <a:endParaRPr lang="ru-RU" sz="1900" b="0" dirty="0">
                        <a:solidFill>
                          <a:srgbClr val="C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dk1">
                        <a:tint val="2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0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2447D4"/>
                          </a:solidFill>
                          <a:effectLst/>
                        </a:rPr>
                        <a:t>Грузооборот в год, тонн</a:t>
                      </a:r>
                      <a:endParaRPr lang="ru-RU" sz="1900" b="0" dirty="0">
                        <a:solidFill>
                          <a:srgbClr val="2447D4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2447D4"/>
                          </a:solidFill>
                          <a:effectLst/>
                        </a:rPr>
                        <a:t>384</a:t>
                      </a:r>
                      <a:endParaRPr lang="ru-RU" sz="1900" b="0" dirty="0">
                        <a:solidFill>
                          <a:srgbClr val="2447D4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C00000"/>
                          </a:solidFill>
                          <a:effectLst/>
                        </a:rPr>
                        <a:t>4 815</a:t>
                      </a:r>
                      <a:endParaRPr lang="ru-RU" sz="1900" b="0" dirty="0">
                        <a:solidFill>
                          <a:srgbClr val="C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0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2447D4"/>
                          </a:solidFill>
                          <a:effectLst/>
                        </a:rPr>
                        <a:t>Затраты, млн.</a:t>
                      </a:r>
                      <a:endParaRPr lang="ru-RU" sz="1900" b="0" dirty="0">
                        <a:solidFill>
                          <a:srgbClr val="2447D4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dk1">
                        <a:tint val="2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2447D4"/>
                          </a:solidFill>
                          <a:effectLst/>
                        </a:rPr>
                        <a:t>9,6</a:t>
                      </a:r>
                      <a:endParaRPr lang="ru-RU" sz="1900" b="0" dirty="0">
                        <a:solidFill>
                          <a:srgbClr val="2447D4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dk1">
                        <a:tint val="2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C00000"/>
                          </a:solidFill>
                          <a:effectLst/>
                        </a:rPr>
                        <a:t>122,5</a:t>
                      </a:r>
                      <a:endParaRPr lang="ru-RU" sz="1900" b="0" dirty="0">
                        <a:solidFill>
                          <a:srgbClr val="C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dk1">
                        <a:tint val="2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0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2447D4"/>
                          </a:solidFill>
                          <a:effectLst/>
                        </a:rPr>
                        <a:t>% приемки</a:t>
                      </a:r>
                      <a:endParaRPr lang="ru-RU" sz="1900" b="0" dirty="0">
                        <a:solidFill>
                          <a:srgbClr val="2447D4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rgbClr val="2447D4"/>
                          </a:solidFill>
                          <a:effectLst/>
                        </a:rPr>
                        <a:t>43,87</a:t>
                      </a:r>
                      <a:endParaRPr lang="ru-RU" sz="1900" b="0" dirty="0">
                        <a:solidFill>
                          <a:srgbClr val="2447D4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solidFill>
                            <a:srgbClr val="C00000"/>
                          </a:solidFill>
                          <a:effectLst/>
                        </a:rPr>
                        <a:t>91,20</a:t>
                      </a:r>
                      <a:endParaRPr lang="ru-RU" sz="1900" b="1" dirty="0">
                        <a:solidFill>
                          <a:srgbClr val="C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6" name="Рисунок 15" descr="D:\Hramova\ярлыки\Desktop\ДОКЛАДЫ\logo-12660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0" b="90000" l="6464" r="92776">
                        <a14:foregroundMark x1="24335" y1="8000" x2="70722" y2="7500"/>
                        <a14:foregroundMark x1="70722" y1="7500" x2="71103" y2="57500"/>
                        <a14:foregroundMark x1="90875" y1="84500" x2="10266" y2="84000"/>
                        <a14:foregroundMark x1="6464" y1="81000" x2="54753" y2="88500"/>
                        <a14:foregroundMark x1="54753" y1="88500" x2="92776" y2="86500"/>
                        <a14:foregroundMark x1="6464" y1="78000" x2="6844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720" y="5608041"/>
            <a:ext cx="1464264" cy="10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8892FFD-DE94-C940-A3E2-42E8DCBF51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3728" y="5158476"/>
            <a:ext cx="1162873" cy="11056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B5F2945-7874-5B67-2FEC-9CDD2F98BD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709" y="5169216"/>
            <a:ext cx="1075368" cy="1075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42F58646-994E-C78D-258F-A1D787840B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6143" y1="33528" x2="45117" y2="34064"/>
                        <a14:backgroundMark x1="33594" y1="52437" x2="31250" y2="52339"/>
                        <a14:backgroundMark x1="37793" y1="70712" x2="37451" y2="688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0496" y="5119306"/>
            <a:ext cx="1693907" cy="16972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4433" y="474509"/>
            <a:ext cx="6651180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Специализированный склад</a:t>
            </a:r>
          </a:p>
        </p:txBody>
      </p:sp>
    </p:spTree>
    <p:extLst>
      <p:ext uri="{BB962C8B-B14F-4D97-AF65-F5344CB8AC3E}">
        <p14:creationId xmlns:p14="http://schemas.microsoft.com/office/powerpoint/2010/main" val="82807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138" y="-574244"/>
            <a:ext cx="4223862" cy="750844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941773">
            <a:off x="7721888" y="3225060"/>
            <a:ext cx="855488" cy="398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537123" y="-3217099"/>
            <a:ext cx="2537123" cy="2531383"/>
          </a:xfrm>
          <a:prstGeom prst="rect">
            <a:avLst/>
          </a:prstGeom>
        </p:spPr>
      </p:pic>
      <p:sp>
        <p:nvSpPr>
          <p:cNvPr id="10" name="Прямоугольник 25">
            <a:extLst>
              <a:ext uri="{FF2B5EF4-FFF2-40B4-BE49-F238E27FC236}">
                <a16:creationId xmlns:a16="http://schemas.microsoft.com/office/drawing/2014/main" xmlns="" id="{2E17086E-D47E-CE8C-9791-1F1B4B76F4BA}"/>
              </a:ext>
            </a:extLst>
          </p:cNvPr>
          <p:cNvSpPr/>
          <p:nvPr/>
        </p:nvSpPr>
        <p:spPr bwMode="auto">
          <a:xfrm flipH="1" flipV="1">
            <a:off x="-3039" y="-1028700"/>
            <a:ext cx="10312400" cy="8661399"/>
          </a:xfrm>
          <a:custGeom>
            <a:avLst/>
            <a:gdLst>
              <a:gd name="connsiteX0" fmla="*/ 0 w 4554195"/>
              <a:gd name="connsiteY0" fmla="*/ 0 h 4197847"/>
              <a:gd name="connsiteX1" fmla="*/ 4554195 w 4554195"/>
              <a:gd name="connsiteY1" fmla="*/ 0 h 4197847"/>
              <a:gd name="connsiteX2" fmla="*/ 4554195 w 4554195"/>
              <a:gd name="connsiteY2" fmla="*/ 4197847 h 4197847"/>
              <a:gd name="connsiteX3" fmla="*/ 0 w 4554195"/>
              <a:gd name="connsiteY3" fmla="*/ 4197847 h 4197847"/>
              <a:gd name="connsiteX4" fmla="*/ 0 w 4554195"/>
              <a:gd name="connsiteY4" fmla="*/ 0 h 4197847"/>
              <a:gd name="connsiteX0" fmla="*/ 1304925 w 5859120"/>
              <a:gd name="connsiteY0" fmla="*/ 0 h 4197847"/>
              <a:gd name="connsiteX1" fmla="*/ 5859120 w 5859120"/>
              <a:gd name="connsiteY1" fmla="*/ 0 h 4197847"/>
              <a:gd name="connsiteX2" fmla="*/ 5859120 w 5859120"/>
              <a:gd name="connsiteY2" fmla="*/ 4197847 h 4197847"/>
              <a:gd name="connsiteX3" fmla="*/ 0 w 5859120"/>
              <a:gd name="connsiteY3" fmla="*/ 4197847 h 4197847"/>
              <a:gd name="connsiteX4" fmla="*/ 1304925 w 5859120"/>
              <a:gd name="connsiteY4" fmla="*/ 0 h 4197847"/>
              <a:gd name="connsiteX0" fmla="*/ 2181225 w 5859120"/>
              <a:gd name="connsiteY0" fmla="*/ 0 h 4216897"/>
              <a:gd name="connsiteX1" fmla="*/ 5859120 w 5859120"/>
              <a:gd name="connsiteY1" fmla="*/ 19050 h 4216897"/>
              <a:gd name="connsiteX2" fmla="*/ 5859120 w 5859120"/>
              <a:gd name="connsiteY2" fmla="*/ 4216897 h 4216897"/>
              <a:gd name="connsiteX3" fmla="*/ 0 w 5859120"/>
              <a:gd name="connsiteY3" fmla="*/ 4216897 h 4216897"/>
              <a:gd name="connsiteX4" fmla="*/ 2181225 w 5859120"/>
              <a:gd name="connsiteY4" fmla="*/ 0 h 4216897"/>
              <a:gd name="connsiteX0" fmla="*/ 1819275 w 5497170"/>
              <a:gd name="connsiteY0" fmla="*/ 0 h 4216897"/>
              <a:gd name="connsiteX1" fmla="*/ 5497170 w 5497170"/>
              <a:gd name="connsiteY1" fmla="*/ 19050 h 4216897"/>
              <a:gd name="connsiteX2" fmla="*/ 5497170 w 5497170"/>
              <a:gd name="connsiteY2" fmla="*/ 4216897 h 4216897"/>
              <a:gd name="connsiteX3" fmla="*/ 0 w 5497170"/>
              <a:gd name="connsiteY3" fmla="*/ 4216897 h 4216897"/>
              <a:gd name="connsiteX4" fmla="*/ 1819275 w 5497170"/>
              <a:gd name="connsiteY4" fmla="*/ 0 h 4216897"/>
              <a:gd name="connsiteX0" fmla="*/ 2581275 w 6259170"/>
              <a:gd name="connsiteY0" fmla="*/ 0 h 4226422"/>
              <a:gd name="connsiteX1" fmla="*/ 6259170 w 6259170"/>
              <a:gd name="connsiteY1" fmla="*/ 19050 h 4226422"/>
              <a:gd name="connsiteX2" fmla="*/ 6259170 w 6259170"/>
              <a:gd name="connsiteY2" fmla="*/ 4216897 h 4226422"/>
              <a:gd name="connsiteX3" fmla="*/ 0 w 6259170"/>
              <a:gd name="connsiteY3" fmla="*/ 4226422 h 4226422"/>
              <a:gd name="connsiteX4" fmla="*/ 2581275 w 6259170"/>
              <a:gd name="connsiteY4" fmla="*/ 0 h 4226422"/>
              <a:gd name="connsiteX0" fmla="*/ 3569975 w 6259170"/>
              <a:gd name="connsiteY0" fmla="*/ 0 h 4264522"/>
              <a:gd name="connsiteX1" fmla="*/ 6259170 w 6259170"/>
              <a:gd name="connsiteY1" fmla="*/ 57150 h 4264522"/>
              <a:gd name="connsiteX2" fmla="*/ 6259170 w 6259170"/>
              <a:gd name="connsiteY2" fmla="*/ 4254997 h 4264522"/>
              <a:gd name="connsiteX3" fmla="*/ 0 w 6259170"/>
              <a:gd name="connsiteY3" fmla="*/ 4264522 h 4264522"/>
              <a:gd name="connsiteX4" fmla="*/ 3569975 w 6259170"/>
              <a:gd name="connsiteY4" fmla="*/ 0 h 4264522"/>
              <a:gd name="connsiteX0" fmla="*/ 2155769 w 6259170"/>
              <a:gd name="connsiteY0" fmla="*/ 0 h 4244900"/>
              <a:gd name="connsiteX1" fmla="*/ 6259170 w 6259170"/>
              <a:gd name="connsiteY1" fmla="*/ 37528 h 4244900"/>
              <a:gd name="connsiteX2" fmla="*/ 6259170 w 6259170"/>
              <a:gd name="connsiteY2" fmla="*/ 4235375 h 4244900"/>
              <a:gd name="connsiteX3" fmla="*/ 0 w 6259170"/>
              <a:gd name="connsiteY3" fmla="*/ 4244900 h 4244900"/>
              <a:gd name="connsiteX4" fmla="*/ 2155769 w 6259170"/>
              <a:gd name="connsiteY4" fmla="*/ 0 h 4244900"/>
              <a:gd name="connsiteX0" fmla="*/ 1212965 w 5316366"/>
              <a:gd name="connsiteY0" fmla="*/ 0 h 4460742"/>
              <a:gd name="connsiteX1" fmla="*/ 5316366 w 5316366"/>
              <a:gd name="connsiteY1" fmla="*/ 37528 h 4460742"/>
              <a:gd name="connsiteX2" fmla="*/ 5316366 w 5316366"/>
              <a:gd name="connsiteY2" fmla="*/ 4235375 h 4460742"/>
              <a:gd name="connsiteX3" fmla="*/ 0 w 5316366"/>
              <a:gd name="connsiteY3" fmla="*/ 4460742 h 4460742"/>
              <a:gd name="connsiteX4" fmla="*/ 1212965 w 5316366"/>
              <a:gd name="connsiteY4" fmla="*/ 0 h 446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6366" h="4460742">
                <a:moveTo>
                  <a:pt x="1212965" y="0"/>
                </a:moveTo>
                <a:lnTo>
                  <a:pt x="5316366" y="37528"/>
                </a:lnTo>
                <a:lnTo>
                  <a:pt x="5316366" y="4235375"/>
                </a:lnTo>
                <a:lnTo>
                  <a:pt x="0" y="4460742"/>
                </a:lnTo>
                <a:lnTo>
                  <a:pt x="1212965" y="0"/>
                </a:lnTo>
                <a:close/>
              </a:path>
            </a:pathLst>
          </a:custGeom>
          <a:solidFill>
            <a:srgbClr val="FF7B7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6449918"/>
              </p:ext>
            </p:extLst>
          </p:nvPr>
        </p:nvGraphicFramePr>
        <p:xfrm>
          <a:off x="-3039" y="3814720"/>
          <a:ext cx="8419833" cy="2898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/>
          <p:cNvSpPr/>
          <p:nvPr/>
        </p:nvSpPr>
        <p:spPr bwMode="auto">
          <a:xfrm>
            <a:off x="231927" y="1778120"/>
            <a:ext cx="8224096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733" b="1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339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отобрано проб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</a:br>
            <a:r>
              <a:rPr lang="ru-RU" sz="3733" b="1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32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пищевых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продукта не соответствуют,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из них:</a:t>
            </a:r>
          </a:p>
          <a:p>
            <a:r>
              <a:rPr lang="ru-RU" sz="3733" b="1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28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несоответствие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ГОСТ</a:t>
            </a:r>
            <a:r>
              <a:rPr lang="ru-RU" sz="3733" b="1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  4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содержание нитратов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31927" y="435242"/>
            <a:ext cx="12192000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733" b="1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Проведение лабораторных исследований</a:t>
            </a:r>
            <a:br>
              <a:rPr lang="ru-RU" sz="3733" b="1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</a:br>
            <a:r>
              <a:rPr lang="ru-RU" sz="3733" b="1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за 6 месяцев 2024</a:t>
            </a:r>
            <a:endParaRPr lang="ru-RU" sz="3733" b="1" dirty="0">
              <a:solidFill>
                <a:schemeClr val="accent1">
                  <a:lumMod val="50000"/>
                </a:schemeClr>
              </a:solidFill>
              <a:latin typeface="Robot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69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25">
            <a:extLst>
              <a:ext uri="{FF2B5EF4-FFF2-40B4-BE49-F238E27FC236}">
                <a16:creationId xmlns:a16="http://schemas.microsoft.com/office/drawing/2014/main" xmlns="" id="{2E17086E-D47E-CE8C-9791-1F1B4B76F4BA}"/>
              </a:ext>
            </a:extLst>
          </p:cNvPr>
          <p:cNvSpPr/>
          <p:nvPr/>
        </p:nvSpPr>
        <p:spPr bwMode="auto">
          <a:xfrm flipV="1">
            <a:off x="784224" y="0"/>
            <a:ext cx="12118976" cy="6908800"/>
          </a:xfrm>
          <a:custGeom>
            <a:avLst/>
            <a:gdLst>
              <a:gd name="connsiteX0" fmla="*/ 0 w 4554195"/>
              <a:gd name="connsiteY0" fmla="*/ 0 h 4197847"/>
              <a:gd name="connsiteX1" fmla="*/ 4554195 w 4554195"/>
              <a:gd name="connsiteY1" fmla="*/ 0 h 4197847"/>
              <a:gd name="connsiteX2" fmla="*/ 4554195 w 4554195"/>
              <a:gd name="connsiteY2" fmla="*/ 4197847 h 4197847"/>
              <a:gd name="connsiteX3" fmla="*/ 0 w 4554195"/>
              <a:gd name="connsiteY3" fmla="*/ 4197847 h 4197847"/>
              <a:gd name="connsiteX4" fmla="*/ 0 w 4554195"/>
              <a:gd name="connsiteY4" fmla="*/ 0 h 4197847"/>
              <a:gd name="connsiteX0" fmla="*/ 1304925 w 5859120"/>
              <a:gd name="connsiteY0" fmla="*/ 0 h 4197847"/>
              <a:gd name="connsiteX1" fmla="*/ 5859120 w 5859120"/>
              <a:gd name="connsiteY1" fmla="*/ 0 h 4197847"/>
              <a:gd name="connsiteX2" fmla="*/ 5859120 w 5859120"/>
              <a:gd name="connsiteY2" fmla="*/ 4197847 h 4197847"/>
              <a:gd name="connsiteX3" fmla="*/ 0 w 5859120"/>
              <a:gd name="connsiteY3" fmla="*/ 4197847 h 4197847"/>
              <a:gd name="connsiteX4" fmla="*/ 1304925 w 5859120"/>
              <a:gd name="connsiteY4" fmla="*/ 0 h 4197847"/>
              <a:gd name="connsiteX0" fmla="*/ 2181225 w 5859120"/>
              <a:gd name="connsiteY0" fmla="*/ 0 h 4216897"/>
              <a:gd name="connsiteX1" fmla="*/ 5859120 w 5859120"/>
              <a:gd name="connsiteY1" fmla="*/ 19050 h 4216897"/>
              <a:gd name="connsiteX2" fmla="*/ 5859120 w 5859120"/>
              <a:gd name="connsiteY2" fmla="*/ 4216897 h 4216897"/>
              <a:gd name="connsiteX3" fmla="*/ 0 w 5859120"/>
              <a:gd name="connsiteY3" fmla="*/ 4216897 h 4216897"/>
              <a:gd name="connsiteX4" fmla="*/ 2181225 w 5859120"/>
              <a:gd name="connsiteY4" fmla="*/ 0 h 4216897"/>
              <a:gd name="connsiteX0" fmla="*/ 1819275 w 5497170"/>
              <a:gd name="connsiteY0" fmla="*/ 0 h 4216897"/>
              <a:gd name="connsiteX1" fmla="*/ 5497170 w 5497170"/>
              <a:gd name="connsiteY1" fmla="*/ 19050 h 4216897"/>
              <a:gd name="connsiteX2" fmla="*/ 5497170 w 5497170"/>
              <a:gd name="connsiteY2" fmla="*/ 4216897 h 4216897"/>
              <a:gd name="connsiteX3" fmla="*/ 0 w 5497170"/>
              <a:gd name="connsiteY3" fmla="*/ 4216897 h 4216897"/>
              <a:gd name="connsiteX4" fmla="*/ 1819275 w 5497170"/>
              <a:gd name="connsiteY4" fmla="*/ 0 h 4216897"/>
              <a:gd name="connsiteX0" fmla="*/ 2581275 w 6259170"/>
              <a:gd name="connsiteY0" fmla="*/ 0 h 4226422"/>
              <a:gd name="connsiteX1" fmla="*/ 6259170 w 6259170"/>
              <a:gd name="connsiteY1" fmla="*/ 19050 h 4226422"/>
              <a:gd name="connsiteX2" fmla="*/ 6259170 w 6259170"/>
              <a:gd name="connsiteY2" fmla="*/ 4216897 h 4226422"/>
              <a:gd name="connsiteX3" fmla="*/ 0 w 6259170"/>
              <a:gd name="connsiteY3" fmla="*/ 4226422 h 4226422"/>
              <a:gd name="connsiteX4" fmla="*/ 2581275 w 6259170"/>
              <a:gd name="connsiteY4" fmla="*/ 0 h 4226422"/>
              <a:gd name="connsiteX0" fmla="*/ 3569975 w 6259170"/>
              <a:gd name="connsiteY0" fmla="*/ 0 h 4264522"/>
              <a:gd name="connsiteX1" fmla="*/ 6259170 w 6259170"/>
              <a:gd name="connsiteY1" fmla="*/ 57150 h 4264522"/>
              <a:gd name="connsiteX2" fmla="*/ 6259170 w 6259170"/>
              <a:gd name="connsiteY2" fmla="*/ 4254997 h 4264522"/>
              <a:gd name="connsiteX3" fmla="*/ 0 w 6259170"/>
              <a:gd name="connsiteY3" fmla="*/ 4264522 h 4264522"/>
              <a:gd name="connsiteX4" fmla="*/ 3569975 w 6259170"/>
              <a:gd name="connsiteY4" fmla="*/ 0 h 426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9170" h="4264522">
                <a:moveTo>
                  <a:pt x="3569975" y="0"/>
                </a:moveTo>
                <a:lnTo>
                  <a:pt x="6259170" y="57150"/>
                </a:lnTo>
                <a:lnTo>
                  <a:pt x="6259170" y="4254997"/>
                </a:lnTo>
                <a:lnTo>
                  <a:pt x="0" y="4264522"/>
                </a:lnTo>
                <a:lnTo>
                  <a:pt x="3569975" y="0"/>
                </a:lnTo>
                <a:close/>
              </a:path>
            </a:pathLst>
          </a:cu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98473" y="602152"/>
            <a:ext cx="12192000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733" b="1" dirty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Маркировка не соответствует  </a:t>
            </a:r>
            <a:r>
              <a:rPr lang="ru-RU" sz="3733" b="1" dirty="0" err="1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тех.регламенту</a:t>
            </a:r>
            <a:r>
              <a:rPr lang="ru-RU" sz="3733" b="1" dirty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 </a:t>
            </a:r>
            <a:br>
              <a:rPr lang="ru-RU" sz="3733" b="1" dirty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</a:br>
            <a:r>
              <a:rPr lang="ru-RU" sz="3733" b="1" dirty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ТР ТС </a:t>
            </a:r>
            <a:r>
              <a:rPr lang="ru-RU" sz="3733" b="1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005/2011</a:t>
            </a:r>
            <a:endParaRPr lang="ru-RU" sz="3733" b="1" dirty="0">
              <a:solidFill>
                <a:schemeClr val="accent1">
                  <a:lumMod val="50000"/>
                </a:schemeClr>
              </a:solidFill>
              <a:latin typeface="Roboto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95" y="2925843"/>
            <a:ext cx="3797300" cy="3246476"/>
          </a:xfrm>
          <a:prstGeom prst="roundRect">
            <a:avLst>
              <a:gd name="adj" fmla="val 7898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97" y="2925845"/>
            <a:ext cx="3695552" cy="3246475"/>
          </a:xfrm>
          <a:prstGeom prst="roundRect">
            <a:avLst>
              <a:gd name="adj" fmla="val 7898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xmlns="" id="{AEF411D4-B617-79BC-0A3D-13BBD5AED098}"/>
              </a:ext>
            </a:extLst>
          </p:cNvPr>
          <p:cNvSpPr/>
          <p:nvPr/>
        </p:nvSpPr>
        <p:spPr>
          <a:xfrm rot="18891367">
            <a:off x="5534602" y="2930239"/>
            <a:ext cx="2885929" cy="1963845"/>
          </a:xfrm>
          <a:custGeom>
            <a:avLst/>
            <a:gdLst>
              <a:gd name="connsiteX0" fmla="*/ 1722096 w 1905501"/>
              <a:gd name="connsiteY0" fmla="*/ 185643 h 1378446"/>
              <a:gd name="connsiteX1" fmla="*/ 1719859 w 1905501"/>
              <a:gd name="connsiteY1" fmla="*/ 1076594 h 1378446"/>
              <a:gd name="connsiteX2" fmla="*/ 1620826 w 1905501"/>
              <a:gd name="connsiteY2" fmla="*/ 1157074 h 1378446"/>
              <a:gd name="connsiteX3" fmla="*/ 1562337 w 1905501"/>
              <a:gd name="connsiteY3" fmla="*/ 1187666 h 1378446"/>
              <a:gd name="connsiteX4" fmla="*/ 1560667 w 1905501"/>
              <a:gd name="connsiteY4" fmla="*/ 1188760 h 1378446"/>
              <a:gd name="connsiteX5" fmla="*/ 1549643 w 1905501"/>
              <a:gd name="connsiteY5" fmla="*/ 1194306 h 1378446"/>
              <a:gd name="connsiteX6" fmla="*/ 1511104 w 1905501"/>
              <a:gd name="connsiteY6" fmla="*/ 1214462 h 1378446"/>
              <a:gd name="connsiteX7" fmla="*/ 1507433 w 1905501"/>
              <a:gd name="connsiteY7" fmla="*/ 1215540 h 1378446"/>
              <a:gd name="connsiteX8" fmla="*/ 1469712 w 1905501"/>
              <a:gd name="connsiteY8" fmla="*/ 1234517 h 1378446"/>
              <a:gd name="connsiteX9" fmla="*/ 23 w 1905501"/>
              <a:gd name="connsiteY9" fmla="*/ 1298677 h 1378446"/>
              <a:gd name="connsiteX10" fmla="*/ 592752 w 1905501"/>
              <a:gd name="connsiteY10" fmla="*/ 781730 h 1378446"/>
              <a:gd name="connsiteX11" fmla="*/ 645989 w 1905501"/>
              <a:gd name="connsiteY11" fmla="*/ 623483 h 1378446"/>
              <a:gd name="connsiteX12" fmla="*/ 657338 w 1905501"/>
              <a:gd name="connsiteY12" fmla="*/ 508121 h 1378446"/>
              <a:gd name="connsiteX13" fmla="*/ 831144 w 1905501"/>
              <a:gd name="connsiteY13" fmla="*/ 183405 h 1378446"/>
              <a:gd name="connsiteX14" fmla="*/ 1722096 w 1905501"/>
              <a:gd name="connsiteY14" fmla="*/ 185643 h 1378446"/>
              <a:gd name="connsiteX0" fmla="*/ 1722096 w 1905501"/>
              <a:gd name="connsiteY0" fmla="*/ 185643 h 1378446"/>
              <a:gd name="connsiteX1" fmla="*/ 1719859 w 1905501"/>
              <a:gd name="connsiteY1" fmla="*/ 1076594 h 1378446"/>
              <a:gd name="connsiteX2" fmla="*/ 1620826 w 1905501"/>
              <a:gd name="connsiteY2" fmla="*/ 1157074 h 1378446"/>
              <a:gd name="connsiteX3" fmla="*/ 1562337 w 1905501"/>
              <a:gd name="connsiteY3" fmla="*/ 1187666 h 1378446"/>
              <a:gd name="connsiteX4" fmla="*/ 1560667 w 1905501"/>
              <a:gd name="connsiteY4" fmla="*/ 1188760 h 1378446"/>
              <a:gd name="connsiteX5" fmla="*/ 1549643 w 1905501"/>
              <a:gd name="connsiteY5" fmla="*/ 1194306 h 1378446"/>
              <a:gd name="connsiteX6" fmla="*/ 1511104 w 1905501"/>
              <a:gd name="connsiteY6" fmla="*/ 1214462 h 1378446"/>
              <a:gd name="connsiteX7" fmla="*/ 1507433 w 1905501"/>
              <a:gd name="connsiteY7" fmla="*/ 1215540 h 1378446"/>
              <a:gd name="connsiteX8" fmla="*/ 1469712 w 1905501"/>
              <a:gd name="connsiteY8" fmla="*/ 1234517 h 1378446"/>
              <a:gd name="connsiteX9" fmla="*/ 23 w 1905501"/>
              <a:gd name="connsiteY9" fmla="*/ 1298677 h 1378446"/>
              <a:gd name="connsiteX10" fmla="*/ 592752 w 1905501"/>
              <a:gd name="connsiteY10" fmla="*/ 781730 h 1378446"/>
              <a:gd name="connsiteX11" fmla="*/ 657338 w 1905501"/>
              <a:gd name="connsiteY11" fmla="*/ 508121 h 1378446"/>
              <a:gd name="connsiteX12" fmla="*/ 831144 w 1905501"/>
              <a:gd name="connsiteY12" fmla="*/ 183405 h 1378446"/>
              <a:gd name="connsiteX13" fmla="*/ 1722096 w 1905501"/>
              <a:gd name="connsiteY13" fmla="*/ 185643 h 1378446"/>
              <a:gd name="connsiteX0" fmla="*/ 1981040 w 2164445"/>
              <a:gd name="connsiteY0" fmla="*/ 185643 h 1472884"/>
              <a:gd name="connsiteX1" fmla="*/ 1978803 w 2164445"/>
              <a:gd name="connsiteY1" fmla="*/ 1076594 h 1472884"/>
              <a:gd name="connsiteX2" fmla="*/ 1879770 w 2164445"/>
              <a:gd name="connsiteY2" fmla="*/ 1157074 h 1472884"/>
              <a:gd name="connsiteX3" fmla="*/ 1821281 w 2164445"/>
              <a:gd name="connsiteY3" fmla="*/ 1187666 h 1472884"/>
              <a:gd name="connsiteX4" fmla="*/ 1819611 w 2164445"/>
              <a:gd name="connsiteY4" fmla="*/ 1188760 h 1472884"/>
              <a:gd name="connsiteX5" fmla="*/ 1808587 w 2164445"/>
              <a:gd name="connsiteY5" fmla="*/ 1194306 h 1472884"/>
              <a:gd name="connsiteX6" fmla="*/ 1770048 w 2164445"/>
              <a:gd name="connsiteY6" fmla="*/ 1214462 h 1472884"/>
              <a:gd name="connsiteX7" fmla="*/ 1766377 w 2164445"/>
              <a:gd name="connsiteY7" fmla="*/ 1215540 h 1472884"/>
              <a:gd name="connsiteX8" fmla="*/ 1728656 w 2164445"/>
              <a:gd name="connsiteY8" fmla="*/ 1234517 h 1472884"/>
              <a:gd name="connsiteX9" fmla="*/ 12 w 2164445"/>
              <a:gd name="connsiteY9" fmla="*/ 1427343 h 1472884"/>
              <a:gd name="connsiteX10" fmla="*/ 851696 w 2164445"/>
              <a:gd name="connsiteY10" fmla="*/ 781730 h 1472884"/>
              <a:gd name="connsiteX11" fmla="*/ 916282 w 2164445"/>
              <a:gd name="connsiteY11" fmla="*/ 508121 h 1472884"/>
              <a:gd name="connsiteX12" fmla="*/ 1090088 w 2164445"/>
              <a:gd name="connsiteY12" fmla="*/ 183405 h 1472884"/>
              <a:gd name="connsiteX13" fmla="*/ 1981040 w 2164445"/>
              <a:gd name="connsiteY13" fmla="*/ 185643 h 1472884"/>
              <a:gd name="connsiteX0" fmla="*/ 1981042 w 2164447"/>
              <a:gd name="connsiteY0" fmla="*/ 185643 h 1472884"/>
              <a:gd name="connsiteX1" fmla="*/ 1978805 w 2164447"/>
              <a:gd name="connsiteY1" fmla="*/ 1076594 h 1472884"/>
              <a:gd name="connsiteX2" fmla="*/ 1879772 w 2164447"/>
              <a:gd name="connsiteY2" fmla="*/ 1157074 h 1472884"/>
              <a:gd name="connsiteX3" fmla="*/ 1821283 w 2164447"/>
              <a:gd name="connsiteY3" fmla="*/ 1187666 h 1472884"/>
              <a:gd name="connsiteX4" fmla="*/ 1819613 w 2164447"/>
              <a:gd name="connsiteY4" fmla="*/ 1188760 h 1472884"/>
              <a:gd name="connsiteX5" fmla="*/ 1808589 w 2164447"/>
              <a:gd name="connsiteY5" fmla="*/ 1194306 h 1472884"/>
              <a:gd name="connsiteX6" fmla="*/ 1770050 w 2164447"/>
              <a:gd name="connsiteY6" fmla="*/ 1214462 h 1472884"/>
              <a:gd name="connsiteX7" fmla="*/ 1766379 w 2164447"/>
              <a:gd name="connsiteY7" fmla="*/ 1215540 h 1472884"/>
              <a:gd name="connsiteX8" fmla="*/ 1728658 w 2164447"/>
              <a:gd name="connsiteY8" fmla="*/ 1234517 h 1472884"/>
              <a:gd name="connsiteX9" fmla="*/ 14 w 2164447"/>
              <a:gd name="connsiteY9" fmla="*/ 1427343 h 1472884"/>
              <a:gd name="connsiteX10" fmla="*/ 851698 w 2164447"/>
              <a:gd name="connsiteY10" fmla="*/ 781730 h 1472884"/>
              <a:gd name="connsiteX11" fmla="*/ 916284 w 2164447"/>
              <a:gd name="connsiteY11" fmla="*/ 508121 h 1472884"/>
              <a:gd name="connsiteX12" fmla="*/ 1090090 w 2164447"/>
              <a:gd name="connsiteY12" fmla="*/ 183405 h 1472884"/>
              <a:gd name="connsiteX13" fmla="*/ 1981042 w 2164447"/>
              <a:gd name="connsiteY13" fmla="*/ 185643 h 14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64447" h="1472884">
                <a:moveTo>
                  <a:pt x="1981042" y="185643"/>
                </a:moveTo>
                <a:cubicBezTo>
                  <a:pt x="2226453" y="432290"/>
                  <a:pt x="2225452" y="831183"/>
                  <a:pt x="1978805" y="1076594"/>
                </a:cubicBezTo>
                <a:cubicBezTo>
                  <a:pt x="1947974" y="1107271"/>
                  <a:pt x="1914764" y="1134097"/>
                  <a:pt x="1879772" y="1157074"/>
                </a:cubicBezTo>
                <a:lnTo>
                  <a:pt x="1821283" y="1187666"/>
                </a:lnTo>
                <a:lnTo>
                  <a:pt x="1819613" y="1188760"/>
                </a:lnTo>
                <a:lnTo>
                  <a:pt x="1808589" y="1194306"/>
                </a:lnTo>
                <a:lnTo>
                  <a:pt x="1770050" y="1214462"/>
                </a:lnTo>
                <a:lnTo>
                  <a:pt x="1766379" y="1215540"/>
                </a:lnTo>
                <a:lnTo>
                  <a:pt x="1728658" y="1234517"/>
                </a:lnTo>
                <a:cubicBezTo>
                  <a:pt x="1344235" y="1404704"/>
                  <a:pt x="464517" y="1549853"/>
                  <a:pt x="14" y="1427343"/>
                </a:cubicBezTo>
                <a:cubicBezTo>
                  <a:pt x="-3090" y="1316924"/>
                  <a:pt x="482204" y="1700329"/>
                  <a:pt x="851698" y="781730"/>
                </a:cubicBezTo>
                <a:lnTo>
                  <a:pt x="916284" y="508121"/>
                </a:lnTo>
                <a:cubicBezTo>
                  <a:pt x="939649" y="389047"/>
                  <a:pt x="997598" y="275435"/>
                  <a:pt x="1090090" y="183405"/>
                </a:cubicBezTo>
                <a:cubicBezTo>
                  <a:pt x="1336737" y="-62006"/>
                  <a:pt x="1735631" y="-61005"/>
                  <a:pt x="1981042" y="18564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FF7B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xmlns="" id="{24A0D6A5-EE98-C383-E911-1F438C14C664}"/>
              </a:ext>
            </a:extLst>
          </p:cNvPr>
          <p:cNvSpPr/>
          <p:nvPr/>
        </p:nvSpPr>
        <p:spPr>
          <a:xfrm rot="15909422" flipH="1" flipV="1">
            <a:off x="536822" y="4289768"/>
            <a:ext cx="2540668" cy="1837928"/>
          </a:xfrm>
          <a:custGeom>
            <a:avLst/>
            <a:gdLst>
              <a:gd name="connsiteX0" fmla="*/ 1722096 w 1905501"/>
              <a:gd name="connsiteY0" fmla="*/ 185643 h 1378446"/>
              <a:gd name="connsiteX1" fmla="*/ 1719859 w 1905501"/>
              <a:gd name="connsiteY1" fmla="*/ 1076594 h 1378446"/>
              <a:gd name="connsiteX2" fmla="*/ 1620826 w 1905501"/>
              <a:gd name="connsiteY2" fmla="*/ 1157074 h 1378446"/>
              <a:gd name="connsiteX3" fmla="*/ 1562337 w 1905501"/>
              <a:gd name="connsiteY3" fmla="*/ 1187666 h 1378446"/>
              <a:gd name="connsiteX4" fmla="*/ 1560667 w 1905501"/>
              <a:gd name="connsiteY4" fmla="*/ 1188760 h 1378446"/>
              <a:gd name="connsiteX5" fmla="*/ 1549643 w 1905501"/>
              <a:gd name="connsiteY5" fmla="*/ 1194306 h 1378446"/>
              <a:gd name="connsiteX6" fmla="*/ 1511104 w 1905501"/>
              <a:gd name="connsiteY6" fmla="*/ 1214462 h 1378446"/>
              <a:gd name="connsiteX7" fmla="*/ 1507433 w 1905501"/>
              <a:gd name="connsiteY7" fmla="*/ 1215540 h 1378446"/>
              <a:gd name="connsiteX8" fmla="*/ 1469712 w 1905501"/>
              <a:gd name="connsiteY8" fmla="*/ 1234517 h 1378446"/>
              <a:gd name="connsiteX9" fmla="*/ 23 w 1905501"/>
              <a:gd name="connsiteY9" fmla="*/ 1298677 h 1378446"/>
              <a:gd name="connsiteX10" fmla="*/ 592752 w 1905501"/>
              <a:gd name="connsiteY10" fmla="*/ 781730 h 1378446"/>
              <a:gd name="connsiteX11" fmla="*/ 645989 w 1905501"/>
              <a:gd name="connsiteY11" fmla="*/ 623483 h 1378446"/>
              <a:gd name="connsiteX12" fmla="*/ 657338 w 1905501"/>
              <a:gd name="connsiteY12" fmla="*/ 508121 h 1378446"/>
              <a:gd name="connsiteX13" fmla="*/ 831144 w 1905501"/>
              <a:gd name="connsiteY13" fmla="*/ 183405 h 1378446"/>
              <a:gd name="connsiteX14" fmla="*/ 1722096 w 1905501"/>
              <a:gd name="connsiteY14" fmla="*/ 185643 h 1378446"/>
              <a:gd name="connsiteX0" fmla="*/ 1722096 w 1905501"/>
              <a:gd name="connsiteY0" fmla="*/ 185643 h 1378446"/>
              <a:gd name="connsiteX1" fmla="*/ 1719859 w 1905501"/>
              <a:gd name="connsiteY1" fmla="*/ 1076594 h 1378446"/>
              <a:gd name="connsiteX2" fmla="*/ 1620826 w 1905501"/>
              <a:gd name="connsiteY2" fmla="*/ 1157074 h 1378446"/>
              <a:gd name="connsiteX3" fmla="*/ 1562337 w 1905501"/>
              <a:gd name="connsiteY3" fmla="*/ 1187666 h 1378446"/>
              <a:gd name="connsiteX4" fmla="*/ 1560667 w 1905501"/>
              <a:gd name="connsiteY4" fmla="*/ 1188760 h 1378446"/>
              <a:gd name="connsiteX5" fmla="*/ 1549643 w 1905501"/>
              <a:gd name="connsiteY5" fmla="*/ 1194306 h 1378446"/>
              <a:gd name="connsiteX6" fmla="*/ 1511104 w 1905501"/>
              <a:gd name="connsiteY6" fmla="*/ 1214462 h 1378446"/>
              <a:gd name="connsiteX7" fmla="*/ 1507433 w 1905501"/>
              <a:gd name="connsiteY7" fmla="*/ 1215540 h 1378446"/>
              <a:gd name="connsiteX8" fmla="*/ 1469712 w 1905501"/>
              <a:gd name="connsiteY8" fmla="*/ 1234517 h 1378446"/>
              <a:gd name="connsiteX9" fmla="*/ 23 w 1905501"/>
              <a:gd name="connsiteY9" fmla="*/ 1298677 h 1378446"/>
              <a:gd name="connsiteX10" fmla="*/ 592752 w 1905501"/>
              <a:gd name="connsiteY10" fmla="*/ 781730 h 1378446"/>
              <a:gd name="connsiteX11" fmla="*/ 657338 w 1905501"/>
              <a:gd name="connsiteY11" fmla="*/ 508121 h 1378446"/>
              <a:gd name="connsiteX12" fmla="*/ 831144 w 1905501"/>
              <a:gd name="connsiteY12" fmla="*/ 183405 h 1378446"/>
              <a:gd name="connsiteX13" fmla="*/ 1722096 w 1905501"/>
              <a:gd name="connsiteY13" fmla="*/ 185643 h 13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05501" h="1378446">
                <a:moveTo>
                  <a:pt x="1722096" y="185643"/>
                </a:moveTo>
                <a:cubicBezTo>
                  <a:pt x="1967507" y="432290"/>
                  <a:pt x="1966506" y="831183"/>
                  <a:pt x="1719859" y="1076594"/>
                </a:cubicBezTo>
                <a:cubicBezTo>
                  <a:pt x="1689028" y="1107271"/>
                  <a:pt x="1655818" y="1134097"/>
                  <a:pt x="1620826" y="1157074"/>
                </a:cubicBezTo>
                <a:lnTo>
                  <a:pt x="1562337" y="1187666"/>
                </a:lnTo>
                <a:lnTo>
                  <a:pt x="1560667" y="1188760"/>
                </a:lnTo>
                <a:lnTo>
                  <a:pt x="1549643" y="1194306"/>
                </a:lnTo>
                <a:lnTo>
                  <a:pt x="1511104" y="1214462"/>
                </a:lnTo>
                <a:lnTo>
                  <a:pt x="1507433" y="1215540"/>
                </a:lnTo>
                <a:lnTo>
                  <a:pt x="1469712" y="1234517"/>
                </a:lnTo>
                <a:cubicBezTo>
                  <a:pt x="1085289" y="1404704"/>
                  <a:pt x="464526" y="1421187"/>
                  <a:pt x="23" y="1298677"/>
                </a:cubicBezTo>
                <a:cubicBezTo>
                  <a:pt x="-3081" y="1188258"/>
                  <a:pt x="299016" y="1571204"/>
                  <a:pt x="592752" y="781730"/>
                </a:cubicBezTo>
                <a:lnTo>
                  <a:pt x="657338" y="508121"/>
                </a:lnTo>
                <a:cubicBezTo>
                  <a:pt x="680703" y="389047"/>
                  <a:pt x="738652" y="275435"/>
                  <a:pt x="831144" y="183405"/>
                </a:cubicBezTo>
                <a:cubicBezTo>
                  <a:pt x="1077791" y="-62006"/>
                  <a:pt x="1476685" y="-61005"/>
                  <a:pt x="1722096" y="18564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FF7B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40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7B8C0136-3823-9BCC-A1A0-F59A8D43276E}"/>
              </a:ext>
            </a:extLst>
          </p:cNvPr>
          <p:cNvGrpSpPr>
            <a:grpSpLocks noChangeAspect="1"/>
          </p:cNvGrpSpPr>
          <p:nvPr/>
        </p:nvGrpSpPr>
        <p:grpSpPr>
          <a:xfrm>
            <a:off x="6685444" y="2942042"/>
            <a:ext cx="1200000" cy="591317"/>
            <a:chOff x="4978230" y="2229491"/>
            <a:chExt cx="1022800" cy="504000"/>
          </a:xfrm>
        </p:grpSpPr>
        <p:pic>
          <p:nvPicPr>
            <p:cNvPr id="1026" name="Picture 2" descr="Picture background">
              <a:extLst>
                <a:ext uri="{FF2B5EF4-FFF2-40B4-BE49-F238E27FC236}">
                  <a16:creationId xmlns:a16="http://schemas.microsoft.com/office/drawing/2014/main" xmlns="" id="{897DD436-CF90-6B51-26FE-65F47397A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230" y="2229491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icture background">
              <a:extLst>
                <a:ext uri="{FF2B5EF4-FFF2-40B4-BE49-F238E27FC236}">
                  <a16:creationId xmlns:a16="http://schemas.microsoft.com/office/drawing/2014/main" xmlns="" id="{272DC5BF-6FDC-918B-5235-5CC54E2D1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00" b="96875" l="10000" r="90000">
                          <a14:foregroundMark x1="30889" y1="2500" x2="42222" y2="4250"/>
                          <a14:foregroundMark x1="19111" y1="96125" x2="28000" y2="92500"/>
                          <a14:foregroundMark x1="28000" y1="92500" x2="28556" y2="92000"/>
                          <a14:foregroundMark x1="61778" y1="96875" x2="56111" y2="94250"/>
                          <a14:foregroundMark x1="72444" y1="5125" x2="73111" y2="15875"/>
                          <a14:foregroundMark x1="79889" y1="5625" x2="80333" y2="16000"/>
                          <a14:foregroundMark x1="86444" y1="9000" x2="86444" y2="1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030" y="2229491"/>
              <a:ext cx="567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2563761F-99F7-8814-EB72-51ACF628FDC5}"/>
              </a:ext>
            </a:extLst>
          </p:cNvPr>
          <p:cNvGrpSpPr>
            <a:grpSpLocks noChangeAspect="1"/>
          </p:cNvGrpSpPr>
          <p:nvPr/>
        </p:nvGrpSpPr>
        <p:grpSpPr>
          <a:xfrm>
            <a:off x="9653797" y="5585514"/>
            <a:ext cx="1200000" cy="584727"/>
            <a:chOff x="7522543" y="3325722"/>
            <a:chExt cx="1034328" cy="50400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xmlns="" id="{07A845B8-6580-1C1A-E4DF-AB47905D5F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4565" y1="63043" x2="56522" y2="64493"/>
                          <a14:foregroundMark x1="47826" y1="43623" x2="47935" y2="44638"/>
                          <a14:foregroundMark x1="51522" y1="43478" x2="52717" y2="43768"/>
                          <a14:foregroundMark x1="51848" y1="74058" x2="51848" y2="75797"/>
                          <a14:foregroundMark x1="43804" y1="74348" x2="43804" y2="75797"/>
                        </a14:backgroundRemoval>
                      </a14:imgEffect>
                    </a14:imgLayer>
                  </a14:imgProps>
                </a:ext>
              </a:extLst>
            </a:blip>
            <a:srcRect l="24282" t="16072" r="29521" b="16072"/>
            <a:stretch/>
          </p:blipFill>
          <p:spPr>
            <a:xfrm>
              <a:off x="7522543" y="3325722"/>
              <a:ext cx="457513" cy="504000"/>
            </a:xfrm>
            <a:prstGeom prst="rect">
              <a:avLst/>
            </a:prstGeom>
          </p:spPr>
        </p:pic>
        <p:pic>
          <p:nvPicPr>
            <p:cNvPr id="37" name="Picture 6" descr="Picture background">
              <a:extLst>
                <a:ext uri="{FF2B5EF4-FFF2-40B4-BE49-F238E27FC236}">
                  <a16:creationId xmlns:a16="http://schemas.microsoft.com/office/drawing/2014/main" xmlns="" id="{33DF2672-88B8-D740-96CF-F9539E8D72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00" b="96875" l="10000" r="90000">
                          <a14:foregroundMark x1="30889" y1="2500" x2="42222" y2="4250"/>
                          <a14:foregroundMark x1="19111" y1="96125" x2="28000" y2="92500"/>
                          <a14:foregroundMark x1="28000" y1="92500" x2="28556" y2="92000"/>
                          <a14:foregroundMark x1="61778" y1="96875" x2="56111" y2="94250"/>
                          <a14:foregroundMark x1="72444" y1="5125" x2="73111" y2="15875"/>
                          <a14:foregroundMark x1="79889" y1="5625" x2="80333" y2="16000"/>
                          <a14:foregroundMark x1="86444" y1="9000" x2="86444" y2="1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9871" y="3325722"/>
              <a:ext cx="567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94A61BBA-8052-27CC-7F0B-04BDC5F4A89E}"/>
              </a:ext>
            </a:extLst>
          </p:cNvPr>
          <p:cNvGrpSpPr>
            <a:grpSpLocks noChangeAspect="1"/>
          </p:cNvGrpSpPr>
          <p:nvPr/>
        </p:nvGrpSpPr>
        <p:grpSpPr>
          <a:xfrm>
            <a:off x="1424192" y="5585514"/>
            <a:ext cx="1200000" cy="584727"/>
            <a:chOff x="7522543" y="3325722"/>
            <a:chExt cx="1034328" cy="50400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73616F82-75FD-9B26-EEA3-F61F5BDBD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4565" y1="63043" x2="56522" y2="64493"/>
                          <a14:foregroundMark x1="47826" y1="43623" x2="47935" y2="44638"/>
                          <a14:foregroundMark x1="51522" y1="43478" x2="52717" y2="43768"/>
                          <a14:foregroundMark x1="51848" y1="74058" x2="51848" y2="75797"/>
                          <a14:foregroundMark x1="43804" y1="74348" x2="43804" y2="75797"/>
                        </a14:backgroundRemoval>
                      </a14:imgEffect>
                    </a14:imgLayer>
                  </a14:imgProps>
                </a:ext>
              </a:extLst>
            </a:blip>
            <a:srcRect l="24282" t="16072" r="29521" b="16072"/>
            <a:stretch/>
          </p:blipFill>
          <p:spPr>
            <a:xfrm>
              <a:off x="7522543" y="3325722"/>
              <a:ext cx="457513" cy="504000"/>
            </a:xfrm>
            <a:prstGeom prst="rect">
              <a:avLst/>
            </a:prstGeom>
          </p:spPr>
        </p:pic>
        <p:pic>
          <p:nvPicPr>
            <p:cNvPr id="41" name="Picture 6" descr="Picture background">
              <a:extLst>
                <a:ext uri="{FF2B5EF4-FFF2-40B4-BE49-F238E27FC236}">
                  <a16:creationId xmlns:a16="http://schemas.microsoft.com/office/drawing/2014/main" xmlns="" id="{A89D22CB-B140-7423-2731-A7F0B6EED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00" b="96875" l="10000" r="90000">
                          <a14:foregroundMark x1="30889" y1="2500" x2="42222" y2="4250"/>
                          <a14:foregroundMark x1="19111" y1="96125" x2="28000" y2="92500"/>
                          <a14:foregroundMark x1="28000" y1="92500" x2="28556" y2="92000"/>
                          <a14:foregroundMark x1="61778" y1="96875" x2="56111" y2="94250"/>
                          <a14:foregroundMark x1="72444" y1="5125" x2="73111" y2="15875"/>
                          <a14:foregroundMark x1="79889" y1="5625" x2="80333" y2="16000"/>
                          <a14:foregroundMark x1="86444" y1="9000" x2="86444" y2="1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9871" y="3325722"/>
              <a:ext cx="567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/>
          <p:cNvPicPr/>
          <p:nvPr/>
        </p:nvPicPr>
        <p:blipFill rotWithShape="1">
          <a:blip r:embed="rId10"/>
          <a:srcRect l="27766" t="11882" r="43403" b="15141"/>
          <a:stretch/>
        </p:blipFill>
        <p:spPr bwMode="auto">
          <a:xfrm>
            <a:off x="8106866" y="2421342"/>
            <a:ext cx="3615098" cy="4478065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xmlns="" id="{CD5CD36F-8D21-6EBB-99C8-543D3A08F8D6}"/>
              </a:ext>
            </a:extLst>
          </p:cNvPr>
          <p:cNvSpPr/>
          <p:nvPr/>
        </p:nvSpPr>
        <p:spPr>
          <a:xfrm rot="16007640" flipH="1" flipV="1">
            <a:off x="9171639" y="4566536"/>
            <a:ext cx="2540668" cy="1837928"/>
          </a:xfrm>
          <a:custGeom>
            <a:avLst/>
            <a:gdLst>
              <a:gd name="connsiteX0" fmla="*/ 1722096 w 1905501"/>
              <a:gd name="connsiteY0" fmla="*/ 185643 h 1378446"/>
              <a:gd name="connsiteX1" fmla="*/ 1719859 w 1905501"/>
              <a:gd name="connsiteY1" fmla="*/ 1076594 h 1378446"/>
              <a:gd name="connsiteX2" fmla="*/ 1620826 w 1905501"/>
              <a:gd name="connsiteY2" fmla="*/ 1157074 h 1378446"/>
              <a:gd name="connsiteX3" fmla="*/ 1562337 w 1905501"/>
              <a:gd name="connsiteY3" fmla="*/ 1187666 h 1378446"/>
              <a:gd name="connsiteX4" fmla="*/ 1560667 w 1905501"/>
              <a:gd name="connsiteY4" fmla="*/ 1188760 h 1378446"/>
              <a:gd name="connsiteX5" fmla="*/ 1549643 w 1905501"/>
              <a:gd name="connsiteY5" fmla="*/ 1194306 h 1378446"/>
              <a:gd name="connsiteX6" fmla="*/ 1511104 w 1905501"/>
              <a:gd name="connsiteY6" fmla="*/ 1214462 h 1378446"/>
              <a:gd name="connsiteX7" fmla="*/ 1507433 w 1905501"/>
              <a:gd name="connsiteY7" fmla="*/ 1215540 h 1378446"/>
              <a:gd name="connsiteX8" fmla="*/ 1469712 w 1905501"/>
              <a:gd name="connsiteY8" fmla="*/ 1234517 h 1378446"/>
              <a:gd name="connsiteX9" fmla="*/ 23 w 1905501"/>
              <a:gd name="connsiteY9" fmla="*/ 1298677 h 1378446"/>
              <a:gd name="connsiteX10" fmla="*/ 592752 w 1905501"/>
              <a:gd name="connsiteY10" fmla="*/ 781730 h 1378446"/>
              <a:gd name="connsiteX11" fmla="*/ 645989 w 1905501"/>
              <a:gd name="connsiteY11" fmla="*/ 623483 h 1378446"/>
              <a:gd name="connsiteX12" fmla="*/ 657338 w 1905501"/>
              <a:gd name="connsiteY12" fmla="*/ 508121 h 1378446"/>
              <a:gd name="connsiteX13" fmla="*/ 831144 w 1905501"/>
              <a:gd name="connsiteY13" fmla="*/ 183405 h 1378446"/>
              <a:gd name="connsiteX14" fmla="*/ 1722096 w 1905501"/>
              <a:gd name="connsiteY14" fmla="*/ 185643 h 1378446"/>
              <a:gd name="connsiteX0" fmla="*/ 1722096 w 1905501"/>
              <a:gd name="connsiteY0" fmla="*/ 185643 h 1378446"/>
              <a:gd name="connsiteX1" fmla="*/ 1719859 w 1905501"/>
              <a:gd name="connsiteY1" fmla="*/ 1076594 h 1378446"/>
              <a:gd name="connsiteX2" fmla="*/ 1620826 w 1905501"/>
              <a:gd name="connsiteY2" fmla="*/ 1157074 h 1378446"/>
              <a:gd name="connsiteX3" fmla="*/ 1562337 w 1905501"/>
              <a:gd name="connsiteY3" fmla="*/ 1187666 h 1378446"/>
              <a:gd name="connsiteX4" fmla="*/ 1560667 w 1905501"/>
              <a:gd name="connsiteY4" fmla="*/ 1188760 h 1378446"/>
              <a:gd name="connsiteX5" fmla="*/ 1549643 w 1905501"/>
              <a:gd name="connsiteY5" fmla="*/ 1194306 h 1378446"/>
              <a:gd name="connsiteX6" fmla="*/ 1511104 w 1905501"/>
              <a:gd name="connsiteY6" fmla="*/ 1214462 h 1378446"/>
              <a:gd name="connsiteX7" fmla="*/ 1507433 w 1905501"/>
              <a:gd name="connsiteY7" fmla="*/ 1215540 h 1378446"/>
              <a:gd name="connsiteX8" fmla="*/ 1469712 w 1905501"/>
              <a:gd name="connsiteY8" fmla="*/ 1234517 h 1378446"/>
              <a:gd name="connsiteX9" fmla="*/ 23 w 1905501"/>
              <a:gd name="connsiteY9" fmla="*/ 1298677 h 1378446"/>
              <a:gd name="connsiteX10" fmla="*/ 592752 w 1905501"/>
              <a:gd name="connsiteY10" fmla="*/ 781730 h 1378446"/>
              <a:gd name="connsiteX11" fmla="*/ 657338 w 1905501"/>
              <a:gd name="connsiteY11" fmla="*/ 508121 h 1378446"/>
              <a:gd name="connsiteX12" fmla="*/ 831144 w 1905501"/>
              <a:gd name="connsiteY12" fmla="*/ 183405 h 1378446"/>
              <a:gd name="connsiteX13" fmla="*/ 1722096 w 1905501"/>
              <a:gd name="connsiteY13" fmla="*/ 185643 h 13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05501" h="1378446">
                <a:moveTo>
                  <a:pt x="1722096" y="185643"/>
                </a:moveTo>
                <a:cubicBezTo>
                  <a:pt x="1967507" y="432290"/>
                  <a:pt x="1966506" y="831183"/>
                  <a:pt x="1719859" y="1076594"/>
                </a:cubicBezTo>
                <a:cubicBezTo>
                  <a:pt x="1689028" y="1107271"/>
                  <a:pt x="1655818" y="1134097"/>
                  <a:pt x="1620826" y="1157074"/>
                </a:cubicBezTo>
                <a:lnTo>
                  <a:pt x="1562337" y="1187666"/>
                </a:lnTo>
                <a:lnTo>
                  <a:pt x="1560667" y="1188760"/>
                </a:lnTo>
                <a:lnTo>
                  <a:pt x="1549643" y="1194306"/>
                </a:lnTo>
                <a:lnTo>
                  <a:pt x="1511104" y="1214462"/>
                </a:lnTo>
                <a:lnTo>
                  <a:pt x="1507433" y="1215540"/>
                </a:lnTo>
                <a:lnTo>
                  <a:pt x="1469712" y="1234517"/>
                </a:lnTo>
                <a:cubicBezTo>
                  <a:pt x="1085289" y="1404704"/>
                  <a:pt x="464526" y="1421187"/>
                  <a:pt x="23" y="1298677"/>
                </a:cubicBezTo>
                <a:cubicBezTo>
                  <a:pt x="-3081" y="1188258"/>
                  <a:pt x="299016" y="1571204"/>
                  <a:pt x="592752" y="781730"/>
                </a:cubicBezTo>
                <a:lnTo>
                  <a:pt x="657338" y="508121"/>
                </a:lnTo>
                <a:cubicBezTo>
                  <a:pt x="680703" y="389047"/>
                  <a:pt x="738652" y="275435"/>
                  <a:pt x="831144" y="183405"/>
                </a:cubicBezTo>
                <a:cubicBezTo>
                  <a:pt x="1077791" y="-62006"/>
                  <a:pt x="1476685" y="-61005"/>
                  <a:pt x="1722096" y="18564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FF7B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20" name="TextBox 19"/>
          <p:cNvSpPr txBox="1"/>
          <p:nvPr/>
        </p:nvSpPr>
        <p:spPr bwMode="auto">
          <a:xfrm>
            <a:off x="9784363" y="5304463"/>
            <a:ext cx="189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Отсутствие маркировки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88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9870"/>
            <a:ext cx="12192000" cy="67889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783771" y="-1770743"/>
            <a:ext cx="14775543" cy="2220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8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25">
            <a:extLst>
              <a:ext uri="{FF2B5EF4-FFF2-40B4-BE49-F238E27FC236}">
                <a16:creationId xmlns:a16="http://schemas.microsoft.com/office/drawing/2014/main" xmlns="" id="{2E17086E-D47E-CE8C-9791-1F1B4B76F4BA}"/>
              </a:ext>
            </a:extLst>
          </p:cNvPr>
          <p:cNvSpPr/>
          <p:nvPr/>
        </p:nvSpPr>
        <p:spPr bwMode="auto">
          <a:xfrm flipV="1">
            <a:off x="3490447" y="-209550"/>
            <a:ext cx="8701553" cy="7591386"/>
          </a:xfrm>
          <a:custGeom>
            <a:avLst/>
            <a:gdLst>
              <a:gd name="connsiteX0" fmla="*/ 0 w 4554195"/>
              <a:gd name="connsiteY0" fmla="*/ 0 h 4197847"/>
              <a:gd name="connsiteX1" fmla="*/ 4554195 w 4554195"/>
              <a:gd name="connsiteY1" fmla="*/ 0 h 4197847"/>
              <a:gd name="connsiteX2" fmla="*/ 4554195 w 4554195"/>
              <a:gd name="connsiteY2" fmla="*/ 4197847 h 4197847"/>
              <a:gd name="connsiteX3" fmla="*/ 0 w 4554195"/>
              <a:gd name="connsiteY3" fmla="*/ 4197847 h 4197847"/>
              <a:gd name="connsiteX4" fmla="*/ 0 w 4554195"/>
              <a:gd name="connsiteY4" fmla="*/ 0 h 4197847"/>
              <a:gd name="connsiteX0" fmla="*/ 1304925 w 5859120"/>
              <a:gd name="connsiteY0" fmla="*/ 0 h 4197847"/>
              <a:gd name="connsiteX1" fmla="*/ 5859120 w 5859120"/>
              <a:gd name="connsiteY1" fmla="*/ 0 h 4197847"/>
              <a:gd name="connsiteX2" fmla="*/ 5859120 w 5859120"/>
              <a:gd name="connsiteY2" fmla="*/ 4197847 h 4197847"/>
              <a:gd name="connsiteX3" fmla="*/ 0 w 5859120"/>
              <a:gd name="connsiteY3" fmla="*/ 4197847 h 4197847"/>
              <a:gd name="connsiteX4" fmla="*/ 1304925 w 5859120"/>
              <a:gd name="connsiteY4" fmla="*/ 0 h 4197847"/>
              <a:gd name="connsiteX0" fmla="*/ 2181225 w 5859120"/>
              <a:gd name="connsiteY0" fmla="*/ 0 h 4216897"/>
              <a:gd name="connsiteX1" fmla="*/ 5859120 w 5859120"/>
              <a:gd name="connsiteY1" fmla="*/ 19050 h 4216897"/>
              <a:gd name="connsiteX2" fmla="*/ 5859120 w 5859120"/>
              <a:gd name="connsiteY2" fmla="*/ 4216897 h 4216897"/>
              <a:gd name="connsiteX3" fmla="*/ 0 w 5859120"/>
              <a:gd name="connsiteY3" fmla="*/ 4216897 h 4216897"/>
              <a:gd name="connsiteX4" fmla="*/ 2181225 w 5859120"/>
              <a:gd name="connsiteY4" fmla="*/ 0 h 4216897"/>
              <a:gd name="connsiteX0" fmla="*/ 1819275 w 5497170"/>
              <a:gd name="connsiteY0" fmla="*/ 0 h 4216897"/>
              <a:gd name="connsiteX1" fmla="*/ 5497170 w 5497170"/>
              <a:gd name="connsiteY1" fmla="*/ 19050 h 4216897"/>
              <a:gd name="connsiteX2" fmla="*/ 5497170 w 5497170"/>
              <a:gd name="connsiteY2" fmla="*/ 4216897 h 4216897"/>
              <a:gd name="connsiteX3" fmla="*/ 0 w 5497170"/>
              <a:gd name="connsiteY3" fmla="*/ 4216897 h 4216897"/>
              <a:gd name="connsiteX4" fmla="*/ 1819275 w 5497170"/>
              <a:gd name="connsiteY4" fmla="*/ 0 h 4216897"/>
              <a:gd name="connsiteX0" fmla="*/ 2581275 w 6259170"/>
              <a:gd name="connsiteY0" fmla="*/ 0 h 4226422"/>
              <a:gd name="connsiteX1" fmla="*/ 6259170 w 6259170"/>
              <a:gd name="connsiteY1" fmla="*/ 19050 h 4226422"/>
              <a:gd name="connsiteX2" fmla="*/ 6259170 w 6259170"/>
              <a:gd name="connsiteY2" fmla="*/ 4216897 h 4226422"/>
              <a:gd name="connsiteX3" fmla="*/ 0 w 6259170"/>
              <a:gd name="connsiteY3" fmla="*/ 4226422 h 4226422"/>
              <a:gd name="connsiteX4" fmla="*/ 2581275 w 6259170"/>
              <a:gd name="connsiteY4" fmla="*/ 0 h 4226422"/>
              <a:gd name="connsiteX0" fmla="*/ 3569975 w 6259170"/>
              <a:gd name="connsiteY0" fmla="*/ 0 h 4264522"/>
              <a:gd name="connsiteX1" fmla="*/ 6259170 w 6259170"/>
              <a:gd name="connsiteY1" fmla="*/ 57150 h 4264522"/>
              <a:gd name="connsiteX2" fmla="*/ 6259170 w 6259170"/>
              <a:gd name="connsiteY2" fmla="*/ 4254997 h 4264522"/>
              <a:gd name="connsiteX3" fmla="*/ 0 w 6259170"/>
              <a:gd name="connsiteY3" fmla="*/ 4264522 h 4264522"/>
              <a:gd name="connsiteX4" fmla="*/ 3569975 w 6259170"/>
              <a:gd name="connsiteY4" fmla="*/ 0 h 426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9170" h="4264522">
                <a:moveTo>
                  <a:pt x="3569975" y="0"/>
                </a:moveTo>
                <a:lnTo>
                  <a:pt x="6259170" y="57150"/>
                </a:lnTo>
                <a:lnTo>
                  <a:pt x="6259170" y="4254997"/>
                </a:lnTo>
                <a:lnTo>
                  <a:pt x="0" y="4264522"/>
                </a:lnTo>
                <a:lnTo>
                  <a:pt x="3569975" y="0"/>
                </a:lnTo>
                <a:close/>
              </a:path>
            </a:pathLst>
          </a:cu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xmlns="" id="{AEF411D4-B617-79BC-0A3D-13BBD5AED098}"/>
              </a:ext>
            </a:extLst>
          </p:cNvPr>
          <p:cNvSpPr/>
          <p:nvPr/>
        </p:nvSpPr>
        <p:spPr>
          <a:xfrm rot="18891367">
            <a:off x="12312773" y="-1487234"/>
            <a:ext cx="2885929" cy="1963845"/>
          </a:xfrm>
          <a:custGeom>
            <a:avLst/>
            <a:gdLst>
              <a:gd name="connsiteX0" fmla="*/ 1722096 w 1905501"/>
              <a:gd name="connsiteY0" fmla="*/ 185643 h 1378446"/>
              <a:gd name="connsiteX1" fmla="*/ 1719859 w 1905501"/>
              <a:gd name="connsiteY1" fmla="*/ 1076594 h 1378446"/>
              <a:gd name="connsiteX2" fmla="*/ 1620826 w 1905501"/>
              <a:gd name="connsiteY2" fmla="*/ 1157074 h 1378446"/>
              <a:gd name="connsiteX3" fmla="*/ 1562337 w 1905501"/>
              <a:gd name="connsiteY3" fmla="*/ 1187666 h 1378446"/>
              <a:gd name="connsiteX4" fmla="*/ 1560667 w 1905501"/>
              <a:gd name="connsiteY4" fmla="*/ 1188760 h 1378446"/>
              <a:gd name="connsiteX5" fmla="*/ 1549643 w 1905501"/>
              <a:gd name="connsiteY5" fmla="*/ 1194306 h 1378446"/>
              <a:gd name="connsiteX6" fmla="*/ 1511104 w 1905501"/>
              <a:gd name="connsiteY6" fmla="*/ 1214462 h 1378446"/>
              <a:gd name="connsiteX7" fmla="*/ 1507433 w 1905501"/>
              <a:gd name="connsiteY7" fmla="*/ 1215540 h 1378446"/>
              <a:gd name="connsiteX8" fmla="*/ 1469712 w 1905501"/>
              <a:gd name="connsiteY8" fmla="*/ 1234517 h 1378446"/>
              <a:gd name="connsiteX9" fmla="*/ 23 w 1905501"/>
              <a:gd name="connsiteY9" fmla="*/ 1298677 h 1378446"/>
              <a:gd name="connsiteX10" fmla="*/ 592752 w 1905501"/>
              <a:gd name="connsiteY10" fmla="*/ 781730 h 1378446"/>
              <a:gd name="connsiteX11" fmla="*/ 645989 w 1905501"/>
              <a:gd name="connsiteY11" fmla="*/ 623483 h 1378446"/>
              <a:gd name="connsiteX12" fmla="*/ 657338 w 1905501"/>
              <a:gd name="connsiteY12" fmla="*/ 508121 h 1378446"/>
              <a:gd name="connsiteX13" fmla="*/ 831144 w 1905501"/>
              <a:gd name="connsiteY13" fmla="*/ 183405 h 1378446"/>
              <a:gd name="connsiteX14" fmla="*/ 1722096 w 1905501"/>
              <a:gd name="connsiteY14" fmla="*/ 185643 h 1378446"/>
              <a:gd name="connsiteX0" fmla="*/ 1722096 w 1905501"/>
              <a:gd name="connsiteY0" fmla="*/ 185643 h 1378446"/>
              <a:gd name="connsiteX1" fmla="*/ 1719859 w 1905501"/>
              <a:gd name="connsiteY1" fmla="*/ 1076594 h 1378446"/>
              <a:gd name="connsiteX2" fmla="*/ 1620826 w 1905501"/>
              <a:gd name="connsiteY2" fmla="*/ 1157074 h 1378446"/>
              <a:gd name="connsiteX3" fmla="*/ 1562337 w 1905501"/>
              <a:gd name="connsiteY3" fmla="*/ 1187666 h 1378446"/>
              <a:gd name="connsiteX4" fmla="*/ 1560667 w 1905501"/>
              <a:gd name="connsiteY4" fmla="*/ 1188760 h 1378446"/>
              <a:gd name="connsiteX5" fmla="*/ 1549643 w 1905501"/>
              <a:gd name="connsiteY5" fmla="*/ 1194306 h 1378446"/>
              <a:gd name="connsiteX6" fmla="*/ 1511104 w 1905501"/>
              <a:gd name="connsiteY6" fmla="*/ 1214462 h 1378446"/>
              <a:gd name="connsiteX7" fmla="*/ 1507433 w 1905501"/>
              <a:gd name="connsiteY7" fmla="*/ 1215540 h 1378446"/>
              <a:gd name="connsiteX8" fmla="*/ 1469712 w 1905501"/>
              <a:gd name="connsiteY8" fmla="*/ 1234517 h 1378446"/>
              <a:gd name="connsiteX9" fmla="*/ 23 w 1905501"/>
              <a:gd name="connsiteY9" fmla="*/ 1298677 h 1378446"/>
              <a:gd name="connsiteX10" fmla="*/ 592752 w 1905501"/>
              <a:gd name="connsiteY10" fmla="*/ 781730 h 1378446"/>
              <a:gd name="connsiteX11" fmla="*/ 657338 w 1905501"/>
              <a:gd name="connsiteY11" fmla="*/ 508121 h 1378446"/>
              <a:gd name="connsiteX12" fmla="*/ 831144 w 1905501"/>
              <a:gd name="connsiteY12" fmla="*/ 183405 h 1378446"/>
              <a:gd name="connsiteX13" fmla="*/ 1722096 w 1905501"/>
              <a:gd name="connsiteY13" fmla="*/ 185643 h 1378446"/>
              <a:gd name="connsiteX0" fmla="*/ 1981040 w 2164445"/>
              <a:gd name="connsiteY0" fmla="*/ 185643 h 1472884"/>
              <a:gd name="connsiteX1" fmla="*/ 1978803 w 2164445"/>
              <a:gd name="connsiteY1" fmla="*/ 1076594 h 1472884"/>
              <a:gd name="connsiteX2" fmla="*/ 1879770 w 2164445"/>
              <a:gd name="connsiteY2" fmla="*/ 1157074 h 1472884"/>
              <a:gd name="connsiteX3" fmla="*/ 1821281 w 2164445"/>
              <a:gd name="connsiteY3" fmla="*/ 1187666 h 1472884"/>
              <a:gd name="connsiteX4" fmla="*/ 1819611 w 2164445"/>
              <a:gd name="connsiteY4" fmla="*/ 1188760 h 1472884"/>
              <a:gd name="connsiteX5" fmla="*/ 1808587 w 2164445"/>
              <a:gd name="connsiteY5" fmla="*/ 1194306 h 1472884"/>
              <a:gd name="connsiteX6" fmla="*/ 1770048 w 2164445"/>
              <a:gd name="connsiteY6" fmla="*/ 1214462 h 1472884"/>
              <a:gd name="connsiteX7" fmla="*/ 1766377 w 2164445"/>
              <a:gd name="connsiteY7" fmla="*/ 1215540 h 1472884"/>
              <a:gd name="connsiteX8" fmla="*/ 1728656 w 2164445"/>
              <a:gd name="connsiteY8" fmla="*/ 1234517 h 1472884"/>
              <a:gd name="connsiteX9" fmla="*/ 12 w 2164445"/>
              <a:gd name="connsiteY9" fmla="*/ 1427343 h 1472884"/>
              <a:gd name="connsiteX10" fmla="*/ 851696 w 2164445"/>
              <a:gd name="connsiteY10" fmla="*/ 781730 h 1472884"/>
              <a:gd name="connsiteX11" fmla="*/ 916282 w 2164445"/>
              <a:gd name="connsiteY11" fmla="*/ 508121 h 1472884"/>
              <a:gd name="connsiteX12" fmla="*/ 1090088 w 2164445"/>
              <a:gd name="connsiteY12" fmla="*/ 183405 h 1472884"/>
              <a:gd name="connsiteX13" fmla="*/ 1981040 w 2164445"/>
              <a:gd name="connsiteY13" fmla="*/ 185643 h 1472884"/>
              <a:gd name="connsiteX0" fmla="*/ 1981042 w 2164447"/>
              <a:gd name="connsiteY0" fmla="*/ 185643 h 1472884"/>
              <a:gd name="connsiteX1" fmla="*/ 1978805 w 2164447"/>
              <a:gd name="connsiteY1" fmla="*/ 1076594 h 1472884"/>
              <a:gd name="connsiteX2" fmla="*/ 1879772 w 2164447"/>
              <a:gd name="connsiteY2" fmla="*/ 1157074 h 1472884"/>
              <a:gd name="connsiteX3" fmla="*/ 1821283 w 2164447"/>
              <a:gd name="connsiteY3" fmla="*/ 1187666 h 1472884"/>
              <a:gd name="connsiteX4" fmla="*/ 1819613 w 2164447"/>
              <a:gd name="connsiteY4" fmla="*/ 1188760 h 1472884"/>
              <a:gd name="connsiteX5" fmla="*/ 1808589 w 2164447"/>
              <a:gd name="connsiteY5" fmla="*/ 1194306 h 1472884"/>
              <a:gd name="connsiteX6" fmla="*/ 1770050 w 2164447"/>
              <a:gd name="connsiteY6" fmla="*/ 1214462 h 1472884"/>
              <a:gd name="connsiteX7" fmla="*/ 1766379 w 2164447"/>
              <a:gd name="connsiteY7" fmla="*/ 1215540 h 1472884"/>
              <a:gd name="connsiteX8" fmla="*/ 1728658 w 2164447"/>
              <a:gd name="connsiteY8" fmla="*/ 1234517 h 1472884"/>
              <a:gd name="connsiteX9" fmla="*/ 14 w 2164447"/>
              <a:gd name="connsiteY9" fmla="*/ 1427343 h 1472884"/>
              <a:gd name="connsiteX10" fmla="*/ 851698 w 2164447"/>
              <a:gd name="connsiteY10" fmla="*/ 781730 h 1472884"/>
              <a:gd name="connsiteX11" fmla="*/ 916284 w 2164447"/>
              <a:gd name="connsiteY11" fmla="*/ 508121 h 1472884"/>
              <a:gd name="connsiteX12" fmla="*/ 1090090 w 2164447"/>
              <a:gd name="connsiteY12" fmla="*/ 183405 h 1472884"/>
              <a:gd name="connsiteX13" fmla="*/ 1981042 w 2164447"/>
              <a:gd name="connsiteY13" fmla="*/ 185643 h 14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64447" h="1472884">
                <a:moveTo>
                  <a:pt x="1981042" y="185643"/>
                </a:moveTo>
                <a:cubicBezTo>
                  <a:pt x="2226453" y="432290"/>
                  <a:pt x="2225452" y="831183"/>
                  <a:pt x="1978805" y="1076594"/>
                </a:cubicBezTo>
                <a:cubicBezTo>
                  <a:pt x="1947974" y="1107271"/>
                  <a:pt x="1914764" y="1134097"/>
                  <a:pt x="1879772" y="1157074"/>
                </a:cubicBezTo>
                <a:lnTo>
                  <a:pt x="1821283" y="1187666"/>
                </a:lnTo>
                <a:lnTo>
                  <a:pt x="1819613" y="1188760"/>
                </a:lnTo>
                <a:lnTo>
                  <a:pt x="1808589" y="1194306"/>
                </a:lnTo>
                <a:lnTo>
                  <a:pt x="1770050" y="1214462"/>
                </a:lnTo>
                <a:lnTo>
                  <a:pt x="1766379" y="1215540"/>
                </a:lnTo>
                <a:lnTo>
                  <a:pt x="1728658" y="1234517"/>
                </a:lnTo>
                <a:cubicBezTo>
                  <a:pt x="1344235" y="1404704"/>
                  <a:pt x="464517" y="1549853"/>
                  <a:pt x="14" y="1427343"/>
                </a:cubicBezTo>
                <a:cubicBezTo>
                  <a:pt x="-3090" y="1316924"/>
                  <a:pt x="482204" y="1700329"/>
                  <a:pt x="851698" y="781730"/>
                </a:cubicBezTo>
                <a:lnTo>
                  <a:pt x="916284" y="508121"/>
                </a:lnTo>
                <a:cubicBezTo>
                  <a:pt x="939649" y="389047"/>
                  <a:pt x="997598" y="275435"/>
                  <a:pt x="1090090" y="183405"/>
                </a:cubicBezTo>
                <a:cubicBezTo>
                  <a:pt x="1336737" y="-62006"/>
                  <a:pt x="1735631" y="-61005"/>
                  <a:pt x="1981042" y="18564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FF7B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20" name="Рисунок 19"/>
          <p:cNvPicPr/>
          <p:nvPr/>
        </p:nvPicPr>
        <p:blipFill rotWithShape="1">
          <a:blip r:embed="rId2"/>
          <a:srcRect l="25737" t="21093" r="40091" b="10302"/>
          <a:stretch/>
        </p:blipFill>
        <p:spPr>
          <a:xfrm>
            <a:off x="7153256" y="802225"/>
            <a:ext cx="5038744" cy="62701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882743">
            <a:off x="7601589" y="3795823"/>
            <a:ext cx="3972900" cy="12589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257134" y="412088"/>
            <a:ext cx="1219200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Товар не соответствует  требованиям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ТЗ  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Roboto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7392"/>
          <a:stretch/>
        </p:blipFill>
        <p:spPr>
          <a:xfrm rot="5400000">
            <a:off x="312377" y="1395036"/>
            <a:ext cx="4545473" cy="517683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30" name="Полилиния: фигура 17">
            <a:extLst>
              <a:ext uri="{FF2B5EF4-FFF2-40B4-BE49-F238E27FC236}">
                <a16:creationId xmlns:a16="http://schemas.microsoft.com/office/drawing/2014/main" xmlns="" id="{AEF411D4-B617-79BC-0A3D-13BBD5AED098}"/>
              </a:ext>
            </a:extLst>
          </p:cNvPr>
          <p:cNvSpPr/>
          <p:nvPr/>
        </p:nvSpPr>
        <p:spPr bwMode="auto">
          <a:xfrm rot="5153843">
            <a:off x="2585544" y="4231930"/>
            <a:ext cx="2476623" cy="1963845"/>
          </a:xfrm>
          <a:custGeom>
            <a:avLst/>
            <a:gdLst>
              <a:gd name="connsiteX0" fmla="*/ 1722096 w 1905501"/>
              <a:gd name="connsiteY0" fmla="*/ 185643 h 1378446"/>
              <a:gd name="connsiteX1" fmla="*/ 1719859 w 1905501"/>
              <a:gd name="connsiteY1" fmla="*/ 1076594 h 1378446"/>
              <a:gd name="connsiteX2" fmla="*/ 1620826 w 1905501"/>
              <a:gd name="connsiteY2" fmla="*/ 1157074 h 1378446"/>
              <a:gd name="connsiteX3" fmla="*/ 1562337 w 1905501"/>
              <a:gd name="connsiteY3" fmla="*/ 1187666 h 1378446"/>
              <a:gd name="connsiteX4" fmla="*/ 1560667 w 1905501"/>
              <a:gd name="connsiteY4" fmla="*/ 1188760 h 1378446"/>
              <a:gd name="connsiteX5" fmla="*/ 1549643 w 1905501"/>
              <a:gd name="connsiteY5" fmla="*/ 1194306 h 1378446"/>
              <a:gd name="connsiteX6" fmla="*/ 1511104 w 1905501"/>
              <a:gd name="connsiteY6" fmla="*/ 1214462 h 1378446"/>
              <a:gd name="connsiteX7" fmla="*/ 1507433 w 1905501"/>
              <a:gd name="connsiteY7" fmla="*/ 1215540 h 1378446"/>
              <a:gd name="connsiteX8" fmla="*/ 1469712 w 1905501"/>
              <a:gd name="connsiteY8" fmla="*/ 1234517 h 1378446"/>
              <a:gd name="connsiteX9" fmla="*/ 23 w 1905501"/>
              <a:gd name="connsiteY9" fmla="*/ 1298677 h 1378446"/>
              <a:gd name="connsiteX10" fmla="*/ 592752 w 1905501"/>
              <a:gd name="connsiteY10" fmla="*/ 781730 h 1378446"/>
              <a:gd name="connsiteX11" fmla="*/ 645989 w 1905501"/>
              <a:gd name="connsiteY11" fmla="*/ 623483 h 1378446"/>
              <a:gd name="connsiteX12" fmla="*/ 657338 w 1905501"/>
              <a:gd name="connsiteY12" fmla="*/ 508121 h 1378446"/>
              <a:gd name="connsiteX13" fmla="*/ 831144 w 1905501"/>
              <a:gd name="connsiteY13" fmla="*/ 183405 h 1378446"/>
              <a:gd name="connsiteX14" fmla="*/ 1722096 w 1905501"/>
              <a:gd name="connsiteY14" fmla="*/ 185643 h 1378446"/>
              <a:gd name="connsiteX0" fmla="*/ 1722096 w 1905501"/>
              <a:gd name="connsiteY0" fmla="*/ 185643 h 1378446"/>
              <a:gd name="connsiteX1" fmla="*/ 1719859 w 1905501"/>
              <a:gd name="connsiteY1" fmla="*/ 1076594 h 1378446"/>
              <a:gd name="connsiteX2" fmla="*/ 1620826 w 1905501"/>
              <a:gd name="connsiteY2" fmla="*/ 1157074 h 1378446"/>
              <a:gd name="connsiteX3" fmla="*/ 1562337 w 1905501"/>
              <a:gd name="connsiteY3" fmla="*/ 1187666 h 1378446"/>
              <a:gd name="connsiteX4" fmla="*/ 1560667 w 1905501"/>
              <a:gd name="connsiteY4" fmla="*/ 1188760 h 1378446"/>
              <a:gd name="connsiteX5" fmla="*/ 1549643 w 1905501"/>
              <a:gd name="connsiteY5" fmla="*/ 1194306 h 1378446"/>
              <a:gd name="connsiteX6" fmla="*/ 1511104 w 1905501"/>
              <a:gd name="connsiteY6" fmla="*/ 1214462 h 1378446"/>
              <a:gd name="connsiteX7" fmla="*/ 1507433 w 1905501"/>
              <a:gd name="connsiteY7" fmla="*/ 1215540 h 1378446"/>
              <a:gd name="connsiteX8" fmla="*/ 1469712 w 1905501"/>
              <a:gd name="connsiteY8" fmla="*/ 1234517 h 1378446"/>
              <a:gd name="connsiteX9" fmla="*/ 23 w 1905501"/>
              <a:gd name="connsiteY9" fmla="*/ 1298677 h 1378446"/>
              <a:gd name="connsiteX10" fmla="*/ 592752 w 1905501"/>
              <a:gd name="connsiteY10" fmla="*/ 781730 h 1378446"/>
              <a:gd name="connsiteX11" fmla="*/ 657338 w 1905501"/>
              <a:gd name="connsiteY11" fmla="*/ 508121 h 1378446"/>
              <a:gd name="connsiteX12" fmla="*/ 831144 w 1905501"/>
              <a:gd name="connsiteY12" fmla="*/ 183405 h 1378446"/>
              <a:gd name="connsiteX13" fmla="*/ 1722096 w 1905501"/>
              <a:gd name="connsiteY13" fmla="*/ 185643 h 1378446"/>
              <a:gd name="connsiteX0" fmla="*/ 1981040 w 2164445"/>
              <a:gd name="connsiteY0" fmla="*/ 185643 h 1472884"/>
              <a:gd name="connsiteX1" fmla="*/ 1978803 w 2164445"/>
              <a:gd name="connsiteY1" fmla="*/ 1076594 h 1472884"/>
              <a:gd name="connsiteX2" fmla="*/ 1879770 w 2164445"/>
              <a:gd name="connsiteY2" fmla="*/ 1157074 h 1472884"/>
              <a:gd name="connsiteX3" fmla="*/ 1821281 w 2164445"/>
              <a:gd name="connsiteY3" fmla="*/ 1187666 h 1472884"/>
              <a:gd name="connsiteX4" fmla="*/ 1819611 w 2164445"/>
              <a:gd name="connsiteY4" fmla="*/ 1188760 h 1472884"/>
              <a:gd name="connsiteX5" fmla="*/ 1808587 w 2164445"/>
              <a:gd name="connsiteY5" fmla="*/ 1194306 h 1472884"/>
              <a:gd name="connsiteX6" fmla="*/ 1770048 w 2164445"/>
              <a:gd name="connsiteY6" fmla="*/ 1214462 h 1472884"/>
              <a:gd name="connsiteX7" fmla="*/ 1766377 w 2164445"/>
              <a:gd name="connsiteY7" fmla="*/ 1215540 h 1472884"/>
              <a:gd name="connsiteX8" fmla="*/ 1728656 w 2164445"/>
              <a:gd name="connsiteY8" fmla="*/ 1234517 h 1472884"/>
              <a:gd name="connsiteX9" fmla="*/ 12 w 2164445"/>
              <a:gd name="connsiteY9" fmla="*/ 1427343 h 1472884"/>
              <a:gd name="connsiteX10" fmla="*/ 851696 w 2164445"/>
              <a:gd name="connsiteY10" fmla="*/ 781730 h 1472884"/>
              <a:gd name="connsiteX11" fmla="*/ 916282 w 2164445"/>
              <a:gd name="connsiteY11" fmla="*/ 508121 h 1472884"/>
              <a:gd name="connsiteX12" fmla="*/ 1090088 w 2164445"/>
              <a:gd name="connsiteY12" fmla="*/ 183405 h 1472884"/>
              <a:gd name="connsiteX13" fmla="*/ 1981040 w 2164445"/>
              <a:gd name="connsiteY13" fmla="*/ 185643 h 1472884"/>
              <a:gd name="connsiteX0" fmla="*/ 1981042 w 2164447"/>
              <a:gd name="connsiteY0" fmla="*/ 185643 h 1472884"/>
              <a:gd name="connsiteX1" fmla="*/ 1978805 w 2164447"/>
              <a:gd name="connsiteY1" fmla="*/ 1076594 h 1472884"/>
              <a:gd name="connsiteX2" fmla="*/ 1879772 w 2164447"/>
              <a:gd name="connsiteY2" fmla="*/ 1157074 h 1472884"/>
              <a:gd name="connsiteX3" fmla="*/ 1821283 w 2164447"/>
              <a:gd name="connsiteY3" fmla="*/ 1187666 h 1472884"/>
              <a:gd name="connsiteX4" fmla="*/ 1819613 w 2164447"/>
              <a:gd name="connsiteY4" fmla="*/ 1188760 h 1472884"/>
              <a:gd name="connsiteX5" fmla="*/ 1808589 w 2164447"/>
              <a:gd name="connsiteY5" fmla="*/ 1194306 h 1472884"/>
              <a:gd name="connsiteX6" fmla="*/ 1770050 w 2164447"/>
              <a:gd name="connsiteY6" fmla="*/ 1214462 h 1472884"/>
              <a:gd name="connsiteX7" fmla="*/ 1766379 w 2164447"/>
              <a:gd name="connsiteY7" fmla="*/ 1215540 h 1472884"/>
              <a:gd name="connsiteX8" fmla="*/ 1728658 w 2164447"/>
              <a:gd name="connsiteY8" fmla="*/ 1234517 h 1472884"/>
              <a:gd name="connsiteX9" fmla="*/ 14 w 2164447"/>
              <a:gd name="connsiteY9" fmla="*/ 1427343 h 1472884"/>
              <a:gd name="connsiteX10" fmla="*/ 851698 w 2164447"/>
              <a:gd name="connsiteY10" fmla="*/ 781730 h 1472884"/>
              <a:gd name="connsiteX11" fmla="*/ 916284 w 2164447"/>
              <a:gd name="connsiteY11" fmla="*/ 508121 h 1472884"/>
              <a:gd name="connsiteX12" fmla="*/ 1090090 w 2164447"/>
              <a:gd name="connsiteY12" fmla="*/ 183405 h 1472884"/>
              <a:gd name="connsiteX13" fmla="*/ 1981042 w 2164447"/>
              <a:gd name="connsiteY13" fmla="*/ 185643 h 14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64447" h="1472884">
                <a:moveTo>
                  <a:pt x="1981042" y="185643"/>
                </a:moveTo>
                <a:cubicBezTo>
                  <a:pt x="2226453" y="432290"/>
                  <a:pt x="2225452" y="831183"/>
                  <a:pt x="1978805" y="1076594"/>
                </a:cubicBezTo>
                <a:cubicBezTo>
                  <a:pt x="1947974" y="1107271"/>
                  <a:pt x="1914764" y="1134097"/>
                  <a:pt x="1879772" y="1157074"/>
                </a:cubicBezTo>
                <a:lnTo>
                  <a:pt x="1821283" y="1187666"/>
                </a:lnTo>
                <a:lnTo>
                  <a:pt x="1819613" y="1188760"/>
                </a:lnTo>
                <a:lnTo>
                  <a:pt x="1808589" y="1194306"/>
                </a:lnTo>
                <a:lnTo>
                  <a:pt x="1770050" y="1214462"/>
                </a:lnTo>
                <a:lnTo>
                  <a:pt x="1766379" y="1215540"/>
                </a:lnTo>
                <a:lnTo>
                  <a:pt x="1728658" y="1234517"/>
                </a:lnTo>
                <a:cubicBezTo>
                  <a:pt x="1344235" y="1404704"/>
                  <a:pt x="464517" y="1549853"/>
                  <a:pt x="14" y="1427343"/>
                </a:cubicBezTo>
                <a:cubicBezTo>
                  <a:pt x="-3090" y="1316924"/>
                  <a:pt x="482204" y="1700329"/>
                  <a:pt x="851698" y="781730"/>
                </a:cubicBezTo>
                <a:lnTo>
                  <a:pt x="916284" y="508121"/>
                </a:lnTo>
                <a:cubicBezTo>
                  <a:pt x="939649" y="389047"/>
                  <a:pt x="997598" y="275435"/>
                  <a:pt x="1090090" y="183405"/>
                </a:cubicBezTo>
                <a:cubicBezTo>
                  <a:pt x="1336737" y="-62006"/>
                  <a:pt x="1735631" y="-61005"/>
                  <a:pt x="1981042" y="18564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FF7B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31" name="TextBox 30"/>
          <p:cNvSpPr txBox="1"/>
          <p:nvPr/>
        </p:nvSpPr>
        <p:spPr>
          <a:xfrm>
            <a:off x="3174154" y="5393383"/>
            <a:ext cx="189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1F4E79"/>
                </a:solidFill>
              </a:rPr>
              <a:t>Посторонние примеси</a:t>
            </a:r>
            <a:endParaRPr lang="ru-RU" dirty="0">
              <a:solidFill>
                <a:srgbClr val="1F4E79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244725" y="3359615"/>
            <a:ext cx="1247678" cy="12476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: фигура 17">
            <a:extLst>
              <a:ext uri="{FF2B5EF4-FFF2-40B4-BE49-F238E27FC236}">
                <a16:creationId xmlns:a16="http://schemas.microsoft.com/office/drawing/2014/main" xmlns="" id="{AEF411D4-B617-79BC-0A3D-13BBD5AED098}"/>
              </a:ext>
            </a:extLst>
          </p:cNvPr>
          <p:cNvSpPr/>
          <p:nvPr/>
        </p:nvSpPr>
        <p:spPr bwMode="auto">
          <a:xfrm rot="10336870" flipV="1">
            <a:off x="5438882" y="2645890"/>
            <a:ext cx="3428746" cy="2131701"/>
          </a:xfrm>
          <a:custGeom>
            <a:avLst/>
            <a:gdLst>
              <a:gd name="connsiteX0" fmla="*/ 1722096 w 1905501"/>
              <a:gd name="connsiteY0" fmla="*/ 185643 h 1378446"/>
              <a:gd name="connsiteX1" fmla="*/ 1719859 w 1905501"/>
              <a:gd name="connsiteY1" fmla="*/ 1076594 h 1378446"/>
              <a:gd name="connsiteX2" fmla="*/ 1620826 w 1905501"/>
              <a:gd name="connsiteY2" fmla="*/ 1157074 h 1378446"/>
              <a:gd name="connsiteX3" fmla="*/ 1562337 w 1905501"/>
              <a:gd name="connsiteY3" fmla="*/ 1187666 h 1378446"/>
              <a:gd name="connsiteX4" fmla="*/ 1560667 w 1905501"/>
              <a:gd name="connsiteY4" fmla="*/ 1188760 h 1378446"/>
              <a:gd name="connsiteX5" fmla="*/ 1549643 w 1905501"/>
              <a:gd name="connsiteY5" fmla="*/ 1194306 h 1378446"/>
              <a:gd name="connsiteX6" fmla="*/ 1511104 w 1905501"/>
              <a:gd name="connsiteY6" fmla="*/ 1214462 h 1378446"/>
              <a:gd name="connsiteX7" fmla="*/ 1507433 w 1905501"/>
              <a:gd name="connsiteY7" fmla="*/ 1215540 h 1378446"/>
              <a:gd name="connsiteX8" fmla="*/ 1469712 w 1905501"/>
              <a:gd name="connsiteY8" fmla="*/ 1234517 h 1378446"/>
              <a:gd name="connsiteX9" fmla="*/ 23 w 1905501"/>
              <a:gd name="connsiteY9" fmla="*/ 1298677 h 1378446"/>
              <a:gd name="connsiteX10" fmla="*/ 592752 w 1905501"/>
              <a:gd name="connsiteY10" fmla="*/ 781730 h 1378446"/>
              <a:gd name="connsiteX11" fmla="*/ 645989 w 1905501"/>
              <a:gd name="connsiteY11" fmla="*/ 623483 h 1378446"/>
              <a:gd name="connsiteX12" fmla="*/ 657338 w 1905501"/>
              <a:gd name="connsiteY12" fmla="*/ 508121 h 1378446"/>
              <a:gd name="connsiteX13" fmla="*/ 831144 w 1905501"/>
              <a:gd name="connsiteY13" fmla="*/ 183405 h 1378446"/>
              <a:gd name="connsiteX14" fmla="*/ 1722096 w 1905501"/>
              <a:gd name="connsiteY14" fmla="*/ 185643 h 1378446"/>
              <a:gd name="connsiteX0" fmla="*/ 1722096 w 1905501"/>
              <a:gd name="connsiteY0" fmla="*/ 185643 h 1378446"/>
              <a:gd name="connsiteX1" fmla="*/ 1719859 w 1905501"/>
              <a:gd name="connsiteY1" fmla="*/ 1076594 h 1378446"/>
              <a:gd name="connsiteX2" fmla="*/ 1620826 w 1905501"/>
              <a:gd name="connsiteY2" fmla="*/ 1157074 h 1378446"/>
              <a:gd name="connsiteX3" fmla="*/ 1562337 w 1905501"/>
              <a:gd name="connsiteY3" fmla="*/ 1187666 h 1378446"/>
              <a:gd name="connsiteX4" fmla="*/ 1560667 w 1905501"/>
              <a:gd name="connsiteY4" fmla="*/ 1188760 h 1378446"/>
              <a:gd name="connsiteX5" fmla="*/ 1549643 w 1905501"/>
              <a:gd name="connsiteY5" fmla="*/ 1194306 h 1378446"/>
              <a:gd name="connsiteX6" fmla="*/ 1511104 w 1905501"/>
              <a:gd name="connsiteY6" fmla="*/ 1214462 h 1378446"/>
              <a:gd name="connsiteX7" fmla="*/ 1507433 w 1905501"/>
              <a:gd name="connsiteY7" fmla="*/ 1215540 h 1378446"/>
              <a:gd name="connsiteX8" fmla="*/ 1469712 w 1905501"/>
              <a:gd name="connsiteY8" fmla="*/ 1234517 h 1378446"/>
              <a:gd name="connsiteX9" fmla="*/ 23 w 1905501"/>
              <a:gd name="connsiteY9" fmla="*/ 1298677 h 1378446"/>
              <a:gd name="connsiteX10" fmla="*/ 592752 w 1905501"/>
              <a:gd name="connsiteY10" fmla="*/ 781730 h 1378446"/>
              <a:gd name="connsiteX11" fmla="*/ 657338 w 1905501"/>
              <a:gd name="connsiteY11" fmla="*/ 508121 h 1378446"/>
              <a:gd name="connsiteX12" fmla="*/ 831144 w 1905501"/>
              <a:gd name="connsiteY12" fmla="*/ 183405 h 1378446"/>
              <a:gd name="connsiteX13" fmla="*/ 1722096 w 1905501"/>
              <a:gd name="connsiteY13" fmla="*/ 185643 h 1378446"/>
              <a:gd name="connsiteX0" fmla="*/ 1981040 w 2164445"/>
              <a:gd name="connsiteY0" fmla="*/ 185643 h 1472884"/>
              <a:gd name="connsiteX1" fmla="*/ 1978803 w 2164445"/>
              <a:gd name="connsiteY1" fmla="*/ 1076594 h 1472884"/>
              <a:gd name="connsiteX2" fmla="*/ 1879770 w 2164445"/>
              <a:gd name="connsiteY2" fmla="*/ 1157074 h 1472884"/>
              <a:gd name="connsiteX3" fmla="*/ 1821281 w 2164445"/>
              <a:gd name="connsiteY3" fmla="*/ 1187666 h 1472884"/>
              <a:gd name="connsiteX4" fmla="*/ 1819611 w 2164445"/>
              <a:gd name="connsiteY4" fmla="*/ 1188760 h 1472884"/>
              <a:gd name="connsiteX5" fmla="*/ 1808587 w 2164445"/>
              <a:gd name="connsiteY5" fmla="*/ 1194306 h 1472884"/>
              <a:gd name="connsiteX6" fmla="*/ 1770048 w 2164445"/>
              <a:gd name="connsiteY6" fmla="*/ 1214462 h 1472884"/>
              <a:gd name="connsiteX7" fmla="*/ 1766377 w 2164445"/>
              <a:gd name="connsiteY7" fmla="*/ 1215540 h 1472884"/>
              <a:gd name="connsiteX8" fmla="*/ 1728656 w 2164445"/>
              <a:gd name="connsiteY8" fmla="*/ 1234517 h 1472884"/>
              <a:gd name="connsiteX9" fmla="*/ 12 w 2164445"/>
              <a:gd name="connsiteY9" fmla="*/ 1427343 h 1472884"/>
              <a:gd name="connsiteX10" fmla="*/ 851696 w 2164445"/>
              <a:gd name="connsiteY10" fmla="*/ 781730 h 1472884"/>
              <a:gd name="connsiteX11" fmla="*/ 916282 w 2164445"/>
              <a:gd name="connsiteY11" fmla="*/ 508121 h 1472884"/>
              <a:gd name="connsiteX12" fmla="*/ 1090088 w 2164445"/>
              <a:gd name="connsiteY12" fmla="*/ 183405 h 1472884"/>
              <a:gd name="connsiteX13" fmla="*/ 1981040 w 2164445"/>
              <a:gd name="connsiteY13" fmla="*/ 185643 h 1472884"/>
              <a:gd name="connsiteX0" fmla="*/ 1981042 w 2164447"/>
              <a:gd name="connsiteY0" fmla="*/ 185643 h 1472884"/>
              <a:gd name="connsiteX1" fmla="*/ 1978805 w 2164447"/>
              <a:gd name="connsiteY1" fmla="*/ 1076594 h 1472884"/>
              <a:gd name="connsiteX2" fmla="*/ 1879772 w 2164447"/>
              <a:gd name="connsiteY2" fmla="*/ 1157074 h 1472884"/>
              <a:gd name="connsiteX3" fmla="*/ 1821283 w 2164447"/>
              <a:gd name="connsiteY3" fmla="*/ 1187666 h 1472884"/>
              <a:gd name="connsiteX4" fmla="*/ 1819613 w 2164447"/>
              <a:gd name="connsiteY4" fmla="*/ 1188760 h 1472884"/>
              <a:gd name="connsiteX5" fmla="*/ 1808589 w 2164447"/>
              <a:gd name="connsiteY5" fmla="*/ 1194306 h 1472884"/>
              <a:gd name="connsiteX6" fmla="*/ 1770050 w 2164447"/>
              <a:gd name="connsiteY6" fmla="*/ 1214462 h 1472884"/>
              <a:gd name="connsiteX7" fmla="*/ 1766379 w 2164447"/>
              <a:gd name="connsiteY7" fmla="*/ 1215540 h 1472884"/>
              <a:gd name="connsiteX8" fmla="*/ 1728658 w 2164447"/>
              <a:gd name="connsiteY8" fmla="*/ 1234517 h 1472884"/>
              <a:gd name="connsiteX9" fmla="*/ 14 w 2164447"/>
              <a:gd name="connsiteY9" fmla="*/ 1427343 h 1472884"/>
              <a:gd name="connsiteX10" fmla="*/ 851698 w 2164447"/>
              <a:gd name="connsiteY10" fmla="*/ 781730 h 1472884"/>
              <a:gd name="connsiteX11" fmla="*/ 916284 w 2164447"/>
              <a:gd name="connsiteY11" fmla="*/ 508121 h 1472884"/>
              <a:gd name="connsiteX12" fmla="*/ 1090090 w 2164447"/>
              <a:gd name="connsiteY12" fmla="*/ 183405 h 1472884"/>
              <a:gd name="connsiteX13" fmla="*/ 1981042 w 2164447"/>
              <a:gd name="connsiteY13" fmla="*/ 185643 h 14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64447" h="1472884">
                <a:moveTo>
                  <a:pt x="1981042" y="185643"/>
                </a:moveTo>
                <a:cubicBezTo>
                  <a:pt x="2226453" y="432290"/>
                  <a:pt x="2225452" y="831183"/>
                  <a:pt x="1978805" y="1076594"/>
                </a:cubicBezTo>
                <a:cubicBezTo>
                  <a:pt x="1947974" y="1107271"/>
                  <a:pt x="1914764" y="1134097"/>
                  <a:pt x="1879772" y="1157074"/>
                </a:cubicBezTo>
                <a:lnTo>
                  <a:pt x="1821283" y="1187666"/>
                </a:lnTo>
                <a:lnTo>
                  <a:pt x="1819613" y="1188760"/>
                </a:lnTo>
                <a:lnTo>
                  <a:pt x="1808589" y="1194306"/>
                </a:lnTo>
                <a:lnTo>
                  <a:pt x="1770050" y="1214462"/>
                </a:lnTo>
                <a:lnTo>
                  <a:pt x="1766379" y="1215540"/>
                </a:lnTo>
                <a:lnTo>
                  <a:pt x="1728658" y="1234517"/>
                </a:lnTo>
                <a:cubicBezTo>
                  <a:pt x="1344235" y="1404704"/>
                  <a:pt x="464517" y="1549853"/>
                  <a:pt x="14" y="1427343"/>
                </a:cubicBezTo>
                <a:cubicBezTo>
                  <a:pt x="-3090" y="1316924"/>
                  <a:pt x="482204" y="1700329"/>
                  <a:pt x="851698" y="781730"/>
                </a:cubicBezTo>
                <a:lnTo>
                  <a:pt x="916284" y="508121"/>
                </a:lnTo>
                <a:cubicBezTo>
                  <a:pt x="939649" y="389047"/>
                  <a:pt x="997598" y="275435"/>
                  <a:pt x="1090090" y="183405"/>
                </a:cubicBezTo>
                <a:cubicBezTo>
                  <a:pt x="1336737" y="-62006"/>
                  <a:pt x="1735631" y="-61005"/>
                  <a:pt x="1981042" y="18564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FF7B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3" name="TextBox 2"/>
          <p:cNvSpPr txBox="1"/>
          <p:nvPr/>
        </p:nvSpPr>
        <p:spPr>
          <a:xfrm>
            <a:off x="5667069" y="3071217"/>
            <a:ext cx="1897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1F4E79"/>
                </a:solidFill>
              </a:rPr>
              <a:t>Несоответствие страны происхождения </a:t>
            </a:r>
            <a:br>
              <a:rPr lang="ru-RU" dirty="0" smtClean="0">
                <a:solidFill>
                  <a:srgbClr val="1F4E79"/>
                </a:solidFill>
              </a:rPr>
            </a:br>
            <a:r>
              <a:rPr lang="ru-RU" dirty="0" smtClean="0">
                <a:solidFill>
                  <a:srgbClr val="1F4E79"/>
                </a:solidFill>
              </a:rPr>
              <a:t>в ТЗ и по факту </a:t>
            </a:r>
            <a:endParaRPr lang="ru-RU" dirty="0">
              <a:solidFill>
                <a:srgbClr val="1F4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25">
            <a:extLst>
              <a:ext uri="{FF2B5EF4-FFF2-40B4-BE49-F238E27FC236}">
                <a16:creationId xmlns:a16="http://schemas.microsoft.com/office/drawing/2014/main" xmlns="" id="{2E17086E-D47E-CE8C-9791-1F1B4B76F4BA}"/>
              </a:ext>
            </a:extLst>
          </p:cNvPr>
          <p:cNvSpPr/>
          <p:nvPr/>
        </p:nvSpPr>
        <p:spPr bwMode="auto">
          <a:xfrm>
            <a:off x="-2603919" y="-357035"/>
            <a:ext cx="12182028" cy="7747000"/>
          </a:xfrm>
          <a:custGeom>
            <a:avLst/>
            <a:gdLst>
              <a:gd name="connsiteX0" fmla="*/ 0 w 4554195"/>
              <a:gd name="connsiteY0" fmla="*/ 0 h 4197847"/>
              <a:gd name="connsiteX1" fmla="*/ 4554195 w 4554195"/>
              <a:gd name="connsiteY1" fmla="*/ 0 h 4197847"/>
              <a:gd name="connsiteX2" fmla="*/ 4554195 w 4554195"/>
              <a:gd name="connsiteY2" fmla="*/ 4197847 h 4197847"/>
              <a:gd name="connsiteX3" fmla="*/ 0 w 4554195"/>
              <a:gd name="connsiteY3" fmla="*/ 4197847 h 4197847"/>
              <a:gd name="connsiteX4" fmla="*/ 0 w 4554195"/>
              <a:gd name="connsiteY4" fmla="*/ 0 h 4197847"/>
              <a:gd name="connsiteX0" fmla="*/ 1304925 w 5859120"/>
              <a:gd name="connsiteY0" fmla="*/ 0 h 4197847"/>
              <a:gd name="connsiteX1" fmla="*/ 5859120 w 5859120"/>
              <a:gd name="connsiteY1" fmla="*/ 0 h 4197847"/>
              <a:gd name="connsiteX2" fmla="*/ 5859120 w 5859120"/>
              <a:gd name="connsiteY2" fmla="*/ 4197847 h 4197847"/>
              <a:gd name="connsiteX3" fmla="*/ 0 w 5859120"/>
              <a:gd name="connsiteY3" fmla="*/ 4197847 h 4197847"/>
              <a:gd name="connsiteX4" fmla="*/ 1304925 w 5859120"/>
              <a:gd name="connsiteY4" fmla="*/ 0 h 4197847"/>
              <a:gd name="connsiteX0" fmla="*/ 2181225 w 5859120"/>
              <a:gd name="connsiteY0" fmla="*/ 0 h 4216897"/>
              <a:gd name="connsiteX1" fmla="*/ 5859120 w 5859120"/>
              <a:gd name="connsiteY1" fmla="*/ 19050 h 4216897"/>
              <a:gd name="connsiteX2" fmla="*/ 5859120 w 5859120"/>
              <a:gd name="connsiteY2" fmla="*/ 4216897 h 4216897"/>
              <a:gd name="connsiteX3" fmla="*/ 0 w 5859120"/>
              <a:gd name="connsiteY3" fmla="*/ 4216897 h 4216897"/>
              <a:gd name="connsiteX4" fmla="*/ 2181225 w 5859120"/>
              <a:gd name="connsiteY4" fmla="*/ 0 h 4216897"/>
              <a:gd name="connsiteX0" fmla="*/ 1819275 w 5497170"/>
              <a:gd name="connsiteY0" fmla="*/ 0 h 4216897"/>
              <a:gd name="connsiteX1" fmla="*/ 5497170 w 5497170"/>
              <a:gd name="connsiteY1" fmla="*/ 19050 h 4216897"/>
              <a:gd name="connsiteX2" fmla="*/ 5497170 w 5497170"/>
              <a:gd name="connsiteY2" fmla="*/ 4216897 h 4216897"/>
              <a:gd name="connsiteX3" fmla="*/ 0 w 5497170"/>
              <a:gd name="connsiteY3" fmla="*/ 4216897 h 4216897"/>
              <a:gd name="connsiteX4" fmla="*/ 1819275 w 5497170"/>
              <a:gd name="connsiteY4" fmla="*/ 0 h 4216897"/>
              <a:gd name="connsiteX0" fmla="*/ 2581275 w 6259170"/>
              <a:gd name="connsiteY0" fmla="*/ 0 h 4226422"/>
              <a:gd name="connsiteX1" fmla="*/ 6259170 w 6259170"/>
              <a:gd name="connsiteY1" fmla="*/ 19050 h 4226422"/>
              <a:gd name="connsiteX2" fmla="*/ 6259170 w 6259170"/>
              <a:gd name="connsiteY2" fmla="*/ 4216897 h 4226422"/>
              <a:gd name="connsiteX3" fmla="*/ 0 w 6259170"/>
              <a:gd name="connsiteY3" fmla="*/ 4226422 h 4226422"/>
              <a:gd name="connsiteX4" fmla="*/ 2581275 w 6259170"/>
              <a:gd name="connsiteY4" fmla="*/ 0 h 4226422"/>
              <a:gd name="connsiteX0" fmla="*/ 3569975 w 6259170"/>
              <a:gd name="connsiteY0" fmla="*/ 0 h 4264522"/>
              <a:gd name="connsiteX1" fmla="*/ 6259170 w 6259170"/>
              <a:gd name="connsiteY1" fmla="*/ 57150 h 4264522"/>
              <a:gd name="connsiteX2" fmla="*/ 6259170 w 6259170"/>
              <a:gd name="connsiteY2" fmla="*/ 4254997 h 4264522"/>
              <a:gd name="connsiteX3" fmla="*/ 0 w 6259170"/>
              <a:gd name="connsiteY3" fmla="*/ 4264522 h 4264522"/>
              <a:gd name="connsiteX4" fmla="*/ 3569975 w 6259170"/>
              <a:gd name="connsiteY4" fmla="*/ 0 h 426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9170" h="4264522">
                <a:moveTo>
                  <a:pt x="3569975" y="0"/>
                </a:moveTo>
                <a:lnTo>
                  <a:pt x="6259170" y="57150"/>
                </a:lnTo>
                <a:lnTo>
                  <a:pt x="6259170" y="4254997"/>
                </a:lnTo>
                <a:lnTo>
                  <a:pt x="0" y="4264522"/>
                </a:lnTo>
                <a:lnTo>
                  <a:pt x="3569975" y="0"/>
                </a:lnTo>
                <a:close/>
              </a:path>
            </a:pathLst>
          </a:custGeom>
          <a:solidFill>
            <a:srgbClr val="FF7B71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8393"/>
            <a:ext cx="4120254" cy="359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817" y="2748393"/>
            <a:ext cx="4194397" cy="359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5" descr="image0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35885" r="43845" b="3705"/>
          <a:stretch/>
        </p:blipFill>
        <p:spPr bwMode="auto">
          <a:xfrm>
            <a:off x="4301461" y="1464241"/>
            <a:ext cx="3875149" cy="410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251600" y="423350"/>
            <a:ext cx="1219200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Товар не соответствует  требованиям ТЗ 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(на кости)  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Robot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3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rot="1369960">
            <a:off x="-2687577" y="-1095584"/>
            <a:ext cx="17636469" cy="10327368"/>
            <a:chOff x="-4545323" y="-616762"/>
            <a:chExt cx="17636469" cy="8991743"/>
          </a:xfrm>
        </p:grpSpPr>
        <p:sp>
          <p:nvSpPr>
            <p:cNvPr id="10" name="Прямоугольник 25">
              <a:extLst>
                <a:ext uri="{FF2B5EF4-FFF2-40B4-BE49-F238E27FC236}">
                  <a16:creationId xmlns:a16="http://schemas.microsoft.com/office/drawing/2014/main" xmlns="" id="{2E17086E-D47E-CE8C-9791-1F1B4B76F4BA}"/>
                </a:ext>
              </a:extLst>
            </p:cNvPr>
            <p:cNvSpPr/>
            <p:nvPr/>
          </p:nvSpPr>
          <p:spPr bwMode="auto">
            <a:xfrm flipH="1">
              <a:off x="-4545323" y="0"/>
              <a:ext cx="9090646" cy="8374981"/>
            </a:xfrm>
            <a:custGeom>
              <a:avLst/>
              <a:gdLst>
                <a:gd name="connsiteX0" fmla="*/ 0 w 4554195"/>
                <a:gd name="connsiteY0" fmla="*/ 0 h 4197847"/>
                <a:gd name="connsiteX1" fmla="*/ 4554195 w 4554195"/>
                <a:gd name="connsiteY1" fmla="*/ 0 h 4197847"/>
                <a:gd name="connsiteX2" fmla="*/ 4554195 w 4554195"/>
                <a:gd name="connsiteY2" fmla="*/ 4197847 h 4197847"/>
                <a:gd name="connsiteX3" fmla="*/ 0 w 4554195"/>
                <a:gd name="connsiteY3" fmla="*/ 4197847 h 4197847"/>
                <a:gd name="connsiteX4" fmla="*/ 0 w 4554195"/>
                <a:gd name="connsiteY4" fmla="*/ 0 h 4197847"/>
                <a:gd name="connsiteX0" fmla="*/ 1304925 w 5859120"/>
                <a:gd name="connsiteY0" fmla="*/ 0 h 4197847"/>
                <a:gd name="connsiteX1" fmla="*/ 5859120 w 5859120"/>
                <a:gd name="connsiteY1" fmla="*/ 0 h 4197847"/>
                <a:gd name="connsiteX2" fmla="*/ 5859120 w 5859120"/>
                <a:gd name="connsiteY2" fmla="*/ 4197847 h 4197847"/>
                <a:gd name="connsiteX3" fmla="*/ 0 w 5859120"/>
                <a:gd name="connsiteY3" fmla="*/ 4197847 h 4197847"/>
                <a:gd name="connsiteX4" fmla="*/ 1304925 w 5859120"/>
                <a:gd name="connsiteY4" fmla="*/ 0 h 4197847"/>
                <a:gd name="connsiteX0" fmla="*/ 2181225 w 5859120"/>
                <a:gd name="connsiteY0" fmla="*/ 0 h 4216897"/>
                <a:gd name="connsiteX1" fmla="*/ 5859120 w 5859120"/>
                <a:gd name="connsiteY1" fmla="*/ 19050 h 4216897"/>
                <a:gd name="connsiteX2" fmla="*/ 5859120 w 5859120"/>
                <a:gd name="connsiteY2" fmla="*/ 4216897 h 4216897"/>
                <a:gd name="connsiteX3" fmla="*/ 0 w 5859120"/>
                <a:gd name="connsiteY3" fmla="*/ 4216897 h 4216897"/>
                <a:gd name="connsiteX4" fmla="*/ 2181225 w 5859120"/>
                <a:gd name="connsiteY4" fmla="*/ 0 h 4216897"/>
                <a:gd name="connsiteX0" fmla="*/ 1819275 w 5497170"/>
                <a:gd name="connsiteY0" fmla="*/ 0 h 4216897"/>
                <a:gd name="connsiteX1" fmla="*/ 5497170 w 5497170"/>
                <a:gd name="connsiteY1" fmla="*/ 19050 h 4216897"/>
                <a:gd name="connsiteX2" fmla="*/ 5497170 w 5497170"/>
                <a:gd name="connsiteY2" fmla="*/ 4216897 h 4216897"/>
                <a:gd name="connsiteX3" fmla="*/ 0 w 5497170"/>
                <a:gd name="connsiteY3" fmla="*/ 4216897 h 4216897"/>
                <a:gd name="connsiteX4" fmla="*/ 1819275 w 5497170"/>
                <a:gd name="connsiteY4" fmla="*/ 0 h 4216897"/>
                <a:gd name="connsiteX0" fmla="*/ 2581275 w 6259170"/>
                <a:gd name="connsiteY0" fmla="*/ 0 h 4226422"/>
                <a:gd name="connsiteX1" fmla="*/ 6259170 w 6259170"/>
                <a:gd name="connsiteY1" fmla="*/ 19050 h 4226422"/>
                <a:gd name="connsiteX2" fmla="*/ 6259170 w 6259170"/>
                <a:gd name="connsiteY2" fmla="*/ 4216897 h 4226422"/>
                <a:gd name="connsiteX3" fmla="*/ 0 w 6259170"/>
                <a:gd name="connsiteY3" fmla="*/ 4226422 h 4226422"/>
                <a:gd name="connsiteX4" fmla="*/ 2581275 w 6259170"/>
                <a:gd name="connsiteY4" fmla="*/ 0 h 4226422"/>
                <a:gd name="connsiteX0" fmla="*/ 3569975 w 6259170"/>
                <a:gd name="connsiteY0" fmla="*/ 0 h 4264522"/>
                <a:gd name="connsiteX1" fmla="*/ 6259170 w 6259170"/>
                <a:gd name="connsiteY1" fmla="*/ 57150 h 4264522"/>
                <a:gd name="connsiteX2" fmla="*/ 6259170 w 6259170"/>
                <a:gd name="connsiteY2" fmla="*/ 4254997 h 4264522"/>
                <a:gd name="connsiteX3" fmla="*/ 0 w 6259170"/>
                <a:gd name="connsiteY3" fmla="*/ 4264522 h 4264522"/>
                <a:gd name="connsiteX4" fmla="*/ 3569975 w 6259170"/>
                <a:gd name="connsiteY4" fmla="*/ 0 h 426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170" h="4264522">
                  <a:moveTo>
                    <a:pt x="3569975" y="0"/>
                  </a:moveTo>
                  <a:lnTo>
                    <a:pt x="6259170" y="57150"/>
                  </a:lnTo>
                  <a:lnTo>
                    <a:pt x="6259170" y="4254997"/>
                  </a:lnTo>
                  <a:lnTo>
                    <a:pt x="0" y="4264522"/>
                  </a:lnTo>
                  <a:lnTo>
                    <a:pt x="3569975" y="0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3" name="Прямоугольник 25">
              <a:extLst>
                <a:ext uri="{FF2B5EF4-FFF2-40B4-BE49-F238E27FC236}">
                  <a16:creationId xmlns:a16="http://schemas.microsoft.com/office/drawing/2014/main" xmlns="" id="{2E17086E-D47E-CE8C-9791-1F1B4B76F4BA}"/>
                </a:ext>
              </a:extLst>
            </p:cNvPr>
            <p:cNvSpPr/>
            <p:nvPr/>
          </p:nvSpPr>
          <p:spPr bwMode="auto">
            <a:xfrm flipV="1">
              <a:off x="4000500" y="-616762"/>
              <a:ext cx="9090646" cy="8374981"/>
            </a:xfrm>
            <a:custGeom>
              <a:avLst/>
              <a:gdLst>
                <a:gd name="connsiteX0" fmla="*/ 0 w 4554195"/>
                <a:gd name="connsiteY0" fmla="*/ 0 h 4197847"/>
                <a:gd name="connsiteX1" fmla="*/ 4554195 w 4554195"/>
                <a:gd name="connsiteY1" fmla="*/ 0 h 4197847"/>
                <a:gd name="connsiteX2" fmla="*/ 4554195 w 4554195"/>
                <a:gd name="connsiteY2" fmla="*/ 4197847 h 4197847"/>
                <a:gd name="connsiteX3" fmla="*/ 0 w 4554195"/>
                <a:gd name="connsiteY3" fmla="*/ 4197847 h 4197847"/>
                <a:gd name="connsiteX4" fmla="*/ 0 w 4554195"/>
                <a:gd name="connsiteY4" fmla="*/ 0 h 4197847"/>
                <a:gd name="connsiteX0" fmla="*/ 1304925 w 5859120"/>
                <a:gd name="connsiteY0" fmla="*/ 0 h 4197847"/>
                <a:gd name="connsiteX1" fmla="*/ 5859120 w 5859120"/>
                <a:gd name="connsiteY1" fmla="*/ 0 h 4197847"/>
                <a:gd name="connsiteX2" fmla="*/ 5859120 w 5859120"/>
                <a:gd name="connsiteY2" fmla="*/ 4197847 h 4197847"/>
                <a:gd name="connsiteX3" fmla="*/ 0 w 5859120"/>
                <a:gd name="connsiteY3" fmla="*/ 4197847 h 4197847"/>
                <a:gd name="connsiteX4" fmla="*/ 1304925 w 5859120"/>
                <a:gd name="connsiteY4" fmla="*/ 0 h 4197847"/>
                <a:gd name="connsiteX0" fmla="*/ 2181225 w 5859120"/>
                <a:gd name="connsiteY0" fmla="*/ 0 h 4216897"/>
                <a:gd name="connsiteX1" fmla="*/ 5859120 w 5859120"/>
                <a:gd name="connsiteY1" fmla="*/ 19050 h 4216897"/>
                <a:gd name="connsiteX2" fmla="*/ 5859120 w 5859120"/>
                <a:gd name="connsiteY2" fmla="*/ 4216897 h 4216897"/>
                <a:gd name="connsiteX3" fmla="*/ 0 w 5859120"/>
                <a:gd name="connsiteY3" fmla="*/ 4216897 h 4216897"/>
                <a:gd name="connsiteX4" fmla="*/ 2181225 w 5859120"/>
                <a:gd name="connsiteY4" fmla="*/ 0 h 4216897"/>
                <a:gd name="connsiteX0" fmla="*/ 1819275 w 5497170"/>
                <a:gd name="connsiteY0" fmla="*/ 0 h 4216897"/>
                <a:gd name="connsiteX1" fmla="*/ 5497170 w 5497170"/>
                <a:gd name="connsiteY1" fmla="*/ 19050 h 4216897"/>
                <a:gd name="connsiteX2" fmla="*/ 5497170 w 5497170"/>
                <a:gd name="connsiteY2" fmla="*/ 4216897 h 4216897"/>
                <a:gd name="connsiteX3" fmla="*/ 0 w 5497170"/>
                <a:gd name="connsiteY3" fmla="*/ 4216897 h 4216897"/>
                <a:gd name="connsiteX4" fmla="*/ 1819275 w 5497170"/>
                <a:gd name="connsiteY4" fmla="*/ 0 h 4216897"/>
                <a:gd name="connsiteX0" fmla="*/ 2581275 w 6259170"/>
                <a:gd name="connsiteY0" fmla="*/ 0 h 4226422"/>
                <a:gd name="connsiteX1" fmla="*/ 6259170 w 6259170"/>
                <a:gd name="connsiteY1" fmla="*/ 19050 h 4226422"/>
                <a:gd name="connsiteX2" fmla="*/ 6259170 w 6259170"/>
                <a:gd name="connsiteY2" fmla="*/ 4216897 h 4226422"/>
                <a:gd name="connsiteX3" fmla="*/ 0 w 6259170"/>
                <a:gd name="connsiteY3" fmla="*/ 4226422 h 4226422"/>
                <a:gd name="connsiteX4" fmla="*/ 2581275 w 6259170"/>
                <a:gd name="connsiteY4" fmla="*/ 0 h 4226422"/>
                <a:gd name="connsiteX0" fmla="*/ 3569975 w 6259170"/>
                <a:gd name="connsiteY0" fmla="*/ 0 h 4264522"/>
                <a:gd name="connsiteX1" fmla="*/ 6259170 w 6259170"/>
                <a:gd name="connsiteY1" fmla="*/ 57150 h 4264522"/>
                <a:gd name="connsiteX2" fmla="*/ 6259170 w 6259170"/>
                <a:gd name="connsiteY2" fmla="*/ 4254997 h 4264522"/>
                <a:gd name="connsiteX3" fmla="*/ 0 w 6259170"/>
                <a:gd name="connsiteY3" fmla="*/ 4264522 h 4264522"/>
                <a:gd name="connsiteX4" fmla="*/ 3569975 w 6259170"/>
                <a:gd name="connsiteY4" fmla="*/ 0 h 426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170" h="4264522">
                  <a:moveTo>
                    <a:pt x="3569975" y="0"/>
                  </a:moveTo>
                  <a:lnTo>
                    <a:pt x="6259170" y="57150"/>
                  </a:lnTo>
                  <a:lnTo>
                    <a:pt x="6259170" y="4254997"/>
                  </a:lnTo>
                  <a:lnTo>
                    <a:pt x="0" y="4264522"/>
                  </a:lnTo>
                  <a:lnTo>
                    <a:pt x="3569975" y="0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sp>
        <p:nvSpPr>
          <p:cNvPr id="4" name="Прямоугольник 3"/>
          <p:cNvSpPr/>
          <p:nvPr/>
        </p:nvSpPr>
        <p:spPr bwMode="auto">
          <a:xfrm>
            <a:off x="251600" y="423350"/>
            <a:ext cx="1219200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Товар не соответствует  требованиям ТЗ 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(на кости)  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Roboto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7882" flipH="1">
            <a:off x="-657186" y="827539"/>
            <a:ext cx="5696476" cy="42720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8972">
            <a:off x="4124735" y="2544549"/>
            <a:ext cx="4804438" cy="64064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376">
            <a:off x="7244107" y="559395"/>
            <a:ext cx="6025416" cy="451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25">
            <a:extLst>
              <a:ext uri="{FF2B5EF4-FFF2-40B4-BE49-F238E27FC236}">
                <a16:creationId xmlns:a16="http://schemas.microsoft.com/office/drawing/2014/main" xmlns="" id="{2E17086E-D47E-CE8C-9791-1F1B4B76F4BA}"/>
              </a:ext>
            </a:extLst>
          </p:cNvPr>
          <p:cNvSpPr/>
          <p:nvPr/>
        </p:nvSpPr>
        <p:spPr bwMode="auto">
          <a:xfrm rot="20713238" flipH="1" flipV="1">
            <a:off x="-70259" y="1595352"/>
            <a:ext cx="13859517" cy="10422567"/>
          </a:xfrm>
          <a:custGeom>
            <a:avLst/>
            <a:gdLst>
              <a:gd name="connsiteX0" fmla="*/ 0 w 4554195"/>
              <a:gd name="connsiteY0" fmla="*/ 0 h 4197847"/>
              <a:gd name="connsiteX1" fmla="*/ 4554195 w 4554195"/>
              <a:gd name="connsiteY1" fmla="*/ 0 h 4197847"/>
              <a:gd name="connsiteX2" fmla="*/ 4554195 w 4554195"/>
              <a:gd name="connsiteY2" fmla="*/ 4197847 h 4197847"/>
              <a:gd name="connsiteX3" fmla="*/ 0 w 4554195"/>
              <a:gd name="connsiteY3" fmla="*/ 4197847 h 4197847"/>
              <a:gd name="connsiteX4" fmla="*/ 0 w 4554195"/>
              <a:gd name="connsiteY4" fmla="*/ 0 h 4197847"/>
              <a:gd name="connsiteX0" fmla="*/ 1304925 w 5859120"/>
              <a:gd name="connsiteY0" fmla="*/ 0 h 4197847"/>
              <a:gd name="connsiteX1" fmla="*/ 5859120 w 5859120"/>
              <a:gd name="connsiteY1" fmla="*/ 0 h 4197847"/>
              <a:gd name="connsiteX2" fmla="*/ 5859120 w 5859120"/>
              <a:gd name="connsiteY2" fmla="*/ 4197847 h 4197847"/>
              <a:gd name="connsiteX3" fmla="*/ 0 w 5859120"/>
              <a:gd name="connsiteY3" fmla="*/ 4197847 h 4197847"/>
              <a:gd name="connsiteX4" fmla="*/ 1304925 w 5859120"/>
              <a:gd name="connsiteY4" fmla="*/ 0 h 4197847"/>
              <a:gd name="connsiteX0" fmla="*/ 2181225 w 5859120"/>
              <a:gd name="connsiteY0" fmla="*/ 0 h 4216897"/>
              <a:gd name="connsiteX1" fmla="*/ 5859120 w 5859120"/>
              <a:gd name="connsiteY1" fmla="*/ 19050 h 4216897"/>
              <a:gd name="connsiteX2" fmla="*/ 5859120 w 5859120"/>
              <a:gd name="connsiteY2" fmla="*/ 4216897 h 4216897"/>
              <a:gd name="connsiteX3" fmla="*/ 0 w 5859120"/>
              <a:gd name="connsiteY3" fmla="*/ 4216897 h 4216897"/>
              <a:gd name="connsiteX4" fmla="*/ 2181225 w 5859120"/>
              <a:gd name="connsiteY4" fmla="*/ 0 h 4216897"/>
              <a:gd name="connsiteX0" fmla="*/ 1819275 w 5497170"/>
              <a:gd name="connsiteY0" fmla="*/ 0 h 4216897"/>
              <a:gd name="connsiteX1" fmla="*/ 5497170 w 5497170"/>
              <a:gd name="connsiteY1" fmla="*/ 19050 h 4216897"/>
              <a:gd name="connsiteX2" fmla="*/ 5497170 w 5497170"/>
              <a:gd name="connsiteY2" fmla="*/ 4216897 h 4216897"/>
              <a:gd name="connsiteX3" fmla="*/ 0 w 5497170"/>
              <a:gd name="connsiteY3" fmla="*/ 4216897 h 4216897"/>
              <a:gd name="connsiteX4" fmla="*/ 1819275 w 5497170"/>
              <a:gd name="connsiteY4" fmla="*/ 0 h 4216897"/>
              <a:gd name="connsiteX0" fmla="*/ 2581275 w 6259170"/>
              <a:gd name="connsiteY0" fmla="*/ 0 h 4226422"/>
              <a:gd name="connsiteX1" fmla="*/ 6259170 w 6259170"/>
              <a:gd name="connsiteY1" fmla="*/ 19050 h 4226422"/>
              <a:gd name="connsiteX2" fmla="*/ 6259170 w 6259170"/>
              <a:gd name="connsiteY2" fmla="*/ 4216897 h 4226422"/>
              <a:gd name="connsiteX3" fmla="*/ 0 w 6259170"/>
              <a:gd name="connsiteY3" fmla="*/ 4226422 h 4226422"/>
              <a:gd name="connsiteX4" fmla="*/ 2581275 w 6259170"/>
              <a:gd name="connsiteY4" fmla="*/ 0 h 4226422"/>
              <a:gd name="connsiteX0" fmla="*/ 3569975 w 6259170"/>
              <a:gd name="connsiteY0" fmla="*/ 0 h 4264522"/>
              <a:gd name="connsiteX1" fmla="*/ 6259170 w 6259170"/>
              <a:gd name="connsiteY1" fmla="*/ 57150 h 4264522"/>
              <a:gd name="connsiteX2" fmla="*/ 6259170 w 6259170"/>
              <a:gd name="connsiteY2" fmla="*/ 4254997 h 4264522"/>
              <a:gd name="connsiteX3" fmla="*/ 0 w 6259170"/>
              <a:gd name="connsiteY3" fmla="*/ 4264522 h 4264522"/>
              <a:gd name="connsiteX4" fmla="*/ 3569975 w 6259170"/>
              <a:gd name="connsiteY4" fmla="*/ 0 h 426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9170" h="4264522">
                <a:moveTo>
                  <a:pt x="3569975" y="0"/>
                </a:moveTo>
                <a:lnTo>
                  <a:pt x="6259170" y="57150"/>
                </a:lnTo>
                <a:lnTo>
                  <a:pt x="6259170" y="4254997"/>
                </a:lnTo>
                <a:lnTo>
                  <a:pt x="0" y="4264522"/>
                </a:lnTo>
                <a:lnTo>
                  <a:pt x="3569975" y="0"/>
                </a:lnTo>
                <a:close/>
              </a:path>
            </a:pathLst>
          </a:custGeom>
          <a:solidFill>
            <a:srgbClr val="FF7B71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92000" y="451903"/>
            <a:ext cx="1219200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Товар не соответствует  требованиям ТЗ 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(без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Roboto"/>
                <a:cs typeface="Times New Roman" panose="02020603050405020304" pitchFamily="18" charset="0"/>
              </a:rPr>
              <a:t>кости) 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7" y="2278260"/>
            <a:ext cx="4561416" cy="393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386" y="2443404"/>
            <a:ext cx="5443215" cy="390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78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186</Words>
  <Application>Microsoft Office PowerPoint</Application>
  <PresentationFormat>Широкоэкранный</PresentationFormat>
  <Paragraphs>59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Roboto</vt:lpstr>
      <vt:lpstr>Times New Roman</vt:lpstr>
      <vt:lpstr>Calibri Light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Мытарев Александр Геннадьевич</dc:creator>
  <cp:lastModifiedBy>Мытарев Александр Геннадьевич</cp:lastModifiedBy>
  <cp:revision>19</cp:revision>
  <cp:lastPrinted>2024-08-08T04:08:00Z</cp:lastPrinted>
  <dcterms:created xsi:type="dcterms:W3CDTF">2024-08-07T09:37:24Z</dcterms:created>
  <dcterms:modified xsi:type="dcterms:W3CDTF">2024-08-09T08:57:18Z</dcterms:modified>
</cp:coreProperties>
</file>