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18263-662B-44A1-909B-6330015C8B9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5EB6D-5D90-4479-BEC1-C059B0B77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2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5EB6D-5D90-4479-BEC1-C059B0B7795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7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416-40B4-40FF-B53A-DD1533BAAD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95F3-1AFC-4E4E-AEA4-291A7F391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2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416-40B4-40FF-B53A-DD1533BAAD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95F3-1AFC-4E4E-AEA4-291A7F391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3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416-40B4-40FF-B53A-DD1533BAAD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95F3-1AFC-4E4E-AEA4-291A7F391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416-40B4-40FF-B53A-DD1533BAAD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95F3-1AFC-4E4E-AEA4-291A7F391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7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416-40B4-40FF-B53A-DD1533BAAD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95F3-1AFC-4E4E-AEA4-291A7F391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0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416-40B4-40FF-B53A-DD1533BAAD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95F3-1AFC-4E4E-AEA4-291A7F391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7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416-40B4-40FF-B53A-DD1533BAAD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95F3-1AFC-4E4E-AEA4-291A7F391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4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416-40B4-40FF-B53A-DD1533BAAD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95F3-1AFC-4E4E-AEA4-291A7F391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8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416-40B4-40FF-B53A-DD1533BAAD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95F3-1AFC-4E4E-AEA4-291A7F391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29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416-40B4-40FF-B53A-DD1533BAAD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95F3-1AFC-4E4E-AEA4-291A7F391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9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416-40B4-40FF-B53A-DD1533BAAD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95F3-1AFC-4E4E-AEA4-291A7F391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6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DE416-40B4-40FF-B53A-DD1533BAAD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D95F3-1AFC-4E4E-AEA4-291A7F391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7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8511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0977"/>
            <a:ext cx="12192000" cy="45566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51141"/>
            <a:ext cx="12192000" cy="493755"/>
          </a:xfrm>
          <a:prstGeom prst="rect">
            <a:avLst/>
          </a:prstGeom>
        </p:spPr>
      </p:pic>
      <p:pic>
        <p:nvPicPr>
          <p:cNvPr id="1026" name="Picture 2" descr="http://qrcoder.ru/code/?https%3A%2F%2Fxn--80aabtwbbuhbiqdxddn.xn--p1ai%2F%23uc-zw-1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393" y="5141783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00943" y="4601947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QR-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код для перехода на сайт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 РФ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39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 Алексей Владимирович</dc:creator>
  <cp:lastModifiedBy>Семенов Алексей Владимирович</cp:lastModifiedBy>
  <cp:revision>2</cp:revision>
  <dcterms:created xsi:type="dcterms:W3CDTF">2023-06-19T05:12:49Z</dcterms:created>
  <dcterms:modified xsi:type="dcterms:W3CDTF">2023-06-19T05:18:49Z</dcterms:modified>
</cp:coreProperties>
</file>