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6" r:id="rId3"/>
    <p:sldId id="283" r:id="rId4"/>
    <p:sldId id="285" r:id="rId5"/>
    <p:sldId id="305" r:id="rId6"/>
    <p:sldId id="263" r:id="rId7"/>
    <p:sldId id="287" r:id="rId8"/>
    <p:sldId id="312" r:id="rId9"/>
    <p:sldId id="289" r:id="rId10"/>
    <p:sldId id="309" r:id="rId11"/>
    <p:sldId id="265" r:id="rId12"/>
    <p:sldId id="281" r:id="rId13"/>
    <p:sldId id="290" r:id="rId14"/>
    <p:sldId id="291" r:id="rId15"/>
    <p:sldId id="292" r:id="rId16"/>
    <p:sldId id="316" r:id="rId17"/>
    <p:sldId id="318" r:id="rId18"/>
    <p:sldId id="294" r:id="rId19"/>
    <p:sldId id="295" r:id="rId20"/>
    <p:sldId id="296" r:id="rId21"/>
    <p:sldId id="311" r:id="rId22"/>
    <p:sldId id="313" r:id="rId23"/>
  </p:sldIdLst>
  <p:sldSz cx="6858000" cy="51435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9B2030"/>
    <a:srgbClr val="0DA961"/>
    <a:srgbClr val="AD0A0F"/>
    <a:srgbClr val="E0ECF7"/>
    <a:srgbClr val="95B3D7"/>
    <a:srgbClr val="FFFFFF"/>
    <a:srgbClr val="3E6DA5"/>
    <a:srgbClr val="376092"/>
    <a:srgbClr val="A574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236" autoAdjust="0"/>
    <p:restoredTop sz="96404" autoAdjust="0"/>
  </p:normalViewPr>
  <p:slideViewPr>
    <p:cSldViewPr>
      <p:cViewPr varScale="1">
        <p:scale>
          <a:sx n="154" d="100"/>
          <a:sy n="154" d="100"/>
        </p:scale>
        <p:origin x="216" y="126"/>
      </p:cViewPr>
      <p:guideLst>
        <p:guide orient="horz" pos="162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0.0.51.5\&#1086;&#1073;&#1097;&#1080;&#1077;%20&#1088;&#1072;&#1073;&#1086;&#1095;&#1080;&#1077;%20&#1076;&#1086;&#1082;&#1091;&#1084;&#1077;&#1085;&#1090;&#1099;\&#1054;&#1088;&#1077;&#1093;&#1086;&#1074;&#1072;\&#1052;&#1072;&#1083;&#1099;&#1077;&#1047;&#1072;&#1082;&#1091;&#1087;&#1082;&#1080;\&#1052;&#1091;&#1085;&#1080;&#1094;&#1080;&#1087;&#1072;&#1083;&#1099;_&#1052;&#1047;&#1080;&#1051;&#1048;&#1050;&#1041;&#1045;&#1047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solidFill>
                <a:schemeClr val="accent1">
                  <a:lumMod val="75000"/>
                  <a:alpha val="67000"/>
                </a:schemeClr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accent1">
                    <a:lumMod val="75000"/>
                    <a:alpha val="67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42D-4DE7-8945-AFA4B51D7A9C}"/>
              </c:ext>
            </c:extLst>
          </c:dPt>
          <c:dPt>
            <c:idx val="1"/>
            <c:bubble3D val="0"/>
            <c:spPr>
              <a:solidFill>
                <a:schemeClr val="accent1">
                  <a:alpha val="74000"/>
                </a:schemeClr>
              </a:solidFill>
              <a:ln w="19050">
                <a:solidFill>
                  <a:schemeClr val="accent1">
                    <a:lumMod val="75000"/>
                    <a:alpha val="67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42D-4DE7-8945-AFA4B51D7A9C}"/>
              </c:ext>
            </c:extLst>
          </c:dPt>
          <c:dLbls>
            <c:dLbl>
              <c:idx val="0"/>
              <c:layout>
                <c:manualLayout>
                  <c:x val="0.15612332033255136"/>
                  <c:y val="-6.7128398358079946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 algn="r">
                      <a:defRPr sz="11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defRPr>
                    </a:pPr>
                    <a:fld id="{BDA1D90B-1A81-4238-990F-F3942CF15DD8}" type="CATEGORYNAME">
                      <a:rPr lang="ru-RU"/>
                      <a:pPr algn="r">
                        <a:defRPr/>
                      </a:pPr>
                      <a:t>[ИМЯ КАТЕГОРИИ]</a:t>
                    </a:fld>
                    <a:endParaRPr lang="ru-RU" dirty="0"/>
                  </a:p>
                  <a:p>
                    <a:pPr algn="r">
                      <a:defRPr/>
                    </a:pPr>
                    <a:fld id="{6BCBC287-0F97-41C8-A89B-DA77EE3C9D26}" type="VALUE">
                      <a:rPr lang="ru-RU"/>
                      <a:pPr algn="r">
                        <a:defRPr/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r"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42D-4DE7-8945-AFA4B51D7A9C}"/>
                </c:ext>
                <c:ext xmlns:c15="http://schemas.microsoft.com/office/drawing/2012/chart" uri="{CE6537A1-D6FC-4f65-9D91-7224C49458BB}">
                  <c15:layout>
                    <c:manualLayout>
                      <c:w val="0.35669676195776107"/>
                      <c:h val="0.5264931079250986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42D-4DE7-8945-AFA4B51D7A9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Лист1!$B$14:$B$15</c:f>
              <c:strCache>
                <c:ptCount val="2"/>
                <c:pt idx="0">
                  <c:v>Общая 
начальная
цена, млн.р.</c:v>
                </c:pt>
                <c:pt idx="1">
                  <c:v>допдоход</c:v>
                </c:pt>
              </c:strCache>
            </c:strRef>
          </c:cat>
          <c:val>
            <c:numRef>
              <c:f>Лист1!$C$14:$C$15</c:f>
              <c:numCache>
                <c:formatCode>#\ ##0.00\ _₽</c:formatCode>
                <c:ptCount val="2"/>
                <c:pt idx="0">
                  <c:v>22.47</c:v>
                </c:pt>
                <c:pt idx="1">
                  <c:v>20.29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42D-4DE7-8945-AFA4B51D7A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71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Roboto" panose="02000000000000000000" pitchFamily="2" charset="0"/>
          <a:ea typeface="Roboto" panose="02000000000000000000" pitchFamily="2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433045599327439E-2"/>
          <c:y val="0.11513301351940687"/>
          <c:w val="0.3412250008880679"/>
          <c:h val="0.60493796061156146"/>
        </c:manualLayout>
      </c:layout>
      <c:pieChart>
        <c:varyColors val="1"/>
        <c:ser>
          <c:idx val="0"/>
          <c:order val="0"/>
          <c:spPr>
            <a:effectLst>
              <a:outerShdw blurRad="76200" dist="139700" dir="20880000" algn="ctr" rotWithShape="0">
                <a:srgbClr val="000000">
                  <a:alpha val="13000"/>
                </a:srgbClr>
              </a:outerShdw>
              <a:softEdge rad="38100"/>
            </a:effectLst>
          </c:spPr>
          <c:explosion val="3"/>
          <c:dPt>
            <c:idx val="0"/>
            <c:bubble3D val="0"/>
            <c:explosion val="0"/>
            <c:spPr>
              <a:solidFill>
                <a:schemeClr val="accent1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76200" dist="139700" dir="20880000" algn="ctr" rotWithShape="0">
                  <a:srgbClr val="000000">
                    <a:alpha val="13000"/>
                  </a:srgbClr>
                </a:outerShdw>
                <a:softEdge rad="38100"/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44F-4DCE-975B-7BE34D38F9D1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>
                <a:outerShdw blurRad="76200" dist="139700" dir="20880000" algn="ctr" rotWithShape="0">
                  <a:srgbClr val="000000">
                    <a:alpha val="13000"/>
                  </a:srgbClr>
                </a:outerShdw>
                <a:softEdge rad="38100"/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44F-4DCE-975B-7BE34D38F9D1}"/>
              </c:ext>
            </c:extLst>
          </c:dPt>
          <c:dPt>
            <c:idx val="2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76200" dist="139700" dir="20880000" algn="ctr" rotWithShape="0">
                  <a:srgbClr val="000000">
                    <a:alpha val="13000"/>
                  </a:srgbClr>
                </a:outerShdw>
                <a:softEdge rad="38100"/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44F-4DCE-975B-7BE34D38F9D1}"/>
              </c:ext>
            </c:extLst>
          </c:dPt>
          <c:dLbls>
            <c:dLbl>
              <c:idx val="0"/>
              <c:layout>
                <c:manualLayout>
                  <c:x val="5.6034863720487722E-2"/>
                  <c:y val="4.0787062678851668E-2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>
                        <a:solidFill>
                          <a:schemeClr val="tx2"/>
                        </a:solidFill>
                      </a:rPr>
                      <a:t>Оферты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44F-4DCE-975B-7BE34D38F9D1}"/>
                </c:ext>
                <c:ext xmlns:c15="http://schemas.microsoft.com/office/drawing/2012/chart" uri="{CE6537A1-D6FC-4f65-9D91-7224C49458BB}">
                  <c15:layout>
                    <c:manualLayout>
                      <c:w val="0.31990247821421713"/>
                      <c:h val="0.11077049184867643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39300276485145585"/>
                  <c:y val="-0.2109375943002378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vert="horz" anchorCtr="0"/>
                <a:lstStyle/>
                <a:p>
                  <a:pPr algn="l">
                    <a:defRPr sz="1000" b="0">
                      <a:solidFill>
                        <a:schemeClr val="tx2"/>
                      </a:solidFill>
                      <a:latin typeface="Roboto" panose="02000000000000000000" pitchFamily="2" charset="0"/>
                      <a:ea typeface="Roboto" panose="02000000000000000000" pitchFamily="2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44F-4DCE-975B-7BE34D38F9D1}"/>
                </c:ext>
                <c:ext xmlns:c15="http://schemas.microsoft.com/office/drawing/2012/chart" uri="{CE6537A1-D6FC-4f65-9D91-7224C49458BB}">
                  <c15:layout>
                    <c:manualLayout>
                      <c:w val="0.55060507027577466"/>
                      <c:h val="0.2610146613745701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51903307164931978"/>
                  <c:y val="0.3130397909611368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vert="horz" anchorCtr="0"/>
                <a:lstStyle/>
                <a:p>
                  <a:pPr algn="l">
                    <a:defRPr sz="1000" b="0">
                      <a:solidFill>
                        <a:schemeClr val="tx2"/>
                      </a:solidFill>
                      <a:latin typeface="Roboto" panose="02000000000000000000" pitchFamily="2" charset="0"/>
                      <a:ea typeface="Roboto" panose="02000000000000000000" pitchFamily="2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44F-4DCE-975B-7BE34D38F9D1}"/>
                </c:ext>
                <c:ext xmlns:c15="http://schemas.microsoft.com/office/drawing/2012/chart" uri="{CE6537A1-D6FC-4f65-9D91-7224C49458BB}">
                  <c15:layout>
                    <c:manualLayout>
                      <c:w val="0.46968846577386236"/>
                      <c:h val="0.15742517776332826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anchorCtr="0"/>
              <a:lstStyle/>
              <a:p>
                <a:pPr algn="l">
                  <a:defRPr sz="1000" b="0">
                    <a:solidFill>
                      <a:schemeClr val="tx2"/>
                    </a:solidFill>
                    <a:latin typeface="Roboto" panose="02000000000000000000" pitchFamily="2" charset="0"/>
                    <a:ea typeface="Roboto" panose="02000000000000000000" pitchFamily="2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</c15:spPr>
              </c:ext>
            </c:extLst>
          </c:dLbls>
          <c:cat>
            <c:strRef>
              <c:f>[Муниципалы_МЗиЛИКБЕЗ.xlsx]СВОД!$AH$56:$AH$58</c:f>
              <c:strCache>
                <c:ptCount val="3"/>
                <c:pt idx="0">
                  <c:v>Оферты</c:v>
                </c:pt>
                <c:pt idx="1">
                  <c:v>Извещения МЗ</c:v>
                </c:pt>
                <c:pt idx="2">
                  <c:v>Исключения</c:v>
                </c:pt>
              </c:strCache>
            </c:strRef>
          </c:cat>
          <c:val>
            <c:numRef>
              <c:f>[Муниципалы_МЗиЛИКБЕЗ.xlsx]СВОД!$AI$56:$AI$58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44F-4DCE-975B-7BE34D38F9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lumMod val="95000"/>
      </a:schemeClr>
    </a:solidFill>
    <a:ln>
      <a:solidFill>
        <a:schemeClr val="accent6">
          <a:alpha val="9000"/>
        </a:schemeClr>
      </a:solidFill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D5B161-C5C9-4595-A4C0-F3BF7CE0B892}" type="doc">
      <dgm:prSet loTypeId="urn:microsoft.com/office/officeart/2005/8/layout/cycle2" loCatId="cycle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43FB57CB-B697-4AC6-BBAE-9226AA3A478C}">
      <dgm:prSet phldrT="[Текст]" custT="1"/>
      <dgm:spPr>
        <a:noFill/>
        <a:ln w="28575">
          <a:solidFill>
            <a:schemeClr val="accent1"/>
          </a:solidFill>
        </a:ln>
      </dgm:spPr>
      <dgm:t>
        <a:bodyPr/>
        <a:lstStyle/>
        <a:p>
          <a:endParaRPr lang="ru-RU" sz="1200" baseline="0" dirty="0">
            <a:solidFill>
              <a:srgbClr val="C00000"/>
            </a:solidFill>
          </a:endParaRPr>
        </a:p>
      </dgm:t>
    </dgm:pt>
    <dgm:pt modelId="{71AF7660-3025-48B9-8DFD-DF1FAD758FB7}" type="parTrans" cxnId="{B792754B-2202-465B-8E62-FCA161161549}">
      <dgm:prSet/>
      <dgm:spPr/>
      <dgm:t>
        <a:bodyPr/>
        <a:lstStyle/>
        <a:p>
          <a:endParaRPr lang="ru-RU" sz="1200" baseline="0">
            <a:solidFill>
              <a:schemeClr val="accent5">
                <a:lumMod val="50000"/>
              </a:schemeClr>
            </a:solidFill>
          </a:endParaRPr>
        </a:p>
      </dgm:t>
    </dgm:pt>
    <dgm:pt modelId="{4C2FA1B6-B6CE-453C-9AE3-49ECA9845484}" type="sibTrans" cxnId="{B792754B-2202-465B-8E62-FCA161161549}">
      <dgm:prSet custT="1"/>
      <dgm:spPr>
        <a:noFill/>
      </dgm:spPr>
      <dgm:t>
        <a:bodyPr/>
        <a:lstStyle/>
        <a:p>
          <a:endParaRPr lang="ru-RU" sz="1200" baseline="0">
            <a:solidFill>
              <a:schemeClr val="accent5">
                <a:lumMod val="50000"/>
              </a:schemeClr>
            </a:solidFill>
          </a:endParaRPr>
        </a:p>
      </dgm:t>
    </dgm:pt>
    <dgm:pt modelId="{ACA22F8F-6B8C-4D65-AC6C-45358004B796}">
      <dgm:prSet phldrT="[Текст]" custT="1"/>
      <dgm:spPr>
        <a:noFill/>
        <a:ln w="28575">
          <a:solidFill>
            <a:schemeClr val="accent1"/>
          </a:solidFill>
        </a:ln>
      </dgm:spPr>
      <dgm:t>
        <a:bodyPr/>
        <a:lstStyle/>
        <a:p>
          <a:endParaRPr lang="ru-RU" sz="1200" baseline="0" dirty="0">
            <a:solidFill>
              <a:srgbClr val="C00000"/>
            </a:solidFill>
          </a:endParaRPr>
        </a:p>
      </dgm:t>
    </dgm:pt>
    <dgm:pt modelId="{2525DE3F-2E6C-4637-8A01-935514EF9AAD}" type="parTrans" cxnId="{8BF32CFF-C10E-4869-8FE8-E36EF0491852}">
      <dgm:prSet/>
      <dgm:spPr/>
      <dgm:t>
        <a:bodyPr/>
        <a:lstStyle/>
        <a:p>
          <a:endParaRPr lang="ru-RU" sz="1200" baseline="0">
            <a:solidFill>
              <a:schemeClr val="accent5">
                <a:lumMod val="50000"/>
              </a:schemeClr>
            </a:solidFill>
          </a:endParaRPr>
        </a:p>
      </dgm:t>
    </dgm:pt>
    <dgm:pt modelId="{296092C6-5F0C-4EFE-B0E1-612A23F60873}" type="sibTrans" cxnId="{8BF32CFF-C10E-4869-8FE8-E36EF0491852}">
      <dgm:prSet custT="1"/>
      <dgm:spPr>
        <a:noFill/>
      </dgm:spPr>
      <dgm:t>
        <a:bodyPr/>
        <a:lstStyle/>
        <a:p>
          <a:endParaRPr lang="ru-RU" sz="1200" baseline="0">
            <a:solidFill>
              <a:schemeClr val="accent5">
                <a:lumMod val="50000"/>
              </a:schemeClr>
            </a:solidFill>
          </a:endParaRPr>
        </a:p>
      </dgm:t>
    </dgm:pt>
    <dgm:pt modelId="{88421F71-466E-44C9-B87C-3D2627F5AF5F}">
      <dgm:prSet phldrT="[Текст]" custT="1"/>
      <dgm:spPr>
        <a:noFill/>
        <a:ln w="28575">
          <a:solidFill>
            <a:schemeClr val="accent1"/>
          </a:solidFill>
        </a:ln>
      </dgm:spPr>
      <dgm:t>
        <a:bodyPr/>
        <a:lstStyle/>
        <a:p>
          <a:endParaRPr lang="ru-RU" sz="1200" baseline="0" dirty="0">
            <a:solidFill>
              <a:srgbClr val="C00000"/>
            </a:solidFill>
          </a:endParaRPr>
        </a:p>
      </dgm:t>
    </dgm:pt>
    <dgm:pt modelId="{6F8450A3-1A3A-4E8E-A1EA-0EB4F7BB1D71}" type="parTrans" cxnId="{3087CF4A-0E55-4D6F-88B6-237239F79404}">
      <dgm:prSet/>
      <dgm:spPr/>
      <dgm:t>
        <a:bodyPr/>
        <a:lstStyle/>
        <a:p>
          <a:endParaRPr lang="ru-RU" sz="1200" baseline="0">
            <a:solidFill>
              <a:schemeClr val="accent5">
                <a:lumMod val="50000"/>
              </a:schemeClr>
            </a:solidFill>
          </a:endParaRPr>
        </a:p>
      </dgm:t>
    </dgm:pt>
    <dgm:pt modelId="{A5344537-3E38-4467-93DB-B87F213D2D0E}" type="sibTrans" cxnId="{3087CF4A-0E55-4D6F-88B6-237239F79404}">
      <dgm:prSet custT="1"/>
      <dgm:spPr>
        <a:noFill/>
      </dgm:spPr>
      <dgm:t>
        <a:bodyPr/>
        <a:lstStyle/>
        <a:p>
          <a:endParaRPr lang="ru-RU" sz="1200" baseline="0">
            <a:solidFill>
              <a:schemeClr val="accent5">
                <a:lumMod val="50000"/>
              </a:schemeClr>
            </a:solidFill>
          </a:endParaRPr>
        </a:p>
      </dgm:t>
    </dgm:pt>
    <dgm:pt modelId="{C7D5FB40-5904-454A-9034-6419F3CE6758}">
      <dgm:prSet phldrT="[Текст]" custT="1"/>
      <dgm:spPr>
        <a:noFill/>
        <a:ln w="28575">
          <a:solidFill>
            <a:schemeClr val="accent1"/>
          </a:solidFill>
        </a:ln>
      </dgm:spPr>
      <dgm:t>
        <a:bodyPr/>
        <a:lstStyle/>
        <a:p>
          <a:endParaRPr lang="ru-RU" sz="1200" baseline="0" dirty="0">
            <a:solidFill>
              <a:srgbClr val="C00000"/>
            </a:solidFill>
          </a:endParaRPr>
        </a:p>
      </dgm:t>
    </dgm:pt>
    <dgm:pt modelId="{B9C787F2-BA05-4D8B-9EB1-CF4A83ABCBB3}" type="parTrans" cxnId="{B9CB8D54-498D-4899-BB32-3625BBB0BF43}">
      <dgm:prSet/>
      <dgm:spPr/>
      <dgm:t>
        <a:bodyPr/>
        <a:lstStyle/>
        <a:p>
          <a:endParaRPr lang="ru-RU" sz="1200" baseline="0">
            <a:solidFill>
              <a:schemeClr val="accent5">
                <a:lumMod val="50000"/>
              </a:schemeClr>
            </a:solidFill>
          </a:endParaRPr>
        </a:p>
      </dgm:t>
    </dgm:pt>
    <dgm:pt modelId="{57F61F79-A361-414C-A907-2DA1A4C499FB}" type="sibTrans" cxnId="{B9CB8D54-498D-4899-BB32-3625BBB0BF43}">
      <dgm:prSet custT="1"/>
      <dgm:spPr>
        <a:noFill/>
      </dgm:spPr>
      <dgm:t>
        <a:bodyPr/>
        <a:lstStyle/>
        <a:p>
          <a:endParaRPr lang="ru-RU" sz="1200" baseline="0">
            <a:solidFill>
              <a:schemeClr val="accent5">
                <a:lumMod val="50000"/>
              </a:schemeClr>
            </a:solidFill>
          </a:endParaRPr>
        </a:p>
      </dgm:t>
    </dgm:pt>
    <dgm:pt modelId="{4940C8C3-CF92-477C-81E0-11A7D3736EC2}">
      <dgm:prSet phldrT="[Текст]" custT="1"/>
      <dgm:spPr>
        <a:noFill/>
        <a:ln w="28575">
          <a:solidFill>
            <a:schemeClr val="accent1"/>
          </a:solidFill>
        </a:ln>
      </dgm:spPr>
      <dgm:t>
        <a:bodyPr/>
        <a:lstStyle/>
        <a:p>
          <a:endParaRPr lang="ru-RU" sz="1200" baseline="0" dirty="0">
            <a:solidFill>
              <a:srgbClr val="C00000"/>
            </a:solidFill>
          </a:endParaRPr>
        </a:p>
      </dgm:t>
    </dgm:pt>
    <dgm:pt modelId="{7086600A-6A3E-41E1-ADB1-37E7C0E5C14E}" type="parTrans" cxnId="{99CD5B14-9A1F-4A7A-A5CA-F82D5CEE24B2}">
      <dgm:prSet/>
      <dgm:spPr/>
      <dgm:t>
        <a:bodyPr/>
        <a:lstStyle/>
        <a:p>
          <a:endParaRPr lang="ru-RU" sz="1200" baseline="0">
            <a:solidFill>
              <a:schemeClr val="accent5">
                <a:lumMod val="50000"/>
              </a:schemeClr>
            </a:solidFill>
          </a:endParaRPr>
        </a:p>
      </dgm:t>
    </dgm:pt>
    <dgm:pt modelId="{A95E4BF5-0AF5-4A20-95A2-2B6584598B01}" type="sibTrans" cxnId="{99CD5B14-9A1F-4A7A-A5CA-F82D5CEE24B2}">
      <dgm:prSet custT="1"/>
      <dgm:spPr>
        <a:noFill/>
      </dgm:spPr>
      <dgm:t>
        <a:bodyPr/>
        <a:lstStyle/>
        <a:p>
          <a:endParaRPr lang="ru-RU" sz="1200" baseline="0">
            <a:solidFill>
              <a:schemeClr val="accent5">
                <a:lumMod val="50000"/>
              </a:schemeClr>
            </a:solidFill>
          </a:endParaRPr>
        </a:p>
      </dgm:t>
    </dgm:pt>
    <dgm:pt modelId="{3D096344-8642-46F7-8D83-AD99BF3F39E5}" type="pres">
      <dgm:prSet presAssocID="{5CD5B161-C5C9-4595-A4C0-F3BF7CE0B89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D30629-86F3-4F18-B292-B6B283404BF3}" type="pres">
      <dgm:prSet presAssocID="{43FB57CB-B697-4AC6-BBAE-9226AA3A478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5227F8-CA91-4DE3-AA4A-1178BA2B8FB8}" type="pres">
      <dgm:prSet presAssocID="{4C2FA1B6-B6CE-453C-9AE3-49ECA9845484}" presName="sibTrans" presStyleLbl="sibTrans2D1" presStyleIdx="0" presStyleCnt="5"/>
      <dgm:spPr/>
      <dgm:t>
        <a:bodyPr/>
        <a:lstStyle/>
        <a:p>
          <a:endParaRPr lang="ru-RU"/>
        </a:p>
      </dgm:t>
    </dgm:pt>
    <dgm:pt modelId="{18A986A1-C0CD-4547-ADAA-5A9B53A5834F}" type="pres">
      <dgm:prSet presAssocID="{4C2FA1B6-B6CE-453C-9AE3-49ECA9845484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7767F5F4-A2AF-4B51-BB31-57EE6213349B}" type="pres">
      <dgm:prSet presAssocID="{ACA22F8F-6B8C-4D65-AC6C-45358004B79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037CA2-7346-490A-952E-910AAD9B7EEF}" type="pres">
      <dgm:prSet presAssocID="{296092C6-5F0C-4EFE-B0E1-612A23F60873}" presName="sibTrans" presStyleLbl="sibTrans2D1" presStyleIdx="1" presStyleCnt="5"/>
      <dgm:spPr/>
      <dgm:t>
        <a:bodyPr/>
        <a:lstStyle/>
        <a:p>
          <a:endParaRPr lang="ru-RU"/>
        </a:p>
      </dgm:t>
    </dgm:pt>
    <dgm:pt modelId="{C7BCBED5-A533-4D6F-89AE-6AB9A29C6D73}" type="pres">
      <dgm:prSet presAssocID="{296092C6-5F0C-4EFE-B0E1-612A23F60873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E277DF64-49C4-4E5C-A4A9-CD5216FE9A50}" type="pres">
      <dgm:prSet presAssocID="{88421F71-466E-44C9-B87C-3D2627F5AF5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171DC5-BED5-46C3-812F-61FF84867D99}" type="pres">
      <dgm:prSet presAssocID="{A5344537-3E38-4467-93DB-B87F213D2D0E}" presName="sibTrans" presStyleLbl="sibTrans2D1" presStyleIdx="2" presStyleCnt="5"/>
      <dgm:spPr/>
      <dgm:t>
        <a:bodyPr/>
        <a:lstStyle/>
        <a:p>
          <a:endParaRPr lang="ru-RU"/>
        </a:p>
      </dgm:t>
    </dgm:pt>
    <dgm:pt modelId="{CA37CB5F-211E-47A1-801E-70388D852BD0}" type="pres">
      <dgm:prSet presAssocID="{A5344537-3E38-4467-93DB-B87F213D2D0E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63103720-9988-424A-BAB9-6B7088A12E98}" type="pres">
      <dgm:prSet presAssocID="{C7D5FB40-5904-454A-9034-6419F3CE675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C83A58-F29D-41F0-81A2-1F4B6B8BBC43}" type="pres">
      <dgm:prSet presAssocID="{57F61F79-A361-414C-A907-2DA1A4C499FB}" presName="sibTrans" presStyleLbl="sibTrans2D1" presStyleIdx="3" presStyleCnt="5"/>
      <dgm:spPr/>
      <dgm:t>
        <a:bodyPr/>
        <a:lstStyle/>
        <a:p>
          <a:endParaRPr lang="ru-RU"/>
        </a:p>
      </dgm:t>
    </dgm:pt>
    <dgm:pt modelId="{8F17F50C-9C53-4FB5-A050-9A279D5E370F}" type="pres">
      <dgm:prSet presAssocID="{57F61F79-A361-414C-A907-2DA1A4C499FB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DC7BC48A-158C-4AD2-8D5E-EC1B689679A1}" type="pres">
      <dgm:prSet presAssocID="{4940C8C3-CF92-477C-81E0-11A7D3736EC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1172B5-BEC7-4FC0-9DB9-AAFA6E45A9E0}" type="pres">
      <dgm:prSet presAssocID="{A95E4BF5-0AF5-4A20-95A2-2B6584598B01}" presName="sibTrans" presStyleLbl="sibTrans2D1" presStyleIdx="4" presStyleCnt="5"/>
      <dgm:spPr/>
      <dgm:t>
        <a:bodyPr/>
        <a:lstStyle/>
        <a:p>
          <a:endParaRPr lang="ru-RU"/>
        </a:p>
      </dgm:t>
    </dgm:pt>
    <dgm:pt modelId="{074DB902-77CB-4185-8FCF-E4914B95DE17}" type="pres">
      <dgm:prSet presAssocID="{A95E4BF5-0AF5-4A20-95A2-2B6584598B01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99CD5B14-9A1F-4A7A-A5CA-F82D5CEE24B2}" srcId="{5CD5B161-C5C9-4595-A4C0-F3BF7CE0B892}" destId="{4940C8C3-CF92-477C-81E0-11A7D3736EC2}" srcOrd="4" destOrd="0" parTransId="{7086600A-6A3E-41E1-ADB1-37E7C0E5C14E}" sibTransId="{A95E4BF5-0AF5-4A20-95A2-2B6584598B01}"/>
    <dgm:cxn modelId="{8BF32CFF-C10E-4869-8FE8-E36EF0491852}" srcId="{5CD5B161-C5C9-4595-A4C0-F3BF7CE0B892}" destId="{ACA22F8F-6B8C-4D65-AC6C-45358004B796}" srcOrd="1" destOrd="0" parTransId="{2525DE3F-2E6C-4637-8A01-935514EF9AAD}" sibTransId="{296092C6-5F0C-4EFE-B0E1-612A23F60873}"/>
    <dgm:cxn modelId="{9D13766E-B5B5-4D88-8F67-05444583482F}" type="presOf" srcId="{57F61F79-A361-414C-A907-2DA1A4C499FB}" destId="{8F17F50C-9C53-4FB5-A050-9A279D5E370F}" srcOrd="1" destOrd="0" presId="urn:microsoft.com/office/officeart/2005/8/layout/cycle2"/>
    <dgm:cxn modelId="{F383AADD-E9BC-471D-9339-1CC626CC8155}" type="presOf" srcId="{88421F71-466E-44C9-B87C-3D2627F5AF5F}" destId="{E277DF64-49C4-4E5C-A4A9-CD5216FE9A50}" srcOrd="0" destOrd="0" presId="urn:microsoft.com/office/officeart/2005/8/layout/cycle2"/>
    <dgm:cxn modelId="{DA2012C8-3A82-458D-B009-47FEA7CF1B93}" type="presOf" srcId="{57F61F79-A361-414C-A907-2DA1A4C499FB}" destId="{7CC83A58-F29D-41F0-81A2-1F4B6B8BBC43}" srcOrd="0" destOrd="0" presId="urn:microsoft.com/office/officeart/2005/8/layout/cycle2"/>
    <dgm:cxn modelId="{B9CB8D54-498D-4899-BB32-3625BBB0BF43}" srcId="{5CD5B161-C5C9-4595-A4C0-F3BF7CE0B892}" destId="{C7D5FB40-5904-454A-9034-6419F3CE6758}" srcOrd="3" destOrd="0" parTransId="{B9C787F2-BA05-4D8B-9EB1-CF4A83ABCBB3}" sibTransId="{57F61F79-A361-414C-A907-2DA1A4C499FB}"/>
    <dgm:cxn modelId="{B1A7CA16-840F-45AA-8FE1-135BB29C48A0}" type="presOf" srcId="{296092C6-5F0C-4EFE-B0E1-612A23F60873}" destId="{C7BCBED5-A533-4D6F-89AE-6AB9A29C6D73}" srcOrd="1" destOrd="0" presId="urn:microsoft.com/office/officeart/2005/8/layout/cycle2"/>
    <dgm:cxn modelId="{3087CF4A-0E55-4D6F-88B6-237239F79404}" srcId="{5CD5B161-C5C9-4595-A4C0-F3BF7CE0B892}" destId="{88421F71-466E-44C9-B87C-3D2627F5AF5F}" srcOrd="2" destOrd="0" parTransId="{6F8450A3-1A3A-4E8E-A1EA-0EB4F7BB1D71}" sibTransId="{A5344537-3E38-4467-93DB-B87F213D2D0E}"/>
    <dgm:cxn modelId="{8313EE1A-470B-4DCA-9BCE-85A696B0363A}" type="presOf" srcId="{ACA22F8F-6B8C-4D65-AC6C-45358004B796}" destId="{7767F5F4-A2AF-4B51-BB31-57EE6213349B}" srcOrd="0" destOrd="0" presId="urn:microsoft.com/office/officeart/2005/8/layout/cycle2"/>
    <dgm:cxn modelId="{6B7456D5-C95F-477B-A542-0CA18A257A12}" type="presOf" srcId="{A5344537-3E38-4467-93DB-B87F213D2D0E}" destId="{CA37CB5F-211E-47A1-801E-70388D852BD0}" srcOrd="1" destOrd="0" presId="urn:microsoft.com/office/officeart/2005/8/layout/cycle2"/>
    <dgm:cxn modelId="{3FBFDCBD-DC38-44E7-9563-79BFA3FCABB9}" type="presOf" srcId="{4C2FA1B6-B6CE-453C-9AE3-49ECA9845484}" destId="{18A986A1-C0CD-4547-ADAA-5A9B53A5834F}" srcOrd="1" destOrd="0" presId="urn:microsoft.com/office/officeart/2005/8/layout/cycle2"/>
    <dgm:cxn modelId="{30C77F88-AFA4-4ADB-9261-FDC444A2CA4E}" type="presOf" srcId="{43FB57CB-B697-4AC6-BBAE-9226AA3A478C}" destId="{09D30629-86F3-4F18-B292-B6B283404BF3}" srcOrd="0" destOrd="0" presId="urn:microsoft.com/office/officeart/2005/8/layout/cycle2"/>
    <dgm:cxn modelId="{C053A700-0B34-46FF-9910-09F236F44487}" type="presOf" srcId="{C7D5FB40-5904-454A-9034-6419F3CE6758}" destId="{63103720-9988-424A-BAB9-6B7088A12E98}" srcOrd="0" destOrd="0" presId="urn:microsoft.com/office/officeart/2005/8/layout/cycle2"/>
    <dgm:cxn modelId="{FB919B21-5835-4167-B251-C3F27867246B}" type="presOf" srcId="{A95E4BF5-0AF5-4A20-95A2-2B6584598B01}" destId="{B31172B5-BEC7-4FC0-9DB9-AAFA6E45A9E0}" srcOrd="0" destOrd="0" presId="urn:microsoft.com/office/officeart/2005/8/layout/cycle2"/>
    <dgm:cxn modelId="{116B6046-6C94-4802-92FE-E6AA604F0BF6}" type="presOf" srcId="{5CD5B161-C5C9-4595-A4C0-F3BF7CE0B892}" destId="{3D096344-8642-46F7-8D83-AD99BF3F39E5}" srcOrd="0" destOrd="0" presId="urn:microsoft.com/office/officeart/2005/8/layout/cycle2"/>
    <dgm:cxn modelId="{B792754B-2202-465B-8E62-FCA161161549}" srcId="{5CD5B161-C5C9-4595-A4C0-F3BF7CE0B892}" destId="{43FB57CB-B697-4AC6-BBAE-9226AA3A478C}" srcOrd="0" destOrd="0" parTransId="{71AF7660-3025-48B9-8DFD-DF1FAD758FB7}" sibTransId="{4C2FA1B6-B6CE-453C-9AE3-49ECA9845484}"/>
    <dgm:cxn modelId="{D5052430-BC99-474E-BA9F-21247E61F96D}" type="presOf" srcId="{296092C6-5F0C-4EFE-B0E1-612A23F60873}" destId="{F1037CA2-7346-490A-952E-910AAD9B7EEF}" srcOrd="0" destOrd="0" presId="urn:microsoft.com/office/officeart/2005/8/layout/cycle2"/>
    <dgm:cxn modelId="{5303E7CB-D34B-4C39-A51A-698D92BCAB4D}" type="presOf" srcId="{A5344537-3E38-4467-93DB-B87F213D2D0E}" destId="{80171DC5-BED5-46C3-812F-61FF84867D99}" srcOrd="0" destOrd="0" presId="urn:microsoft.com/office/officeart/2005/8/layout/cycle2"/>
    <dgm:cxn modelId="{E9B9A4AA-113D-4953-AD83-50F7BF62EDCB}" type="presOf" srcId="{4C2FA1B6-B6CE-453C-9AE3-49ECA9845484}" destId="{5C5227F8-CA91-4DE3-AA4A-1178BA2B8FB8}" srcOrd="0" destOrd="0" presId="urn:microsoft.com/office/officeart/2005/8/layout/cycle2"/>
    <dgm:cxn modelId="{544189FC-75D1-423F-A39B-80425AC97BA8}" type="presOf" srcId="{4940C8C3-CF92-477C-81E0-11A7D3736EC2}" destId="{DC7BC48A-158C-4AD2-8D5E-EC1B689679A1}" srcOrd="0" destOrd="0" presId="urn:microsoft.com/office/officeart/2005/8/layout/cycle2"/>
    <dgm:cxn modelId="{C66D2DEB-D386-427D-AEB8-26CDBC4A5A7A}" type="presOf" srcId="{A95E4BF5-0AF5-4A20-95A2-2B6584598B01}" destId="{074DB902-77CB-4185-8FCF-E4914B95DE17}" srcOrd="1" destOrd="0" presId="urn:microsoft.com/office/officeart/2005/8/layout/cycle2"/>
    <dgm:cxn modelId="{45E46A3A-DCC7-4000-8A7D-40EA4D00FEE2}" type="presParOf" srcId="{3D096344-8642-46F7-8D83-AD99BF3F39E5}" destId="{09D30629-86F3-4F18-B292-B6B283404BF3}" srcOrd="0" destOrd="0" presId="urn:microsoft.com/office/officeart/2005/8/layout/cycle2"/>
    <dgm:cxn modelId="{C2FC831B-84ED-4E3D-A976-AA0FD7B41FA4}" type="presParOf" srcId="{3D096344-8642-46F7-8D83-AD99BF3F39E5}" destId="{5C5227F8-CA91-4DE3-AA4A-1178BA2B8FB8}" srcOrd="1" destOrd="0" presId="urn:microsoft.com/office/officeart/2005/8/layout/cycle2"/>
    <dgm:cxn modelId="{302F8235-F6C8-4460-B8EB-13222AED20CB}" type="presParOf" srcId="{5C5227F8-CA91-4DE3-AA4A-1178BA2B8FB8}" destId="{18A986A1-C0CD-4547-ADAA-5A9B53A5834F}" srcOrd="0" destOrd="0" presId="urn:microsoft.com/office/officeart/2005/8/layout/cycle2"/>
    <dgm:cxn modelId="{564E4B06-7655-4EDB-9D03-39D418F499A1}" type="presParOf" srcId="{3D096344-8642-46F7-8D83-AD99BF3F39E5}" destId="{7767F5F4-A2AF-4B51-BB31-57EE6213349B}" srcOrd="2" destOrd="0" presId="urn:microsoft.com/office/officeart/2005/8/layout/cycle2"/>
    <dgm:cxn modelId="{0736464B-4245-4C3B-BBEA-1C5921696394}" type="presParOf" srcId="{3D096344-8642-46F7-8D83-AD99BF3F39E5}" destId="{F1037CA2-7346-490A-952E-910AAD9B7EEF}" srcOrd="3" destOrd="0" presId="urn:microsoft.com/office/officeart/2005/8/layout/cycle2"/>
    <dgm:cxn modelId="{A42AA6A9-09E3-481B-9EF6-9D215ACC78FB}" type="presParOf" srcId="{F1037CA2-7346-490A-952E-910AAD9B7EEF}" destId="{C7BCBED5-A533-4D6F-89AE-6AB9A29C6D73}" srcOrd="0" destOrd="0" presId="urn:microsoft.com/office/officeart/2005/8/layout/cycle2"/>
    <dgm:cxn modelId="{7B0D96B0-0AE8-4E36-8726-3BB8AEBDEA5C}" type="presParOf" srcId="{3D096344-8642-46F7-8D83-AD99BF3F39E5}" destId="{E277DF64-49C4-4E5C-A4A9-CD5216FE9A50}" srcOrd="4" destOrd="0" presId="urn:microsoft.com/office/officeart/2005/8/layout/cycle2"/>
    <dgm:cxn modelId="{520171B7-F185-4EDF-B1D7-63ECBCE7A6B1}" type="presParOf" srcId="{3D096344-8642-46F7-8D83-AD99BF3F39E5}" destId="{80171DC5-BED5-46C3-812F-61FF84867D99}" srcOrd="5" destOrd="0" presId="urn:microsoft.com/office/officeart/2005/8/layout/cycle2"/>
    <dgm:cxn modelId="{08AB743E-F4DA-421E-A4C1-E0DA137779D2}" type="presParOf" srcId="{80171DC5-BED5-46C3-812F-61FF84867D99}" destId="{CA37CB5F-211E-47A1-801E-70388D852BD0}" srcOrd="0" destOrd="0" presId="urn:microsoft.com/office/officeart/2005/8/layout/cycle2"/>
    <dgm:cxn modelId="{057F1C1C-5AC2-4E74-AE61-C52108606E28}" type="presParOf" srcId="{3D096344-8642-46F7-8D83-AD99BF3F39E5}" destId="{63103720-9988-424A-BAB9-6B7088A12E98}" srcOrd="6" destOrd="0" presId="urn:microsoft.com/office/officeart/2005/8/layout/cycle2"/>
    <dgm:cxn modelId="{331B36F8-2963-4EEB-8FD3-426A997B2608}" type="presParOf" srcId="{3D096344-8642-46F7-8D83-AD99BF3F39E5}" destId="{7CC83A58-F29D-41F0-81A2-1F4B6B8BBC43}" srcOrd="7" destOrd="0" presId="urn:microsoft.com/office/officeart/2005/8/layout/cycle2"/>
    <dgm:cxn modelId="{C3D8D06D-13EC-4918-9335-B11444702E15}" type="presParOf" srcId="{7CC83A58-F29D-41F0-81A2-1F4B6B8BBC43}" destId="{8F17F50C-9C53-4FB5-A050-9A279D5E370F}" srcOrd="0" destOrd="0" presId="urn:microsoft.com/office/officeart/2005/8/layout/cycle2"/>
    <dgm:cxn modelId="{CF05DAC8-36B9-4C41-B1BD-F4F8B8F63DDD}" type="presParOf" srcId="{3D096344-8642-46F7-8D83-AD99BF3F39E5}" destId="{DC7BC48A-158C-4AD2-8D5E-EC1B689679A1}" srcOrd="8" destOrd="0" presId="urn:microsoft.com/office/officeart/2005/8/layout/cycle2"/>
    <dgm:cxn modelId="{31CAA4FC-89DB-424C-A26E-330766635C6E}" type="presParOf" srcId="{3D096344-8642-46F7-8D83-AD99BF3F39E5}" destId="{B31172B5-BEC7-4FC0-9DB9-AAFA6E45A9E0}" srcOrd="9" destOrd="0" presId="urn:microsoft.com/office/officeart/2005/8/layout/cycle2"/>
    <dgm:cxn modelId="{117E27F8-6C11-4EB8-A1BD-2CBFD5A2B7A2}" type="presParOf" srcId="{B31172B5-BEC7-4FC0-9DB9-AAFA6E45A9E0}" destId="{074DB902-77CB-4185-8FCF-E4914B95DE17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D30629-86F3-4F18-B292-B6B283404BF3}">
      <dsp:nvSpPr>
        <dsp:cNvPr id="0" name=""/>
        <dsp:cNvSpPr/>
      </dsp:nvSpPr>
      <dsp:spPr>
        <a:xfrm>
          <a:off x="1319479" y="75"/>
          <a:ext cx="935503" cy="935503"/>
        </a:xfrm>
        <a:prstGeom prst="ellipse">
          <a:avLst/>
        </a:prstGeom>
        <a:noFill/>
        <a:ln w="285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baseline="0" dirty="0">
            <a:solidFill>
              <a:srgbClr val="C00000"/>
            </a:solidFill>
          </a:endParaRPr>
        </a:p>
      </dsp:txBody>
      <dsp:txXfrm>
        <a:off x="1456480" y="137076"/>
        <a:ext cx="661501" cy="661501"/>
      </dsp:txXfrm>
    </dsp:sp>
    <dsp:sp modelId="{5C5227F8-CA91-4DE3-AA4A-1178BA2B8FB8}">
      <dsp:nvSpPr>
        <dsp:cNvPr id="0" name=""/>
        <dsp:cNvSpPr/>
      </dsp:nvSpPr>
      <dsp:spPr>
        <a:xfrm rot="2160000">
          <a:off x="2225425" y="718682"/>
          <a:ext cx="248723" cy="315732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baseline="0">
            <a:solidFill>
              <a:schemeClr val="accent5">
                <a:lumMod val="50000"/>
              </a:schemeClr>
            </a:solidFill>
          </a:endParaRPr>
        </a:p>
      </dsp:txBody>
      <dsp:txXfrm>
        <a:off x="2232550" y="759899"/>
        <a:ext cx="174106" cy="189440"/>
      </dsp:txXfrm>
    </dsp:sp>
    <dsp:sp modelId="{7767F5F4-A2AF-4B51-BB31-57EE6213349B}">
      <dsp:nvSpPr>
        <dsp:cNvPr id="0" name=""/>
        <dsp:cNvSpPr/>
      </dsp:nvSpPr>
      <dsp:spPr>
        <a:xfrm>
          <a:off x="2455980" y="825792"/>
          <a:ext cx="935503" cy="935503"/>
        </a:xfrm>
        <a:prstGeom prst="ellipse">
          <a:avLst/>
        </a:prstGeom>
        <a:noFill/>
        <a:ln w="285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baseline="0" dirty="0">
            <a:solidFill>
              <a:srgbClr val="C00000"/>
            </a:solidFill>
          </a:endParaRPr>
        </a:p>
      </dsp:txBody>
      <dsp:txXfrm>
        <a:off x="2592981" y="962793"/>
        <a:ext cx="661501" cy="661501"/>
      </dsp:txXfrm>
    </dsp:sp>
    <dsp:sp modelId="{F1037CA2-7346-490A-952E-910AAD9B7EEF}">
      <dsp:nvSpPr>
        <dsp:cNvPr id="0" name=""/>
        <dsp:cNvSpPr/>
      </dsp:nvSpPr>
      <dsp:spPr>
        <a:xfrm rot="6480000">
          <a:off x="2584494" y="1797002"/>
          <a:ext cx="248723" cy="315732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baseline="0">
            <a:solidFill>
              <a:schemeClr val="accent5">
                <a:lumMod val="50000"/>
              </a:schemeClr>
            </a:solidFill>
          </a:endParaRPr>
        </a:p>
      </dsp:txBody>
      <dsp:txXfrm rot="10800000">
        <a:off x="2633331" y="1824666"/>
        <a:ext cx="174106" cy="189440"/>
      </dsp:txXfrm>
    </dsp:sp>
    <dsp:sp modelId="{E277DF64-49C4-4E5C-A4A9-CD5216FE9A50}">
      <dsp:nvSpPr>
        <dsp:cNvPr id="0" name=""/>
        <dsp:cNvSpPr/>
      </dsp:nvSpPr>
      <dsp:spPr>
        <a:xfrm>
          <a:off x="2021875" y="2161830"/>
          <a:ext cx="935503" cy="935503"/>
        </a:xfrm>
        <a:prstGeom prst="ellipse">
          <a:avLst/>
        </a:prstGeom>
        <a:noFill/>
        <a:ln w="285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baseline="0" dirty="0">
            <a:solidFill>
              <a:srgbClr val="C00000"/>
            </a:solidFill>
          </a:endParaRPr>
        </a:p>
      </dsp:txBody>
      <dsp:txXfrm>
        <a:off x="2158876" y="2298831"/>
        <a:ext cx="661501" cy="661501"/>
      </dsp:txXfrm>
    </dsp:sp>
    <dsp:sp modelId="{80171DC5-BED5-46C3-812F-61FF84867D99}">
      <dsp:nvSpPr>
        <dsp:cNvPr id="0" name=""/>
        <dsp:cNvSpPr/>
      </dsp:nvSpPr>
      <dsp:spPr>
        <a:xfrm rot="10800000">
          <a:off x="1669909" y="2471715"/>
          <a:ext cx="248723" cy="315732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baseline="0">
            <a:solidFill>
              <a:schemeClr val="accent5">
                <a:lumMod val="50000"/>
              </a:schemeClr>
            </a:solidFill>
          </a:endParaRPr>
        </a:p>
      </dsp:txBody>
      <dsp:txXfrm rot="10800000">
        <a:off x="1744526" y="2534861"/>
        <a:ext cx="174106" cy="189440"/>
      </dsp:txXfrm>
    </dsp:sp>
    <dsp:sp modelId="{63103720-9988-424A-BAB9-6B7088A12E98}">
      <dsp:nvSpPr>
        <dsp:cNvPr id="0" name=""/>
        <dsp:cNvSpPr/>
      </dsp:nvSpPr>
      <dsp:spPr>
        <a:xfrm>
          <a:off x="617083" y="2161830"/>
          <a:ext cx="935503" cy="935503"/>
        </a:xfrm>
        <a:prstGeom prst="ellipse">
          <a:avLst/>
        </a:prstGeom>
        <a:noFill/>
        <a:ln w="285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baseline="0" dirty="0">
            <a:solidFill>
              <a:srgbClr val="C00000"/>
            </a:solidFill>
          </a:endParaRPr>
        </a:p>
      </dsp:txBody>
      <dsp:txXfrm>
        <a:off x="754084" y="2298831"/>
        <a:ext cx="661501" cy="661501"/>
      </dsp:txXfrm>
    </dsp:sp>
    <dsp:sp modelId="{7CC83A58-F29D-41F0-81A2-1F4B6B8BBC43}">
      <dsp:nvSpPr>
        <dsp:cNvPr id="0" name=""/>
        <dsp:cNvSpPr/>
      </dsp:nvSpPr>
      <dsp:spPr>
        <a:xfrm rot="15120000">
          <a:off x="745596" y="1810391"/>
          <a:ext cx="248723" cy="315732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baseline="0">
            <a:solidFill>
              <a:schemeClr val="accent5">
                <a:lumMod val="50000"/>
              </a:schemeClr>
            </a:solidFill>
          </a:endParaRPr>
        </a:p>
      </dsp:txBody>
      <dsp:txXfrm rot="10800000">
        <a:off x="794433" y="1909019"/>
        <a:ext cx="174106" cy="189440"/>
      </dsp:txXfrm>
    </dsp:sp>
    <dsp:sp modelId="{DC7BC48A-158C-4AD2-8D5E-EC1B689679A1}">
      <dsp:nvSpPr>
        <dsp:cNvPr id="0" name=""/>
        <dsp:cNvSpPr/>
      </dsp:nvSpPr>
      <dsp:spPr>
        <a:xfrm>
          <a:off x="182978" y="825792"/>
          <a:ext cx="935503" cy="935503"/>
        </a:xfrm>
        <a:prstGeom prst="ellipse">
          <a:avLst/>
        </a:prstGeom>
        <a:noFill/>
        <a:ln w="285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baseline="0" dirty="0">
            <a:solidFill>
              <a:srgbClr val="C00000"/>
            </a:solidFill>
          </a:endParaRPr>
        </a:p>
      </dsp:txBody>
      <dsp:txXfrm>
        <a:off x="319979" y="962793"/>
        <a:ext cx="661501" cy="661501"/>
      </dsp:txXfrm>
    </dsp:sp>
    <dsp:sp modelId="{B31172B5-BEC7-4FC0-9DB9-AAFA6E45A9E0}">
      <dsp:nvSpPr>
        <dsp:cNvPr id="0" name=""/>
        <dsp:cNvSpPr/>
      </dsp:nvSpPr>
      <dsp:spPr>
        <a:xfrm rot="19440000">
          <a:off x="1088924" y="726957"/>
          <a:ext cx="248723" cy="315732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baseline="0">
            <a:solidFill>
              <a:schemeClr val="accent5">
                <a:lumMod val="50000"/>
              </a:schemeClr>
            </a:solidFill>
          </a:endParaRPr>
        </a:p>
      </dsp:txBody>
      <dsp:txXfrm>
        <a:off x="1096049" y="812032"/>
        <a:ext cx="174106" cy="189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24F27-4878-4704-8679-60E05D09F289}" type="datetimeFigureOut">
              <a:rPr lang="ru-RU" smtClean="0"/>
              <a:t>30.05.2023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2CC92D-4DBA-46DA-9363-D67B8A09AAF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7641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CC92D-4DBA-46DA-9363-D67B8A09AAFD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9392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 txBox="1">
            <a:spLocks noGrp="1"/>
          </p:cNvSpPr>
          <p:nvPr>
            <p:ph type="body" idx="1"/>
          </p:nvPr>
        </p:nvSpPr>
        <p:spPr>
          <a:xfrm>
            <a:off x="986807" y="3271145"/>
            <a:ext cx="7899052" cy="26766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08363" y="849313"/>
            <a:ext cx="3055937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3621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 txBox="1">
            <a:spLocks noGrp="1"/>
          </p:cNvSpPr>
          <p:nvPr>
            <p:ph type="body" idx="1"/>
          </p:nvPr>
        </p:nvSpPr>
        <p:spPr>
          <a:xfrm>
            <a:off x="986807" y="3271145"/>
            <a:ext cx="7899052" cy="26766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08363" y="849313"/>
            <a:ext cx="3055937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27206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 txBox="1">
            <a:spLocks noGrp="1"/>
          </p:cNvSpPr>
          <p:nvPr>
            <p:ph type="body" idx="1"/>
          </p:nvPr>
        </p:nvSpPr>
        <p:spPr>
          <a:xfrm>
            <a:off x="986807" y="3271145"/>
            <a:ext cx="7899052" cy="26766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08363" y="849313"/>
            <a:ext cx="3055937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8712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CC92D-4DBA-46DA-9363-D67B8A09AAFD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204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 txBox="1">
            <a:spLocks noGrp="1"/>
          </p:cNvSpPr>
          <p:nvPr>
            <p:ph type="body" idx="1"/>
          </p:nvPr>
        </p:nvSpPr>
        <p:spPr>
          <a:xfrm>
            <a:off x="986807" y="3271145"/>
            <a:ext cx="7899052" cy="26766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08363" y="849313"/>
            <a:ext cx="3055937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06083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 txBox="1">
            <a:spLocks noGrp="1"/>
          </p:cNvSpPr>
          <p:nvPr>
            <p:ph type="body" idx="1"/>
          </p:nvPr>
        </p:nvSpPr>
        <p:spPr>
          <a:xfrm>
            <a:off x="986805" y="3271144"/>
            <a:ext cx="7899053" cy="26766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06775" y="849313"/>
            <a:ext cx="3059113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66754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 txBox="1">
            <a:spLocks noGrp="1"/>
          </p:cNvSpPr>
          <p:nvPr>
            <p:ph type="body" idx="1"/>
          </p:nvPr>
        </p:nvSpPr>
        <p:spPr>
          <a:xfrm>
            <a:off x="986807" y="3271145"/>
            <a:ext cx="7899052" cy="26766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08363" y="849313"/>
            <a:ext cx="3055937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59187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 txBox="1">
            <a:spLocks noGrp="1"/>
          </p:cNvSpPr>
          <p:nvPr>
            <p:ph type="body" idx="1"/>
          </p:nvPr>
        </p:nvSpPr>
        <p:spPr>
          <a:xfrm>
            <a:off x="986807" y="3271145"/>
            <a:ext cx="7899052" cy="26766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0" name="Google Shape;1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08363" y="849313"/>
            <a:ext cx="3055937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7133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 txBox="1">
            <a:spLocks noGrp="1"/>
          </p:cNvSpPr>
          <p:nvPr>
            <p:ph type="body" idx="1"/>
          </p:nvPr>
        </p:nvSpPr>
        <p:spPr>
          <a:xfrm>
            <a:off x="986807" y="3271145"/>
            <a:ext cx="7899052" cy="26766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08363" y="849313"/>
            <a:ext cx="3055937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7659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:notes"/>
          <p:cNvSpPr txBox="1">
            <a:spLocks noGrp="1"/>
          </p:cNvSpPr>
          <p:nvPr>
            <p:ph type="body" idx="1"/>
          </p:nvPr>
        </p:nvSpPr>
        <p:spPr>
          <a:xfrm>
            <a:off x="1460829" y="2240052"/>
            <a:ext cx="11693457" cy="183297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" name="Google Shape;1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59513" y="581025"/>
            <a:ext cx="2093912" cy="1571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3842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 txBox="1">
            <a:spLocks noGrp="1"/>
          </p:cNvSpPr>
          <p:nvPr>
            <p:ph type="body" idx="1"/>
          </p:nvPr>
        </p:nvSpPr>
        <p:spPr>
          <a:xfrm>
            <a:off x="986807" y="3271145"/>
            <a:ext cx="7899052" cy="26766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08363" y="849313"/>
            <a:ext cx="3055937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468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 txBox="1">
            <a:spLocks noGrp="1"/>
          </p:cNvSpPr>
          <p:nvPr>
            <p:ph type="body" idx="1"/>
          </p:nvPr>
        </p:nvSpPr>
        <p:spPr>
          <a:xfrm>
            <a:off x="986807" y="3271145"/>
            <a:ext cx="7899052" cy="26766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08363" y="849313"/>
            <a:ext cx="3055937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9873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 txBox="1">
            <a:spLocks noGrp="1"/>
          </p:cNvSpPr>
          <p:nvPr>
            <p:ph type="body" idx="1"/>
          </p:nvPr>
        </p:nvSpPr>
        <p:spPr>
          <a:xfrm>
            <a:off x="986807" y="3271145"/>
            <a:ext cx="7899052" cy="26766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08363" y="849313"/>
            <a:ext cx="3055937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7131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 txBox="1">
            <a:spLocks noGrp="1"/>
          </p:cNvSpPr>
          <p:nvPr>
            <p:ph type="body" idx="1"/>
          </p:nvPr>
        </p:nvSpPr>
        <p:spPr>
          <a:xfrm>
            <a:off x="986807" y="3271145"/>
            <a:ext cx="7899052" cy="26766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08363" y="849313"/>
            <a:ext cx="3055937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24905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 txBox="1">
            <a:spLocks noGrp="1"/>
          </p:cNvSpPr>
          <p:nvPr>
            <p:ph type="body" idx="1"/>
          </p:nvPr>
        </p:nvSpPr>
        <p:spPr>
          <a:xfrm>
            <a:off x="986807" y="3271145"/>
            <a:ext cx="7899052" cy="26766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08363" y="849313"/>
            <a:ext cx="3055937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22762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1:notes"/>
          <p:cNvSpPr txBox="1">
            <a:spLocks noGrp="1"/>
          </p:cNvSpPr>
          <p:nvPr>
            <p:ph type="body" idx="1"/>
          </p:nvPr>
        </p:nvSpPr>
        <p:spPr>
          <a:xfrm>
            <a:off x="1460829" y="2240052"/>
            <a:ext cx="11693457" cy="183297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59513" y="581025"/>
            <a:ext cx="2093912" cy="1571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5113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1597823"/>
            <a:ext cx="58293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8214-4E9F-45E0-BCC2-94B0BBE61924}" type="datetime1">
              <a:rPr lang="ru-RU" smtClean="0"/>
              <a:t>30.05.2023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AD5C-501B-4835-82C1-9F99EB86130D}" type="datetime1">
              <a:rPr lang="ru-RU" smtClean="0"/>
              <a:t>30.05.2023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205982"/>
            <a:ext cx="154305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205982"/>
            <a:ext cx="451485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CF643-6B1F-4595-9E05-12CF033B7641}" type="datetime1">
              <a:rPr lang="ru-RU" smtClean="0"/>
              <a:t>30.05.2023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1597828"/>
            <a:ext cx="58293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816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755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3305184"/>
            <a:ext cx="5829300" cy="1021556"/>
          </a:xfr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4871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5"/>
            <a:ext cx="4057650" cy="3394472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200155"/>
            <a:ext cx="4057650" cy="3394472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78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5978"/>
            <a:ext cx="61722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151338"/>
            <a:ext cx="3030141" cy="47982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1631156"/>
            <a:ext cx="3030141" cy="2963466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5" y="1151338"/>
            <a:ext cx="3031331" cy="47982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5" y="1631156"/>
            <a:ext cx="3031331" cy="2963466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73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4285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8090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2" y="204790"/>
            <a:ext cx="2256235" cy="8715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204792"/>
            <a:ext cx="3833813" cy="438983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2" y="1076328"/>
            <a:ext cx="2256235" cy="3518297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454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BB6FF-D2E7-4675-80F6-27A55D81E504}" type="datetime1">
              <a:rPr lang="ru-RU" smtClean="0"/>
              <a:t>30.05.2023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3600454"/>
            <a:ext cx="4114800" cy="425054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4025507"/>
            <a:ext cx="4114800" cy="603647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5149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7088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2"/>
            <a:ext cx="60579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6916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68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3305179"/>
            <a:ext cx="58293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6265-F49E-40EA-9D2F-9176276D39F9}" type="datetime1">
              <a:rPr lang="ru-RU" smtClean="0"/>
              <a:t>30.05.2023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1200154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1200154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C2BF-4BF0-472B-9574-0B2D852494AC}" type="datetime1">
              <a:rPr lang="ru-RU" smtClean="0"/>
              <a:t>30.05.2023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151335"/>
            <a:ext cx="303014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1631156"/>
            <a:ext cx="303014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2" y="1151335"/>
            <a:ext cx="303133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2" y="1631156"/>
            <a:ext cx="303133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8B20-93BD-4017-BFB9-6CD5AF1A7267}" type="datetime1">
              <a:rPr lang="ru-RU" smtClean="0"/>
              <a:t>30.05.2023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4B-A795-4AFE-88F3-E4C7DB6186CF}" type="datetime1">
              <a:rPr lang="ru-RU" smtClean="0"/>
              <a:t>30.05.2023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55DC-89D1-4E6C-82B1-97F1B38BE712}" type="datetime1">
              <a:rPr lang="ru-RU" smtClean="0"/>
              <a:t>30.05.2023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3" y="204787"/>
            <a:ext cx="2256235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204792"/>
            <a:ext cx="3833813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3" y="1076328"/>
            <a:ext cx="2256235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F33DC-9F71-4A95-8A48-86F76EB77D5D}" type="datetime1">
              <a:rPr lang="ru-RU" smtClean="0"/>
              <a:t>30.05.2023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4025504"/>
            <a:ext cx="41148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E23F7-92B5-487E-9CAC-FF98BAF3FF52}" type="datetime1">
              <a:rPr lang="ru-RU" smtClean="0"/>
              <a:t>30.05.2023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200154"/>
            <a:ext cx="61722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4767266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6BF99-9C36-4C1A-A3A8-D75820E19D87}" type="datetime1">
              <a:rPr lang="ru-RU" smtClean="0"/>
              <a:t>30.05.2023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4767266"/>
            <a:ext cx="21717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4767266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5978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200155"/>
            <a:ext cx="61722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4767270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>
                <a:srgbClr val="000000"/>
              </a:buClr>
              <a:buFont typeface="Arial"/>
              <a:buNone/>
            </a:pPr>
            <a:endParaRPr lang="ru-RU" kern="0">
              <a:solidFill>
                <a:prstClr val="black">
                  <a:tint val="75000"/>
                </a:prst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4767270"/>
            <a:ext cx="21717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>
                <a:srgbClr val="000000"/>
              </a:buClr>
              <a:buFont typeface="Arial"/>
              <a:buNone/>
            </a:pPr>
            <a:endParaRPr lang="ru-RU" kern="0">
              <a:solidFill>
                <a:prstClr val="black">
                  <a:tint val="75000"/>
                </a:prst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4767270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 kern="0" smtClean="0">
                <a:solidFill>
                  <a:prstClr val="black">
                    <a:tint val="75000"/>
                  </a:prstClr>
                </a:solidFill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0826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514350" rtl="0" eaLnBrk="1" latinLnBrk="0" hangingPunct="1"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81" indent="-192881" algn="l" defTabSz="514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910" indent="-160735" algn="l" defTabSz="51435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»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3.png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9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36.png"/><Relationship Id="rId5" Type="http://schemas.openxmlformats.org/officeDocument/2006/relationships/diagramData" Target="../diagrams/data1.xml"/><Relationship Id="rId15" Type="http://schemas.openxmlformats.org/officeDocument/2006/relationships/image" Target="../media/image3.png"/><Relationship Id="rId10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microsoft.com/office/2007/relationships/diagramDrawing" Target="../diagrams/drawing1.xml"/><Relationship Id="rId1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33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3.pn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png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microsoft.com/office/2007/relationships/hdphoto" Target="../media/hdphoto4.wdp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hart" Target="../charts/chart1.xm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32" t="399" r="11442" b="-399"/>
          <a:stretch/>
        </p:blipFill>
        <p:spPr bwMode="auto">
          <a:xfrm>
            <a:off x="-17333" y="0"/>
            <a:ext cx="6902718" cy="5143500"/>
          </a:xfrm>
          <a:prstGeom prst="rect">
            <a:avLst/>
          </a:prstGeom>
          <a:noFill/>
          <a:ln>
            <a:noFill/>
          </a:ln>
          <a:effectLst>
            <a:glow>
              <a:schemeClr val="accent1"/>
            </a:glow>
            <a:reflection endPos="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024337" y="4666410"/>
            <a:ext cx="3861048" cy="41664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350" dirty="0">
                <a:latin typeface="ubuntu" panose="020B05040306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Главное управление организации торгов</a:t>
            </a:r>
          </a:p>
        </p:txBody>
      </p:sp>
      <p:pic>
        <p:nvPicPr>
          <p:cNvPr id="4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644" y="4656545"/>
            <a:ext cx="404664" cy="40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6632" y="339502"/>
            <a:ext cx="248427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bg1"/>
                </a:solidFill>
                <a:latin typeface="ubuntu" panose="020B05040306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Опыт организации </a:t>
            </a:r>
          </a:p>
          <a:p>
            <a:r>
              <a:rPr lang="ru-RU" sz="1500" dirty="0">
                <a:solidFill>
                  <a:schemeClr val="bg1"/>
                </a:solidFill>
                <a:latin typeface="ubuntu" panose="020B05040306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государственных закупок </a:t>
            </a:r>
          </a:p>
          <a:p>
            <a:r>
              <a:rPr lang="ru-RU" sz="1500" dirty="0">
                <a:solidFill>
                  <a:schemeClr val="bg1"/>
                </a:solidFill>
                <a:latin typeface="ubuntu" panose="020B05040306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Самарской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62481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0" y="3867894"/>
            <a:ext cx="1808820" cy="6326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pSp>
        <p:nvGrpSpPr>
          <p:cNvPr id="7" name="Группа 6"/>
          <p:cNvGrpSpPr/>
          <p:nvPr/>
        </p:nvGrpSpPr>
        <p:grpSpPr>
          <a:xfrm>
            <a:off x="91774" y="1034624"/>
            <a:ext cx="2224520" cy="3697365"/>
            <a:chOff x="91774" y="1034624"/>
            <a:chExt cx="2224520" cy="3697365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91774" y="1034624"/>
              <a:ext cx="2224520" cy="3697365"/>
              <a:chOff x="91774" y="1034624"/>
              <a:chExt cx="2224520" cy="3697365"/>
            </a:xfrm>
          </p:grpSpPr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279462" y="1085258"/>
                <a:ext cx="1962889" cy="3646731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srgbClr val="254061"/>
                  </a:solidFill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587678" y="1293622"/>
                <a:ext cx="172861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РЕГИОНАЛЬНЫЙ КАТАЛОГ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91542" y="2196984"/>
                <a:ext cx="161332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 smtClean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240</a:t>
                </a:r>
                <a:r>
                  <a:rPr lang="ru-RU" sz="1200" dirty="0" smtClean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групп</a:t>
                </a:r>
                <a:endParaRPr lang="ru-RU" sz="1200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  <a:p>
                <a:r>
                  <a:rPr lang="ru-RU" sz="1200" dirty="0" smtClean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более </a:t>
                </a:r>
                <a:r>
                  <a:rPr lang="ru-RU" sz="1200" b="1" dirty="0" smtClean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60 тыс. </a:t>
                </a:r>
                <a:r>
                  <a:rPr lang="ru-RU" sz="1200" dirty="0" smtClean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позиций</a:t>
                </a:r>
                <a:endParaRPr lang="ru-RU" sz="1200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  <a:p>
                <a:endParaRPr lang="ru-RU" sz="1200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774" y="1034624"/>
                <a:ext cx="561445" cy="669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" name="Группа 4"/>
            <p:cNvGrpSpPr/>
            <p:nvPr/>
          </p:nvGrpSpPr>
          <p:grpSpPr>
            <a:xfrm>
              <a:off x="477328" y="2886701"/>
              <a:ext cx="1567155" cy="1454831"/>
              <a:chOff x="1101064" y="1857335"/>
              <a:chExt cx="1567155" cy="1454831"/>
            </a:xfrm>
          </p:grpSpPr>
          <p:pic>
            <p:nvPicPr>
              <p:cNvPr id="23" name="Picture 7" descr="C:\Users\sharapovir\Desktop\иконки для презентаций\конструктор\медматериалы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28476" y="2586938"/>
                <a:ext cx="865119" cy="7252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3" name="Группа 2"/>
              <p:cNvGrpSpPr/>
              <p:nvPr/>
            </p:nvGrpSpPr>
            <p:grpSpPr>
              <a:xfrm>
                <a:off x="1101064" y="1857335"/>
                <a:ext cx="1567155" cy="1224495"/>
                <a:chOff x="1089302" y="1856398"/>
                <a:chExt cx="1567155" cy="1224495"/>
              </a:xfrm>
            </p:grpSpPr>
            <p:pic>
              <p:nvPicPr>
                <p:cNvPr id="18" name="Picture 3" descr="C:\Users\sharapovir\Desktop\иконки для презентаций\конструктор\Facebook-публикация 940x788  пикс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88553" y="1933945"/>
                  <a:ext cx="865432" cy="72549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9" name="Picture 4" descr="C:\Users\sharapovir\Desktop\иконки для презентаций\конструктор\канцтовары.pn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95227" y="1856398"/>
                  <a:ext cx="906939" cy="76028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1" name="Picture 5" descr="C:\Users\sharapovir\Downloads\хозтовары.png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13784" y="2199083"/>
                  <a:ext cx="910352" cy="76314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" name="Picture 6" descr="C:\Users\sharapovir\Desktop\иконки для презентаций\конструктор\лекарства.png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89302" y="2362085"/>
                  <a:ext cx="857462" cy="7188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5" name="Picture 8" descr="C:\Users\sharapovir\Downloads\топливо.png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20482" y="2236540"/>
                  <a:ext cx="835975" cy="70079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grpSp>
        <p:nvGrpSpPr>
          <p:cNvPr id="4" name="Группа 3"/>
          <p:cNvGrpSpPr/>
          <p:nvPr/>
        </p:nvGrpSpPr>
        <p:grpSpPr>
          <a:xfrm>
            <a:off x="2276873" y="1059582"/>
            <a:ext cx="2304380" cy="3672407"/>
            <a:chOff x="2276873" y="1059582"/>
            <a:chExt cx="2304380" cy="3672407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2440519" y="1085259"/>
              <a:ext cx="2082431" cy="364673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28588" indent="-128588">
                <a:buFont typeface="Wingdings" panose="05000000000000000000" pitchFamily="2" charset="2"/>
                <a:buChar char="Ø"/>
              </a:pPr>
              <a:endParaRPr lang="ru-RU" sz="1000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pPr marL="128588" indent="-128588">
                <a:buFont typeface="Wingdings" panose="05000000000000000000" pitchFamily="2" charset="2"/>
                <a:buChar char="Ø"/>
              </a:pPr>
              <a:endParaRPr lang="ru-RU" sz="1000" dirty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pPr marL="128588" indent="-128588">
                <a:buFont typeface="Wingdings" panose="05000000000000000000" pitchFamily="2" charset="2"/>
                <a:buChar char="Ø"/>
              </a:pPr>
              <a:r>
                <a:rPr lang="ru-RU" sz="10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Автоматическая </a:t>
              </a:r>
              <a:r>
                <a:rPr lang="ru-RU" sz="1000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генерация печатных форм;</a:t>
              </a:r>
            </a:p>
            <a:p>
              <a:pPr marL="128588" indent="-128588">
                <a:buFont typeface="Wingdings" panose="05000000000000000000" pitchFamily="2" charset="2"/>
                <a:buChar char="Ø"/>
              </a:pPr>
              <a:r>
                <a:rPr lang="ru-RU" sz="1000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Функция </a:t>
              </a:r>
              <a:r>
                <a:rPr lang="ru-RU" sz="1000" dirty="0" err="1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автозаполнения</a:t>
              </a:r>
              <a:r>
                <a:rPr lang="ru-RU" sz="1000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;</a:t>
              </a:r>
            </a:p>
            <a:p>
              <a:pPr marL="128588" indent="-128588">
                <a:buFont typeface="Wingdings" panose="05000000000000000000" pitchFamily="2" charset="2"/>
                <a:buChar char="Ø"/>
              </a:pPr>
              <a:r>
                <a:rPr lang="ru-RU" sz="1000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Типовые описание объекта закупки;</a:t>
              </a:r>
            </a:p>
            <a:p>
              <a:pPr marL="128588" indent="-128588">
                <a:buFont typeface="Wingdings" panose="05000000000000000000" pitchFamily="2" charset="2"/>
                <a:buChar char="Ø"/>
              </a:pPr>
              <a:r>
                <a:rPr lang="ru-RU" sz="1000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Автоматизированные контроли норм действующего законодательства;</a:t>
              </a:r>
            </a:p>
            <a:p>
              <a:pPr marL="128588" indent="-128588">
                <a:buFont typeface="Wingdings" panose="05000000000000000000" pitchFamily="2" charset="2"/>
                <a:buChar char="Ø"/>
              </a:pPr>
              <a:r>
                <a:rPr lang="ru-RU" sz="1000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Контроль средневзвешенных цен</a:t>
              </a:r>
            </a:p>
          </p:txBody>
        </p:sp>
        <p:pic>
          <p:nvPicPr>
            <p:cNvPr id="12" name="Picture 2" descr="C:\Users\User\Desktop\Минтруд контракты\icons8-диплом-2-100.pn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26" t="2741" r="5268"/>
            <a:stretch/>
          </p:blipFill>
          <p:spPr bwMode="auto">
            <a:xfrm>
              <a:off x="2276873" y="1059582"/>
              <a:ext cx="576064" cy="651685"/>
            </a:xfrm>
            <a:prstGeom prst="rect">
              <a:avLst/>
            </a:prstGeom>
            <a:solidFill>
              <a:schemeClr val="bg1"/>
            </a:solidFill>
            <a:extLst/>
          </p:spPr>
        </p:pic>
        <p:sp>
          <p:nvSpPr>
            <p:cNvPr id="32" name="TextBox 31"/>
            <p:cNvSpPr txBox="1"/>
            <p:nvPr/>
          </p:nvSpPr>
          <p:spPr>
            <a:xfrm>
              <a:off x="2794635" y="1247827"/>
              <a:ext cx="178661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ПРЕИМУЩСТВА КАТАЛОГА</a:t>
              </a:r>
            </a:p>
            <a:p>
              <a:endParaRPr lang="ru-RU" sz="1400" dirty="0">
                <a:solidFill>
                  <a:srgbClr val="254061"/>
                </a:solidFill>
                <a:latin typeface="ubuntu" panose="020B0504030602030204" pitchFamily="34" charset="0"/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35" name="Группа 34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37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" name="TextBox 40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36" name="Прямая соединительная линия 35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Прямоугольник 41"/>
          <p:cNvSpPr/>
          <p:nvPr/>
        </p:nvSpPr>
        <p:spPr>
          <a:xfrm>
            <a:off x="201542" y="417749"/>
            <a:ext cx="58197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Региональный каталог ТРУ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-13957" y="4978460"/>
            <a:ext cx="6864200" cy="1855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1080000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644189" y="1000465"/>
            <a:ext cx="2119092" cy="3739046"/>
            <a:chOff x="4644189" y="1000465"/>
            <a:chExt cx="2119092" cy="3739046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4644189" y="1059080"/>
              <a:ext cx="2065359" cy="368043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srgbClr val="254061"/>
                </a:solidFill>
              </a:endParaRPr>
            </a:p>
          </p:txBody>
        </p:sp>
        <p:sp>
          <p:nvSpPr>
            <p:cNvPr id="44" name="Google Shape;342;p19"/>
            <p:cNvSpPr txBox="1"/>
            <p:nvPr/>
          </p:nvSpPr>
          <p:spPr>
            <a:xfrm>
              <a:off x="4789002" y="1000465"/>
              <a:ext cx="1883950" cy="11695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sym typeface="Montserrat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  <a:t>ЗА 2022 ГОД ОБЪЕМ ЗАКУПОК </a:t>
              </a:r>
              <a:br>
                <a:rPr lang="ru-RU" sz="14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</a:br>
              <a:r>
                <a:rPr lang="ru-RU" sz="14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  <a:t>ПО КАТАЛОГУ СОСТАВИЛ:</a:t>
              </a:r>
              <a:endParaRPr lang="ru-RU" sz="1400" dirty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sym typeface="Montserrat"/>
              </a:endParaRPr>
            </a:p>
          </p:txBody>
        </p:sp>
        <p:sp>
          <p:nvSpPr>
            <p:cNvPr id="46" name="Google Shape;343;p19"/>
            <p:cNvSpPr txBox="1"/>
            <p:nvPr/>
          </p:nvSpPr>
          <p:spPr>
            <a:xfrm>
              <a:off x="4789002" y="2198694"/>
              <a:ext cx="1974279" cy="9386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ru-RU" sz="1000" b="1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  <a:t>24 524</a:t>
              </a:r>
              <a:r>
                <a:rPr lang="ru-RU" sz="10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  <a:t> процедуры</a:t>
              </a:r>
              <a:endParaRPr sz="1000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sym typeface="Montserrat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ru-RU" sz="1000" b="1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  <a:t>23,5 млрд. руб. </a:t>
              </a:r>
              <a:r>
                <a:rPr lang="ru-RU" sz="10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  <a:t>общая НМЦК</a:t>
              </a:r>
              <a:endParaRPr sz="1000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sym typeface="Montserra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600"/>
                </a:spcAft>
                <a:buClr>
                  <a:schemeClr val="dk1"/>
                </a:buClr>
                <a:buFont typeface="Arial"/>
                <a:buNone/>
              </a:pPr>
              <a:r>
                <a:rPr lang="ru-RU" sz="1000" b="1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  <a:t>73,7% </a:t>
              </a:r>
              <a:r>
                <a:rPr lang="ru-RU" sz="10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  <a:t>от количества проведенных закупок</a:t>
              </a:r>
              <a:endParaRPr sz="1000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sym typeface="Montserrat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29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30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09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61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Users\User\Desktop\Минтруд контракты\icons8-диплом-2-100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10" y="1771537"/>
            <a:ext cx="521494" cy="52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User\Desktop\Минтруд контракты\icons8-заказ-на-покупку-64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31" y="3306514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764704" y="1635646"/>
            <a:ext cx="1782198" cy="1042696"/>
          </a:xfrm>
          <a:prstGeom prst="round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Приказ ГУОТ №285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от 07.12.2015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64704" y="3153932"/>
            <a:ext cx="1782198" cy="857978"/>
          </a:xfrm>
          <a:prstGeom prst="round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Автоматические контроли в ГИС «Госзаказ</a:t>
            </a:r>
            <a:r>
              <a:rPr lang="ru-RU" sz="1000" dirty="0" smtClean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»</a:t>
            </a:r>
            <a:endParaRPr lang="ru-RU" sz="10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Введены предельные контрольные </a:t>
            </a:r>
            <a:r>
              <a:rPr lang="ru-RU" sz="1000" dirty="0" smtClean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цены</a:t>
            </a:r>
            <a:endParaRPr lang="ru-RU" sz="10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Скругленный прямоугольник 29"/>
              <p:cNvSpPr/>
              <p:nvPr/>
            </p:nvSpPr>
            <p:spPr>
              <a:xfrm>
                <a:off x="2658748" y="1635645"/>
                <a:ext cx="3722580" cy="1042697"/>
              </a:xfrm>
              <a:prstGeom prst="roundRect">
                <a:avLst/>
              </a:prstGeom>
              <a:no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𝑍</m:t>
                          </m:r>
                        </m:e>
                        <m:sub>
                          <m:r>
                            <a:rPr lang="ru-RU" sz="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ср</m:t>
                          </m:r>
                        </m:sub>
                      </m:sSub>
                      <m:r>
                        <a:rPr lang="ru-RU" sz="800" i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∗</m:t>
                          </m:r>
                          <m:sSub>
                            <m:sSubPr>
                              <m:ctrlPr>
                                <a:rPr lang="pt-BR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+…+</m:t>
                          </m:r>
                          <m:sSub>
                            <m:sSubPr>
                              <m:ctrlPr>
                                <a:rPr lang="pt-BR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14</m:t>
                              </m:r>
                            </m:sub>
                          </m:sSub>
                          <m:r>
                            <a:rPr lang="ru-RU" sz="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∗</m:t>
                          </m:r>
                          <m:sSub>
                            <m:sSubPr>
                              <m:ctrlPr>
                                <a:rPr lang="pt-BR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ru-RU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14</m:t>
                              </m:r>
                            </m:sub>
                          </m:sSub>
                          <m:r>
                            <a:rPr lang="en-US" sz="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)−(</m:t>
                          </m:r>
                          <m:sSub>
                            <m:sSubPr>
                              <m:ctrlPr>
                                <a:rPr lang="pt-BR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14</m:t>
                              </m:r>
                            </m:sub>
                          </m:sSub>
                          <m:r>
                            <a:rPr lang="ru-RU" sz="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∗</m:t>
                          </m:r>
                          <m:sSub>
                            <m:sSubPr>
                              <m:ctrlPr>
                                <a:rPr lang="pt-BR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ru-RU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14</m:t>
                              </m:r>
                            </m:sub>
                          </m:sSub>
                          <m:r>
                            <a:rPr lang="en-US" sz="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pt-BR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13</m:t>
                              </m:r>
                            </m:sub>
                          </m:sSub>
                          <m:r>
                            <a:rPr lang="ru-RU" sz="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∗</m:t>
                          </m:r>
                          <m:sSub>
                            <m:sSubPr>
                              <m:ctrlPr>
                                <a:rPr lang="pt-BR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sz="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)−(</m:t>
                          </m:r>
                          <m:sSub>
                            <m:sSubPr>
                              <m:ctrlPr>
                                <a:rPr lang="pt-BR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ru-RU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∗</m:t>
                          </m:r>
                          <m:sSub>
                            <m:sSubPr>
                              <m:ctrlPr>
                                <a:rPr lang="pt-BR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pt-BR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ru-RU" sz="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∗</m:t>
                          </m:r>
                          <m:sSub>
                            <m:sSubPr>
                              <m:ctrlPr>
                                <a:rPr lang="pt-BR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ru-RU" sz="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800" dirty="0">
                  <a:solidFill>
                    <a:schemeClr val="tx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  <a:p>
                <a:pPr lvl="1"/>
                <a:r>
                  <a:rPr lang="ru-RU" sz="1000" i="1" dirty="0" smtClean="0">
                    <a:solidFill>
                      <a:schemeClr val="tx2">
                        <a:lumMod val="7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10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ru-RU" sz="10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ru-RU" sz="1000" dirty="0">
                    <a:solidFill>
                      <a:schemeClr val="tx2">
                        <a:lumMod val="7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- средняя цена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pt-BR" sz="10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10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ru-RU" sz="1000" dirty="0">
                    <a:solidFill>
                      <a:schemeClr val="tx2">
                        <a:lumMod val="7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- цена т/р/у за единицу измерения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pt-BR" sz="10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sz="10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000" dirty="0">
                    <a:solidFill>
                      <a:schemeClr val="tx2">
                        <a:lumMod val="7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- </a:t>
                </a:r>
                <a:r>
                  <a:rPr lang="ru-RU" sz="1000" dirty="0">
                    <a:solidFill>
                      <a:schemeClr val="tx2">
                        <a:lumMod val="7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количество т/р/у в единицах измерения</a:t>
                </a:r>
              </a:p>
              <a:p>
                <a:pPr lvl="1"/>
                <a:r>
                  <a:rPr lang="en-US" sz="1000" dirty="0">
                    <a:solidFill>
                      <a:schemeClr val="tx2">
                        <a:lumMod val="7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n – </a:t>
                </a:r>
                <a:r>
                  <a:rPr lang="ru-RU" sz="1000" dirty="0">
                    <a:solidFill>
                      <a:schemeClr val="tx2">
                        <a:lumMod val="7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номер контракта по возрастанию цены</a:t>
                </a:r>
                <a:endParaRPr lang="en-US" sz="1000" dirty="0">
                  <a:solidFill>
                    <a:schemeClr val="tx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</mc:Choice>
        <mc:Fallback xmlns="">
          <p:sp>
            <p:nvSpPr>
              <p:cNvPr id="30" name="Скругленный 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8748" y="1635645"/>
                <a:ext cx="3722580" cy="1042697"/>
              </a:xfrm>
              <a:prstGeom prst="round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Скругленный прямоугольник 30"/>
          <p:cNvSpPr/>
          <p:nvPr/>
        </p:nvSpPr>
        <p:spPr>
          <a:xfrm>
            <a:off x="2658747" y="3151080"/>
            <a:ext cx="3713107" cy="857978"/>
          </a:xfrm>
          <a:prstGeom prst="round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Расчет основывается на заключенных, а не исполненных контрактах. Заказчик может превысить расчётную цену не более чем на 30%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-13957" y="4906628"/>
            <a:ext cx="6864200" cy="2574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22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Прямоугольник 23"/>
          <p:cNvSpPr/>
          <p:nvPr/>
        </p:nvSpPr>
        <p:spPr>
          <a:xfrm>
            <a:off x="201542" y="417749"/>
            <a:ext cx="53181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Контроль средних цен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25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27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10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72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9" grpId="0" animBg="1"/>
      <p:bldP spid="30" grpId="0" animBg="1"/>
      <p:bldP spid="31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Прямоугольник 69"/>
          <p:cNvSpPr/>
          <p:nvPr/>
        </p:nvSpPr>
        <p:spPr>
          <a:xfrm>
            <a:off x="201542" y="417749"/>
            <a:ext cx="53181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223-ФЗ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22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21" name="Прямая соединительная линия 20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319072"/>
              </p:ext>
            </p:extLst>
          </p:nvPr>
        </p:nvGraphicFramePr>
        <p:xfrm>
          <a:off x="548680" y="1064080"/>
          <a:ext cx="5795528" cy="309184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0189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766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68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 smtClean="0">
                          <a:solidFill>
                            <a:srgbClr val="3E6DA5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Типовое положение используют, организаций </a:t>
                      </a:r>
                      <a:endParaRPr lang="ru-RU" sz="1400" u="none" strike="noStrike" kern="1200" dirty="0">
                        <a:solidFill>
                          <a:srgbClr val="3E6DA5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108000" algn="l" fontAlgn="b"/>
                      <a:r>
                        <a:rPr lang="ru-RU" sz="1800" b="1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138</a:t>
                      </a:r>
                      <a:endParaRPr lang="ru-RU" sz="1800" b="1" i="0" u="none" strike="noStrike" dirty="0">
                        <a:solidFill>
                          <a:srgbClr val="25406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0689"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 smtClean="0">
                          <a:solidFill>
                            <a:srgbClr val="3E6DA5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Перечень требований к положению о закупке, </a:t>
                      </a:r>
                      <a:br>
                        <a:rPr lang="ru-RU" sz="1400" u="none" strike="noStrike" kern="1200" dirty="0" smtClean="0">
                          <a:solidFill>
                            <a:srgbClr val="3E6DA5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</a:br>
                      <a:r>
                        <a:rPr lang="ru-RU" sz="1400" u="none" strike="noStrike" kern="1200" dirty="0" smtClean="0">
                          <a:solidFill>
                            <a:srgbClr val="3E6DA5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используют,</a:t>
                      </a:r>
                      <a:r>
                        <a:rPr lang="ru-RU" sz="1400" u="none" strike="noStrike" kern="1200" baseline="0" dirty="0" smtClean="0">
                          <a:solidFill>
                            <a:srgbClr val="3E6DA5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организаций</a:t>
                      </a:r>
                      <a:endParaRPr lang="ru-RU" sz="1400" u="none" strike="noStrike" kern="1200" dirty="0" smtClean="0">
                        <a:solidFill>
                          <a:srgbClr val="3E6DA5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108000" algn="l" fontAlgn="b"/>
                      <a:r>
                        <a:rPr lang="ru-RU" sz="1800" b="1" i="0" u="none" strike="noStrike" dirty="0" smtClean="0">
                          <a:solidFill>
                            <a:srgbClr val="25406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9</a:t>
                      </a:r>
                      <a:endParaRPr lang="ru-RU" sz="1800" b="1" i="0" u="none" strike="noStrike" dirty="0">
                        <a:solidFill>
                          <a:srgbClr val="25406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688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 smtClean="0">
                          <a:solidFill>
                            <a:srgbClr val="3E6DA5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Оценка/мониторинг соответствия планов закупок и годовых отчетов заказчиков, организаций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108000" algn="l" fontAlgn="b"/>
                      <a:r>
                        <a:rPr lang="ru-RU" sz="1800" b="1" u="none" strike="noStrike" dirty="0" smtClean="0">
                          <a:solidFill>
                            <a:srgbClr val="25406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8386"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3E6DA5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108000" algn="l" fontAlgn="b"/>
                      <a:endParaRPr lang="ru-RU" sz="1800" b="1" i="0" u="none" strike="noStrike" dirty="0">
                        <a:solidFill>
                          <a:srgbClr val="3E6DA5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113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3E6DA5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Выдано </a:t>
                      </a:r>
                      <a:r>
                        <a:rPr lang="ru-RU" sz="1400" u="none" strike="noStrike" dirty="0" smtClean="0">
                          <a:solidFill>
                            <a:srgbClr val="3E6DA5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уведомлений </a:t>
                      </a:r>
                      <a:r>
                        <a:rPr lang="ru-RU" sz="1400" u="none" strike="noStrike" dirty="0" smtClean="0">
                          <a:solidFill>
                            <a:srgbClr val="3E6DA5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о </a:t>
                      </a:r>
                      <a:r>
                        <a:rPr lang="ru-RU" sz="1400" u="none" strike="noStrike" dirty="0">
                          <a:solidFill>
                            <a:srgbClr val="3E6DA5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соответствии</a:t>
                      </a:r>
                      <a:endParaRPr lang="ru-RU" sz="1400" b="0" i="0" u="none" strike="noStrike" dirty="0">
                        <a:solidFill>
                          <a:srgbClr val="3E6DA5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108000" algn="l" fontAlgn="b"/>
                      <a:r>
                        <a:rPr lang="ru-RU" sz="1800" b="1" u="none" strike="noStrike" dirty="0">
                          <a:solidFill>
                            <a:srgbClr val="3E6DA5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387</a:t>
                      </a:r>
                      <a:endParaRPr lang="ru-RU" sz="1800" b="1" i="0" u="none" strike="noStrike" dirty="0">
                        <a:solidFill>
                          <a:srgbClr val="3E6DA5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 smtClean="0">
                          <a:solidFill>
                            <a:srgbClr val="3E6DA5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Выдано заключений/уведомлений о </a:t>
                      </a:r>
                      <a:r>
                        <a:rPr lang="ru-RU" sz="1400" u="none" strike="noStrike" kern="1200" dirty="0">
                          <a:solidFill>
                            <a:srgbClr val="3E6DA5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несоответствии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108000" algn="l" fontAlgn="b"/>
                      <a:r>
                        <a:rPr lang="ru-RU" sz="1800" b="1" u="none" strike="noStrike" kern="1200" dirty="0">
                          <a:solidFill>
                            <a:srgbClr val="3E6DA5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-1984" y="4978460"/>
            <a:ext cx="6864200" cy="1855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1080000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18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24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11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6773" y="2759660"/>
            <a:ext cx="6296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25406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Мониторинг </a:t>
            </a:r>
            <a:r>
              <a:rPr lang="ru-RU" sz="1400" dirty="0">
                <a:solidFill>
                  <a:srgbClr val="25406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соответствия </a:t>
            </a:r>
            <a:r>
              <a:rPr lang="ru-RU" sz="1400" dirty="0" smtClean="0">
                <a:solidFill>
                  <a:srgbClr val="25406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планов </a:t>
            </a:r>
            <a:r>
              <a:rPr lang="ru-RU" sz="1400" dirty="0">
                <a:solidFill>
                  <a:srgbClr val="25406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закупок </a:t>
            </a:r>
            <a:r>
              <a:rPr lang="ru-RU" sz="1400" dirty="0" smtClean="0">
                <a:solidFill>
                  <a:srgbClr val="25406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25406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25406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и </a:t>
            </a:r>
            <a:r>
              <a:rPr lang="ru-RU" sz="1400" dirty="0">
                <a:solidFill>
                  <a:srgbClr val="25406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годовых отчетов </a:t>
            </a:r>
            <a:r>
              <a:rPr lang="ru-RU" sz="1400" dirty="0" smtClean="0">
                <a:solidFill>
                  <a:srgbClr val="25406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25406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(</a:t>
            </a:r>
            <a:r>
              <a:rPr lang="ru-RU" sz="1400" dirty="0" smtClean="0">
                <a:solidFill>
                  <a:srgbClr val="25406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2022г</a:t>
            </a:r>
            <a:r>
              <a:rPr lang="ru-RU" sz="1400" dirty="0" smtClean="0">
                <a:solidFill>
                  <a:srgbClr val="25406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)</a:t>
            </a:r>
            <a:endParaRPr lang="ru-RU" sz="1400" dirty="0">
              <a:solidFill>
                <a:srgbClr val="25406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04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0610" y="1052477"/>
            <a:ext cx="6857999" cy="3347293"/>
            <a:chOff x="-27384" y="915566"/>
            <a:chExt cx="6857999" cy="3347293"/>
          </a:xfrm>
        </p:grpSpPr>
        <p:pic>
          <p:nvPicPr>
            <p:cNvPr id="431" name="Google Shape;431;p31"/>
            <p:cNvPicPr preferRelativeResize="0"/>
            <p:nvPr/>
          </p:nvPicPr>
          <p:blipFill rotWithShape="1">
            <a:blip r:embed="rId3">
              <a:alphaModFix/>
            </a:blip>
            <a:srcRect t="24919"/>
            <a:stretch/>
          </p:blipFill>
          <p:spPr>
            <a:xfrm>
              <a:off x="-27384" y="915566"/>
              <a:ext cx="6857999" cy="3347293"/>
            </a:xfrm>
            <a:prstGeom prst="rect">
              <a:avLst/>
            </a:prstGeom>
            <a:noFill/>
            <a:ln>
              <a:noFill/>
            </a:ln>
          </p:spPr>
        </p:pic>
        <p:graphicFrame>
          <p:nvGraphicFramePr>
            <p:cNvPr id="25" name="Google Shape;452;p32"/>
            <p:cNvGraphicFramePr/>
            <p:nvPr>
              <p:extLst>
                <p:ext uri="{D42A27DB-BD31-4B8C-83A1-F6EECF244321}">
                  <p14:modId xmlns:p14="http://schemas.microsoft.com/office/powerpoint/2010/main" val="2688294122"/>
                </p:ext>
              </p:extLst>
            </p:nvPr>
          </p:nvGraphicFramePr>
          <p:xfrm>
            <a:off x="3717032" y="1034816"/>
            <a:ext cx="2533590" cy="142911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9" name="Группа 8"/>
          <p:cNvGrpSpPr/>
          <p:nvPr/>
        </p:nvGrpSpPr>
        <p:grpSpPr>
          <a:xfrm>
            <a:off x="572145" y="4535830"/>
            <a:ext cx="2668181" cy="350134"/>
            <a:chOff x="572145" y="4535830"/>
            <a:chExt cx="2668181" cy="350134"/>
          </a:xfrm>
        </p:grpSpPr>
        <p:sp>
          <p:nvSpPr>
            <p:cNvPr id="19" name="Google Shape;457;p32"/>
            <p:cNvSpPr/>
            <p:nvPr/>
          </p:nvSpPr>
          <p:spPr>
            <a:xfrm>
              <a:off x="962174" y="4538380"/>
              <a:ext cx="2278152" cy="34758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13" rIns="91425" bIns="45713" anchor="ctr" anchorCtr="0">
              <a:noAutofit/>
            </a:bodyPr>
            <a:lstStyle/>
            <a:p>
              <a:pPr marL="0" lvl="7">
                <a:lnSpc>
                  <a:spcPct val="107000"/>
                </a:lnSpc>
                <a:buClr>
                  <a:srgbClr val="000000"/>
                </a:buClr>
              </a:pPr>
              <a:r>
                <a:rPr lang="ru-RU" sz="1200" kern="0" dirty="0" smtClean="0">
                  <a:solidFill>
                    <a:srgbClr val="212A69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  <a:t>Переторжка по извещениям</a:t>
              </a:r>
              <a:br>
                <a:rPr lang="ru-RU" sz="1200" kern="0" dirty="0" smtClean="0">
                  <a:solidFill>
                    <a:srgbClr val="212A69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</a:br>
              <a:r>
                <a:rPr lang="ru-RU" sz="1200" kern="0" dirty="0" smtClean="0">
                  <a:solidFill>
                    <a:srgbClr val="212A69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  <a:t>о малой закупке (ИМЗ)</a:t>
              </a:r>
              <a:endParaRPr lang="ru-RU" sz="1200" kern="0" dirty="0">
                <a:solidFill>
                  <a:srgbClr val="212A69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sym typeface="Montserrat"/>
              </a:endParaRPr>
            </a:p>
          </p:txBody>
        </p:sp>
        <p:grpSp>
          <p:nvGrpSpPr>
            <p:cNvPr id="14" name="Группа 13"/>
            <p:cNvGrpSpPr>
              <a:grpSpLocks noChangeAspect="1"/>
            </p:cNvGrpSpPr>
            <p:nvPr/>
          </p:nvGrpSpPr>
          <p:grpSpPr>
            <a:xfrm>
              <a:off x="572145" y="4535830"/>
              <a:ext cx="288000" cy="288000"/>
              <a:chOff x="272070" y="5515641"/>
              <a:chExt cx="972000" cy="972000"/>
            </a:xfrm>
            <a:solidFill>
              <a:schemeClr val="bg1"/>
            </a:solidFill>
            <a:effectLst/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2070" y="5515641"/>
                <a:ext cx="972000" cy="972000"/>
              </a:xfrm>
              <a:prstGeom prst="rect">
                <a:avLst/>
              </a:prstGeom>
              <a:grpFill/>
              <a:ln>
                <a:noFill/>
              </a:ln>
            </p:spPr>
          </p:pic>
          <p:pic>
            <p:nvPicPr>
              <p:cNvPr id="6" name="Рисунок 5"/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1601" y="5633882"/>
                <a:ext cx="288000" cy="288000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</p:grpSp>
      <p:sp>
        <p:nvSpPr>
          <p:cNvPr id="15" name="Прямоугольник 14"/>
          <p:cNvSpPr/>
          <p:nvPr/>
        </p:nvSpPr>
        <p:spPr>
          <a:xfrm>
            <a:off x="-13957" y="5004658"/>
            <a:ext cx="6864200" cy="15937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1542" y="417749"/>
            <a:ext cx="6049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Портал «Малые закупки»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22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21" name="Прямая соединительная линия 20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3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26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27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sp>
        <p:nvSpPr>
          <p:cNvPr id="7" name="Google Shape;432;p31"/>
          <p:cNvSpPr txBox="1"/>
          <p:nvPr/>
        </p:nvSpPr>
        <p:spPr>
          <a:xfrm>
            <a:off x="275949" y="1319608"/>
            <a:ext cx="3351612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1050" b="1" kern="0" dirty="0">
                <a:solidFill>
                  <a:srgbClr val="212A69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Зарегистрировано </a:t>
            </a:r>
            <a:r>
              <a:rPr lang="ru-RU" sz="1050" b="1" kern="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13,5 тыс</a:t>
            </a:r>
            <a:r>
              <a:rPr lang="ru-RU" sz="1050" b="1" kern="0" dirty="0">
                <a:solidFill>
                  <a:srgbClr val="212A69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.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1050" b="1" kern="0" dirty="0">
                <a:solidFill>
                  <a:srgbClr val="212A69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поставщиков, </a:t>
            </a:r>
            <a:r>
              <a:rPr lang="ru-RU" sz="1050" b="1" kern="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10,4 тыс. (77%)</a:t>
            </a:r>
            <a:r>
              <a:rPr lang="ru-RU" sz="1050" b="1" kern="0" dirty="0">
                <a:solidFill>
                  <a:srgbClr val="212A69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 – МСП!</a:t>
            </a:r>
            <a:endParaRPr sz="1050" b="1" kern="0" dirty="0">
              <a:solidFill>
                <a:srgbClr val="212A69"/>
              </a:solidFill>
              <a:latin typeface="Roboto" panose="02000000000000000000" pitchFamily="2" charset="0"/>
              <a:ea typeface="Roboto" panose="02000000000000000000" pitchFamily="2" charset="0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sz="600" b="1" kern="0" dirty="0">
              <a:solidFill>
                <a:srgbClr val="212A69"/>
              </a:solidFill>
              <a:latin typeface="Roboto" panose="02000000000000000000" pitchFamily="2" charset="0"/>
              <a:ea typeface="Roboto" panose="02000000000000000000" pitchFamily="2" charset="0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1050" b="1" kern="0" dirty="0">
                <a:solidFill>
                  <a:srgbClr val="212A69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За 2022 год на портале заключено </a:t>
            </a:r>
            <a:r>
              <a:rPr lang="ru-RU" sz="1050" b="1" kern="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69,1 тыс. 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1050" b="1" kern="0" dirty="0">
                <a:solidFill>
                  <a:srgbClr val="212A69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контрактов  на сумму </a:t>
            </a:r>
            <a:r>
              <a:rPr lang="ru-RU" sz="1050" b="1" kern="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5,9 млрд. руб</a:t>
            </a:r>
            <a:r>
              <a:rPr lang="ru-RU" sz="1050" b="1" kern="0" dirty="0">
                <a:solidFill>
                  <a:srgbClr val="212A69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.!</a:t>
            </a:r>
            <a:endParaRPr sz="1050" b="1" kern="0" dirty="0">
              <a:solidFill>
                <a:srgbClr val="212A69"/>
              </a:solidFill>
              <a:latin typeface="Roboto" panose="02000000000000000000" pitchFamily="2" charset="0"/>
              <a:ea typeface="Roboto" panose="02000000000000000000" pitchFamily="2" charset="0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sz="600" b="1" kern="0" dirty="0">
              <a:solidFill>
                <a:srgbClr val="212A69"/>
              </a:solidFill>
              <a:latin typeface="Roboto" panose="02000000000000000000" pitchFamily="2" charset="0"/>
              <a:ea typeface="Roboto" panose="02000000000000000000" pitchFamily="2" charset="0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1050" b="1" kern="0" dirty="0">
                <a:solidFill>
                  <a:srgbClr val="212A69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Экономия от цены извещений МЗ</a:t>
            </a:r>
            <a:br>
              <a:rPr lang="ru-RU" sz="1050" b="1" kern="0" dirty="0">
                <a:solidFill>
                  <a:srgbClr val="212A69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</a:br>
            <a:r>
              <a:rPr lang="ru-RU" sz="1050" b="1" kern="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79,7 млн. руб. (10,2%)!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ru-RU" sz="600" b="1" kern="0" dirty="0">
              <a:solidFill>
                <a:srgbClr val="212A69"/>
              </a:solidFill>
              <a:latin typeface="Roboto" panose="02000000000000000000" pitchFamily="2" charset="0"/>
              <a:ea typeface="Roboto" panose="02000000000000000000" pitchFamily="2" charset="0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1050" b="1" kern="0" dirty="0">
                <a:solidFill>
                  <a:srgbClr val="212A69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Конкуренция </a:t>
            </a:r>
            <a:r>
              <a:rPr lang="ru-RU" sz="1050" b="1" kern="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2,7</a:t>
            </a:r>
            <a:endParaRPr sz="1050" b="1" kern="0" dirty="0">
              <a:solidFill>
                <a:srgbClr val="C00000"/>
              </a:solidFill>
              <a:latin typeface="Roboto" panose="02000000000000000000" pitchFamily="2" charset="0"/>
              <a:ea typeface="Roboto" panose="02000000000000000000" pitchFamily="2" charset="0"/>
              <a:cs typeface="Montserrat"/>
              <a:sym typeface="Montserrat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3792046" y="4553518"/>
            <a:ext cx="2949322" cy="288000"/>
            <a:chOff x="3810103" y="4530231"/>
            <a:chExt cx="2830854" cy="288000"/>
          </a:xfrm>
        </p:grpSpPr>
        <p:sp>
          <p:nvSpPr>
            <p:cNvPr id="8" name="Google Shape;457;p32"/>
            <p:cNvSpPr/>
            <p:nvPr/>
          </p:nvSpPr>
          <p:spPr>
            <a:xfrm>
              <a:off x="4132818" y="4567370"/>
              <a:ext cx="2508139" cy="250861"/>
            </a:xfrm>
            <a:prstGeom prst="roundRect">
              <a:avLst>
                <a:gd name="adj" fmla="val 16667"/>
              </a:avLst>
            </a:prstGeom>
            <a:noFill/>
            <a:ln w="19050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13" rIns="91425" bIns="45713" anchor="ctr" anchorCtr="0">
              <a:noAutofit/>
            </a:bodyPr>
            <a:lstStyle/>
            <a:p>
              <a:pPr>
                <a:lnSpc>
                  <a:spcPct val="107000"/>
                </a:lnSpc>
                <a:buClr>
                  <a:srgbClr val="000000"/>
                </a:buClr>
                <a:buFont typeface="Arial"/>
                <a:buNone/>
              </a:pPr>
              <a:r>
                <a:rPr lang="ru-RU" sz="1200" kern="0" dirty="0">
                  <a:solidFill>
                    <a:srgbClr val="212A69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  <a:t>Рейтинг </a:t>
              </a:r>
              <a:r>
                <a:rPr lang="ru-RU" sz="1200" kern="0" dirty="0" smtClean="0">
                  <a:solidFill>
                    <a:srgbClr val="212A69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  <a:t>поставщика </a:t>
              </a:r>
              <a:br>
                <a:rPr lang="ru-RU" sz="1200" kern="0" dirty="0" smtClean="0">
                  <a:solidFill>
                    <a:srgbClr val="212A69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</a:br>
              <a:r>
                <a:rPr lang="ru-RU" sz="1200" kern="0" dirty="0" smtClean="0">
                  <a:solidFill>
                    <a:srgbClr val="212A69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  <a:t>(</a:t>
              </a:r>
              <a:r>
                <a:rPr lang="ru-RU" sz="1000" kern="0" dirty="0" smtClean="0">
                  <a:solidFill>
                    <a:srgbClr val="212A69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  <a:t>ограничение допуска к участию в ИМЗ</a:t>
              </a:r>
              <a:r>
                <a:rPr lang="ru-RU" sz="1200" kern="0" dirty="0" smtClean="0">
                  <a:solidFill>
                    <a:srgbClr val="212A69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  <a:sym typeface="Montserrat"/>
                </a:rPr>
                <a:t>)</a:t>
              </a:r>
              <a:endParaRPr lang="ru-RU" sz="1200" kern="0" dirty="0">
                <a:solidFill>
                  <a:srgbClr val="212A69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sym typeface="Montserrat"/>
              </a:endParaRPr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103" y="4530231"/>
              <a:ext cx="288000" cy="288000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28" name="Прямоугольник 27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12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6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Прямоугольник 69"/>
          <p:cNvSpPr/>
          <p:nvPr/>
        </p:nvSpPr>
        <p:spPr>
          <a:xfrm>
            <a:off x="201542" y="417749"/>
            <a:ext cx="53181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Закупки ФСИН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11881" y="866369"/>
            <a:ext cx="2099755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350" b="1" cap="all" dirty="0">
              <a:solidFill>
                <a:srgbClr val="4F81B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МЕТОДИЧЕСКИЕ материалы </a:t>
            </a:r>
            <a:b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для заказчиков </a:t>
            </a:r>
            <a:b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 предприятий </a:t>
            </a:r>
            <a:r>
              <a:rPr lang="ru-RU" sz="1350" b="1" cap="all" dirty="0" err="1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фсин</a:t>
            </a:r>
            <a:endParaRPr lang="ru-RU" sz="1350" b="1" cap="all" dirty="0">
              <a:solidFill>
                <a:srgbClr val="4F81B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ru-RU" sz="1350" b="1" cap="all" dirty="0">
              <a:solidFill>
                <a:srgbClr val="4F81B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ТИПОВОЙ КОНТРАКТ</a:t>
            </a:r>
          </a:p>
          <a:p>
            <a:endParaRPr lang="ru-RU" sz="1350" b="1" cap="all" dirty="0">
              <a:solidFill>
                <a:srgbClr val="4F81B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ru-RU" sz="1350" b="1" cap="all" dirty="0">
              <a:solidFill>
                <a:srgbClr val="4F81B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ru-RU" sz="1350" b="1" cap="all" dirty="0">
              <a:solidFill>
                <a:srgbClr val="4F81B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ru-RU" sz="1350" b="1" cap="all" dirty="0">
              <a:solidFill>
                <a:srgbClr val="4F81B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5901"/>
          <a:stretch/>
        </p:blipFill>
        <p:spPr>
          <a:xfrm>
            <a:off x="269314" y="2583134"/>
            <a:ext cx="1899773" cy="166256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1745" y="2679703"/>
            <a:ext cx="2026266" cy="1566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4100" y="1121637"/>
            <a:ext cx="1872632" cy="2349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201542" y="1069567"/>
            <a:ext cx="216701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КАТАЛОГ ПРОДУКЦИИ </a:t>
            </a:r>
            <a:b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УЧРЕЖДЕНИЙ ФСИН</a:t>
            </a:r>
          </a:p>
          <a:p>
            <a:endParaRPr lang="ru-RU" sz="1350" b="1" cap="all" dirty="0">
              <a:solidFill>
                <a:srgbClr val="4F81B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Запрос </a:t>
            </a:r>
            <a:b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потребностей</a:t>
            </a:r>
            <a:b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заказчиков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368554" y="3620527"/>
            <a:ext cx="2108958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Выездные </a:t>
            </a:r>
            <a:b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мероприятия</a:t>
            </a:r>
            <a:b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350" b="1" cap="all" dirty="0">
                <a:solidFill>
                  <a:srgbClr val="4F81B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«на производство»</a:t>
            </a:r>
          </a:p>
        </p:txBody>
      </p:sp>
      <p:grpSp>
        <p:nvGrpSpPr>
          <p:cNvPr id="21" name="Группа 20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24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23" name="Прямая соединительная линия 22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Прямоугольник 25"/>
          <p:cNvSpPr/>
          <p:nvPr/>
        </p:nvSpPr>
        <p:spPr>
          <a:xfrm>
            <a:off x="-13957" y="4978460"/>
            <a:ext cx="6864200" cy="1855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1080000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28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29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89908" y="4384118"/>
            <a:ext cx="64564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Возможность заключения </a:t>
            </a:r>
            <a:r>
              <a:rPr lang="ru-RU" sz="1400" b="1" dirty="0" smtClean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контрактов в электронной форме </a:t>
            </a:r>
            <a:r>
              <a:rPr lang="ru-RU" sz="1400" b="1" dirty="0" smtClean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lang="ru-RU" sz="1400" b="1" dirty="0" smtClean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400" b="1" dirty="0" smtClean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 </a:t>
            </a:r>
            <a:r>
              <a:rPr lang="ru-RU" sz="1400" b="1" dirty="0" smtClean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использованием «Малых закупок»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13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70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0" grpId="0"/>
      <p:bldP spid="26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Прямоугольник 69"/>
          <p:cNvSpPr/>
          <p:nvPr/>
        </p:nvSpPr>
        <p:spPr>
          <a:xfrm>
            <a:off x="201542" y="417749"/>
            <a:ext cx="63607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Централизованная </a:t>
            </a:r>
            <a:b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приемка продуктов питания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0968" y="1579030"/>
            <a:ext cx="3421296" cy="2911571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-2005" y="5004658"/>
            <a:ext cx="6864200" cy="15937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28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" name="TextBox 28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27" name="Прямая соединительная линия 26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31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33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60577" y="1788321"/>
            <a:ext cx="421595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b="1" dirty="0">
                <a:solidFill>
                  <a:srgbClr val="D0390A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73,97 </a:t>
            </a:r>
            <a:r>
              <a:rPr lang="ru-RU" sz="1400" dirty="0" err="1">
                <a:solidFill>
                  <a:srgbClr val="C0000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млн.р</a:t>
            </a:r>
            <a:r>
              <a:rPr lang="ru-RU" sz="1400" dirty="0">
                <a:solidFill>
                  <a:srgbClr val="C0000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. 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объем финансирования</a:t>
            </a:r>
          </a:p>
          <a:p>
            <a:pPr>
              <a:spcAft>
                <a:spcPts val="600"/>
              </a:spcAft>
            </a:pPr>
            <a:endParaRPr lang="ru-RU" sz="1400" dirty="0">
              <a:solidFill>
                <a:schemeClr val="accent5">
                  <a:lumMod val="7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ru-RU" sz="1400" b="1" dirty="0">
                <a:solidFill>
                  <a:srgbClr val="D0390A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14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 муниципальных образований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/>
            </a:r>
            <a:br>
              <a:rPr lang="ru-RU" sz="1400" dirty="0">
                <a:solidFill>
                  <a:schemeClr val="accent5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ru-RU" sz="1400" b="1" dirty="0">
                <a:solidFill>
                  <a:srgbClr val="D0390A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119 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учреждений  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/>
            </a:r>
            <a:br>
              <a:rPr lang="ru-RU" sz="1400" dirty="0">
                <a:solidFill>
                  <a:schemeClr val="accent5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ru-RU" sz="1400" b="1" dirty="0">
                <a:solidFill>
                  <a:srgbClr val="D0390A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220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 точек доставки </a:t>
            </a:r>
          </a:p>
          <a:p>
            <a:pPr>
              <a:spcAft>
                <a:spcPts val="600"/>
              </a:spcAft>
            </a:pPr>
            <a:endParaRPr lang="ru-RU" sz="1400" dirty="0">
              <a:solidFill>
                <a:schemeClr val="accent5">
                  <a:lumMod val="7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ru-RU" sz="1400" b="1" dirty="0">
                <a:solidFill>
                  <a:srgbClr val="D0390A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4122   </a:t>
            </a:r>
            <a:r>
              <a:rPr lang="ru-RU" sz="1400" dirty="0">
                <a:solidFill>
                  <a:srgbClr val="D0390A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т. </a:t>
            </a:r>
            <a:r>
              <a:rPr lang="ru-RU" sz="1400" b="1" dirty="0">
                <a:solidFill>
                  <a:srgbClr val="D0390A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товарооборот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14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35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2656" y="1889770"/>
            <a:ext cx="2024370" cy="2037728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r="48863" b="59632"/>
          <a:stretch/>
        </p:blipFill>
        <p:spPr>
          <a:xfrm>
            <a:off x="1321633" y="3095706"/>
            <a:ext cx="1035208" cy="822595"/>
          </a:xfrm>
          <a:prstGeom prst="rect">
            <a:avLst/>
          </a:prstGeom>
          <a:ln>
            <a:noFill/>
          </a:ln>
        </p:spPr>
      </p:pic>
      <p:sp>
        <p:nvSpPr>
          <p:cNvPr id="70" name="Прямоугольник 69"/>
          <p:cNvSpPr/>
          <p:nvPr/>
        </p:nvSpPr>
        <p:spPr>
          <a:xfrm>
            <a:off x="201542" y="417749"/>
            <a:ext cx="61797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Централизованная </a:t>
            </a:r>
            <a:b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приемка продуктов питания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2408" y="1507935"/>
            <a:ext cx="3325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ru-RU" sz="1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За весь период </a:t>
            </a:r>
            <a:r>
              <a:rPr lang="ru-RU" sz="1400" dirty="0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реализации проекта </a:t>
            </a:r>
            <a:endParaRPr lang="ru-RU" sz="14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2005" y="5004658"/>
            <a:ext cx="6864200" cy="15937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28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" name="TextBox 28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27" name="Прямая соединительная линия 26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31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33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r="48863" b="59632"/>
          <a:stretch/>
        </p:blipFill>
        <p:spPr>
          <a:xfrm>
            <a:off x="1321633" y="3104903"/>
            <a:ext cx="1035208" cy="822595"/>
          </a:xfrm>
          <a:prstGeom prst="rect">
            <a:avLst/>
          </a:prstGeom>
          <a:ln>
            <a:noFill/>
          </a:ln>
        </p:spPr>
      </p:pic>
      <p:sp>
        <p:nvSpPr>
          <p:cNvPr id="38" name="Прямоугольник 37"/>
          <p:cNvSpPr/>
          <p:nvPr/>
        </p:nvSpPr>
        <p:spPr>
          <a:xfrm>
            <a:off x="1357252" y="3121526"/>
            <a:ext cx="1126351" cy="967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3327977" y="2005409"/>
            <a:ext cx="2866318" cy="2448272"/>
            <a:chOff x="3140968" y="2427734"/>
            <a:chExt cx="2866318" cy="2448272"/>
          </a:xfrm>
          <a:solidFill>
            <a:srgbClr val="E0ECF7"/>
          </a:solidFill>
        </p:grpSpPr>
        <p:sp>
          <p:nvSpPr>
            <p:cNvPr id="42" name="Round Same Side Corner Rectangle 8">
              <a:extLst>
                <a:ext uri="{FF2B5EF4-FFF2-40B4-BE49-F238E27FC236}">
                  <a16:creationId xmlns="" xmlns:a16="http://schemas.microsoft.com/office/drawing/2014/main" id="{9A1473B6-CB4A-42AE-8AAF-95E7E11D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409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43" name="Round Same Side Corner Rectangle 8">
              <a:extLst>
                <a:ext uri="{FF2B5EF4-FFF2-40B4-BE49-F238E27FC236}">
                  <a16:creationId xmlns="" xmlns:a16="http://schemas.microsoft.com/office/drawing/2014/main" id="{CABE5468-8551-46B2-8A8D-A74798F2B0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91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44" name="Round Same Side Corner Rectangle 8">
              <a:extLst>
                <a:ext uri="{FF2B5EF4-FFF2-40B4-BE49-F238E27FC236}">
                  <a16:creationId xmlns="" xmlns:a16="http://schemas.microsoft.com/office/drawing/2014/main" id="{D7FB04B9-FE9E-4727-ABD3-BBD714605E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3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45" name="Round Same Side Corner Rectangle 8">
              <a:extLst>
                <a:ext uri="{FF2B5EF4-FFF2-40B4-BE49-F238E27FC236}">
                  <a16:creationId xmlns="" xmlns:a16="http://schemas.microsoft.com/office/drawing/2014/main" id="{A05A6070-4651-4B87-B27D-C9D87123EC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55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46" name="Round Same Side Corner Rectangle 8">
              <a:extLst>
                <a:ext uri="{FF2B5EF4-FFF2-40B4-BE49-F238E27FC236}">
                  <a16:creationId xmlns="" xmlns:a16="http://schemas.microsoft.com/office/drawing/2014/main" id="{6E17C603-1D30-4BA1-B619-4E17918133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337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47" name="Round Same Side Corner Rectangle 8">
              <a:extLst>
                <a:ext uri="{FF2B5EF4-FFF2-40B4-BE49-F238E27FC236}">
                  <a16:creationId xmlns="" xmlns:a16="http://schemas.microsoft.com/office/drawing/2014/main" id="{ACD85B48-84E1-45BA-8C86-8A3E7C9085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319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48" name="Round Same Side Corner Rectangle 8">
              <a:extLst>
                <a:ext uri="{FF2B5EF4-FFF2-40B4-BE49-F238E27FC236}">
                  <a16:creationId xmlns="" xmlns:a16="http://schemas.microsoft.com/office/drawing/2014/main" id="{8F4145A9-D800-4F6C-A6E7-E9D8AE669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301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49" name="Round Same Side Corner Rectangle 8">
              <a:extLst>
                <a:ext uri="{FF2B5EF4-FFF2-40B4-BE49-F238E27FC236}">
                  <a16:creationId xmlns="" xmlns:a16="http://schemas.microsoft.com/office/drawing/2014/main" id="{037F8D2C-57FF-43FC-8AD8-D03108D8F7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283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50" name="Round Same Side Corner Rectangle 8">
              <a:extLst>
                <a:ext uri="{FF2B5EF4-FFF2-40B4-BE49-F238E27FC236}">
                  <a16:creationId xmlns="" xmlns:a16="http://schemas.microsoft.com/office/drawing/2014/main" id="{193E797A-DAB6-4F38-BEAF-DE10E60A74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265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51" name="Round Same Side Corner Rectangle 8">
              <a:extLst>
                <a:ext uri="{FF2B5EF4-FFF2-40B4-BE49-F238E27FC236}">
                  <a16:creationId xmlns="" xmlns:a16="http://schemas.microsoft.com/office/drawing/2014/main" id="{C6F2B559-DF28-4496-B72F-FFCFFF25E0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24766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FEFEE9"/>
                </a:solidFill>
              </a:endParaRPr>
            </a:p>
          </p:txBody>
        </p:sp>
        <p:sp>
          <p:nvSpPr>
            <p:cNvPr id="52" name="Round Same Side Corner Rectangle 8">
              <a:extLst>
                <a:ext uri="{FF2B5EF4-FFF2-40B4-BE49-F238E27FC236}">
                  <a16:creationId xmlns="" xmlns:a16="http://schemas.microsoft.com/office/drawing/2014/main" id="{9A1473B6-CB4A-42AE-8AAF-95E7E11D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409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53" name="Round Same Side Corner Rectangle 8">
              <a:extLst>
                <a:ext uri="{FF2B5EF4-FFF2-40B4-BE49-F238E27FC236}">
                  <a16:creationId xmlns="" xmlns:a16="http://schemas.microsoft.com/office/drawing/2014/main" id="{CABE5468-8551-46B2-8A8D-A74798F2B0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91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54" name="Round Same Side Corner Rectangle 8">
              <a:extLst>
                <a:ext uri="{FF2B5EF4-FFF2-40B4-BE49-F238E27FC236}">
                  <a16:creationId xmlns="" xmlns:a16="http://schemas.microsoft.com/office/drawing/2014/main" id="{D7FB04B9-FE9E-4727-ABD3-BBD714605E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3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55" name="Round Same Side Corner Rectangle 8">
              <a:extLst>
                <a:ext uri="{FF2B5EF4-FFF2-40B4-BE49-F238E27FC236}">
                  <a16:creationId xmlns="" xmlns:a16="http://schemas.microsoft.com/office/drawing/2014/main" id="{A05A6070-4651-4B87-B27D-C9D87123EC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55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56" name="Round Same Side Corner Rectangle 8">
              <a:extLst>
                <a:ext uri="{FF2B5EF4-FFF2-40B4-BE49-F238E27FC236}">
                  <a16:creationId xmlns="" xmlns:a16="http://schemas.microsoft.com/office/drawing/2014/main" id="{6E17C603-1D30-4BA1-B619-4E17918133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337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57" name="Round Same Side Corner Rectangle 8">
              <a:extLst>
                <a:ext uri="{FF2B5EF4-FFF2-40B4-BE49-F238E27FC236}">
                  <a16:creationId xmlns="" xmlns:a16="http://schemas.microsoft.com/office/drawing/2014/main" id="{ACD85B48-84E1-45BA-8C86-8A3E7C9085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319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58" name="Round Same Side Corner Rectangle 8">
              <a:extLst>
                <a:ext uri="{FF2B5EF4-FFF2-40B4-BE49-F238E27FC236}">
                  <a16:creationId xmlns="" xmlns:a16="http://schemas.microsoft.com/office/drawing/2014/main" id="{8F4145A9-D800-4F6C-A6E7-E9D8AE669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301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59" name="Round Same Side Corner Rectangle 8">
              <a:extLst>
                <a:ext uri="{FF2B5EF4-FFF2-40B4-BE49-F238E27FC236}">
                  <a16:creationId xmlns="" xmlns:a16="http://schemas.microsoft.com/office/drawing/2014/main" id="{037F8D2C-57FF-43FC-8AD8-D03108D8F7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283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60" name="Round Same Side Corner Rectangle 8">
              <a:extLst>
                <a:ext uri="{FF2B5EF4-FFF2-40B4-BE49-F238E27FC236}">
                  <a16:creationId xmlns="" xmlns:a16="http://schemas.microsoft.com/office/drawing/2014/main" id="{193E797A-DAB6-4F38-BEAF-DE10E60A74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265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61" name="Round Same Side Corner Rectangle 8">
              <a:extLst>
                <a:ext uri="{FF2B5EF4-FFF2-40B4-BE49-F238E27FC236}">
                  <a16:creationId xmlns="" xmlns:a16="http://schemas.microsoft.com/office/drawing/2014/main" id="{C6F2B559-DF28-4496-B72F-FFCFFF25E0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24766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FEFEE9"/>
                </a:solidFill>
              </a:endParaRPr>
            </a:p>
          </p:txBody>
        </p:sp>
        <p:sp>
          <p:nvSpPr>
            <p:cNvPr id="62" name="Round Same Side Corner Rectangle 8">
              <a:extLst>
                <a:ext uri="{FF2B5EF4-FFF2-40B4-BE49-F238E27FC236}">
                  <a16:creationId xmlns="" xmlns:a16="http://schemas.microsoft.com/office/drawing/2014/main" id="{9A1473B6-CB4A-42AE-8AAF-95E7E11D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409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63" name="Round Same Side Corner Rectangle 8">
              <a:extLst>
                <a:ext uri="{FF2B5EF4-FFF2-40B4-BE49-F238E27FC236}">
                  <a16:creationId xmlns="" xmlns:a16="http://schemas.microsoft.com/office/drawing/2014/main" id="{CABE5468-8551-46B2-8A8D-A74798F2B0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91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64" name="Round Same Side Corner Rectangle 8">
              <a:extLst>
                <a:ext uri="{FF2B5EF4-FFF2-40B4-BE49-F238E27FC236}">
                  <a16:creationId xmlns="" xmlns:a16="http://schemas.microsoft.com/office/drawing/2014/main" id="{D7FB04B9-FE9E-4727-ABD3-BBD714605E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3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65" name="Round Same Side Corner Rectangle 8">
              <a:extLst>
                <a:ext uri="{FF2B5EF4-FFF2-40B4-BE49-F238E27FC236}">
                  <a16:creationId xmlns="" xmlns:a16="http://schemas.microsoft.com/office/drawing/2014/main" id="{A05A6070-4651-4B87-B27D-C9D87123EC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55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66" name="Round Same Side Corner Rectangle 8">
              <a:extLst>
                <a:ext uri="{FF2B5EF4-FFF2-40B4-BE49-F238E27FC236}">
                  <a16:creationId xmlns="" xmlns:a16="http://schemas.microsoft.com/office/drawing/2014/main" id="{6E17C603-1D30-4BA1-B619-4E17918133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337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67" name="Round Same Side Corner Rectangle 8">
              <a:extLst>
                <a:ext uri="{FF2B5EF4-FFF2-40B4-BE49-F238E27FC236}">
                  <a16:creationId xmlns="" xmlns:a16="http://schemas.microsoft.com/office/drawing/2014/main" id="{ACD85B48-84E1-45BA-8C86-8A3E7C9085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319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68" name="Round Same Side Corner Rectangle 8">
              <a:extLst>
                <a:ext uri="{FF2B5EF4-FFF2-40B4-BE49-F238E27FC236}">
                  <a16:creationId xmlns="" xmlns:a16="http://schemas.microsoft.com/office/drawing/2014/main" id="{8F4145A9-D800-4F6C-A6E7-E9D8AE669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301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69" name="Round Same Side Corner Rectangle 8">
              <a:extLst>
                <a:ext uri="{FF2B5EF4-FFF2-40B4-BE49-F238E27FC236}">
                  <a16:creationId xmlns="" xmlns:a16="http://schemas.microsoft.com/office/drawing/2014/main" id="{037F8D2C-57FF-43FC-8AD8-D03108D8F7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283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71" name="Round Same Side Corner Rectangle 8">
              <a:extLst>
                <a:ext uri="{FF2B5EF4-FFF2-40B4-BE49-F238E27FC236}">
                  <a16:creationId xmlns="" xmlns:a16="http://schemas.microsoft.com/office/drawing/2014/main" id="{193E797A-DAB6-4F38-BEAF-DE10E60A74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265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72" name="Round Same Side Corner Rectangle 8">
              <a:extLst>
                <a:ext uri="{FF2B5EF4-FFF2-40B4-BE49-F238E27FC236}">
                  <a16:creationId xmlns="" xmlns:a16="http://schemas.microsoft.com/office/drawing/2014/main" id="{C6F2B559-DF28-4496-B72F-FFCFFF25E0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24766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FEFEE9"/>
                </a:solidFill>
              </a:endParaRPr>
            </a:p>
          </p:txBody>
        </p:sp>
        <p:sp>
          <p:nvSpPr>
            <p:cNvPr id="73" name="Round Same Side Corner Rectangle 8">
              <a:extLst>
                <a:ext uri="{FF2B5EF4-FFF2-40B4-BE49-F238E27FC236}">
                  <a16:creationId xmlns="" xmlns:a16="http://schemas.microsoft.com/office/drawing/2014/main" id="{9A1473B6-CB4A-42AE-8AAF-95E7E11D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409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74" name="Round Same Side Corner Rectangle 8">
              <a:extLst>
                <a:ext uri="{FF2B5EF4-FFF2-40B4-BE49-F238E27FC236}">
                  <a16:creationId xmlns="" xmlns:a16="http://schemas.microsoft.com/office/drawing/2014/main" id="{CABE5468-8551-46B2-8A8D-A74798F2B0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91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75" name="Round Same Side Corner Rectangle 8">
              <a:extLst>
                <a:ext uri="{FF2B5EF4-FFF2-40B4-BE49-F238E27FC236}">
                  <a16:creationId xmlns="" xmlns:a16="http://schemas.microsoft.com/office/drawing/2014/main" id="{D7FB04B9-FE9E-4727-ABD3-BBD714605E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3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76" name="Round Same Side Corner Rectangle 8">
              <a:extLst>
                <a:ext uri="{FF2B5EF4-FFF2-40B4-BE49-F238E27FC236}">
                  <a16:creationId xmlns="" xmlns:a16="http://schemas.microsoft.com/office/drawing/2014/main" id="{A05A6070-4651-4B87-B27D-C9D87123EC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55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77" name="Round Same Side Corner Rectangle 8">
              <a:extLst>
                <a:ext uri="{FF2B5EF4-FFF2-40B4-BE49-F238E27FC236}">
                  <a16:creationId xmlns="" xmlns:a16="http://schemas.microsoft.com/office/drawing/2014/main" id="{6E17C603-1D30-4BA1-B619-4E17918133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337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78" name="Round Same Side Corner Rectangle 8">
              <a:extLst>
                <a:ext uri="{FF2B5EF4-FFF2-40B4-BE49-F238E27FC236}">
                  <a16:creationId xmlns="" xmlns:a16="http://schemas.microsoft.com/office/drawing/2014/main" id="{ACD85B48-84E1-45BA-8C86-8A3E7C9085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319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79" name="Round Same Side Corner Rectangle 8">
              <a:extLst>
                <a:ext uri="{FF2B5EF4-FFF2-40B4-BE49-F238E27FC236}">
                  <a16:creationId xmlns="" xmlns:a16="http://schemas.microsoft.com/office/drawing/2014/main" id="{8F4145A9-D800-4F6C-A6E7-E9D8AE669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301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80" name="Round Same Side Corner Rectangle 8">
              <a:extLst>
                <a:ext uri="{FF2B5EF4-FFF2-40B4-BE49-F238E27FC236}">
                  <a16:creationId xmlns="" xmlns:a16="http://schemas.microsoft.com/office/drawing/2014/main" id="{037F8D2C-57FF-43FC-8AD8-D03108D8F7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283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81" name="Round Same Side Corner Rectangle 8">
              <a:extLst>
                <a:ext uri="{FF2B5EF4-FFF2-40B4-BE49-F238E27FC236}">
                  <a16:creationId xmlns="" xmlns:a16="http://schemas.microsoft.com/office/drawing/2014/main" id="{193E797A-DAB6-4F38-BEAF-DE10E60A74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265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82" name="Round Same Side Corner Rectangle 8">
              <a:extLst>
                <a:ext uri="{FF2B5EF4-FFF2-40B4-BE49-F238E27FC236}">
                  <a16:creationId xmlns="" xmlns:a16="http://schemas.microsoft.com/office/drawing/2014/main" id="{C6F2B559-DF28-4496-B72F-FFCFFF25E0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24766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FEFEE9"/>
                </a:solidFill>
              </a:endParaRPr>
            </a:p>
          </p:txBody>
        </p:sp>
        <p:sp>
          <p:nvSpPr>
            <p:cNvPr id="83" name="Round Same Side Corner Rectangle 8">
              <a:extLst>
                <a:ext uri="{FF2B5EF4-FFF2-40B4-BE49-F238E27FC236}">
                  <a16:creationId xmlns="" xmlns:a16="http://schemas.microsoft.com/office/drawing/2014/main" id="{9A1473B6-CB4A-42AE-8AAF-95E7E11D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409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84" name="Round Same Side Corner Rectangle 8">
              <a:extLst>
                <a:ext uri="{FF2B5EF4-FFF2-40B4-BE49-F238E27FC236}">
                  <a16:creationId xmlns="" xmlns:a16="http://schemas.microsoft.com/office/drawing/2014/main" id="{CABE5468-8551-46B2-8A8D-A74798F2B0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91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85" name="Round Same Side Corner Rectangle 8">
              <a:extLst>
                <a:ext uri="{FF2B5EF4-FFF2-40B4-BE49-F238E27FC236}">
                  <a16:creationId xmlns="" xmlns:a16="http://schemas.microsoft.com/office/drawing/2014/main" id="{D7FB04B9-FE9E-4727-ABD3-BBD714605E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3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86" name="Round Same Side Corner Rectangle 8">
              <a:extLst>
                <a:ext uri="{FF2B5EF4-FFF2-40B4-BE49-F238E27FC236}">
                  <a16:creationId xmlns="" xmlns:a16="http://schemas.microsoft.com/office/drawing/2014/main" id="{A05A6070-4651-4B87-B27D-C9D87123EC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55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87" name="Round Same Side Corner Rectangle 8">
              <a:extLst>
                <a:ext uri="{FF2B5EF4-FFF2-40B4-BE49-F238E27FC236}">
                  <a16:creationId xmlns="" xmlns:a16="http://schemas.microsoft.com/office/drawing/2014/main" id="{6E17C603-1D30-4BA1-B619-4E17918133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337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88" name="Round Same Side Corner Rectangle 8">
              <a:extLst>
                <a:ext uri="{FF2B5EF4-FFF2-40B4-BE49-F238E27FC236}">
                  <a16:creationId xmlns="" xmlns:a16="http://schemas.microsoft.com/office/drawing/2014/main" id="{ACD85B48-84E1-45BA-8C86-8A3E7C9085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319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89" name="Round Same Side Corner Rectangle 8">
              <a:extLst>
                <a:ext uri="{FF2B5EF4-FFF2-40B4-BE49-F238E27FC236}">
                  <a16:creationId xmlns="" xmlns:a16="http://schemas.microsoft.com/office/drawing/2014/main" id="{8F4145A9-D800-4F6C-A6E7-E9D8AE669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301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90" name="Round Same Side Corner Rectangle 8">
              <a:extLst>
                <a:ext uri="{FF2B5EF4-FFF2-40B4-BE49-F238E27FC236}">
                  <a16:creationId xmlns="" xmlns:a16="http://schemas.microsoft.com/office/drawing/2014/main" id="{037F8D2C-57FF-43FC-8AD8-D03108D8F7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283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91" name="Round Same Side Corner Rectangle 8">
              <a:extLst>
                <a:ext uri="{FF2B5EF4-FFF2-40B4-BE49-F238E27FC236}">
                  <a16:creationId xmlns="" xmlns:a16="http://schemas.microsoft.com/office/drawing/2014/main" id="{193E797A-DAB6-4F38-BEAF-DE10E60A74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265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92" name="Round Same Side Corner Rectangle 8">
              <a:extLst>
                <a:ext uri="{FF2B5EF4-FFF2-40B4-BE49-F238E27FC236}">
                  <a16:creationId xmlns="" xmlns:a16="http://schemas.microsoft.com/office/drawing/2014/main" id="{C6F2B559-DF28-4496-B72F-FFCFFF25E0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24766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FEFEE9"/>
                </a:solidFill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1326772" y="3104988"/>
            <a:ext cx="1035338" cy="828567"/>
            <a:chOff x="389574" y="3610962"/>
            <a:chExt cx="1035338" cy="828567"/>
          </a:xfrm>
        </p:grpSpPr>
        <p:pic>
          <p:nvPicPr>
            <p:cNvPr id="37" name="Рисунок 36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r="48863" b="59632"/>
            <a:stretch/>
          </p:blipFill>
          <p:spPr>
            <a:xfrm>
              <a:off x="389704" y="3616934"/>
              <a:ext cx="1035208" cy="822595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3" name="Прямая соединительная линия 2"/>
            <p:cNvCxnSpPr/>
            <p:nvPr/>
          </p:nvCxnSpPr>
          <p:spPr>
            <a:xfrm>
              <a:off x="389574" y="4439529"/>
              <a:ext cx="1035208" cy="0"/>
            </a:xfrm>
            <a:prstGeom prst="line">
              <a:avLst/>
            </a:prstGeom>
            <a:ln>
              <a:solidFill>
                <a:srgbClr val="95B3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я соединительная линия 92"/>
            <p:cNvCxnSpPr/>
            <p:nvPr/>
          </p:nvCxnSpPr>
          <p:spPr>
            <a:xfrm flipV="1">
              <a:off x="1423636" y="3610962"/>
              <a:ext cx="486" cy="828000"/>
            </a:xfrm>
            <a:prstGeom prst="line">
              <a:avLst/>
            </a:prstGeom>
            <a:ln>
              <a:solidFill>
                <a:srgbClr val="95B3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4" name="Группа 93"/>
          <p:cNvGrpSpPr/>
          <p:nvPr/>
        </p:nvGrpSpPr>
        <p:grpSpPr>
          <a:xfrm>
            <a:off x="1405809" y="4140680"/>
            <a:ext cx="928098" cy="652127"/>
            <a:chOff x="2276872" y="3651870"/>
            <a:chExt cx="928098" cy="652127"/>
          </a:xfrm>
        </p:grpSpPr>
        <p:sp>
          <p:nvSpPr>
            <p:cNvPr id="95" name="Прямоугольник 94"/>
            <p:cNvSpPr/>
            <p:nvPr/>
          </p:nvSpPr>
          <p:spPr>
            <a:xfrm>
              <a:off x="2276872" y="3651870"/>
              <a:ext cx="928098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spcAft>
                  <a:spcPts val="450"/>
                </a:spcAft>
              </a:pPr>
              <a:r>
                <a:rPr lang="ru-RU" sz="1050" b="1" dirty="0">
                  <a:solidFill>
                    <a:schemeClr val="tx2"/>
                  </a:solidFill>
                  <a:latin typeface="ubuntu" panose="020B0504030602030204" pitchFamily="34" charset="0"/>
                </a:rPr>
                <a:t>ВОЗВРАТ</a:t>
              </a:r>
              <a:endParaRPr lang="ru-RU" sz="1050" b="1" dirty="0">
                <a:solidFill>
                  <a:schemeClr val="tx2"/>
                </a:solidFill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2373591" y="3842332"/>
              <a:ext cx="76655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chemeClr val="tx2"/>
                  </a:solidFill>
                  <a:latin typeface="ubuntu" panose="020B0504030602030204" pitchFamily="34" charset="0"/>
                </a:rPr>
                <a:t> 20</a:t>
              </a:r>
              <a:r>
                <a:rPr lang="ru-RU" sz="1350" b="1" dirty="0">
                  <a:solidFill>
                    <a:schemeClr val="tx2"/>
                  </a:solidFill>
                  <a:latin typeface="ubuntu" panose="020B0504030602030204" pitchFamily="34" charset="0"/>
                </a:rPr>
                <a:t>%</a:t>
              </a:r>
              <a:endParaRPr lang="ru-RU" sz="1350" dirty="0">
                <a:solidFill>
                  <a:schemeClr val="tx2"/>
                </a:solidFill>
              </a:endParaRPr>
            </a:p>
          </p:txBody>
        </p:sp>
      </p:grpSp>
      <p:sp>
        <p:nvSpPr>
          <p:cNvPr id="97" name="Прямоугольник 96"/>
          <p:cNvSpPr/>
          <p:nvPr/>
        </p:nvSpPr>
        <p:spPr>
          <a:xfrm>
            <a:off x="1357252" y="4085291"/>
            <a:ext cx="1035208" cy="822595"/>
          </a:xfrm>
          <a:prstGeom prst="rect">
            <a:avLst/>
          </a:prstGeom>
          <a:noFill/>
          <a:ln w="952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8" name="Группа 97"/>
          <p:cNvGrpSpPr/>
          <p:nvPr/>
        </p:nvGrpSpPr>
        <p:grpSpPr>
          <a:xfrm>
            <a:off x="3328527" y="2005038"/>
            <a:ext cx="2866318" cy="2448272"/>
            <a:chOff x="3140968" y="2427734"/>
            <a:chExt cx="2866318" cy="2448272"/>
          </a:xfrm>
        </p:grpSpPr>
        <p:sp>
          <p:nvSpPr>
            <p:cNvPr id="99" name="Round Same Side Corner Rectangle 8">
              <a:extLst>
                <a:ext uri="{FF2B5EF4-FFF2-40B4-BE49-F238E27FC236}">
                  <a16:creationId xmlns="" xmlns:a16="http://schemas.microsoft.com/office/drawing/2014/main" id="{9A1473B6-CB4A-42AE-8AAF-95E7E11D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409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00" name="Round Same Side Corner Rectangle 8">
              <a:extLst>
                <a:ext uri="{FF2B5EF4-FFF2-40B4-BE49-F238E27FC236}">
                  <a16:creationId xmlns="" xmlns:a16="http://schemas.microsoft.com/office/drawing/2014/main" id="{CABE5468-8551-46B2-8A8D-A74798F2B0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91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01" name="Round Same Side Corner Rectangle 8">
              <a:extLst>
                <a:ext uri="{FF2B5EF4-FFF2-40B4-BE49-F238E27FC236}">
                  <a16:creationId xmlns="" xmlns:a16="http://schemas.microsoft.com/office/drawing/2014/main" id="{D7FB04B9-FE9E-4727-ABD3-BBD714605E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3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02" name="Round Same Side Corner Rectangle 8">
              <a:extLst>
                <a:ext uri="{FF2B5EF4-FFF2-40B4-BE49-F238E27FC236}">
                  <a16:creationId xmlns="" xmlns:a16="http://schemas.microsoft.com/office/drawing/2014/main" id="{A05A6070-4651-4B87-B27D-C9D87123EC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55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03" name="Round Same Side Corner Rectangle 8">
              <a:extLst>
                <a:ext uri="{FF2B5EF4-FFF2-40B4-BE49-F238E27FC236}">
                  <a16:creationId xmlns="" xmlns:a16="http://schemas.microsoft.com/office/drawing/2014/main" id="{6E17C603-1D30-4BA1-B619-4E17918133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337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04" name="Round Same Side Corner Rectangle 8">
              <a:extLst>
                <a:ext uri="{FF2B5EF4-FFF2-40B4-BE49-F238E27FC236}">
                  <a16:creationId xmlns="" xmlns:a16="http://schemas.microsoft.com/office/drawing/2014/main" id="{ACD85B48-84E1-45BA-8C86-8A3E7C9085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319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05" name="Round Same Side Corner Rectangle 8">
              <a:extLst>
                <a:ext uri="{FF2B5EF4-FFF2-40B4-BE49-F238E27FC236}">
                  <a16:creationId xmlns="" xmlns:a16="http://schemas.microsoft.com/office/drawing/2014/main" id="{8F4145A9-D800-4F6C-A6E7-E9D8AE669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301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06" name="Round Same Side Corner Rectangle 8">
              <a:extLst>
                <a:ext uri="{FF2B5EF4-FFF2-40B4-BE49-F238E27FC236}">
                  <a16:creationId xmlns="" xmlns:a16="http://schemas.microsoft.com/office/drawing/2014/main" id="{037F8D2C-57FF-43FC-8AD8-D03108D8F7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283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107" name="Round Same Side Corner Rectangle 8">
              <a:extLst>
                <a:ext uri="{FF2B5EF4-FFF2-40B4-BE49-F238E27FC236}">
                  <a16:creationId xmlns="" xmlns:a16="http://schemas.microsoft.com/office/drawing/2014/main" id="{193E797A-DAB6-4F38-BEAF-DE10E60A74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26568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108" name="Round Same Side Corner Rectangle 8">
              <a:extLst>
                <a:ext uri="{FF2B5EF4-FFF2-40B4-BE49-F238E27FC236}">
                  <a16:creationId xmlns="" xmlns:a16="http://schemas.microsoft.com/office/drawing/2014/main" id="{C6F2B559-DF28-4496-B72F-FFCFFF25E0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24766" y="242773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FEFEE9"/>
                </a:solidFill>
              </a:endParaRPr>
            </a:p>
          </p:txBody>
        </p:sp>
        <p:sp>
          <p:nvSpPr>
            <p:cNvPr id="109" name="Round Same Side Corner Rectangle 8">
              <a:extLst>
                <a:ext uri="{FF2B5EF4-FFF2-40B4-BE49-F238E27FC236}">
                  <a16:creationId xmlns="" xmlns:a16="http://schemas.microsoft.com/office/drawing/2014/main" id="{9A1473B6-CB4A-42AE-8AAF-95E7E11D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409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10" name="Round Same Side Corner Rectangle 8">
              <a:extLst>
                <a:ext uri="{FF2B5EF4-FFF2-40B4-BE49-F238E27FC236}">
                  <a16:creationId xmlns="" xmlns:a16="http://schemas.microsoft.com/office/drawing/2014/main" id="{CABE5468-8551-46B2-8A8D-A74798F2B0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91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11" name="Round Same Side Corner Rectangle 8">
              <a:extLst>
                <a:ext uri="{FF2B5EF4-FFF2-40B4-BE49-F238E27FC236}">
                  <a16:creationId xmlns="" xmlns:a16="http://schemas.microsoft.com/office/drawing/2014/main" id="{D7FB04B9-FE9E-4727-ABD3-BBD714605E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3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12" name="Round Same Side Corner Rectangle 8">
              <a:extLst>
                <a:ext uri="{FF2B5EF4-FFF2-40B4-BE49-F238E27FC236}">
                  <a16:creationId xmlns="" xmlns:a16="http://schemas.microsoft.com/office/drawing/2014/main" id="{A05A6070-4651-4B87-B27D-C9D87123EC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55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13" name="Round Same Side Corner Rectangle 8">
              <a:extLst>
                <a:ext uri="{FF2B5EF4-FFF2-40B4-BE49-F238E27FC236}">
                  <a16:creationId xmlns="" xmlns:a16="http://schemas.microsoft.com/office/drawing/2014/main" id="{6E17C603-1D30-4BA1-B619-4E17918133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337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14" name="Round Same Side Corner Rectangle 8">
              <a:extLst>
                <a:ext uri="{FF2B5EF4-FFF2-40B4-BE49-F238E27FC236}">
                  <a16:creationId xmlns="" xmlns:a16="http://schemas.microsoft.com/office/drawing/2014/main" id="{ACD85B48-84E1-45BA-8C86-8A3E7C9085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319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15" name="Round Same Side Corner Rectangle 8">
              <a:extLst>
                <a:ext uri="{FF2B5EF4-FFF2-40B4-BE49-F238E27FC236}">
                  <a16:creationId xmlns="" xmlns:a16="http://schemas.microsoft.com/office/drawing/2014/main" id="{8F4145A9-D800-4F6C-A6E7-E9D8AE669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301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16" name="Round Same Side Corner Rectangle 8">
              <a:extLst>
                <a:ext uri="{FF2B5EF4-FFF2-40B4-BE49-F238E27FC236}">
                  <a16:creationId xmlns="" xmlns:a16="http://schemas.microsoft.com/office/drawing/2014/main" id="{037F8D2C-57FF-43FC-8AD8-D03108D8F7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283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117" name="Round Same Side Corner Rectangle 8">
              <a:extLst>
                <a:ext uri="{FF2B5EF4-FFF2-40B4-BE49-F238E27FC236}">
                  <a16:creationId xmlns="" xmlns:a16="http://schemas.microsoft.com/office/drawing/2014/main" id="{193E797A-DAB6-4F38-BEAF-DE10E60A74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26568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118" name="Round Same Side Corner Rectangle 8">
              <a:extLst>
                <a:ext uri="{FF2B5EF4-FFF2-40B4-BE49-F238E27FC236}">
                  <a16:creationId xmlns="" xmlns:a16="http://schemas.microsoft.com/office/drawing/2014/main" id="{C6F2B559-DF28-4496-B72F-FFCFFF25E0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24766" y="34358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FEFEE9"/>
                </a:solidFill>
              </a:endParaRPr>
            </a:p>
          </p:txBody>
        </p:sp>
        <p:sp>
          <p:nvSpPr>
            <p:cNvPr id="119" name="Round Same Side Corner Rectangle 8">
              <a:extLst>
                <a:ext uri="{FF2B5EF4-FFF2-40B4-BE49-F238E27FC236}">
                  <a16:creationId xmlns="" xmlns:a16="http://schemas.microsoft.com/office/drawing/2014/main" id="{9A1473B6-CB4A-42AE-8AAF-95E7E11D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409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20" name="Round Same Side Corner Rectangle 8">
              <a:extLst>
                <a:ext uri="{FF2B5EF4-FFF2-40B4-BE49-F238E27FC236}">
                  <a16:creationId xmlns="" xmlns:a16="http://schemas.microsoft.com/office/drawing/2014/main" id="{CABE5468-8551-46B2-8A8D-A74798F2B0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91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21" name="Round Same Side Corner Rectangle 8">
              <a:extLst>
                <a:ext uri="{FF2B5EF4-FFF2-40B4-BE49-F238E27FC236}">
                  <a16:creationId xmlns="" xmlns:a16="http://schemas.microsoft.com/office/drawing/2014/main" id="{D7FB04B9-FE9E-4727-ABD3-BBD714605E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3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22" name="Round Same Side Corner Rectangle 8">
              <a:extLst>
                <a:ext uri="{FF2B5EF4-FFF2-40B4-BE49-F238E27FC236}">
                  <a16:creationId xmlns="" xmlns:a16="http://schemas.microsoft.com/office/drawing/2014/main" id="{A05A6070-4651-4B87-B27D-C9D87123EC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55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23" name="Round Same Side Corner Rectangle 8">
              <a:extLst>
                <a:ext uri="{FF2B5EF4-FFF2-40B4-BE49-F238E27FC236}">
                  <a16:creationId xmlns="" xmlns:a16="http://schemas.microsoft.com/office/drawing/2014/main" id="{6E17C603-1D30-4BA1-B619-4E17918133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337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24" name="Round Same Side Corner Rectangle 8">
              <a:extLst>
                <a:ext uri="{FF2B5EF4-FFF2-40B4-BE49-F238E27FC236}">
                  <a16:creationId xmlns="" xmlns:a16="http://schemas.microsoft.com/office/drawing/2014/main" id="{ACD85B48-84E1-45BA-8C86-8A3E7C9085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319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E0EC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25" name="Round Same Side Corner Rectangle 8">
              <a:extLst>
                <a:ext uri="{FF2B5EF4-FFF2-40B4-BE49-F238E27FC236}">
                  <a16:creationId xmlns="" xmlns:a16="http://schemas.microsoft.com/office/drawing/2014/main" id="{8F4145A9-D800-4F6C-A6E7-E9D8AE669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301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E0EC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26" name="Round Same Side Corner Rectangle 8">
              <a:extLst>
                <a:ext uri="{FF2B5EF4-FFF2-40B4-BE49-F238E27FC236}">
                  <a16:creationId xmlns="" xmlns:a16="http://schemas.microsoft.com/office/drawing/2014/main" id="{037F8D2C-57FF-43FC-8AD8-D03108D8F7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283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E0EC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127" name="Round Same Side Corner Rectangle 8">
              <a:extLst>
                <a:ext uri="{FF2B5EF4-FFF2-40B4-BE49-F238E27FC236}">
                  <a16:creationId xmlns="" xmlns:a16="http://schemas.microsoft.com/office/drawing/2014/main" id="{193E797A-DAB6-4F38-BEAF-DE10E60A74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26568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E0EC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128" name="Round Same Side Corner Rectangle 8">
              <a:extLst>
                <a:ext uri="{FF2B5EF4-FFF2-40B4-BE49-F238E27FC236}">
                  <a16:creationId xmlns="" xmlns:a16="http://schemas.microsoft.com/office/drawing/2014/main" id="{C6F2B559-DF28-4496-B72F-FFCFFF25E0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24766" y="4444006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E0EC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FEFEE9"/>
                </a:solidFill>
              </a:endParaRPr>
            </a:p>
          </p:txBody>
        </p:sp>
        <p:sp>
          <p:nvSpPr>
            <p:cNvPr id="129" name="Round Same Side Corner Rectangle 8">
              <a:extLst>
                <a:ext uri="{FF2B5EF4-FFF2-40B4-BE49-F238E27FC236}">
                  <a16:creationId xmlns="" xmlns:a16="http://schemas.microsoft.com/office/drawing/2014/main" id="{9A1473B6-CB4A-42AE-8AAF-95E7E11D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409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30" name="Round Same Side Corner Rectangle 8">
              <a:extLst>
                <a:ext uri="{FF2B5EF4-FFF2-40B4-BE49-F238E27FC236}">
                  <a16:creationId xmlns="" xmlns:a16="http://schemas.microsoft.com/office/drawing/2014/main" id="{CABE5468-8551-46B2-8A8D-A74798F2B0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91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31" name="Round Same Side Corner Rectangle 8">
              <a:extLst>
                <a:ext uri="{FF2B5EF4-FFF2-40B4-BE49-F238E27FC236}">
                  <a16:creationId xmlns="" xmlns:a16="http://schemas.microsoft.com/office/drawing/2014/main" id="{D7FB04B9-FE9E-4727-ABD3-BBD714605E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3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32" name="Round Same Side Corner Rectangle 8">
              <a:extLst>
                <a:ext uri="{FF2B5EF4-FFF2-40B4-BE49-F238E27FC236}">
                  <a16:creationId xmlns="" xmlns:a16="http://schemas.microsoft.com/office/drawing/2014/main" id="{A05A6070-4651-4B87-B27D-C9D87123EC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55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33" name="Round Same Side Corner Rectangle 8">
              <a:extLst>
                <a:ext uri="{FF2B5EF4-FFF2-40B4-BE49-F238E27FC236}">
                  <a16:creationId xmlns="" xmlns:a16="http://schemas.microsoft.com/office/drawing/2014/main" id="{6E17C603-1D30-4BA1-B619-4E17918133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337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34" name="Round Same Side Corner Rectangle 8">
              <a:extLst>
                <a:ext uri="{FF2B5EF4-FFF2-40B4-BE49-F238E27FC236}">
                  <a16:creationId xmlns="" xmlns:a16="http://schemas.microsoft.com/office/drawing/2014/main" id="{ACD85B48-84E1-45BA-8C86-8A3E7C9085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319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35" name="Round Same Side Corner Rectangle 8">
              <a:extLst>
                <a:ext uri="{FF2B5EF4-FFF2-40B4-BE49-F238E27FC236}">
                  <a16:creationId xmlns="" xmlns:a16="http://schemas.microsoft.com/office/drawing/2014/main" id="{8F4145A9-D800-4F6C-A6E7-E9D8AE669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301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36" name="Round Same Side Corner Rectangle 8">
              <a:extLst>
                <a:ext uri="{FF2B5EF4-FFF2-40B4-BE49-F238E27FC236}">
                  <a16:creationId xmlns="" xmlns:a16="http://schemas.microsoft.com/office/drawing/2014/main" id="{037F8D2C-57FF-43FC-8AD8-D03108D8F7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283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137" name="Round Same Side Corner Rectangle 8">
              <a:extLst>
                <a:ext uri="{FF2B5EF4-FFF2-40B4-BE49-F238E27FC236}">
                  <a16:creationId xmlns="" xmlns:a16="http://schemas.microsoft.com/office/drawing/2014/main" id="{193E797A-DAB6-4F38-BEAF-DE10E60A74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26568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138" name="Round Same Side Corner Rectangle 8">
              <a:extLst>
                <a:ext uri="{FF2B5EF4-FFF2-40B4-BE49-F238E27FC236}">
                  <a16:creationId xmlns="" xmlns:a16="http://schemas.microsoft.com/office/drawing/2014/main" id="{C6F2B559-DF28-4496-B72F-FFCFFF25E0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24766" y="393995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FEFEE9"/>
                </a:solidFill>
              </a:endParaRPr>
            </a:p>
          </p:txBody>
        </p:sp>
        <p:sp>
          <p:nvSpPr>
            <p:cNvPr id="139" name="Round Same Side Corner Rectangle 8">
              <a:extLst>
                <a:ext uri="{FF2B5EF4-FFF2-40B4-BE49-F238E27FC236}">
                  <a16:creationId xmlns="" xmlns:a16="http://schemas.microsoft.com/office/drawing/2014/main" id="{9A1473B6-CB4A-42AE-8AAF-95E7E11D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409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40" name="Round Same Side Corner Rectangle 8">
              <a:extLst>
                <a:ext uri="{FF2B5EF4-FFF2-40B4-BE49-F238E27FC236}">
                  <a16:creationId xmlns="" xmlns:a16="http://schemas.microsoft.com/office/drawing/2014/main" id="{CABE5468-8551-46B2-8A8D-A74798F2B0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91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41" name="Round Same Side Corner Rectangle 8">
              <a:extLst>
                <a:ext uri="{FF2B5EF4-FFF2-40B4-BE49-F238E27FC236}">
                  <a16:creationId xmlns="" xmlns:a16="http://schemas.microsoft.com/office/drawing/2014/main" id="{D7FB04B9-FE9E-4727-ABD3-BBD714605E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3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42" name="Round Same Side Corner Rectangle 8">
              <a:extLst>
                <a:ext uri="{FF2B5EF4-FFF2-40B4-BE49-F238E27FC236}">
                  <a16:creationId xmlns="" xmlns:a16="http://schemas.microsoft.com/office/drawing/2014/main" id="{A05A6070-4651-4B87-B27D-C9D87123EC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55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43" name="Round Same Side Corner Rectangle 8">
              <a:extLst>
                <a:ext uri="{FF2B5EF4-FFF2-40B4-BE49-F238E27FC236}">
                  <a16:creationId xmlns="" xmlns:a16="http://schemas.microsoft.com/office/drawing/2014/main" id="{6E17C603-1D30-4BA1-B619-4E17918133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337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44" name="Round Same Side Corner Rectangle 8">
              <a:extLst>
                <a:ext uri="{FF2B5EF4-FFF2-40B4-BE49-F238E27FC236}">
                  <a16:creationId xmlns="" xmlns:a16="http://schemas.microsoft.com/office/drawing/2014/main" id="{ACD85B48-84E1-45BA-8C86-8A3E7C9085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319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45" name="Round Same Side Corner Rectangle 8">
              <a:extLst>
                <a:ext uri="{FF2B5EF4-FFF2-40B4-BE49-F238E27FC236}">
                  <a16:creationId xmlns="" xmlns:a16="http://schemas.microsoft.com/office/drawing/2014/main" id="{8F4145A9-D800-4F6C-A6E7-E9D8AE669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301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46" name="Round Same Side Corner Rectangle 8">
              <a:extLst>
                <a:ext uri="{FF2B5EF4-FFF2-40B4-BE49-F238E27FC236}">
                  <a16:creationId xmlns="" xmlns:a16="http://schemas.microsoft.com/office/drawing/2014/main" id="{037F8D2C-57FF-43FC-8AD8-D03108D8F7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283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147" name="Round Same Side Corner Rectangle 8">
              <a:extLst>
                <a:ext uri="{FF2B5EF4-FFF2-40B4-BE49-F238E27FC236}">
                  <a16:creationId xmlns="" xmlns:a16="http://schemas.microsoft.com/office/drawing/2014/main" id="{193E797A-DAB6-4F38-BEAF-DE10E60A74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26568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4F81BD"/>
                </a:solidFill>
              </a:endParaRPr>
            </a:p>
          </p:txBody>
        </p:sp>
        <p:sp>
          <p:nvSpPr>
            <p:cNvPr id="148" name="Round Same Side Corner Rectangle 8">
              <a:extLst>
                <a:ext uri="{FF2B5EF4-FFF2-40B4-BE49-F238E27FC236}">
                  <a16:creationId xmlns="" xmlns:a16="http://schemas.microsoft.com/office/drawing/2014/main" id="{C6F2B559-DF28-4496-B72F-FFCFFF25E0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24766" y="293183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FEFEE9"/>
                </a:solidFill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3257241" y="2006183"/>
            <a:ext cx="2287806" cy="2725807"/>
            <a:chOff x="3334166" y="1858794"/>
            <a:chExt cx="2287806" cy="2725807"/>
          </a:xfrm>
        </p:grpSpPr>
        <p:sp>
          <p:nvSpPr>
            <p:cNvPr id="150" name="Round Same Side Corner Rectangle 8">
              <a:extLst>
                <a:ext uri="{FF2B5EF4-FFF2-40B4-BE49-F238E27FC236}">
                  <a16:creationId xmlns="" xmlns:a16="http://schemas.microsoft.com/office/drawing/2014/main" id="{9A1473B6-CB4A-42AE-8AAF-95E7E11D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05081" y="387621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0B05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55" name="Прямоугольник 154"/>
            <p:cNvSpPr/>
            <p:nvPr/>
          </p:nvSpPr>
          <p:spPr>
            <a:xfrm>
              <a:off x="3334166" y="4276824"/>
              <a:ext cx="228780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400" dirty="0" smtClean="0">
                  <a:solidFill>
                    <a:srgbClr val="0DA9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местные производители</a:t>
              </a:r>
              <a:endParaRPr lang="ru-RU" sz="1400" dirty="0">
                <a:solidFill>
                  <a:srgbClr val="0DA961"/>
                </a:solidFill>
              </a:endParaRPr>
            </a:p>
          </p:txBody>
        </p:sp>
        <p:sp>
          <p:nvSpPr>
            <p:cNvPr id="165" name="Round Same Side Corner Rectangle 8">
              <a:extLst>
                <a:ext uri="{FF2B5EF4-FFF2-40B4-BE49-F238E27FC236}">
                  <a16:creationId xmlns="" xmlns:a16="http://schemas.microsoft.com/office/drawing/2014/main" id="{9A1473B6-CB4A-42AE-8AAF-95E7E11D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06897" y="185879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DA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66" name="Round Same Side Corner Rectangle 8">
              <a:extLst>
                <a:ext uri="{FF2B5EF4-FFF2-40B4-BE49-F238E27FC236}">
                  <a16:creationId xmlns="" xmlns:a16="http://schemas.microsoft.com/office/drawing/2014/main" id="{9A1473B6-CB4A-42AE-8AAF-95E7E11D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06897" y="2866954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DA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67" name="Round Same Side Corner Rectangle 8">
              <a:extLst>
                <a:ext uri="{FF2B5EF4-FFF2-40B4-BE49-F238E27FC236}">
                  <a16:creationId xmlns="" xmlns:a16="http://schemas.microsoft.com/office/drawing/2014/main" id="{9A1473B6-CB4A-42AE-8AAF-95E7E11D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06897" y="3371010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DA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168" name="Round Same Side Corner Rectangle 8">
              <a:extLst>
                <a:ext uri="{FF2B5EF4-FFF2-40B4-BE49-F238E27FC236}">
                  <a16:creationId xmlns="" xmlns:a16="http://schemas.microsoft.com/office/drawing/2014/main" id="{9A1473B6-CB4A-42AE-8AAF-95E7E11D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06897" y="2362898"/>
              <a:ext cx="182520" cy="4320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DA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487938" y="1762475"/>
            <a:ext cx="3055268" cy="675186"/>
            <a:chOff x="3561191" y="1615086"/>
            <a:chExt cx="3055268" cy="675186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3703466" y="1858272"/>
              <a:ext cx="2568120" cy="432000"/>
              <a:chOff x="3404903" y="1856942"/>
              <a:chExt cx="2568120" cy="432000"/>
            </a:xfrm>
          </p:grpSpPr>
          <p:sp>
            <p:nvSpPr>
              <p:cNvPr id="156" name="Round Same Side Corner Rectangle 8">
                <a:extLst>
                  <a:ext uri="{FF2B5EF4-FFF2-40B4-BE49-F238E27FC236}">
                    <a16:creationId xmlns="" xmlns:a16="http://schemas.microsoft.com/office/drawing/2014/main" id="{9A1473B6-CB4A-42AE-8AAF-95E7E11D0E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04903" y="1856942"/>
                <a:ext cx="182520" cy="432000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AD0A0F">
                  <a:alpha val="8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/>
              </a:p>
            </p:txBody>
          </p:sp>
          <p:sp>
            <p:nvSpPr>
              <p:cNvPr id="157" name="Round Same Side Corner Rectangle 8">
                <a:extLst>
                  <a:ext uri="{FF2B5EF4-FFF2-40B4-BE49-F238E27FC236}">
                    <a16:creationId xmlns="" xmlns:a16="http://schemas.microsoft.com/office/drawing/2014/main" id="{CABE5468-8551-46B2-8A8D-A74798F2B0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03103" y="1856942"/>
                <a:ext cx="182520" cy="432000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AD0A0F">
                  <a:alpha val="8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/>
              </a:p>
            </p:txBody>
          </p:sp>
          <p:sp>
            <p:nvSpPr>
              <p:cNvPr id="158" name="Round Same Side Corner Rectangle 8">
                <a:extLst>
                  <a:ext uri="{FF2B5EF4-FFF2-40B4-BE49-F238E27FC236}">
                    <a16:creationId xmlns="" xmlns:a16="http://schemas.microsoft.com/office/drawing/2014/main" id="{D7FB04B9-FE9E-4727-ABD3-BBD714605E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01303" y="1856942"/>
                <a:ext cx="182520" cy="432000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AD0A0F">
                  <a:alpha val="8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/>
              </a:p>
            </p:txBody>
          </p:sp>
          <p:sp>
            <p:nvSpPr>
              <p:cNvPr id="159" name="Round Same Side Corner Rectangle 8">
                <a:extLst>
                  <a:ext uri="{FF2B5EF4-FFF2-40B4-BE49-F238E27FC236}">
                    <a16:creationId xmlns="" xmlns:a16="http://schemas.microsoft.com/office/drawing/2014/main" id="{A05A6070-4651-4B87-B27D-C9D87123EC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299503" y="1856942"/>
                <a:ext cx="182520" cy="432000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AD0A0F">
                  <a:alpha val="8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/>
              </a:p>
            </p:txBody>
          </p:sp>
          <p:sp>
            <p:nvSpPr>
              <p:cNvPr id="160" name="Round Same Side Corner Rectangle 8">
                <a:extLst>
                  <a:ext uri="{FF2B5EF4-FFF2-40B4-BE49-F238E27FC236}">
                    <a16:creationId xmlns="" xmlns:a16="http://schemas.microsoft.com/office/drawing/2014/main" id="{6E17C603-1D30-4BA1-B619-4E17918133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597703" y="1856942"/>
                <a:ext cx="182520" cy="432000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AD0A0F">
                  <a:alpha val="8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/>
              </a:p>
            </p:txBody>
          </p:sp>
          <p:sp>
            <p:nvSpPr>
              <p:cNvPr id="161" name="Round Same Side Corner Rectangle 8">
                <a:extLst>
                  <a:ext uri="{FF2B5EF4-FFF2-40B4-BE49-F238E27FC236}">
                    <a16:creationId xmlns="" xmlns:a16="http://schemas.microsoft.com/office/drawing/2014/main" id="{ACD85B48-84E1-45BA-8C86-8A3E7C9085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95903" y="1856942"/>
                <a:ext cx="182520" cy="432000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AD0A0F">
                  <a:alpha val="8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/>
              </a:p>
            </p:txBody>
          </p:sp>
          <p:sp>
            <p:nvSpPr>
              <p:cNvPr id="162" name="Round Same Side Corner Rectangle 8">
                <a:extLst>
                  <a:ext uri="{FF2B5EF4-FFF2-40B4-BE49-F238E27FC236}">
                    <a16:creationId xmlns="" xmlns:a16="http://schemas.microsoft.com/office/drawing/2014/main" id="{8F4145A9-D800-4F6C-A6E7-E9D8AE66903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94103" y="1856942"/>
                <a:ext cx="182520" cy="432000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AD0A0F">
                  <a:alpha val="8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/>
              </a:p>
            </p:txBody>
          </p:sp>
          <p:sp>
            <p:nvSpPr>
              <p:cNvPr id="163" name="Round Same Side Corner Rectangle 8">
                <a:extLst>
                  <a:ext uri="{FF2B5EF4-FFF2-40B4-BE49-F238E27FC236}">
                    <a16:creationId xmlns="" xmlns:a16="http://schemas.microsoft.com/office/drawing/2014/main" id="{037F8D2C-57FF-43FC-8AD8-D03108D8F7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92303" y="1856942"/>
                <a:ext cx="182520" cy="432000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AD0A0F">
                  <a:alpha val="8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rgbClr val="4F81BD"/>
                  </a:solidFill>
                </a:endParaRPr>
              </a:p>
            </p:txBody>
          </p:sp>
          <p:sp>
            <p:nvSpPr>
              <p:cNvPr id="164" name="Round Same Side Corner Rectangle 8">
                <a:extLst>
                  <a:ext uri="{FF2B5EF4-FFF2-40B4-BE49-F238E27FC236}">
                    <a16:creationId xmlns="" xmlns:a16="http://schemas.microsoft.com/office/drawing/2014/main" id="{193E797A-DAB6-4F38-BEAF-DE10E60A74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790503" y="1856942"/>
                <a:ext cx="182520" cy="432000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AD0A0F">
                  <a:alpha val="8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rgbClr val="4F81BD"/>
                  </a:solidFill>
                </a:endParaRPr>
              </a:p>
            </p:txBody>
          </p:sp>
        </p:grpSp>
        <p:sp>
          <p:nvSpPr>
            <p:cNvPr id="8" name="Прямоугольник 7"/>
            <p:cNvSpPr/>
            <p:nvPr/>
          </p:nvSpPr>
          <p:spPr>
            <a:xfrm>
              <a:off x="3561191" y="1615086"/>
              <a:ext cx="30552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9B203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недобросовестных </a:t>
              </a:r>
              <a:r>
                <a:rPr lang="ru-RU" sz="1200" dirty="0" smtClean="0">
                  <a:solidFill>
                    <a:srgbClr val="9B203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поставщиков в РНП </a:t>
              </a:r>
              <a:endParaRPr lang="ru-RU" sz="1200" dirty="0">
                <a:solidFill>
                  <a:srgbClr val="9B203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169" name="TextBox 168"/>
          <p:cNvSpPr txBox="1"/>
          <p:nvPr/>
        </p:nvSpPr>
        <p:spPr>
          <a:xfrm>
            <a:off x="345432" y="1889371"/>
            <a:ext cx="332553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tx2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ОБЪЕМ </a:t>
            </a:r>
            <a:r>
              <a:rPr lang="ru-RU" sz="1400" dirty="0" smtClean="0">
                <a:solidFill>
                  <a:schemeClr val="tx2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ПОСТАВОК</a:t>
            </a:r>
          </a:p>
          <a:p>
            <a:pPr>
              <a:spcAft>
                <a:spcPts val="60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344,1 </a:t>
            </a:r>
            <a:r>
              <a:rPr lang="ru-RU" sz="14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т. </a:t>
            </a:r>
            <a:r>
              <a:rPr lang="ru-RU" sz="1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lang="ru-RU" sz="1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400" dirty="0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Среднемесячный</a:t>
            </a:r>
          </a:p>
          <a:p>
            <a:pPr>
              <a:spcAft>
                <a:spcPts val="60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26,5 </a:t>
            </a:r>
            <a:r>
              <a:rPr lang="ru-RU" sz="14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т.    </a:t>
            </a:r>
            <a:r>
              <a:rPr lang="ru-RU" sz="1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lang="ru-RU" sz="1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среднедневной</a:t>
            </a:r>
          </a:p>
          <a:p>
            <a:pPr>
              <a:spcAft>
                <a:spcPts val="450"/>
              </a:spcAft>
            </a:pPr>
            <a:endParaRPr lang="ru-RU" sz="14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0" name="Прямоугольник 169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15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61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148E-6 7.40741E-7 L 0.00417 0.1916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95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1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6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6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9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616" y="1869330"/>
            <a:ext cx="2464734" cy="1471451"/>
          </a:xfrm>
          <a:prstGeom prst="rect">
            <a:avLst/>
          </a:prstGeom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095" y="667386"/>
            <a:ext cx="1837622" cy="112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33000199"/>
              </p:ext>
            </p:extLst>
          </p:nvPr>
        </p:nvGraphicFramePr>
        <p:xfrm>
          <a:off x="0" y="1634580"/>
          <a:ext cx="3574463" cy="3097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870086" y="3255037"/>
            <a:ext cx="1863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МЕТОДОЛОГИЧЕСКАЯ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РАБОТА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17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0"/>
          <a:srcRect l="38188" t="41600" r="39762" b="5200"/>
          <a:stretch/>
        </p:blipFill>
        <p:spPr>
          <a:xfrm>
            <a:off x="4094272" y="1007112"/>
            <a:ext cx="814475" cy="110535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660" y="3078406"/>
            <a:ext cx="1012614" cy="143092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2"/>
          <a:srcRect l="38188" t="16401" r="39762" b="29000"/>
          <a:stretch/>
        </p:blipFill>
        <p:spPr>
          <a:xfrm>
            <a:off x="3521999" y="1666636"/>
            <a:ext cx="1017692" cy="141750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201541" y="417749"/>
            <a:ext cx="64511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Методологическое сопровождение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Рисунок 15"/>
          <p:cNvPicPr/>
          <p:nvPr/>
        </p:nvPicPr>
        <p:blipFill rotWithShape="1">
          <a:blip r:embed="rId13"/>
          <a:srcRect t="16629" r="26282"/>
          <a:stretch/>
        </p:blipFill>
        <p:spPr>
          <a:xfrm>
            <a:off x="3754741" y="3510101"/>
            <a:ext cx="1878032" cy="12268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854" y="2861686"/>
            <a:ext cx="1003115" cy="1417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-1257" y="4978460"/>
            <a:ext cx="6864200" cy="1855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1080000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21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TextBox 21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Группа 22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24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25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240375" y="1877926"/>
            <a:ext cx="1093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00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Обучающие мероприятия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6594" y="2702702"/>
            <a:ext cx="111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00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Методические рекомендации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54519" y="2724040"/>
            <a:ext cx="9250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00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Мастер</a:t>
            </a:r>
            <a:br>
              <a:rPr lang="ru-RU" sz="100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00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-классы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000526" y="3961968"/>
            <a:ext cx="98471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00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Инструкции и разъяснения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76625" y="4038912"/>
            <a:ext cx="10072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00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Обучающие видеоролики</a:t>
            </a:r>
            <a:endParaRPr lang="ru-RU" sz="1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16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59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5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654" y="924437"/>
            <a:ext cx="2983563" cy="16758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t="9194"/>
          <a:stretch/>
        </p:blipFill>
        <p:spPr>
          <a:xfrm>
            <a:off x="3212976" y="843558"/>
            <a:ext cx="3480335" cy="175916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/>
          <a:srcRect t="-1" b="44815"/>
          <a:stretch/>
        </p:blipFill>
        <p:spPr>
          <a:xfrm>
            <a:off x="297895" y="2662344"/>
            <a:ext cx="6281919" cy="206964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1542" y="417749"/>
            <a:ext cx="53181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Рейтинг заказчиков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10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9" name="Прямая соединительная линия 8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Прямоугольник 11"/>
          <p:cNvSpPr/>
          <p:nvPr/>
        </p:nvSpPr>
        <p:spPr>
          <a:xfrm>
            <a:off x="-13957" y="5004658"/>
            <a:ext cx="6864200" cy="15937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14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15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17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238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87075" y="939440"/>
            <a:ext cx="5875738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defTabSz="685783"/>
            <a:r>
              <a:rPr lang="ru-RU" sz="2400" dirty="0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Лучший </a:t>
            </a:r>
            <a:r>
              <a:rPr lang="ru-RU" sz="2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специалист по закупкам Самарской </a:t>
            </a:r>
            <a:r>
              <a:rPr lang="ru-RU" sz="2400" dirty="0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области </a:t>
            </a:r>
            <a:endParaRPr lang="ru-RU" sz="24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95716" y="1801728"/>
            <a:ext cx="2249660" cy="2654587"/>
            <a:chOff x="395716" y="1801728"/>
            <a:chExt cx="2249660" cy="2654587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868609" y="2504952"/>
              <a:ext cx="1265843" cy="830997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685783"/>
              <a:r>
                <a:rPr lang="ru-RU" sz="1200" b="1" dirty="0">
                  <a:solidFill>
                    <a:srgbClr val="C00000"/>
                  </a:solidFill>
                  <a:latin typeface="Calibri"/>
                </a:rPr>
                <a:t>ТРИ</a:t>
              </a:r>
              <a:r>
                <a:rPr lang="ru-RU" sz="1200" b="1" dirty="0">
                  <a:solidFill>
                    <a:schemeClr val="tx2"/>
                  </a:solidFill>
                  <a:latin typeface="Calibri"/>
                </a:rPr>
                <a:t>   ЭТАПА:</a:t>
              </a:r>
              <a:br>
                <a:rPr lang="ru-RU" sz="1200" b="1" dirty="0">
                  <a:solidFill>
                    <a:schemeClr val="tx2"/>
                  </a:solidFill>
                  <a:latin typeface="Calibri"/>
                </a:rPr>
              </a:br>
              <a:r>
                <a:rPr lang="en-US" sz="1200" dirty="0">
                  <a:solidFill>
                    <a:schemeClr val="tx2"/>
                  </a:solidFill>
                  <a:latin typeface="Roboto" panose="02000000000000000000"/>
                </a:rPr>
                <a:t>I</a:t>
              </a:r>
              <a:r>
                <a:rPr lang="ru-RU" sz="1200" dirty="0">
                  <a:solidFill>
                    <a:schemeClr val="tx2"/>
                  </a:solidFill>
                  <a:latin typeface="Calibri"/>
                </a:rPr>
                <a:t>-тестирование </a:t>
              </a:r>
            </a:p>
            <a:p>
              <a:pPr algn="ctr" defTabSz="685783"/>
              <a:r>
                <a:rPr lang="en-US" sz="1200" dirty="0">
                  <a:solidFill>
                    <a:schemeClr val="tx2"/>
                  </a:solidFill>
                  <a:latin typeface="Roboto" panose="02000000000000000000"/>
                </a:rPr>
                <a:t>II</a:t>
              </a:r>
              <a:r>
                <a:rPr lang="ru-RU" sz="1200" dirty="0">
                  <a:solidFill>
                    <a:schemeClr val="tx2"/>
                  </a:solidFill>
                  <a:latin typeface="Calibri"/>
                </a:rPr>
                <a:t>-доклад </a:t>
              </a:r>
            </a:p>
            <a:p>
              <a:pPr algn="ctr" defTabSz="685783"/>
              <a:r>
                <a:rPr lang="en-US" sz="1200" dirty="0">
                  <a:solidFill>
                    <a:schemeClr val="tx2"/>
                  </a:solidFill>
                  <a:latin typeface="Roboto" panose="02000000000000000000"/>
                </a:rPr>
                <a:t>III</a:t>
              </a:r>
              <a:r>
                <a:rPr lang="ru-RU" sz="1200" dirty="0">
                  <a:solidFill>
                    <a:schemeClr val="tx2"/>
                  </a:solidFill>
                  <a:latin typeface="Calibri"/>
                </a:rPr>
                <a:t>-финал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00594" y="1801728"/>
              <a:ext cx="2244782" cy="46166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685783"/>
              <a:r>
                <a:rPr lang="ru-RU" sz="2400" b="1" dirty="0">
                  <a:solidFill>
                    <a:srgbClr val="C00000"/>
                  </a:solidFill>
                  <a:latin typeface="Bahnschrift SemiBold Condensed" panose="020B0502040204020203" pitchFamily="34" charset="0"/>
                  <a:cs typeface="Arial" panose="020B0604020202020204" pitchFamily="34" charset="0"/>
                </a:rPr>
                <a:t>211</a:t>
              </a:r>
              <a:r>
                <a:rPr lang="ru-RU" sz="2400" b="1" dirty="0">
                  <a:solidFill>
                    <a:schemeClr val="tx2"/>
                  </a:solidFill>
                  <a:latin typeface="Bahnschrift SemiBold Condensed" panose="020B0502040204020203" pitchFamily="34" charset="0"/>
                  <a:cs typeface="Arial" panose="020B0604020202020204" pitchFamily="34" charset="0"/>
                </a:rPr>
                <a:t>  УЧАСТНИКОВ</a:t>
              </a:r>
              <a:endParaRPr lang="ru-RU" sz="2400" b="1" dirty="0">
                <a:solidFill>
                  <a:schemeClr val="tx2"/>
                </a:solidFill>
                <a:latin typeface="Bahnschrift SemiBold Condensed" panose="020B0502040204020203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62246" y="3717587"/>
              <a:ext cx="2078567" cy="738728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685783">
                <a:lnSpc>
                  <a:spcPts val="0"/>
                </a:lnSpc>
              </a:pPr>
              <a:r>
                <a:rPr lang="ru-RU" sz="3000" b="1" dirty="0">
                  <a:solidFill>
                    <a:srgbClr val="C00000"/>
                  </a:solidFill>
                  <a:latin typeface="Bahnschrift SemiBold Condensed" panose="020B0502040204020203" pitchFamily="34" charset="0"/>
                  <a:cs typeface="Arial" panose="020B0604020202020204" pitchFamily="34" charset="0"/>
                </a:rPr>
                <a:t>60</a:t>
              </a:r>
            </a:p>
            <a:p>
              <a:pPr algn="ctr" defTabSz="685783"/>
              <a:endParaRPr lang="ru-RU" sz="2100" b="1" dirty="0" smtClean="0">
                <a:solidFill>
                  <a:schemeClr val="tx2"/>
                </a:solidFill>
                <a:latin typeface="Bahnschrift SemiBold Condensed" panose="020B0502040204020203" pitchFamily="34" charset="0"/>
                <a:cs typeface="Arial" panose="020B0604020202020204" pitchFamily="34" charset="0"/>
              </a:endParaRPr>
            </a:p>
            <a:p>
              <a:pPr algn="ctr" defTabSz="685783"/>
              <a:r>
                <a:rPr lang="ru-RU" sz="2100" b="1" dirty="0" smtClean="0">
                  <a:solidFill>
                    <a:schemeClr val="tx2"/>
                  </a:solidFill>
                  <a:latin typeface="Bahnschrift SemiBold Condensed" panose="020B0502040204020203" pitchFamily="34" charset="0"/>
                  <a:cs typeface="Arial" panose="020B0604020202020204" pitchFamily="34" charset="0"/>
                </a:rPr>
                <a:t>финалистов</a:t>
              </a:r>
              <a:endParaRPr lang="ru-RU" sz="2100" b="1" dirty="0">
                <a:solidFill>
                  <a:schemeClr val="tx2"/>
                </a:solidFill>
                <a:latin typeface="Bahnschrift SemiBold Condensed" panose="020B0502040204020203" pitchFamily="34" charset="0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395716" y="2499742"/>
              <a:ext cx="2249660" cy="1319649"/>
              <a:chOff x="527620" y="1995686"/>
              <a:chExt cx="2999547" cy="1759532"/>
            </a:xfrm>
          </p:grpSpPr>
          <p:sp>
            <p:nvSpPr>
              <p:cNvPr id="17" name="Трапеция 16"/>
              <p:cNvSpPr/>
              <p:nvPr/>
            </p:nvSpPr>
            <p:spPr>
              <a:xfrm rot="10800000">
                <a:off x="527620" y="1995686"/>
                <a:ext cx="2999547" cy="1219531"/>
              </a:xfrm>
              <a:prstGeom prst="trapezoid">
                <a:avLst>
                  <a:gd name="adj" fmla="val 89623"/>
                </a:avLst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/>
                <a:endParaRPr lang="ru-RU" sz="1350">
                  <a:solidFill>
                    <a:schemeClr val="tx2"/>
                  </a:solidFill>
                  <a:latin typeface="Calibri"/>
                </a:endParaRPr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1610436" y="3215218"/>
                <a:ext cx="828000" cy="540000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/>
                <a:endParaRPr lang="ru-RU" sz="1350">
                  <a:solidFill>
                    <a:schemeClr val="tx2"/>
                  </a:solidFill>
                  <a:latin typeface="Calibri"/>
                </a:endParaRPr>
              </a:p>
            </p:txBody>
          </p:sp>
        </p:grpSp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67590" y="1800066"/>
            <a:ext cx="2098458" cy="1290103"/>
          </a:xfrm>
          <a:prstGeom prst="rect">
            <a:avLst/>
          </a:prstGeom>
        </p:spPr>
      </p:pic>
      <p:pic>
        <p:nvPicPr>
          <p:cNvPr id="20" name="Picture 2" descr="https://digitalreg.ru/wp-content/uploads/2022/12/664cb3c0-67b2-47c0-bd0b-575f56ea52d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7" r="6651"/>
          <a:stretch/>
        </p:blipFill>
        <p:spPr bwMode="auto">
          <a:xfrm>
            <a:off x="5301208" y="1798514"/>
            <a:ext cx="1296144" cy="127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Группа 20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24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23" name="Прямая соединительная линия 22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Прямоугольник 25"/>
          <p:cNvSpPr/>
          <p:nvPr/>
        </p:nvSpPr>
        <p:spPr>
          <a:xfrm>
            <a:off x="201542" y="417749"/>
            <a:ext cx="58917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Конкурс 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профмастерства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-13957" y="4978460"/>
            <a:ext cx="6864200" cy="1855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1080000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29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30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45" b="8061"/>
          <a:stretch/>
        </p:blipFill>
        <p:spPr>
          <a:xfrm>
            <a:off x="3063646" y="3223450"/>
            <a:ext cx="3528000" cy="1580548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18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01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4125543" y="4729619"/>
            <a:ext cx="2732454" cy="384600"/>
            <a:chOff x="4595037" y="5400476"/>
            <a:chExt cx="3643272" cy="512800"/>
          </a:xfrm>
          <a:gradFill>
            <a:gsLst>
              <a:gs pos="0">
                <a:schemeClr val="tx2"/>
              </a:gs>
              <a:gs pos="50000">
                <a:schemeClr val="accent1">
                  <a:lumMod val="45000"/>
                  <a:lumOff val="55000"/>
                </a:schemeClr>
              </a:gs>
              <a:gs pos="100000">
                <a:srgbClr val="C00000">
                  <a:alpha val="90000"/>
                </a:srgbClr>
              </a:gs>
            </a:gsLst>
            <a:lin ang="0" scaled="0"/>
          </a:gradFill>
        </p:grpSpPr>
        <p:sp>
          <p:nvSpPr>
            <p:cNvPr id="6" name="Параллелограмм 4"/>
            <p:cNvSpPr/>
            <p:nvPr/>
          </p:nvSpPr>
          <p:spPr>
            <a:xfrm>
              <a:off x="5456701" y="5400477"/>
              <a:ext cx="2781608" cy="512799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7" name="Параллелограмм 4"/>
            <p:cNvSpPr/>
            <p:nvPr/>
          </p:nvSpPr>
          <p:spPr>
            <a:xfrm>
              <a:off x="4595037" y="5400476"/>
              <a:ext cx="981408" cy="512799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sp>
        <p:nvSpPr>
          <p:cNvPr id="10" name="Параллелограмм 4"/>
          <p:cNvSpPr/>
          <p:nvPr/>
        </p:nvSpPr>
        <p:spPr>
          <a:xfrm rot="10800000">
            <a:off x="-6532" y="88856"/>
            <a:ext cx="2086206" cy="328844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50000">
                <a:schemeClr val="accent1">
                  <a:lumMod val="45000"/>
                  <a:lumOff val="55000"/>
                </a:schemeClr>
              </a:gs>
              <a:gs pos="100000">
                <a:srgbClr val="C00000">
                  <a:alpha val="9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013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8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12" name="Прямая соединительная линия 11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727" l="0" r="100000">
                        <a14:backgroundMark x1="29820" y1="41991" x2="29820" y2="41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809" y="1203598"/>
            <a:ext cx="3221567" cy="3564943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236812" y="2157940"/>
            <a:ext cx="3874604" cy="1411164"/>
            <a:chOff x="236812" y="2157940"/>
            <a:chExt cx="3874604" cy="1411164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236812" y="2157940"/>
              <a:ext cx="3874604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000" b="1" dirty="0">
                  <a:solidFill>
                    <a:srgbClr val="4F81BD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888</a:t>
              </a:r>
              <a:r>
                <a:rPr lang="ru-RU" sz="3000" dirty="0">
                  <a:solidFill>
                    <a:srgbClr val="4F81BD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ru-RU" sz="1500" dirty="0">
                  <a:solidFill>
                    <a:srgbClr val="4F81BD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государственных заказчиков</a:t>
              </a:r>
            </a:p>
          </p:txBody>
        </p:sp>
        <p:grpSp>
          <p:nvGrpSpPr>
            <p:cNvPr id="27" name="Группа 26"/>
            <p:cNvGrpSpPr/>
            <p:nvPr/>
          </p:nvGrpSpPr>
          <p:grpSpPr>
            <a:xfrm>
              <a:off x="298400" y="2733103"/>
              <a:ext cx="2919320" cy="557446"/>
              <a:chOff x="343022" y="4792848"/>
              <a:chExt cx="3892427" cy="743261"/>
            </a:xfrm>
          </p:grpSpPr>
          <p:grpSp>
            <p:nvGrpSpPr>
              <p:cNvPr id="41" name="그룹 64">
                <a:extLst>
                  <a:ext uri="{FF2B5EF4-FFF2-40B4-BE49-F238E27FC236}">
                    <a16:creationId xmlns="" xmlns:a16="http://schemas.microsoft.com/office/drawing/2014/main" id="{8A9A57F5-1072-4CC7-9768-A985528BA4A0}"/>
                  </a:ext>
                </a:extLst>
              </p:cNvPr>
              <p:cNvGrpSpPr/>
              <p:nvPr/>
            </p:nvGrpSpPr>
            <p:grpSpPr>
              <a:xfrm>
                <a:off x="343022" y="4792848"/>
                <a:ext cx="3892427" cy="743261"/>
                <a:chOff x="1832146" y="1840455"/>
                <a:chExt cx="3892427" cy="827075"/>
              </a:xfrm>
              <a:solidFill>
                <a:schemeClr val="bg1">
                  <a:lumMod val="75000"/>
                </a:schemeClr>
              </a:solidFill>
            </p:grpSpPr>
            <p:sp>
              <p:nvSpPr>
                <p:cNvPr id="42" name="Round Same Side Corner Rectangle 8">
                  <a:extLst>
                    <a:ext uri="{FF2B5EF4-FFF2-40B4-BE49-F238E27FC236}">
                      <a16:creationId xmlns="" xmlns:a16="http://schemas.microsoft.com/office/drawing/2014/main" id="{9A1473B6-CB4A-42AE-8AAF-95E7E11D0E9E}"/>
                    </a:ext>
                  </a:extLst>
                </p:cNvPr>
                <p:cNvSpPr/>
                <p:nvPr/>
              </p:nvSpPr>
              <p:spPr>
                <a:xfrm>
                  <a:off x="1832146" y="1840455"/>
                  <a:ext cx="314030" cy="827075"/>
                </a:xfrm>
                <a:custGeom>
                  <a:avLst/>
                  <a:gdLst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8887 w 1489775"/>
                    <a:gd name="connsiteY10" fmla="*/ 2305078 h 3923699"/>
                    <a:gd name="connsiteX11" fmla="*/ 1151853 w 1489775"/>
                    <a:gd name="connsiteY11" fmla="*/ 3743699 h 3923699"/>
                    <a:gd name="connsiteX12" fmla="*/ 971853 w 1489775"/>
                    <a:gd name="connsiteY12" fmla="*/ 3923699 h 3923699"/>
                    <a:gd name="connsiteX13" fmla="*/ 791853 w 1489775"/>
                    <a:gd name="connsiteY13" fmla="*/ 3743699 h 3923699"/>
                    <a:gd name="connsiteX14" fmla="*/ 791853 w 1489775"/>
                    <a:gd name="connsiteY14" fmla="*/ 2305078 h 3923699"/>
                    <a:gd name="connsiteX15" fmla="*/ 683854 w 1489775"/>
                    <a:gd name="connsiteY15" fmla="*/ 2305078 h 3923699"/>
                    <a:gd name="connsiteX16" fmla="*/ 683854 w 1489775"/>
                    <a:gd name="connsiteY16" fmla="*/ 3743698 h 3923699"/>
                    <a:gd name="connsiteX17" fmla="*/ 503854 w 1489775"/>
                    <a:gd name="connsiteY17" fmla="*/ 3923698 h 3923699"/>
                    <a:gd name="connsiteX18" fmla="*/ 323854 w 1489775"/>
                    <a:gd name="connsiteY18" fmla="*/ 3743698 h 3923699"/>
                    <a:gd name="connsiteX19" fmla="*/ 323854 w 1489775"/>
                    <a:gd name="connsiteY19" fmla="*/ 2238914 h 3923699"/>
                    <a:gd name="connsiteX20" fmla="*/ 330887 w 1489775"/>
                    <a:gd name="connsiteY20" fmla="*/ 2238914 h 3923699"/>
                    <a:gd name="connsiteX21" fmla="*/ 330887 w 1489775"/>
                    <a:gd name="connsiteY21" fmla="*/ 1390678 h 3923699"/>
                    <a:gd name="connsiteX22" fmla="*/ 288033 w 1489775"/>
                    <a:gd name="connsiteY22" fmla="*/ 1390678 h 3923699"/>
                    <a:gd name="connsiteX23" fmla="*/ 288033 w 1489775"/>
                    <a:gd name="connsiteY23" fmla="*/ 2063902 h 3923699"/>
                    <a:gd name="connsiteX24" fmla="*/ 144017 w 1489775"/>
                    <a:gd name="connsiteY24" fmla="*/ 2207918 h 3923699"/>
                    <a:gd name="connsiteX25" fmla="*/ 1 w 1489775"/>
                    <a:gd name="connsiteY25" fmla="*/ 2063902 h 3923699"/>
                    <a:gd name="connsiteX26" fmla="*/ 1 w 1489775"/>
                    <a:gd name="connsiteY26" fmla="*/ 1390678 h 3923699"/>
                    <a:gd name="connsiteX27" fmla="*/ 0 w 1489775"/>
                    <a:gd name="connsiteY27" fmla="*/ 1390678 h 3923699"/>
                    <a:gd name="connsiteX28" fmla="*/ 0 w 1489775"/>
                    <a:gd name="connsiteY28" fmla="*/ 1030958 h 3923699"/>
                    <a:gd name="connsiteX29" fmla="*/ 280204 w 1489775"/>
                    <a:gd name="connsiteY29" fmla="*/ 750754 h 3923699"/>
                    <a:gd name="connsiteX30" fmla="*/ 744888 w 1489775"/>
                    <a:gd name="connsiteY30" fmla="*/ 0 h 3923699"/>
                    <a:gd name="connsiteX31" fmla="*/ 1082199 w 1489775"/>
                    <a:gd name="connsiteY31" fmla="*/ 337311 h 3923699"/>
                    <a:gd name="connsiteX32" fmla="*/ 744888 w 1489775"/>
                    <a:gd name="connsiteY32" fmla="*/ 674622 h 3923699"/>
                    <a:gd name="connsiteX33" fmla="*/ 407577 w 1489775"/>
                    <a:gd name="connsiteY33" fmla="*/ 337311 h 3923699"/>
                    <a:gd name="connsiteX34" fmla="*/ 744888 w 1489775"/>
                    <a:gd name="connsiteY34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2238914 h 3923699"/>
                    <a:gd name="connsiteX20" fmla="*/ 330887 w 1489775"/>
                    <a:gd name="connsiteY20" fmla="*/ 1390678 h 3923699"/>
                    <a:gd name="connsiteX21" fmla="*/ 288033 w 1489775"/>
                    <a:gd name="connsiteY21" fmla="*/ 1390678 h 3923699"/>
                    <a:gd name="connsiteX22" fmla="*/ 288033 w 1489775"/>
                    <a:gd name="connsiteY22" fmla="*/ 2063902 h 3923699"/>
                    <a:gd name="connsiteX23" fmla="*/ 144017 w 1489775"/>
                    <a:gd name="connsiteY23" fmla="*/ 2207918 h 3923699"/>
                    <a:gd name="connsiteX24" fmla="*/ 1 w 1489775"/>
                    <a:gd name="connsiteY24" fmla="*/ 2063902 h 3923699"/>
                    <a:gd name="connsiteX25" fmla="*/ 1 w 1489775"/>
                    <a:gd name="connsiteY25" fmla="*/ 1390678 h 3923699"/>
                    <a:gd name="connsiteX26" fmla="*/ 0 w 1489775"/>
                    <a:gd name="connsiteY26" fmla="*/ 1390678 h 3923699"/>
                    <a:gd name="connsiteX27" fmla="*/ 0 w 1489775"/>
                    <a:gd name="connsiteY27" fmla="*/ 1030958 h 3923699"/>
                    <a:gd name="connsiteX28" fmla="*/ 280204 w 1489775"/>
                    <a:gd name="connsiteY28" fmla="*/ 750754 h 3923699"/>
                    <a:gd name="connsiteX29" fmla="*/ 744888 w 1489775"/>
                    <a:gd name="connsiteY29" fmla="*/ 0 h 3923699"/>
                    <a:gd name="connsiteX30" fmla="*/ 1082199 w 1489775"/>
                    <a:gd name="connsiteY30" fmla="*/ 337311 h 3923699"/>
                    <a:gd name="connsiteX31" fmla="*/ 744888 w 1489775"/>
                    <a:gd name="connsiteY31" fmla="*/ 674622 h 3923699"/>
                    <a:gd name="connsiteX32" fmla="*/ 407577 w 1489775"/>
                    <a:gd name="connsiteY32" fmla="*/ 337311 h 3923699"/>
                    <a:gd name="connsiteX33" fmla="*/ 744888 w 1489775"/>
                    <a:gd name="connsiteY33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1390678 h 3923699"/>
                    <a:gd name="connsiteX20" fmla="*/ 288033 w 1489775"/>
                    <a:gd name="connsiteY20" fmla="*/ 1390678 h 3923699"/>
                    <a:gd name="connsiteX21" fmla="*/ 288033 w 1489775"/>
                    <a:gd name="connsiteY21" fmla="*/ 2063902 h 3923699"/>
                    <a:gd name="connsiteX22" fmla="*/ 144017 w 1489775"/>
                    <a:gd name="connsiteY22" fmla="*/ 2207918 h 3923699"/>
                    <a:gd name="connsiteX23" fmla="*/ 1 w 1489775"/>
                    <a:gd name="connsiteY23" fmla="*/ 2063902 h 3923699"/>
                    <a:gd name="connsiteX24" fmla="*/ 1 w 1489775"/>
                    <a:gd name="connsiteY24" fmla="*/ 1390678 h 3923699"/>
                    <a:gd name="connsiteX25" fmla="*/ 0 w 1489775"/>
                    <a:gd name="connsiteY25" fmla="*/ 1390678 h 3923699"/>
                    <a:gd name="connsiteX26" fmla="*/ 0 w 1489775"/>
                    <a:gd name="connsiteY26" fmla="*/ 1030958 h 3923699"/>
                    <a:gd name="connsiteX27" fmla="*/ 280204 w 1489775"/>
                    <a:gd name="connsiteY27" fmla="*/ 750754 h 3923699"/>
                    <a:gd name="connsiteX28" fmla="*/ 744888 w 1489775"/>
                    <a:gd name="connsiteY28" fmla="*/ 0 h 3923699"/>
                    <a:gd name="connsiteX29" fmla="*/ 1082199 w 1489775"/>
                    <a:gd name="connsiteY29" fmla="*/ 337311 h 3923699"/>
                    <a:gd name="connsiteX30" fmla="*/ 744888 w 1489775"/>
                    <a:gd name="connsiteY30" fmla="*/ 674622 h 3923699"/>
                    <a:gd name="connsiteX31" fmla="*/ 407577 w 1489775"/>
                    <a:gd name="connsiteY31" fmla="*/ 337311 h 3923699"/>
                    <a:gd name="connsiteX32" fmla="*/ 744888 w 1489775"/>
                    <a:gd name="connsiteY32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30887 w 1489775"/>
                    <a:gd name="connsiteY18" fmla="*/ 1390678 h 3923699"/>
                    <a:gd name="connsiteX19" fmla="*/ 288033 w 1489775"/>
                    <a:gd name="connsiteY19" fmla="*/ 1390678 h 3923699"/>
                    <a:gd name="connsiteX20" fmla="*/ 288033 w 1489775"/>
                    <a:gd name="connsiteY20" fmla="*/ 2063902 h 3923699"/>
                    <a:gd name="connsiteX21" fmla="*/ 144017 w 1489775"/>
                    <a:gd name="connsiteY21" fmla="*/ 2207918 h 3923699"/>
                    <a:gd name="connsiteX22" fmla="*/ 1 w 1489775"/>
                    <a:gd name="connsiteY22" fmla="*/ 2063902 h 3923699"/>
                    <a:gd name="connsiteX23" fmla="*/ 1 w 1489775"/>
                    <a:gd name="connsiteY23" fmla="*/ 1390678 h 3923699"/>
                    <a:gd name="connsiteX24" fmla="*/ 0 w 1489775"/>
                    <a:gd name="connsiteY24" fmla="*/ 1390678 h 3923699"/>
                    <a:gd name="connsiteX25" fmla="*/ 0 w 1489775"/>
                    <a:gd name="connsiteY25" fmla="*/ 1030958 h 3923699"/>
                    <a:gd name="connsiteX26" fmla="*/ 280204 w 1489775"/>
                    <a:gd name="connsiteY26" fmla="*/ 750754 h 3923699"/>
                    <a:gd name="connsiteX27" fmla="*/ 744888 w 1489775"/>
                    <a:gd name="connsiteY27" fmla="*/ 0 h 3923699"/>
                    <a:gd name="connsiteX28" fmla="*/ 1082199 w 1489775"/>
                    <a:gd name="connsiteY28" fmla="*/ 337311 h 3923699"/>
                    <a:gd name="connsiteX29" fmla="*/ 744888 w 1489775"/>
                    <a:gd name="connsiteY29" fmla="*/ 674622 h 3923699"/>
                    <a:gd name="connsiteX30" fmla="*/ 407577 w 1489775"/>
                    <a:gd name="connsiteY30" fmla="*/ 337311 h 3923699"/>
                    <a:gd name="connsiteX31" fmla="*/ 744888 w 1489775"/>
                    <a:gd name="connsiteY31" fmla="*/ 0 h 3923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489775" h="3923699">
                      <a:moveTo>
                        <a:pt x="280204" y="750754"/>
                      </a:moveTo>
                      <a:lnTo>
                        <a:pt x="1209570" y="750754"/>
                      </a:lnTo>
                      <a:cubicBezTo>
                        <a:pt x="1364322" y="750754"/>
                        <a:pt x="1489774" y="876206"/>
                        <a:pt x="1489774" y="1030958"/>
                      </a:cubicBezTo>
                      <a:lnTo>
                        <a:pt x="1489774" y="1293518"/>
                      </a:lnTo>
                      <a:lnTo>
                        <a:pt x="1489775" y="1293518"/>
                      </a:lnTo>
                      <a:lnTo>
                        <a:pt x="1489775" y="2063902"/>
                      </a:lnTo>
                      <a:cubicBezTo>
                        <a:pt x="1489775" y="2143440"/>
                        <a:pt x="1425297" y="2207918"/>
                        <a:pt x="1345759" y="2207918"/>
                      </a:cubicBezTo>
                      <a:cubicBezTo>
                        <a:pt x="1266221" y="2207918"/>
                        <a:pt x="1201743" y="2143440"/>
                        <a:pt x="1201743" y="2063902"/>
                      </a:cubicBezTo>
                      <a:lnTo>
                        <a:pt x="1201743" y="1390678"/>
                      </a:lnTo>
                      <a:lnTo>
                        <a:pt x="1158887" y="1390678"/>
                      </a:lnTo>
                      <a:cubicBezTo>
                        <a:pt x="1156542" y="2175018"/>
                        <a:pt x="1154198" y="2959359"/>
                        <a:pt x="1151853" y="3743699"/>
                      </a:cubicBezTo>
                      <a:cubicBezTo>
                        <a:pt x="1151853" y="3843110"/>
                        <a:pt x="1071264" y="3923699"/>
                        <a:pt x="971853" y="3923699"/>
                      </a:cubicBezTo>
                      <a:cubicBezTo>
                        <a:pt x="872442" y="3923699"/>
                        <a:pt x="791853" y="3843110"/>
                        <a:pt x="791853" y="3743699"/>
                      </a:cubicBezTo>
                      <a:lnTo>
                        <a:pt x="791853" y="2305078"/>
                      </a:lnTo>
                      <a:lnTo>
                        <a:pt x="683854" y="2305078"/>
                      </a:lnTo>
                      <a:lnTo>
                        <a:pt x="683854" y="3743698"/>
                      </a:lnTo>
                      <a:cubicBezTo>
                        <a:pt x="683854" y="3843109"/>
                        <a:pt x="603265" y="3923698"/>
                        <a:pt x="503854" y="3923698"/>
                      </a:cubicBezTo>
                      <a:cubicBezTo>
                        <a:pt x="404443" y="3923698"/>
                        <a:pt x="323854" y="3843109"/>
                        <a:pt x="323854" y="3743698"/>
                      </a:cubicBezTo>
                      <a:cubicBezTo>
                        <a:pt x="326198" y="2959358"/>
                        <a:pt x="328543" y="2175018"/>
                        <a:pt x="330887" y="1390678"/>
                      </a:cubicBezTo>
                      <a:lnTo>
                        <a:pt x="288033" y="1390678"/>
                      </a:lnTo>
                      <a:lnTo>
                        <a:pt x="288033" y="2063902"/>
                      </a:lnTo>
                      <a:cubicBezTo>
                        <a:pt x="288033" y="2143440"/>
                        <a:pt x="223555" y="2207918"/>
                        <a:pt x="144017" y="2207918"/>
                      </a:cubicBezTo>
                      <a:cubicBezTo>
                        <a:pt x="64479" y="2207918"/>
                        <a:pt x="1" y="2143440"/>
                        <a:pt x="1" y="2063902"/>
                      </a:cubicBezTo>
                      <a:lnTo>
                        <a:pt x="1" y="1390678"/>
                      </a:lnTo>
                      <a:lnTo>
                        <a:pt x="0" y="1390678"/>
                      </a:lnTo>
                      <a:lnTo>
                        <a:pt x="0" y="1030958"/>
                      </a:lnTo>
                      <a:cubicBezTo>
                        <a:pt x="0" y="876206"/>
                        <a:pt x="125452" y="750754"/>
                        <a:pt x="280204" y="750754"/>
                      </a:cubicBezTo>
                      <a:close/>
                      <a:moveTo>
                        <a:pt x="744888" y="0"/>
                      </a:moveTo>
                      <a:cubicBezTo>
                        <a:pt x="931180" y="0"/>
                        <a:pt x="1082199" y="151019"/>
                        <a:pt x="1082199" y="337311"/>
                      </a:cubicBezTo>
                      <a:cubicBezTo>
                        <a:pt x="1082199" y="523603"/>
                        <a:pt x="931180" y="674622"/>
                        <a:pt x="744888" y="674622"/>
                      </a:cubicBezTo>
                      <a:cubicBezTo>
                        <a:pt x="558596" y="674622"/>
                        <a:pt x="407577" y="523603"/>
                        <a:pt x="407577" y="337311"/>
                      </a:cubicBezTo>
                      <a:cubicBezTo>
                        <a:pt x="407577" y="151019"/>
                        <a:pt x="558596" y="0"/>
                        <a:pt x="74488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1350" dirty="0"/>
                </a:p>
              </p:txBody>
            </p:sp>
            <p:sp>
              <p:nvSpPr>
                <p:cNvPr id="43" name="Round Same Side Corner Rectangle 8">
                  <a:extLst>
                    <a:ext uri="{FF2B5EF4-FFF2-40B4-BE49-F238E27FC236}">
                      <a16:creationId xmlns="" xmlns:a16="http://schemas.microsoft.com/office/drawing/2014/main" id="{CABE5468-8551-46B2-8A8D-A74798F2B0BE}"/>
                    </a:ext>
                  </a:extLst>
                </p:cNvPr>
                <p:cNvSpPr/>
                <p:nvPr/>
              </p:nvSpPr>
              <p:spPr>
                <a:xfrm>
                  <a:off x="2229746" y="1840455"/>
                  <a:ext cx="314030" cy="827075"/>
                </a:xfrm>
                <a:custGeom>
                  <a:avLst/>
                  <a:gdLst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8887 w 1489775"/>
                    <a:gd name="connsiteY10" fmla="*/ 2305078 h 3923699"/>
                    <a:gd name="connsiteX11" fmla="*/ 1151853 w 1489775"/>
                    <a:gd name="connsiteY11" fmla="*/ 3743699 h 3923699"/>
                    <a:gd name="connsiteX12" fmla="*/ 971853 w 1489775"/>
                    <a:gd name="connsiteY12" fmla="*/ 3923699 h 3923699"/>
                    <a:gd name="connsiteX13" fmla="*/ 791853 w 1489775"/>
                    <a:gd name="connsiteY13" fmla="*/ 3743699 h 3923699"/>
                    <a:gd name="connsiteX14" fmla="*/ 791853 w 1489775"/>
                    <a:gd name="connsiteY14" fmla="*/ 2305078 h 3923699"/>
                    <a:gd name="connsiteX15" fmla="*/ 683854 w 1489775"/>
                    <a:gd name="connsiteY15" fmla="*/ 2305078 h 3923699"/>
                    <a:gd name="connsiteX16" fmla="*/ 683854 w 1489775"/>
                    <a:gd name="connsiteY16" fmla="*/ 3743698 h 3923699"/>
                    <a:gd name="connsiteX17" fmla="*/ 503854 w 1489775"/>
                    <a:gd name="connsiteY17" fmla="*/ 3923698 h 3923699"/>
                    <a:gd name="connsiteX18" fmla="*/ 323854 w 1489775"/>
                    <a:gd name="connsiteY18" fmla="*/ 3743698 h 3923699"/>
                    <a:gd name="connsiteX19" fmla="*/ 323854 w 1489775"/>
                    <a:gd name="connsiteY19" fmla="*/ 2238914 h 3923699"/>
                    <a:gd name="connsiteX20" fmla="*/ 330887 w 1489775"/>
                    <a:gd name="connsiteY20" fmla="*/ 2238914 h 3923699"/>
                    <a:gd name="connsiteX21" fmla="*/ 330887 w 1489775"/>
                    <a:gd name="connsiteY21" fmla="*/ 1390678 h 3923699"/>
                    <a:gd name="connsiteX22" fmla="*/ 288033 w 1489775"/>
                    <a:gd name="connsiteY22" fmla="*/ 1390678 h 3923699"/>
                    <a:gd name="connsiteX23" fmla="*/ 288033 w 1489775"/>
                    <a:gd name="connsiteY23" fmla="*/ 2063902 h 3923699"/>
                    <a:gd name="connsiteX24" fmla="*/ 144017 w 1489775"/>
                    <a:gd name="connsiteY24" fmla="*/ 2207918 h 3923699"/>
                    <a:gd name="connsiteX25" fmla="*/ 1 w 1489775"/>
                    <a:gd name="connsiteY25" fmla="*/ 2063902 h 3923699"/>
                    <a:gd name="connsiteX26" fmla="*/ 1 w 1489775"/>
                    <a:gd name="connsiteY26" fmla="*/ 1390678 h 3923699"/>
                    <a:gd name="connsiteX27" fmla="*/ 0 w 1489775"/>
                    <a:gd name="connsiteY27" fmla="*/ 1390678 h 3923699"/>
                    <a:gd name="connsiteX28" fmla="*/ 0 w 1489775"/>
                    <a:gd name="connsiteY28" fmla="*/ 1030958 h 3923699"/>
                    <a:gd name="connsiteX29" fmla="*/ 280204 w 1489775"/>
                    <a:gd name="connsiteY29" fmla="*/ 750754 h 3923699"/>
                    <a:gd name="connsiteX30" fmla="*/ 744888 w 1489775"/>
                    <a:gd name="connsiteY30" fmla="*/ 0 h 3923699"/>
                    <a:gd name="connsiteX31" fmla="*/ 1082199 w 1489775"/>
                    <a:gd name="connsiteY31" fmla="*/ 337311 h 3923699"/>
                    <a:gd name="connsiteX32" fmla="*/ 744888 w 1489775"/>
                    <a:gd name="connsiteY32" fmla="*/ 674622 h 3923699"/>
                    <a:gd name="connsiteX33" fmla="*/ 407577 w 1489775"/>
                    <a:gd name="connsiteY33" fmla="*/ 337311 h 3923699"/>
                    <a:gd name="connsiteX34" fmla="*/ 744888 w 1489775"/>
                    <a:gd name="connsiteY34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2238914 h 3923699"/>
                    <a:gd name="connsiteX20" fmla="*/ 330887 w 1489775"/>
                    <a:gd name="connsiteY20" fmla="*/ 1390678 h 3923699"/>
                    <a:gd name="connsiteX21" fmla="*/ 288033 w 1489775"/>
                    <a:gd name="connsiteY21" fmla="*/ 1390678 h 3923699"/>
                    <a:gd name="connsiteX22" fmla="*/ 288033 w 1489775"/>
                    <a:gd name="connsiteY22" fmla="*/ 2063902 h 3923699"/>
                    <a:gd name="connsiteX23" fmla="*/ 144017 w 1489775"/>
                    <a:gd name="connsiteY23" fmla="*/ 2207918 h 3923699"/>
                    <a:gd name="connsiteX24" fmla="*/ 1 w 1489775"/>
                    <a:gd name="connsiteY24" fmla="*/ 2063902 h 3923699"/>
                    <a:gd name="connsiteX25" fmla="*/ 1 w 1489775"/>
                    <a:gd name="connsiteY25" fmla="*/ 1390678 h 3923699"/>
                    <a:gd name="connsiteX26" fmla="*/ 0 w 1489775"/>
                    <a:gd name="connsiteY26" fmla="*/ 1390678 h 3923699"/>
                    <a:gd name="connsiteX27" fmla="*/ 0 w 1489775"/>
                    <a:gd name="connsiteY27" fmla="*/ 1030958 h 3923699"/>
                    <a:gd name="connsiteX28" fmla="*/ 280204 w 1489775"/>
                    <a:gd name="connsiteY28" fmla="*/ 750754 h 3923699"/>
                    <a:gd name="connsiteX29" fmla="*/ 744888 w 1489775"/>
                    <a:gd name="connsiteY29" fmla="*/ 0 h 3923699"/>
                    <a:gd name="connsiteX30" fmla="*/ 1082199 w 1489775"/>
                    <a:gd name="connsiteY30" fmla="*/ 337311 h 3923699"/>
                    <a:gd name="connsiteX31" fmla="*/ 744888 w 1489775"/>
                    <a:gd name="connsiteY31" fmla="*/ 674622 h 3923699"/>
                    <a:gd name="connsiteX32" fmla="*/ 407577 w 1489775"/>
                    <a:gd name="connsiteY32" fmla="*/ 337311 h 3923699"/>
                    <a:gd name="connsiteX33" fmla="*/ 744888 w 1489775"/>
                    <a:gd name="connsiteY33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1390678 h 3923699"/>
                    <a:gd name="connsiteX20" fmla="*/ 288033 w 1489775"/>
                    <a:gd name="connsiteY20" fmla="*/ 1390678 h 3923699"/>
                    <a:gd name="connsiteX21" fmla="*/ 288033 w 1489775"/>
                    <a:gd name="connsiteY21" fmla="*/ 2063902 h 3923699"/>
                    <a:gd name="connsiteX22" fmla="*/ 144017 w 1489775"/>
                    <a:gd name="connsiteY22" fmla="*/ 2207918 h 3923699"/>
                    <a:gd name="connsiteX23" fmla="*/ 1 w 1489775"/>
                    <a:gd name="connsiteY23" fmla="*/ 2063902 h 3923699"/>
                    <a:gd name="connsiteX24" fmla="*/ 1 w 1489775"/>
                    <a:gd name="connsiteY24" fmla="*/ 1390678 h 3923699"/>
                    <a:gd name="connsiteX25" fmla="*/ 0 w 1489775"/>
                    <a:gd name="connsiteY25" fmla="*/ 1390678 h 3923699"/>
                    <a:gd name="connsiteX26" fmla="*/ 0 w 1489775"/>
                    <a:gd name="connsiteY26" fmla="*/ 1030958 h 3923699"/>
                    <a:gd name="connsiteX27" fmla="*/ 280204 w 1489775"/>
                    <a:gd name="connsiteY27" fmla="*/ 750754 h 3923699"/>
                    <a:gd name="connsiteX28" fmla="*/ 744888 w 1489775"/>
                    <a:gd name="connsiteY28" fmla="*/ 0 h 3923699"/>
                    <a:gd name="connsiteX29" fmla="*/ 1082199 w 1489775"/>
                    <a:gd name="connsiteY29" fmla="*/ 337311 h 3923699"/>
                    <a:gd name="connsiteX30" fmla="*/ 744888 w 1489775"/>
                    <a:gd name="connsiteY30" fmla="*/ 674622 h 3923699"/>
                    <a:gd name="connsiteX31" fmla="*/ 407577 w 1489775"/>
                    <a:gd name="connsiteY31" fmla="*/ 337311 h 3923699"/>
                    <a:gd name="connsiteX32" fmla="*/ 744888 w 1489775"/>
                    <a:gd name="connsiteY32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30887 w 1489775"/>
                    <a:gd name="connsiteY18" fmla="*/ 1390678 h 3923699"/>
                    <a:gd name="connsiteX19" fmla="*/ 288033 w 1489775"/>
                    <a:gd name="connsiteY19" fmla="*/ 1390678 h 3923699"/>
                    <a:gd name="connsiteX20" fmla="*/ 288033 w 1489775"/>
                    <a:gd name="connsiteY20" fmla="*/ 2063902 h 3923699"/>
                    <a:gd name="connsiteX21" fmla="*/ 144017 w 1489775"/>
                    <a:gd name="connsiteY21" fmla="*/ 2207918 h 3923699"/>
                    <a:gd name="connsiteX22" fmla="*/ 1 w 1489775"/>
                    <a:gd name="connsiteY22" fmla="*/ 2063902 h 3923699"/>
                    <a:gd name="connsiteX23" fmla="*/ 1 w 1489775"/>
                    <a:gd name="connsiteY23" fmla="*/ 1390678 h 3923699"/>
                    <a:gd name="connsiteX24" fmla="*/ 0 w 1489775"/>
                    <a:gd name="connsiteY24" fmla="*/ 1390678 h 3923699"/>
                    <a:gd name="connsiteX25" fmla="*/ 0 w 1489775"/>
                    <a:gd name="connsiteY25" fmla="*/ 1030958 h 3923699"/>
                    <a:gd name="connsiteX26" fmla="*/ 280204 w 1489775"/>
                    <a:gd name="connsiteY26" fmla="*/ 750754 h 3923699"/>
                    <a:gd name="connsiteX27" fmla="*/ 744888 w 1489775"/>
                    <a:gd name="connsiteY27" fmla="*/ 0 h 3923699"/>
                    <a:gd name="connsiteX28" fmla="*/ 1082199 w 1489775"/>
                    <a:gd name="connsiteY28" fmla="*/ 337311 h 3923699"/>
                    <a:gd name="connsiteX29" fmla="*/ 744888 w 1489775"/>
                    <a:gd name="connsiteY29" fmla="*/ 674622 h 3923699"/>
                    <a:gd name="connsiteX30" fmla="*/ 407577 w 1489775"/>
                    <a:gd name="connsiteY30" fmla="*/ 337311 h 3923699"/>
                    <a:gd name="connsiteX31" fmla="*/ 744888 w 1489775"/>
                    <a:gd name="connsiteY31" fmla="*/ 0 h 3923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489775" h="3923699">
                      <a:moveTo>
                        <a:pt x="280204" y="750754"/>
                      </a:moveTo>
                      <a:lnTo>
                        <a:pt x="1209570" y="750754"/>
                      </a:lnTo>
                      <a:cubicBezTo>
                        <a:pt x="1364322" y="750754"/>
                        <a:pt x="1489774" y="876206"/>
                        <a:pt x="1489774" y="1030958"/>
                      </a:cubicBezTo>
                      <a:lnTo>
                        <a:pt x="1489774" y="1293518"/>
                      </a:lnTo>
                      <a:lnTo>
                        <a:pt x="1489775" y="1293518"/>
                      </a:lnTo>
                      <a:lnTo>
                        <a:pt x="1489775" y="2063902"/>
                      </a:lnTo>
                      <a:cubicBezTo>
                        <a:pt x="1489775" y="2143440"/>
                        <a:pt x="1425297" y="2207918"/>
                        <a:pt x="1345759" y="2207918"/>
                      </a:cubicBezTo>
                      <a:cubicBezTo>
                        <a:pt x="1266221" y="2207918"/>
                        <a:pt x="1201743" y="2143440"/>
                        <a:pt x="1201743" y="2063902"/>
                      </a:cubicBezTo>
                      <a:lnTo>
                        <a:pt x="1201743" y="1390678"/>
                      </a:lnTo>
                      <a:lnTo>
                        <a:pt x="1158887" y="1390678"/>
                      </a:lnTo>
                      <a:cubicBezTo>
                        <a:pt x="1156542" y="2175018"/>
                        <a:pt x="1154198" y="2959359"/>
                        <a:pt x="1151853" y="3743699"/>
                      </a:cubicBezTo>
                      <a:cubicBezTo>
                        <a:pt x="1151853" y="3843110"/>
                        <a:pt x="1071264" y="3923699"/>
                        <a:pt x="971853" y="3923699"/>
                      </a:cubicBezTo>
                      <a:cubicBezTo>
                        <a:pt x="872442" y="3923699"/>
                        <a:pt x="791853" y="3843110"/>
                        <a:pt x="791853" y="3743699"/>
                      </a:cubicBezTo>
                      <a:lnTo>
                        <a:pt x="791853" y="2305078"/>
                      </a:lnTo>
                      <a:lnTo>
                        <a:pt x="683854" y="2305078"/>
                      </a:lnTo>
                      <a:lnTo>
                        <a:pt x="683854" y="3743698"/>
                      </a:lnTo>
                      <a:cubicBezTo>
                        <a:pt x="683854" y="3843109"/>
                        <a:pt x="603265" y="3923698"/>
                        <a:pt x="503854" y="3923698"/>
                      </a:cubicBezTo>
                      <a:cubicBezTo>
                        <a:pt x="404443" y="3923698"/>
                        <a:pt x="323854" y="3843109"/>
                        <a:pt x="323854" y="3743698"/>
                      </a:cubicBezTo>
                      <a:cubicBezTo>
                        <a:pt x="326198" y="2959358"/>
                        <a:pt x="328543" y="2175018"/>
                        <a:pt x="330887" y="1390678"/>
                      </a:cubicBezTo>
                      <a:lnTo>
                        <a:pt x="288033" y="1390678"/>
                      </a:lnTo>
                      <a:lnTo>
                        <a:pt x="288033" y="2063902"/>
                      </a:lnTo>
                      <a:cubicBezTo>
                        <a:pt x="288033" y="2143440"/>
                        <a:pt x="223555" y="2207918"/>
                        <a:pt x="144017" y="2207918"/>
                      </a:cubicBezTo>
                      <a:cubicBezTo>
                        <a:pt x="64479" y="2207918"/>
                        <a:pt x="1" y="2143440"/>
                        <a:pt x="1" y="2063902"/>
                      </a:cubicBezTo>
                      <a:lnTo>
                        <a:pt x="1" y="1390678"/>
                      </a:lnTo>
                      <a:lnTo>
                        <a:pt x="0" y="1390678"/>
                      </a:lnTo>
                      <a:lnTo>
                        <a:pt x="0" y="1030958"/>
                      </a:lnTo>
                      <a:cubicBezTo>
                        <a:pt x="0" y="876206"/>
                        <a:pt x="125452" y="750754"/>
                        <a:pt x="280204" y="750754"/>
                      </a:cubicBezTo>
                      <a:close/>
                      <a:moveTo>
                        <a:pt x="744888" y="0"/>
                      </a:moveTo>
                      <a:cubicBezTo>
                        <a:pt x="931180" y="0"/>
                        <a:pt x="1082199" y="151019"/>
                        <a:pt x="1082199" y="337311"/>
                      </a:cubicBezTo>
                      <a:cubicBezTo>
                        <a:pt x="1082199" y="523603"/>
                        <a:pt x="931180" y="674622"/>
                        <a:pt x="744888" y="674622"/>
                      </a:cubicBezTo>
                      <a:cubicBezTo>
                        <a:pt x="558596" y="674622"/>
                        <a:pt x="407577" y="523603"/>
                        <a:pt x="407577" y="337311"/>
                      </a:cubicBezTo>
                      <a:cubicBezTo>
                        <a:pt x="407577" y="151019"/>
                        <a:pt x="558596" y="0"/>
                        <a:pt x="74488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1350" dirty="0"/>
                </a:p>
              </p:txBody>
            </p:sp>
            <p:sp>
              <p:nvSpPr>
                <p:cNvPr id="44" name="Round Same Side Corner Rectangle 8">
                  <a:extLst>
                    <a:ext uri="{FF2B5EF4-FFF2-40B4-BE49-F238E27FC236}">
                      <a16:creationId xmlns="" xmlns:a16="http://schemas.microsoft.com/office/drawing/2014/main" id="{D7FB04B9-FE9E-4727-ABD3-BBD714605EE9}"/>
                    </a:ext>
                  </a:extLst>
                </p:cNvPr>
                <p:cNvSpPr/>
                <p:nvPr/>
              </p:nvSpPr>
              <p:spPr>
                <a:xfrm>
                  <a:off x="2627346" y="1840455"/>
                  <a:ext cx="314030" cy="827075"/>
                </a:xfrm>
                <a:custGeom>
                  <a:avLst/>
                  <a:gdLst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8887 w 1489775"/>
                    <a:gd name="connsiteY10" fmla="*/ 2305078 h 3923699"/>
                    <a:gd name="connsiteX11" fmla="*/ 1151853 w 1489775"/>
                    <a:gd name="connsiteY11" fmla="*/ 3743699 h 3923699"/>
                    <a:gd name="connsiteX12" fmla="*/ 971853 w 1489775"/>
                    <a:gd name="connsiteY12" fmla="*/ 3923699 h 3923699"/>
                    <a:gd name="connsiteX13" fmla="*/ 791853 w 1489775"/>
                    <a:gd name="connsiteY13" fmla="*/ 3743699 h 3923699"/>
                    <a:gd name="connsiteX14" fmla="*/ 791853 w 1489775"/>
                    <a:gd name="connsiteY14" fmla="*/ 2305078 h 3923699"/>
                    <a:gd name="connsiteX15" fmla="*/ 683854 w 1489775"/>
                    <a:gd name="connsiteY15" fmla="*/ 2305078 h 3923699"/>
                    <a:gd name="connsiteX16" fmla="*/ 683854 w 1489775"/>
                    <a:gd name="connsiteY16" fmla="*/ 3743698 h 3923699"/>
                    <a:gd name="connsiteX17" fmla="*/ 503854 w 1489775"/>
                    <a:gd name="connsiteY17" fmla="*/ 3923698 h 3923699"/>
                    <a:gd name="connsiteX18" fmla="*/ 323854 w 1489775"/>
                    <a:gd name="connsiteY18" fmla="*/ 3743698 h 3923699"/>
                    <a:gd name="connsiteX19" fmla="*/ 323854 w 1489775"/>
                    <a:gd name="connsiteY19" fmla="*/ 2238914 h 3923699"/>
                    <a:gd name="connsiteX20" fmla="*/ 330887 w 1489775"/>
                    <a:gd name="connsiteY20" fmla="*/ 2238914 h 3923699"/>
                    <a:gd name="connsiteX21" fmla="*/ 330887 w 1489775"/>
                    <a:gd name="connsiteY21" fmla="*/ 1390678 h 3923699"/>
                    <a:gd name="connsiteX22" fmla="*/ 288033 w 1489775"/>
                    <a:gd name="connsiteY22" fmla="*/ 1390678 h 3923699"/>
                    <a:gd name="connsiteX23" fmla="*/ 288033 w 1489775"/>
                    <a:gd name="connsiteY23" fmla="*/ 2063902 h 3923699"/>
                    <a:gd name="connsiteX24" fmla="*/ 144017 w 1489775"/>
                    <a:gd name="connsiteY24" fmla="*/ 2207918 h 3923699"/>
                    <a:gd name="connsiteX25" fmla="*/ 1 w 1489775"/>
                    <a:gd name="connsiteY25" fmla="*/ 2063902 h 3923699"/>
                    <a:gd name="connsiteX26" fmla="*/ 1 w 1489775"/>
                    <a:gd name="connsiteY26" fmla="*/ 1390678 h 3923699"/>
                    <a:gd name="connsiteX27" fmla="*/ 0 w 1489775"/>
                    <a:gd name="connsiteY27" fmla="*/ 1390678 h 3923699"/>
                    <a:gd name="connsiteX28" fmla="*/ 0 w 1489775"/>
                    <a:gd name="connsiteY28" fmla="*/ 1030958 h 3923699"/>
                    <a:gd name="connsiteX29" fmla="*/ 280204 w 1489775"/>
                    <a:gd name="connsiteY29" fmla="*/ 750754 h 3923699"/>
                    <a:gd name="connsiteX30" fmla="*/ 744888 w 1489775"/>
                    <a:gd name="connsiteY30" fmla="*/ 0 h 3923699"/>
                    <a:gd name="connsiteX31" fmla="*/ 1082199 w 1489775"/>
                    <a:gd name="connsiteY31" fmla="*/ 337311 h 3923699"/>
                    <a:gd name="connsiteX32" fmla="*/ 744888 w 1489775"/>
                    <a:gd name="connsiteY32" fmla="*/ 674622 h 3923699"/>
                    <a:gd name="connsiteX33" fmla="*/ 407577 w 1489775"/>
                    <a:gd name="connsiteY33" fmla="*/ 337311 h 3923699"/>
                    <a:gd name="connsiteX34" fmla="*/ 744888 w 1489775"/>
                    <a:gd name="connsiteY34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2238914 h 3923699"/>
                    <a:gd name="connsiteX20" fmla="*/ 330887 w 1489775"/>
                    <a:gd name="connsiteY20" fmla="*/ 1390678 h 3923699"/>
                    <a:gd name="connsiteX21" fmla="*/ 288033 w 1489775"/>
                    <a:gd name="connsiteY21" fmla="*/ 1390678 h 3923699"/>
                    <a:gd name="connsiteX22" fmla="*/ 288033 w 1489775"/>
                    <a:gd name="connsiteY22" fmla="*/ 2063902 h 3923699"/>
                    <a:gd name="connsiteX23" fmla="*/ 144017 w 1489775"/>
                    <a:gd name="connsiteY23" fmla="*/ 2207918 h 3923699"/>
                    <a:gd name="connsiteX24" fmla="*/ 1 w 1489775"/>
                    <a:gd name="connsiteY24" fmla="*/ 2063902 h 3923699"/>
                    <a:gd name="connsiteX25" fmla="*/ 1 w 1489775"/>
                    <a:gd name="connsiteY25" fmla="*/ 1390678 h 3923699"/>
                    <a:gd name="connsiteX26" fmla="*/ 0 w 1489775"/>
                    <a:gd name="connsiteY26" fmla="*/ 1390678 h 3923699"/>
                    <a:gd name="connsiteX27" fmla="*/ 0 w 1489775"/>
                    <a:gd name="connsiteY27" fmla="*/ 1030958 h 3923699"/>
                    <a:gd name="connsiteX28" fmla="*/ 280204 w 1489775"/>
                    <a:gd name="connsiteY28" fmla="*/ 750754 h 3923699"/>
                    <a:gd name="connsiteX29" fmla="*/ 744888 w 1489775"/>
                    <a:gd name="connsiteY29" fmla="*/ 0 h 3923699"/>
                    <a:gd name="connsiteX30" fmla="*/ 1082199 w 1489775"/>
                    <a:gd name="connsiteY30" fmla="*/ 337311 h 3923699"/>
                    <a:gd name="connsiteX31" fmla="*/ 744888 w 1489775"/>
                    <a:gd name="connsiteY31" fmla="*/ 674622 h 3923699"/>
                    <a:gd name="connsiteX32" fmla="*/ 407577 w 1489775"/>
                    <a:gd name="connsiteY32" fmla="*/ 337311 h 3923699"/>
                    <a:gd name="connsiteX33" fmla="*/ 744888 w 1489775"/>
                    <a:gd name="connsiteY33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1390678 h 3923699"/>
                    <a:gd name="connsiteX20" fmla="*/ 288033 w 1489775"/>
                    <a:gd name="connsiteY20" fmla="*/ 1390678 h 3923699"/>
                    <a:gd name="connsiteX21" fmla="*/ 288033 w 1489775"/>
                    <a:gd name="connsiteY21" fmla="*/ 2063902 h 3923699"/>
                    <a:gd name="connsiteX22" fmla="*/ 144017 w 1489775"/>
                    <a:gd name="connsiteY22" fmla="*/ 2207918 h 3923699"/>
                    <a:gd name="connsiteX23" fmla="*/ 1 w 1489775"/>
                    <a:gd name="connsiteY23" fmla="*/ 2063902 h 3923699"/>
                    <a:gd name="connsiteX24" fmla="*/ 1 w 1489775"/>
                    <a:gd name="connsiteY24" fmla="*/ 1390678 h 3923699"/>
                    <a:gd name="connsiteX25" fmla="*/ 0 w 1489775"/>
                    <a:gd name="connsiteY25" fmla="*/ 1390678 h 3923699"/>
                    <a:gd name="connsiteX26" fmla="*/ 0 w 1489775"/>
                    <a:gd name="connsiteY26" fmla="*/ 1030958 h 3923699"/>
                    <a:gd name="connsiteX27" fmla="*/ 280204 w 1489775"/>
                    <a:gd name="connsiteY27" fmla="*/ 750754 h 3923699"/>
                    <a:gd name="connsiteX28" fmla="*/ 744888 w 1489775"/>
                    <a:gd name="connsiteY28" fmla="*/ 0 h 3923699"/>
                    <a:gd name="connsiteX29" fmla="*/ 1082199 w 1489775"/>
                    <a:gd name="connsiteY29" fmla="*/ 337311 h 3923699"/>
                    <a:gd name="connsiteX30" fmla="*/ 744888 w 1489775"/>
                    <a:gd name="connsiteY30" fmla="*/ 674622 h 3923699"/>
                    <a:gd name="connsiteX31" fmla="*/ 407577 w 1489775"/>
                    <a:gd name="connsiteY31" fmla="*/ 337311 h 3923699"/>
                    <a:gd name="connsiteX32" fmla="*/ 744888 w 1489775"/>
                    <a:gd name="connsiteY32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30887 w 1489775"/>
                    <a:gd name="connsiteY18" fmla="*/ 1390678 h 3923699"/>
                    <a:gd name="connsiteX19" fmla="*/ 288033 w 1489775"/>
                    <a:gd name="connsiteY19" fmla="*/ 1390678 h 3923699"/>
                    <a:gd name="connsiteX20" fmla="*/ 288033 w 1489775"/>
                    <a:gd name="connsiteY20" fmla="*/ 2063902 h 3923699"/>
                    <a:gd name="connsiteX21" fmla="*/ 144017 w 1489775"/>
                    <a:gd name="connsiteY21" fmla="*/ 2207918 h 3923699"/>
                    <a:gd name="connsiteX22" fmla="*/ 1 w 1489775"/>
                    <a:gd name="connsiteY22" fmla="*/ 2063902 h 3923699"/>
                    <a:gd name="connsiteX23" fmla="*/ 1 w 1489775"/>
                    <a:gd name="connsiteY23" fmla="*/ 1390678 h 3923699"/>
                    <a:gd name="connsiteX24" fmla="*/ 0 w 1489775"/>
                    <a:gd name="connsiteY24" fmla="*/ 1390678 h 3923699"/>
                    <a:gd name="connsiteX25" fmla="*/ 0 w 1489775"/>
                    <a:gd name="connsiteY25" fmla="*/ 1030958 h 3923699"/>
                    <a:gd name="connsiteX26" fmla="*/ 280204 w 1489775"/>
                    <a:gd name="connsiteY26" fmla="*/ 750754 h 3923699"/>
                    <a:gd name="connsiteX27" fmla="*/ 744888 w 1489775"/>
                    <a:gd name="connsiteY27" fmla="*/ 0 h 3923699"/>
                    <a:gd name="connsiteX28" fmla="*/ 1082199 w 1489775"/>
                    <a:gd name="connsiteY28" fmla="*/ 337311 h 3923699"/>
                    <a:gd name="connsiteX29" fmla="*/ 744888 w 1489775"/>
                    <a:gd name="connsiteY29" fmla="*/ 674622 h 3923699"/>
                    <a:gd name="connsiteX30" fmla="*/ 407577 w 1489775"/>
                    <a:gd name="connsiteY30" fmla="*/ 337311 h 3923699"/>
                    <a:gd name="connsiteX31" fmla="*/ 744888 w 1489775"/>
                    <a:gd name="connsiteY31" fmla="*/ 0 h 3923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489775" h="3923699">
                      <a:moveTo>
                        <a:pt x="280204" y="750754"/>
                      </a:moveTo>
                      <a:lnTo>
                        <a:pt x="1209570" y="750754"/>
                      </a:lnTo>
                      <a:cubicBezTo>
                        <a:pt x="1364322" y="750754"/>
                        <a:pt x="1489774" y="876206"/>
                        <a:pt x="1489774" y="1030958"/>
                      </a:cubicBezTo>
                      <a:lnTo>
                        <a:pt x="1489774" y="1293518"/>
                      </a:lnTo>
                      <a:lnTo>
                        <a:pt x="1489775" y="1293518"/>
                      </a:lnTo>
                      <a:lnTo>
                        <a:pt x="1489775" y="2063902"/>
                      </a:lnTo>
                      <a:cubicBezTo>
                        <a:pt x="1489775" y="2143440"/>
                        <a:pt x="1425297" y="2207918"/>
                        <a:pt x="1345759" y="2207918"/>
                      </a:cubicBezTo>
                      <a:cubicBezTo>
                        <a:pt x="1266221" y="2207918"/>
                        <a:pt x="1201743" y="2143440"/>
                        <a:pt x="1201743" y="2063902"/>
                      </a:cubicBezTo>
                      <a:lnTo>
                        <a:pt x="1201743" y="1390678"/>
                      </a:lnTo>
                      <a:lnTo>
                        <a:pt x="1158887" y="1390678"/>
                      </a:lnTo>
                      <a:cubicBezTo>
                        <a:pt x="1156542" y="2175018"/>
                        <a:pt x="1154198" y="2959359"/>
                        <a:pt x="1151853" y="3743699"/>
                      </a:cubicBezTo>
                      <a:cubicBezTo>
                        <a:pt x="1151853" y="3843110"/>
                        <a:pt x="1071264" y="3923699"/>
                        <a:pt x="971853" y="3923699"/>
                      </a:cubicBezTo>
                      <a:cubicBezTo>
                        <a:pt x="872442" y="3923699"/>
                        <a:pt x="791853" y="3843110"/>
                        <a:pt x="791853" y="3743699"/>
                      </a:cubicBezTo>
                      <a:lnTo>
                        <a:pt x="791853" y="2305078"/>
                      </a:lnTo>
                      <a:lnTo>
                        <a:pt x="683854" y="2305078"/>
                      </a:lnTo>
                      <a:lnTo>
                        <a:pt x="683854" y="3743698"/>
                      </a:lnTo>
                      <a:cubicBezTo>
                        <a:pt x="683854" y="3843109"/>
                        <a:pt x="603265" y="3923698"/>
                        <a:pt x="503854" y="3923698"/>
                      </a:cubicBezTo>
                      <a:cubicBezTo>
                        <a:pt x="404443" y="3923698"/>
                        <a:pt x="323854" y="3843109"/>
                        <a:pt x="323854" y="3743698"/>
                      </a:cubicBezTo>
                      <a:cubicBezTo>
                        <a:pt x="326198" y="2959358"/>
                        <a:pt x="328543" y="2175018"/>
                        <a:pt x="330887" y="1390678"/>
                      </a:cubicBezTo>
                      <a:lnTo>
                        <a:pt x="288033" y="1390678"/>
                      </a:lnTo>
                      <a:lnTo>
                        <a:pt x="288033" y="2063902"/>
                      </a:lnTo>
                      <a:cubicBezTo>
                        <a:pt x="288033" y="2143440"/>
                        <a:pt x="223555" y="2207918"/>
                        <a:pt x="144017" y="2207918"/>
                      </a:cubicBezTo>
                      <a:cubicBezTo>
                        <a:pt x="64479" y="2207918"/>
                        <a:pt x="1" y="2143440"/>
                        <a:pt x="1" y="2063902"/>
                      </a:cubicBezTo>
                      <a:lnTo>
                        <a:pt x="1" y="1390678"/>
                      </a:lnTo>
                      <a:lnTo>
                        <a:pt x="0" y="1390678"/>
                      </a:lnTo>
                      <a:lnTo>
                        <a:pt x="0" y="1030958"/>
                      </a:lnTo>
                      <a:cubicBezTo>
                        <a:pt x="0" y="876206"/>
                        <a:pt x="125452" y="750754"/>
                        <a:pt x="280204" y="750754"/>
                      </a:cubicBezTo>
                      <a:close/>
                      <a:moveTo>
                        <a:pt x="744888" y="0"/>
                      </a:moveTo>
                      <a:cubicBezTo>
                        <a:pt x="931180" y="0"/>
                        <a:pt x="1082199" y="151019"/>
                        <a:pt x="1082199" y="337311"/>
                      </a:cubicBezTo>
                      <a:cubicBezTo>
                        <a:pt x="1082199" y="523603"/>
                        <a:pt x="931180" y="674622"/>
                        <a:pt x="744888" y="674622"/>
                      </a:cubicBezTo>
                      <a:cubicBezTo>
                        <a:pt x="558596" y="674622"/>
                        <a:pt x="407577" y="523603"/>
                        <a:pt x="407577" y="337311"/>
                      </a:cubicBezTo>
                      <a:cubicBezTo>
                        <a:pt x="407577" y="151019"/>
                        <a:pt x="558596" y="0"/>
                        <a:pt x="74488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1350" dirty="0"/>
                </a:p>
              </p:txBody>
            </p:sp>
            <p:sp>
              <p:nvSpPr>
                <p:cNvPr id="45" name="Round Same Side Corner Rectangle 8">
                  <a:extLst>
                    <a:ext uri="{FF2B5EF4-FFF2-40B4-BE49-F238E27FC236}">
                      <a16:creationId xmlns="" xmlns:a16="http://schemas.microsoft.com/office/drawing/2014/main" id="{A05A6070-4651-4B87-B27D-C9D87123ECFA}"/>
                    </a:ext>
                  </a:extLst>
                </p:cNvPr>
                <p:cNvSpPr/>
                <p:nvPr/>
              </p:nvSpPr>
              <p:spPr>
                <a:xfrm>
                  <a:off x="3024946" y="1840455"/>
                  <a:ext cx="314030" cy="827075"/>
                </a:xfrm>
                <a:custGeom>
                  <a:avLst/>
                  <a:gdLst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8887 w 1489775"/>
                    <a:gd name="connsiteY10" fmla="*/ 2305078 h 3923699"/>
                    <a:gd name="connsiteX11" fmla="*/ 1151853 w 1489775"/>
                    <a:gd name="connsiteY11" fmla="*/ 3743699 h 3923699"/>
                    <a:gd name="connsiteX12" fmla="*/ 971853 w 1489775"/>
                    <a:gd name="connsiteY12" fmla="*/ 3923699 h 3923699"/>
                    <a:gd name="connsiteX13" fmla="*/ 791853 w 1489775"/>
                    <a:gd name="connsiteY13" fmla="*/ 3743699 h 3923699"/>
                    <a:gd name="connsiteX14" fmla="*/ 791853 w 1489775"/>
                    <a:gd name="connsiteY14" fmla="*/ 2305078 h 3923699"/>
                    <a:gd name="connsiteX15" fmla="*/ 683854 w 1489775"/>
                    <a:gd name="connsiteY15" fmla="*/ 2305078 h 3923699"/>
                    <a:gd name="connsiteX16" fmla="*/ 683854 w 1489775"/>
                    <a:gd name="connsiteY16" fmla="*/ 3743698 h 3923699"/>
                    <a:gd name="connsiteX17" fmla="*/ 503854 w 1489775"/>
                    <a:gd name="connsiteY17" fmla="*/ 3923698 h 3923699"/>
                    <a:gd name="connsiteX18" fmla="*/ 323854 w 1489775"/>
                    <a:gd name="connsiteY18" fmla="*/ 3743698 h 3923699"/>
                    <a:gd name="connsiteX19" fmla="*/ 323854 w 1489775"/>
                    <a:gd name="connsiteY19" fmla="*/ 2238914 h 3923699"/>
                    <a:gd name="connsiteX20" fmla="*/ 330887 w 1489775"/>
                    <a:gd name="connsiteY20" fmla="*/ 2238914 h 3923699"/>
                    <a:gd name="connsiteX21" fmla="*/ 330887 w 1489775"/>
                    <a:gd name="connsiteY21" fmla="*/ 1390678 h 3923699"/>
                    <a:gd name="connsiteX22" fmla="*/ 288033 w 1489775"/>
                    <a:gd name="connsiteY22" fmla="*/ 1390678 h 3923699"/>
                    <a:gd name="connsiteX23" fmla="*/ 288033 w 1489775"/>
                    <a:gd name="connsiteY23" fmla="*/ 2063902 h 3923699"/>
                    <a:gd name="connsiteX24" fmla="*/ 144017 w 1489775"/>
                    <a:gd name="connsiteY24" fmla="*/ 2207918 h 3923699"/>
                    <a:gd name="connsiteX25" fmla="*/ 1 w 1489775"/>
                    <a:gd name="connsiteY25" fmla="*/ 2063902 h 3923699"/>
                    <a:gd name="connsiteX26" fmla="*/ 1 w 1489775"/>
                    <a:gd name="connsiteY26" fmla="*/ 1390678 h 3923699"/>
                    <a:gd name="connsiteX27" fmla="*/ 0 w 1489775"/>
                    <a:gd name="connsiteY27" fmla="*/ 1390678 h 3923699"/>
                    <a:gd name="connsiteX28" fmla="*/ 0 w 1489775"/>
                    <a:gd name="connsiteY28" fmla="*/ 1030958 h 3923699"/>
                    <a:gd name="connsiteX29" fmla="*/ 280204 w 1489775"/>
                    <a:gd name="connsiteY29" fmla="*/ 750754 h 3923699"/>
                    <a:gd name="connsiteX30" fmla="*/ 744888 w 1489775"/>
                    <a:gd name="connsiteY30" fmla="*/ 0 h 3923699"/>
                    <a:gd name="connsiteX31" fmla="*/ 1082199 w 1489775"/>
                    <a:gd name="connsiteY31" fmla="*/ 337311 h 3923699"/>
                    <a:gd name="connsiteX32" fmla="*/ 744888 w 1489775"/>
                    <a:gd name="connsiteY32" fmla="*/ 674622 h 3923699"/>
                    <a:gd name="connsiteX33" fmla="*/ 407577 w 1489775"/>
                    <a:gd name="connsiteY33" fmla="*/ 337311 h 3923699"/>
                    <a:gd name="connsiteX34" fmla="*/ 744888 w 1489775"/>
                    <a:gd name="connsiteY34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2238914 h 3923699"/>
                    <a:gd name="connsiteX20" fmla="*/ 330887 w 1489775"/>
                    <a:gd name="connsiteY20" fmla="*/ 1390678 h 3923699"/>
                    <a:gd name="connsiteX21" fmla="*/ 288033 w 1489775"/>
                    <a:gd name="connsiteY21" fmla="*/ 1390678 h 3923699"/>
                    <a:gd name="connsiteX22" fmla="*/ 288033 w 1489775"/>
                    <a:gd name="connsiteY22" fmla="*/ 2063902 h 3923699"/>
                    <a:gd name="connsiteX23" fmla="*/ 144017 w 1489775"/>
                    <a:gd name="connsiteY23" fmla="*/ 2207918 h 3923699"/>
                    <a:gd name="connsiteX24" fmla="*/ 1 w 1489775"/>
                    <a:gd name="connsiteY24" fmla="*/ 2063902 h 3923699"/>
                    <a:gd name="connsiteX25" fmla="*/ 1 w 1489775"/>
                    <a:gd name="connsiteY25" fmla="*/ 1390678 h 3923699"/>
                    <a:gd name="connsiteX26" fmla="*/ 0 w 1489775"/>
                    <a:gd name="connsiteY26" fmla="*/ 1390678 h 3923699"/>
                    <a:gd name="connsiteX27" fmla="*/ 0 w 1489775"/>
                    <a:gd name="connsiteY27" fmla="*/ 1030958 h 3923699"/>
                    <a:gd name="connsiteX28" fmla="*/ 280204 w 1489775"/>
                    <a:gd name="connsiteY28" fmla="*/ 750754 h 3923699"/>
                    <a:gd name="connsiteX29" fmla="*/ 744888 w 1489775"/>
                    <a:gd name="connsiteY29" fmla="*/ 0 h 3923699"/>
                    <a:gd name="connsiteX30" fmla="*/ 1082199 w 1489775"/>
                    <a:gd name="connsiteY30" fmla="*/ 337311 h 3923699"/>
                    <a:gd name="connsiteX31" fmla="*/ 744888 w 1489775"/>
                    <a:gd name="connsiteY31" fmla="*/ 674622 h 3923699"/>
                    <a:gd name="connsiteX32" fmla="*/ 407577 w 1489775"/>
                    <a:gd name="connsiteY32" fmla="*/ 337311 h 3923699"/>
                    <a:gd name="connsiteX33" fmla="*/ 744888 w 1489775"/>
                    <a:gd name="connsiteY33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1390678 h 3923699"/>
                    <a:gd name="connsiteX20" fmla="*/ 288033 w 1489775"/>
                    <a:gd name="connsiteY20" fmla="*/ 1390678 h 3923699"/>
                    <a:gd name="connsiteX21" fmla="*/ 288033 w 1489775"/>
                    <a:gd name="connsiteY21" fmla="*/ 2063902 h 3923699"/>
                    <a:gd name="connsiteX22" fmla="*/ 144017 w 1489775"/>
                    <a:gd name="connsiteY22" fmla="*/ 2207918 h 3923699"/>
                    <a:gd name="connsiteX23" fmla="*/ 1 w 1489775"/>
                    <a:gd name="connsiteY23" fmla="*/ 2063902 h 3923699"/>
                    <a:gd name="connsiteX24" fmla="*/ 1 w 1489775"/>
                    <a:gd name="connsiteY24" fmla="*/ 1390678 h 3923699"/>
                    <a:gd name="connsiteX25" fmla="*/ 0 w 1489775"/>
                    <a:gd name="connsiteY25" fmla="*/ 1390678 h 3923699"/>
                    <a:gd name="connsiteX26" fmla="*/ 0 w 1489775"/>
                    <a:gd name="connsiteY26" fmla="*/ 1030958 h 3923699"/>
                    <a:gd name="connsiteX27" fmla="*/ 280204 w 1489775"/>
                    <a:gd name="connsiteY27" fmla="*/ 750754 h 3923699"/>
                    <a:gd name="connsiteX28" fmla="*/ 744888 w 1489775"/>
                    <a:gd name="connsiteY28" fmla="*/ 0 h 3923699"/>
                    <a:gd name="connsiteX29" fmla="*/ 1082199 w 1489775"/>
                    <a:gd name="connsiteY29" fmla="*/ 337311 h 3923699"/>
                    <a:gd name="connsiteX30" fmla="*/ 744888 w 1489775"/>
                    <a:gd name="connsiteY30" fmla="*/ 674622 h 3923699"/>
                    <a:gd name="connsiteX31" fmla="*/ 407577 w 1489775"/>
                    <a:gd name="connsiteY31" fmla="*/ 337311 h 3923699"/>
                    <a:gd name="connsiteX32" fmla="*/ 744888 w 1489775"/>
                    <a:gd name="connsiteY32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30887 w 1489775"/>
                    <a:gd name="connsiteY18" fmla="*/ 1390678 h 3923699"/>
                    <a:gd name="connsiteX19" fmla="*/ 288033 w 1489775"/>
                    <a:gd name="connsiteY19" fmla="*/ 1390678 h 3923699"/>
                    <a:gd name="connsiteX20" fmla="*/ 288033 w 1489775"/>
                    <a:gd name="connsiteY20" fmla="*/ 2063902 h 3923699"/>
                    <a:gd name="connsiteX21" fmla="*/ 144017 w 1489775"/>
                    <a:gd name="connsiteY21" fmla="*/ 2207918 h 3923699"/>
                    <a:gd name="connsiteX22" fmla="*/ 1 w 1489775"/>
                    <a:gd name="connsiteY22" fmla="*/ 2063902 h 3923699"/>
                    <a:gd name="connsiteX23" fmla="*/ 1 w 1489775"/>
                    <a:gd name="connsiteY23" fmla="*/ 1390678 h 3923699"/>
                    <a:gd name="connsiteX24" fmla="*/ 0 w 1489775"/>
                    <a:gd name="connsiteY24" fmla="*/ 1390678 h 3923699"/>
                    <a:gd name="connsiteX25" fmla="*/ 0 w 1489775"/>
                    <a:gd name="connsiteY25" fmla="*/ 1030958 h 3923699"/>
                    <a:gd name="connsiteX26" fmla="*/ 280204 w 1489775"/>
                    <a:gd name="connsiteY26" fmla="*/ 750754 h 3923699"/>
                    <a:gd name="connsiteX27" fmla="*/ 744888 w 1489775"/>
                    <a:gd name="connsiteY27" fmla="*/ 0 h 3923699"/>
                    <a:gd name="connsiteX28" fmla="*/ 1082199 w 1489775"/>
                    <a:gd name="connsiteY28" fmla="*/ 337311 h 3923699"/>
                    <a:gd name="connsiteX29" fmla="*/ 744888 w 1489775"/>
                    <a:gd name="connsiteY29" fmla="*/ 674622 h 3923699"/>
                    <a:gd name="connsiteX30" fmla="*/ 407577 w 1489775"/>
                    <a:gd name="connsiteY30" fmla="*/ 337311 h 3923699"/>
                    <a:gd name="connsiteX31" fmla="*/ 744888 w 1489775"/>
                    <a:gd name="connsiteY31" fmla="*/ 0 h 3923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489775" h="3923699">
                      <a:moveTo>
                        <a:pt x="280204" y="750754"/>
                      </a:moveTo>
                      <a:lnTo>
                        <a:pt x="1209570" y="750754"/>
                      </a:lnTo>
                      <a:cubicBezTo>
                        <a:pt x="1364322" y="750754"/>
                        <a:pt x="1489774" y="876206"/>
                        <a:pt x="1489774" y="1030958"/>
                      </a:cubicBezTo>
                      <a:lnTo>
                        <a:pt x="1489774" y="1293518"/>
                      </a:lnTo>
                      <a:lnTo>
                        <a:pt x="1489775" y="1293518"/>
                      </a:lnTo>
                      <a:lnTo>
                        <a:pt x="1489775" y="2063902"/>
                      </a:lnTo>
                      <a:cubicBezTo>
                        <a:pt x="1489775" y="2143440"/>
                        <a:pt x="1425297" y="2207918"/>
                        <a:pt x="1345759" y="2207918"/>
                      </a:cubicBezTo>
                      <a:cubicBezTo>
                        <a:pt x="1266221" y="2207918"/>
                        <a:pt x="1201743" y="2143440"/>
                        <a:pt x="1201743" y="2063902"/>
                      </a:cubicBezTo>
                      <a:lnTo>
                        <a:pt x="1201743" y="1390678"/>
                      </a:lnTo>
                      <a:lnTo>
                        <a:pt x="1158887" y="1390678"/>
                      </a:lnTo>
                      <a:cubicBezTo>
                        <a:pt x="1156542" y="2175018"/>
                        <a:pt x="1154198" y="2959359"/>
                        <a:pt x="1151853" y="3743699"/>
                      </a:cubicBezTo>
                      <a:cubicBezTo>
                        <a:pt x="1151853" y="3843110"/>
                        <a:pt x="1071264" y="3923699"/>
                        <a:pt x="971853" y="3923699"/>
                      </a:cubicBezTo>
                      <a:cubicBezTo>
                        <a:pt x="872442" y="3923699"/>
                        <a:pt x="791853" y="3843110"/>
                        <a:pt x="791853" y="3743699"/>
                      </a:cubicBezTo>
                      <a:lnTo>
                        <a:pt x="791853" y="2305078"/>
                      </a:lnTo>
                      <a:lnTo>
                        <a:pt x="683854" y="2305078"/>
                      </a:lnTo>
                      <a:lnTo>
                        <a:pt x="683854" y="3743698"/>
                      </a:lnTo>
                      <a:cubicBezTo>
                        <a:pt x="683854" y="3843109"/>
                        <a:pt x="603265" y="3923698"/>
                        <a:pt x="503854" y="3923698"/>
                      </a:cubicBezTo>
                      <a:cubicBezTo>
                        <a:pt x="404443" y="3923698"/>
                        <a:pt x="323854" y="3843109"/>
                        <a:pt x="323854" y="3743698"/>
                      </a:cubicBezTo>
                      <a:cubicBezTo>
                        <a:pt x="326198" y="2959358"/>
                        <a:pt x="328543" y="2175018"/>
                        <a:pt x="330887" y="1390678"/>
                      </a:cubicBezTo>
                      <a:lnTo>
                        <a:pt x="288033" y="1390678"/>
                      </a:lnTo>
                      <a:lnTo>
                        <a:pt x="288033" y="2063902"/>
                      </a:lnTo>
                      <a:cubicBezTo>
                        <a:pt x="288033" y="2143440"/>
                        <a:pt x="223555" y="2207918"/>
                        <a:pt x="144017" y="2207918"/>
                      </a:cubicBezTo>
                      <a:cubicBezTo>
                        <a:pt x="64479" y="2207918"/>
                        <a:pt x="1" y="2143440"/>
                        <a:pt x="1" y="2063902"/>
                      </a:cubicBezTo>
                      <a:lnTo>
                        <a:pt x="1" y="1390678"/>
                      </a:lnTo>
                      <a:lnTo>
                        <a:pt x="0" y="1390678"/>
                      </a:lnTo>
                      <a:lnTo>
                        <a:pt x="0" y="1030958"/>
                      </a:lnTo>
                      <a:cubicBezTo>
                        <a:pt x="0" y="876206"/>
                        <a:pt x="125452" y="750754"/>
                        <a:pt x="280204" y="750754"/>
                      </a:cubicBezTo>
                      <a:close/>
                      <a:moveTo>
                        <a:pt x="744888" y="0"/>
                      </a:moveTo>
                      <a:cubicBezTo>
                        <a:pt x="931180" y="0"/>
                        <a:pt x="1082199" y="151019"/>
                        <a:pt x="1082199" y="337311"/>
                      </a:cubicBezTo>
                      <a:cubicBezTo>
                        <a:pt x="1082199" y="523603"/>
                        <a:pt x="931180" y="674622"/>
                        <a:pt x="744888" y="674622"/>
                      </a:cubicBezTo>
                      <a:cubicBezTo>
                        <a:pt x="558596" y="674622"/>
                        <a:pt x="407577" y="523603"/>
                        <a:pt x="407577" y="337311"/>
                      </a:cubicBezTo>
                      <a:cubicBezTo>
                        <a:pt x="407577" y="151019"/>
                        <a:pt x="558596" y="0"/>
                        <a:pt x="74488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1350" dirty="0"/>
                </a:p>
              </p:txBody>
            </p:sp>
            <p:sp>
              <p:nvSpPr>
                <p:cNvPr id="46" name="Round Same Side Corner Rectangle 8">
                  <a:extLst>
                    <a:ext uri="{FF2B5EF4-FFF2-40B4-BE49-F238E27FC236}">
                      <a16:creationId xmlns="" xmlns:a16="http://schemas.microsoft.com/office/drawing/2014/main" id="{6E17C603-1D30-4BA1-B619-4E1791813326}"/>
                    </a:ext>
                  </a:extLst>
                </p:cNvPr>
                <p:cNvSpPr/>
                <p:nvPr/>
              </p:nvSpPr>
              <p:spPr>
                <a:xfrm>
                  <a:off x="3422546" y="1840455"/>
                  <a:ext cx="314030" cy="827075"/>
                </a:xfrm>
                <a:custGeom>
                  <a:avLst/>
                  <a:gdLst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8887 w 1489775"/>
                    <a:gd name="connsiteY10" fmla="*/ 2305078 h 3923699"/>
                    <a:gd name="connsiteX11" fmla="*/ 1151853 w 1489775"/>
                    <a:gd name="connsiteY11" fmla="*/ 3743699 h 3923699"/>
                    <a:gd name="connsiteX12" fmla="*/ 971853 w 1489775"/>
                    <a:gd name="connsiteY12" fmla="*/ 3923699 h 3923699"/>
                    <a:gd name="connsiteX13" fmla="*/ 791853 w 1489775"/>
                    <a:gd name="connsiteY13" fmla="*/ 3743699 h 3923699"/>
                    <a:gd name="connsiteX14" fmla="*/ 791853 w 1489775"/>
                    <a:gd name="connsiteY14" fmla="*/ 2305078 h 3923699"/>
                    <a:gd name="connsiteX15" fmla="*/ 683854 w 1489775"/>
                    <a:gd name="connsiteY15" fmla="*/ 2305078 h 3923699"/>
                    <a:gd name="connsiteX16" fmla="*/ 683854 w 1489775"/>
                    <a:gd name="connsiteY16" fmla="*/ 3743698 h 3923699"/>
                    <a:gd name="connsiteX17" fmla="*/ 503854 w 1489775"/>
                    <a:gd name="connsiteY17" fmla="*/ 3923698 h 3923699"/>
                    <a:gd name="connsiteX18" fmla="*/ 323854 w 1489775"/>
                    <a:gd name="connsiteY18" fmla="*/ 3743698 h 3923699"/>
                    <a:gd name="connsiteX19" fmla="*/ 323854 w 1489775"/>
                    <a:gd name="connsiteY19" fmla="*/ 2238914 h 3923699"/>
                    <a:gd name="connsiteX20" fmla="*/ 330887 w 1489775"/>
                    <a:gd name="connsiteY20" fmla="*/ 2238914 h 3923699"/>
                    <a:gd name="connsiteX21" fmla="*/ 330887 w 1489775"/>
                    <a:gd name="connsiteY21" fmla="*/ 1390678 h 3923699"/>
                    <a:gd name="connsiteX22" fmla="*/ 288033 w 1489775"/>
                    <a:gd name="connsiteY22" fmla="*/ 1390678 h 3923699"/>
                    <a:gd name="connsiteX23" fmla="*/ 288033 w 1489775"/>
                    <a:gd name="connsiteY23" fmla="*/ 2063902 h 3923699"/>
                    <a:gd name="connsiteX24" fmla="*/ 144017 w 1489775"/>
                    <a:gd name="connsiteY24" fmla="*/ 2207918 h 3923699"/>
                    <a:gd name="connsiteX25" fmla="*/ 1 w 1489775"/>
                    <a:gd name="connsiteY25" fmla="*/ 2063902 h 3923699"/>
                    <a:gd name="connsiteX26" fmla="*/ 1 w 1489775"/>
                    <a:gd name="connsiteY26" fmla="*/ 1390678 h 3923699"/>
                    <a:gd name="connsiteX27" fmla="*/ 0 w 1489775"/>
                    <a:gd name="connsiteY27" fmla="*/ 1390678 h 3923699"/>
                    <a:gd name="connsiteX28" fmla="*/ 0 w 1489775"/>
                    <a:gd name="connsiteY28" fmla="*/ 1030958 h 3923699"/>
                    <a:gd name="connsiteX29" fmla="*/ 280204 w 1489775"/>
                    <a:gd name="connsiteY29" fmla="*/ 750754 h 3923699"/>
                    <a:gd name="connsiteX30" fmla="*/ 744888 w 1489775"/>
                    <a:gd name="connsiteY30" fmla="*/ 0 h 3923699"/>
                    <a:gd name="connsiteX31" fmla="*/ 1082199 w 1489775"/>
                    <a:gd name="connsiteY31" fmla="*/ 337311 h 3923699"/>
                    <a:gd name="connsiteX32" fmla="*/ 744888 w 1489775"/>
                    <a:gd name="connsiteY32" fmla="*/ 674622 h 3923699"/>
                    <a:gd name="connsiteX33" fmla="*/ 407577 w 1489775"/>
                    <a:gd name="connsiteY33" fmla="*/ 337311 h 3923699"/>
                    <a:gd name="connsiteX34" fmla="*/ 744888 w 1489775"/>
                    <a:gd name="connsiteY34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2238914 h 3923699"/>
                    <a:gd name="connsiteX20" fmla="*/ 330887 w 1489775"/>
                    <a:gd name="connsiteY20" fmla="*/ 1390678 h 3923699"/>
                    <a:gd name="connsiteX21" fmla="*/ 288033 w 1489775"/>
                    <a:gd name="connsiteY21" fmla="*/ 1390678 h 3923699"/>
                    <a:gd name="connsiteX22" fmla="*/ 288033 w 1489775"/>
                    <a:gd name="connsiteY22" fmla="*/ 2063902 h 3923699"/>
                    <a:gd name="connsiteX23" fmla="*/ 144017 w 1489775"/>
                    <a:gd name="connsiteY23" fmla="*/ 2207918 h 3923699"/>
                    <a:gd name="connsiteX24" fmla="*/ 1 w 1489775"/>
                    <a:gd name="connsiteY24" fmla="*/ 2063902 h 3923699"/>
                    <a:gd name="connsiteX25" fmla="*/ 1 w 1489775"/>
                    <a:gd name="connsiteY25" fmla="*/ 1390678 h 3923699"/>
                    <a:gd name="connsiteX26" fmla="*/ 0 w 1489775"/>
                    <a:gd name="connsiteY26" fmla="*/ 1390678 h 3923699"/>
                    <a:gd name="connsiteX27" fmla="*/ 0 w 1489775"/>
                    <a:gd name="connsiteY27" fmla="*/ 1030958 h 3923699"/>
                    <a:gd name="connsiteX28" fmla="*/ 280204 w 1489775"/>
                    <a:gd name="connsiteY28" fmla="*/ 750754 h 3923699"/>
                    <a:gd name="connsiteX29" fmla="*/ 744888 w 1489775"/>
                    <a:gd name="connsiteY29" fmla="*/ 0 h 3923699"/>
                    <a:gd name="connsiteX30" fmla="*/ 1082199 w 1489775"/>
                    <a:gd name="connsiteY30" fmla="*/ 337311 h 3923699"/>
                    <a:gd name="connsiteX31" fmla="*/ 744888 w 1489775"/>
                    <a:gd name="connsiteY31" fmla="*/ 674622 h 3923699"/>
                    <a:gd name="connsiteX32" fmla="*/ 407577 w 1489775"/>
                    <a:gd name="connsiteY32" fmla="*/ 337311 h 3923699"/>
                    <a:gd name="connsiteX33" fmla="*/ 744888 w 1489775"/>
                    <a:gd name="connsiteY33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1390678 h 3923699"/>
                    <a:gd name="connsiteX20" fmla="*/ 288033 w 1489775"/>
                    <a:gd name="connsiteY20" fmla="*/ 1390678 h 3923699"/>
                    <a:gd name="connsiteX21" fmla="*/ 288033 w 1489775"/>
                    <a:gd name="connsiteY21" fmla="*/ 2063902 h 3923699"/>
                    <a:gd name="connsiteX22" fmla="*/ 144017 w 1489775"/>
                    <a:gd name="connsiteY22" fmla="*/ 2207918 h 3923699"/>
                    <a:gd name="connsiteX23" fmla="*/ 1 w 1489775"/>
                    <a:gd name="connsiteY23" fmla="*/ 2063902 h 3923699"/>
                    <a:gd name="connsiteX24" fmla="*/ 1 w 1489775"/>
                    <a:gd name="connsiteY24" fmla="*/ 1390678 h 3923699"/>
                    <a:gd name="connsiteX25" fmla="*/ 0 w 1489775"/>
                    <a:gd name="connsiteY25" fmla="*/ 1390678 h 3923699"/>
                    <a:gd name="connsiteX26" fmla="*/ 0 w 1489775"/>
                    <a:gd name="connsiteY26" fmla="*/ 1030958 h 3923699"/>
                    <a:gd name="connsiteX27" fmla="*/ 280204 w 1489775"/>
                    <a:gd name="connsiteY27" fmla="*/ 750754 h 3923699"/>
                    <a:gd name="connsiteX28" fmla="*/ 744888 w 1489775"/>
                    <a:gd name="connsiteY28" fmla="*/ 0 h 3923699"/>
                    <a:gd name="connsiteX29" fmla="*/ 1082199 w 1489775"/>
                    <a:gd name="connsiteY29" fmla="*/ 337311 h 3923699"/>
                    <a:gd name="connsiteX30" fmla="*/ 744888 w 1489775"/>
                    <a:gd name="connsiteY30" fmla="*/ 674622 h 3923699"/>
                    <a:gd name="connsiteX31" fmla="*/ 407577 w 1489775"/>
                    <a:gd name="connsiteY31" fmla="*/ 337311 h 3923699"/>
                    <a:gd name="connsiteX32" fmla="*/ 744888 w 1489775"/>
                    <a:gd name="connsiteY32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30887 w 1489775"/>
                    <a:gd name="connsiteY18" fmla="*/ 1390678 h 3923699"/>
                    <a:gd name="connsiteX19" fmla="*/ 288033 w 1489775"/>
                    <a:gd name="connsiteY19" fmla="*/ 1390678 h 3923699"/>
                    <a:gd name="connsiteX20" fmla="*/ 288033 w 1489775"/>
                    <a:gd name="connsiteY20" fmla="*/ 2063902 h 3923699"/>
                    <a:gd name="connsiteX21" fmla="*/ 144017 w 1489775"/>
                    <a:gd name="connsiteY21" fmla="*/ 2207918 h 3923699"/>
                    <a:gd name="connsiteX22" fmla="*/ 1 w 1489775"/>
                    <a:gd name="connsiteY22" fmla="*/ 2063902 h 3923699"/>
                    <a:gd name="connsiteX23" fmla="*/ 1 w 1489775"/>
                    <a:gd name="connsiteY23" fmla="*/ 1390678 h 3923699"/>
                    <a:gd name="connsiteX24" fmla="*/ 0 w 1489775"/>
                    <a:gd name="connsiteY24" fmla="*/ 1390678 h 3923699"/>
                    <a:gd name="connsiteX25" fmla="*/ 0 w 1489775"/>
                    <a:gd name="connsiteY25" fmla="*/ 1030958 h 3923699"/>
                    <a:gd name="connsiteX26" fmla="*/ 280204 w 1489775"/>
                    <a:gd name="connsiteY26" fmla="*/ 750754 h 3923699"/>
                    <a:gd name="connsiteX27" fmla="*/ 744888 w 1489775"/>
                    <a:gd name="connsiteY27" fmla="*/ 0 h 3923699"/>
                    <a:gd name="connsiteX28" fmla="*/ 1082199 w 1489775"/>
                    <a:gd name="connsiteY28" fmla="*/ 337311 h 3923699"/>
                    <a:gd name="connsiteX29" fmla="*/ 744888 w 1489775"/>
                    <a:gd name="connsiteY29" fmla="*/ 674622 h 3923699"/>
                    <a:gd name="connsiteX30" fmla="*/ 407577 w 1489775"/>
                    <a:gd name="connsiteY30" fmla="*/ 337311 h 3923699"/>
                    <a:gd name="connsiteX31" fmla="*/ 744888 w 1489775"/>
                    <a:gd name="connsiteY31" fmla="*/ 0 h 3923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489775" h="3923699">
                      <a:moveTo>
                        <a:pt x="280204" y="750754"/>
                      </a:moveTo>
                      <a:lnTo>
                        <a:pt x="1209570" y="750754"/>
                      </a:lnTo>
                      <a:cubicBezTo>
                        <a:pt x="1364322" y="750754"/>
                        <a:pt x="1489774" y="876206"/>
                        <a:pt x="1489774" y="1030958"/>
                      </a:cubicBezTo>
                      <a:lnTo>
                        <a:pt x="1489774" y="1293518"/>
                      </a:lnTo>
                      <a:lnTo>
                        <a:pt x="1489775" y="1293518"/>
                      </a:lnTo>
                      <a:lnTo>
                        <a:pt x="1489775" y="2063902"/>
                      </a:lnTo>
                      <a:cubicBezTo>
                        <a:pt x="1489775" y="2143440"/>
                        <a:pt x="1425297" y="2207918"/>
                        <a:pt x="1345759" y="2207918"/>
                      </a:cubicBezTo>
                      <a:cubicBezTo>
                        <a:pt x="1266221" y="2207918"/>
                        <a:pt x="1201743" y="2143440"/>
                        <a:pt x="1201743" y="2063902"/>
                      </a:cubicBezTo>
                      <a:lnTo>
                        <a:pt x="1201743" y="1390678"/>
                      </a:lnTo>
                      <a:lnTo>
                        <a:pt x="1158887" y="1390678"/>
                      </a:lnTo>
                      <a:cubicBezTo>
                        <a:pt x="1156542" y="2175018"/>
                        <a:pt x="1154198" y="2959359"/>
                        <a:pt x="1151853" y="3743699"/>
                      </a:cubicBezTo>
                      <a:cubicBezTo>
                        <a:pt x="1151853" y="3843110"/>
                        <a:pt x="1071264" y="3923699"/>
                        <a:pt x="971853" y="3923699"/>
                      </a:cubicBezTo>
                      <a:cubicBezTo>
                        <a:pt x="872442" y="3923699"/>
                        <a:pt x="791853" y="3843110"/>
                        <a:pt x="791853" y="3743699"/>
                      </a:cubicBezTo>
                      <a:lnTo>
                        <a:pt x="791853" y="2305078"/>
                      </a:lnTo>
                      <a:lnTo>
                        <a:pt x="683854" y="2305078"/>
                      </a:lnTo>
                      <a:lnTo>
                        <a:pt x="683854" y="3743698"/>
                      </a:lnTo>
                      <a:cubicBezTo>
                        <a:pt x="683854" y="3843109"/>
                        <a:pt x="603265" y="3923698"/>
                        <a:pt x="503854" y="3923698"/>
                      </a:cubicBezTo>
                      <a:cubicBezTo>
                        <a:pt x="404443" y="3923698"/>
                        <a:pt x="323854" y="3843109"/>
                        <a:pt x="323854" y="3743698"/>
                      </a:cubicBezTo>
                      <a:cubicBezTo>
                        <a:pt x="326198" y="2959358"/>
                        <a:pt x="328543" y="2175018"/>
                        <a:pt x="330887" y="1390678"/>
                      </a:cubicBezTo>
                      <a:lnTo>
                        <a:pt x="288033" y="1390678"/>
                      </a:lnTo>
                      <a:lnTo>
                        <a:pt x="288033" y="2063902"/>
                      </a:lnTo>
                      <a:cubicBezTo>
                        <a:pt x="288033" y="2143440"/>
                        <a:pt x="223555" y="2207918"/>
                        <a:pt x="144017" y="2207918"/>
                      </a:cubicBezTo>
                      <a:cubicBezTo>
                        <a:pt x="64479" y="2207918"/>
                        <a:pt x="1" y="2143440"/>
                        <a:pt x="1" y="2063902"/>
                      </a:cubicBezTo>
                      <a:lnTo>
                        <a:pt x="1" y="1390678"/>
                      </a:lnTo>
                      <a:lnTo>
                        <a:pt x="0" y="1390678"/>
                      </a:lnTo>
                      <a:lnTo>
                        <a:pt x="0" y="1030958"/>
                      </a:lnTo>
                      <a:cubicBezTo>
                        <a:pt x="0" y="876206"/>
                        <a:pt x="125452" y="750754"/>
                        <a:pt x="280204" y="750754"/>
                      </a:cubicBezTo>
                      <a:close/>
                      <a:moveTo>
                        <a:pt x="744888" y="0"/>
                      </a:moveTo>
                      <a:cubicBezTo>
                        <a:pt x="931180" y="0"/>
                        <a:pt x="1082199" y="151019"/>
                        <a:pt x="1082199" y="337311"/>
                      </a:cubicBezTo>
                      <a:cubicBezTo>
                        <a:pt x="1082199" y="523603"/>
                        <a:pt x="931180" y="674622"/>
                        <a:pt x="744888" y="674622"/>
                      </a:cubicBezTo>
                      <a:cubicBezTo>
                        <a:pt x="558596" y="674622"/>
                        <a:pt x="407577" y="523603"/>
                        <a:pt x="407577" y="337311"/>
                      </a:cubicBezTo>
                      <a:cubicBezTo>
                        <a:pt x="407577" y="151019"/>
                        <a:pt x="558596" y="0"/>
                        <a:pt x="74488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1350" dirty="0"/>
                </a:p>
              </p:txBody>
            </p:sp>
            <p:sp>
              <p:nvSpPr>
                <p:cNvPr id="47" name="Round Same Side Corner Rectangle 8">
                  <a:extLst>
                    <a:ext uri="{FF2B5EF4-FFF2-40B4-BE49-F238E27FC236}">
                      <a16:creationId xmlns="" xmlns:a16="http://schemas.microsoft.com/office/drawing/2014/main" id="{ACD85B48-84E1-45BA-8C86-8A3E7C9085F1}"/>
                    </a:ext>
                  </a:extLst>
                </p:cNvPr>
                <p:cNvSpPr/>
                <p:nvPr/>
              </p:nvSpPr>
              <p:spPr>
                <a:xfrm>
                  <a:off x="3820146" y="1840455"/>
                  <a:ext cx="314030" cy="827075"/>
                </a:xfrm>
                <a:custGeom>
                  <a:avLst/>
                  <a:gdLst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8887 w 1489775"/>
                    <a:gd name="connsiteY10" fmla="*/ 2305078 h 3923699"/>
                    <a:gd name="connsiteX11" fmla="*/ 1151853 w 1489775"/>
                    <a:gd name="connsiteY11" fmla="*/ 3743699 h 3923699"/>
                    <a:gd name="connsiteX12" fmla="*/ 971853 w 1489775"/>
                    <a:gd name="connsiteY12" fmla="*/ 3923699 h 3923699"/>
                    <a:gd name="connsiteX13" fmla="*/ 791853 w 1489775"/>
                    <a:gd name="connsiteY13" fmla="*/ 3743699 h 3923699"/>
                    <a:gd name="connsiteX14" fmla="*/ 791853 w 1489775"/>
                    <a:gd name="connsiteY14" fmla="*/ 2305078 h 3923699"/>
                    <a:gd name="connsiteX15" fmla="*/ 683854 w 1489775"/>
                    <a:gd name="connsiteY15" fmla="*/ 2305078 h 3923699"/>
                    <a:gd name="connsiteX16" fmla="*/ 683854 w 1489775"/>
                    <a:gd name="connsiteY16" fmla="*/ 3743698 h 3923699"/>
                    <a:gd name="connsiteX17" fmla="*/ 503854 w 1489775"/>
                    <a:gd name="connsiteY17" fmla="*/ 3923698 h 3923699"/>
                    <a:gd name="connsiteX18" fmla="*/ 323854 w 1489775"/>
                    <a:gd name="connsiteY18" fmla="*/ 3743698 h 3923699"/>
                    <a:gd name="connsiteX19" fmla="*/ 323854 w 1489775"/>
                    <a:gd name="connsiteY19" fmla="*/ 2238914 h 3923699"/>
                    <a:gd name="connsiteX20" fmla="*/ 330887 w 1489775"/>
                    <a:gd name="connsiteY20" fmla="*/ 2238914 h 3923699"/>
                    <a:gd name="connsiteX21" fmla="*/ 330887 w 1489775"/>
                    <a:gd name="connsiteY21" fmla="*/ 1390678 h 3923699"/>
                    <a:gd name="connsiteX22" fmla="*/ 288033 w 1489775"/>
                    <a:gd name="connsiteY22" fmla="*/ 1390678 h 3923699"/>
                    <a:gd name="connsiteX23" fmla="*/ 288033 w 1489775"/>
                    <a:gd name="connsiteY23" fmla="*/ 2063902 h 3923699"/>
                    <a:gd name="connsiteX24" fmla="*/ 144017 w 1489775"/>
                    <a:gd name="connsiteY24" fmla="*/ 2207918 h 3923699"/>
                    <a:gd name="connsiteX25" fmla="*/ 1 w 1489775"/>
                    <a:gd name="connsiteY25" fmla="*/ 2063902 h 3923699"/>
                    <a:gd name="connsiteX26" fmla="*/ 1 w 1489775"/>
                    <a:gd name="connsiteY26" fmla="*/ 1390678 h 3923699"/>
                    <a:gd name="connsiteX27" fmla="*/ 0 w 1489775"/>
                    <a:gd name="connsiteY27" fmla="*/ 1390678 h 3923699"/>
                    <a:gd name="connsiteX28" fmla="*/ 0 w 1489775"/>
                    <a:gd name="connsiteY28" fmla="*/ 1030958 h 3923699"/>
                    <a:gd name="connsiteX29" fmla="*/ 280204 w 1489775"/>
                    <a:gd name="connsiteY29" fmla="*/ 750754 h 3923699"/>
                    <a:gd name="connsiteX30" fmla="*/ 744888 w 1489775"/>
                    <a:gd name="connsiteY30" fmla="*/ 0 h 3923699"/>
                    <a:gd name="connsiteX31" fmla="*/ 1082199 w 1489775"/>
                    <a:gd name="connsiteY31" fmla="*/ 337311 h 3923699"/>
                    <a:gd name="connsiteX32" fmla="*/ 744888 w 1489775"/>
                    <a:gd name="connsiteY32" fmla="*/ 674622 h 3923699"/>
                    <a:gd name="connsiteX33" fmla="*/ 407577 w 1489775"/>
                    <a:gd name="connsiteY33" fmla="*/ 337311 h 3923699"/>
                    <a:gd name="connsiteX34" fmla="*/ 744888 w 1489775"/>
                    <a:gd name="connsiteY34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2238914 h 3923699"/>
                    <a:gd name="connsiteX20" fmla="*/ 330887 w 1489775"/>
                    <a:gd name="connsiteY20" fmla="*/ 1390678 h 3923699"/>
                    <a:gd name="connsiteX21" fmla="*/ 288033 w 1489775"/>
                    <a:gd name="connsiteY21" fmla="*/ 1390678 h 3923699"/>
                    <a:gd name="connsiteX22" fmla="*/ 288033 w 1489775"/>
                    <a:gd name="connsiteY22" fmla="*/ 2063902 h 3923699"/>
                    <a:gd name="connsiteX23" fmla="*/ 144017 w 1489775"/>
                    <a:gd name="connsiteY23" fmla="*/ 2207918 h 3923699"/>
                    <a:gd name="connsiteX24" fmla="*/ 1 w 1489775"/>
                    <a:gd name="connsiteY24" fmla="*/ 2063902 h 3923699"/>
                    <a:gd name="connsiteX25" fmla="*/ 1 w 1489775"/>
                    <a:gd name="connsiteY25" fmla="*/ 1390678 h 3923699"/>
                    <a:gd name="connsiteX26" fmla="*/ 0 w 1489775"/>
                    <a:gd name="connsiteY26" fmla="*/ 1390678 h 3923699"/>
                    <a:gd name="connsiteX27" fmla="*/ 0 w 1489775"/>
                    <a:gd name="connsiteY27" fmla="*/ 1030958 h 3923699"/>
                    <a:gd name="connsiteX28" fmla="*/ 280204 w 1489775"/>
                    <a:gd name="connsiteY28" fmla="*/ 750754 h 3923699"/>
                    <a:gd name="connsiteX29" fmla="*/ 744888 w 1489775"/>
                    <a:gd name="connsiteY29" fmla="*/ 0 h 3923699"/>
                    <a:gd name="connsiteX30" fmla="*/ 1082199 w 1489775"/>
                    <a:gd name="connsiteY30" fmla="*/ 337311 h 3923699"/>
                    <a:gd name="connsiteX31" fmla="*/ 744888 w 1489775"/>
                    <a:gd name="connsiteY31" fmla="*/ 674622 h 3923699"/>
                    <a:gd name="connsiteX32" fmla="*/ 407577 w 1489775"/>
                    <a:gd name="connsiteY32" fmla="*/ 337311 h 3923699"/>
                    <a:gd name="connsiteX33" fmla="*/ 744888 w 1489775"/>
                    <a:gd name="connsiteY33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1390678 h 3923699"/>
                    <a:gd name="connsiteX20" fmla="*/ 288033 w 1489775"/>
                    <a:gd name="connsiteY20" fmla="*/ 1390678 h 3923699"/>
                    <a:gd name="connsiteX21" fmla="*/ 288033 w 1489775"/>
                    <a:gd name="connsiteY21" fmla="*/ 2063902 h 3923699"/>
                    <a:gd name="connsiteX22" fmla="*/ 144017 w 1489775"/>
                    <a:gd name="connsiteY22" fmla="*/ 2207918 h 3923699"/>
                    <a:gd name="connsiteX23" fmla="*/ 1 w 1489775"/>
                    <a:gd name="connsiteY23" fmla="*/ 2063902 h 3923699"/>
                    <a:gd name="connsiteX24" fmla="*/ 1 w 1489775"/>
                    <a:gd name="connsiteY24" fmla="*/ 1390678 h 3923699"/>
                    <a:gd name="connsiteX25" fmla="*/ 0 w 1489775"/>
                    <a:gd name="connsiteY25" fmla="*/ 1390678 h 3923699"/>
                    <a:gd name="connsiteX26" fmla="*/ 0 w 1489775"/>
                    <a:gd name="connsiteY26" fmla="*/ 1030958 h 3923699"/>
                    <a:gd name="connsiteX27" fmla="*/ 280204 w 1489775"/>
                    <a:gd name="connsiteY27" fmla="*/ 750754 h 3923699"/>
                    <a:gd name="connsiteX28" fmla="*/ 744888 w 1489775"/>
                    <a:gd name="connsiteY28" fmla="*/ 0 h 3923699"/>
                    <a:gd name="connsiteX29" fmla="*/ 1082199 w 1489775"/>
                    <a:gd name="connsiteY29" fmla="*/ 337311 h 3923699"/>
                    <a:gd name="connsiteX30" fmla="*/ 744888 w 1489775"/>
                    <a:gd name="connsiteY30" fmla="*/ 674622 h 3923699"/>
                    <a:gd name="connsiteX31" fmla="*/ 407577 w 1489775"/>
                    <a:gd name="connsiteY31" fmla="*/ 337311 h 3923699"/>
                    <a:gd name="connsiteX32" fmla="*/ 744888 w 1489775"/>
                    <a:gd name="connsiteY32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30887 w 1489775"/>
                    <a:gd name="connsiteY18" fmla="*/ 1390678 h 3923699"/>
                    <a:gd name="connsiteX19" fmla="*/ 288033 w 1489775"/>
                    <a:gd name="connsiteY19" fmla="*/ 1390678 h 3923699"/>
                    <a:gd name="connsiteX20" fmla="*/ 288033 w 1489775"/>
                    <a:gd name="connsiteY20" fmla="*/ 2063902 h 3923699"/>
                    <a:gd name="connsiteX21" fmla="*/ 144017 w 1489775"/>
                    <a:gd name="connsiteY21" fmla="*/ 2207918 h 3923699"/>
                    <a:gd name="connsiteX22" fmla="*/ 1 w 1489775"/>
                    <a:gd name="connsiteY22" fmla="*/ 2063902 h 3923699"/>
                    <a:gd name="connsiteX23" fmla="*/ 1 w 1489775"/>
                    <a:gd name="connsiteY23" fmla="*/ 1390678 h 3923699"/>
                    <a:gd name="connsiteX24" fmla="*/ 0 w 1489775"/>
                    <a:gd name="connsiteY24" fmla="*/ 1390678 h 3923699"/>
                    <a:gd name="connsiteX25" fmla="*/ 0 w 1489775"/>
                    <a:gd name="connsiteY25" fmla="*/ 1030958 h 3923699"/>
                    <a:gd name="connsiteX26" fmla="*/ 280204 w 1489775"/>
                    <a:gd name="connsiteY26" fmla="*/ 750754 h 3923699"/>
                    <a:gd name="connsiteX27" fmla="*/ 744888 w 1489775"/>
                    <a:gd name="connsiteY27" fmla="*/ 0 h 3923699"/>
                    <a:gd name="connsiteX28" fmla="*/ 1082199 w 1489775"/>
                    <a:gd name="connsiteY28" fmla="*/ 337311 h 3923699"/>
                    <a:gd name="connsiteX29" fmla="*/ 744888 w 1489775"/>
                    <a:gd name="connsiteY29" fmla="*/ 674622 h 3923699"/>
                    <a:gd name="connsiteX30" fmla="*/ 407577 w 1489775"/>
                    <a:gd name="connsiteY30" fmla="*/ 337311 h 3923699"/>
                    <a:gd name="connsiteX31" fmla="*/ 744888 w 1489775"/>
                    <a:gd name="connsiteY31" fmla="*/ 0 h 3923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489775" h="3923699">
                      <a:moveTo>
                        <a:pt x="280204" y="750754"/>
                      </a:moveTo>
                      <a:lnTo>
                        <a:pt x="1209570" y="750754"/>
                      </a:lnTo>
                      <a:cubicBezTo>
                        <a:pt x="1364322" y="750754"/>
                        <a:pt x="1489774" y="876206"/>
                        <a:pt x="1489774" y="1030958"/>
                      </a:cubicBezTo>
                      <a:lnTo>
                        <a:pt x="1489774" y="1293518"/>
                      </a:lnTo>
                      <a:lnTo>
                        <a:pt x="1489775" y="1293518"/>
                      </a:lnTo>
                      <a:lnTo>
                        <a:pt x="1489775" y="2063902"/>
                      </a:lnTo>
                      <a:cubicBezTo>
                        <a:pt x="1489775" y="2143440"/>
                        <a:pt x="1425297" y="2207918"/>
                        <a:pt x="1345759" y="2207918"/>
                      </a:cubicBezTo>
                      <a:cubicBezTo>
                        <a:pt x="1266221" y="2207918"/>
                        <a:pt x="1201743" y="2143440"/>
                        <a:pt x="1201743" y="2063902"/>
                      </a:cubicBezTo>
                      <a:lnTo>
                        <a:pt x="1201743" y="1390678"/>
                      </a:lnTo>
                      <a:lnTo>
                        <a:pt x="1158887" y="1390678"/>
                      </a:lnTo>
                      <a:cubicBezTo>
                        <a:pt x="1156542" y="2175018"/>
                        <a:pt x="1154198" y="2959359"/>
                        <a:pt x="1151853" y="3743699"/>
                      </a:cubicBezTo>
                      <a:cubicBezTo>
                        <a:pt x="1151853" y="3843110"/>
                        <a:pt x="1071264" y="3923699"/>
                        <a:pt x="971853" y="3923699"/>
                      </a:cubicBezTo>
                      <a:cubicBezTo>
                        <a:pt x="872442" y="3923699"/>
                        <a:pt x="791853" y="3843110"/>
                        <a:pt x="791853" y="3743699"/>
                      </a:cubicBezTo>
                      <a:lnTo>
                        <a:pt x="791853" y="2305078"/>
                      </a:lnTo>
                      <a:lnTo>
                        <a:pt x="683854" y="2305078"/>
                      </a:lnTo>
                      <a:lnTo>
                        <a:pt x="683854" y="3743698"/>
                      </a:lnTo>
                      <a:cubicBezTo>
                        <a:pt x="683854" y="3843109"/>
                        <a:pt x="603265" y="3923698"/>
                        <a:pt x="503854" y="3923698"/>
                      </a:cubicBezTo>
                      <a:cubicBezTo>
                        <a:pt x="404443" y="3923698"/>
                        <a:pt x="323854" y="3843109"/>
                        <a:pt x="323854" y="3743698"/>
                      </a:cubicBezTo>
                      <a:cubicBezTo>
                        <a:pt x="326198" y="2959358"/>
                        <a:pt x="328543" y="2175018"/>
                        <a:pt x="330887" y="1390678"/>
                      </a:cubicBezTo>
                      <a:lnTo>
                        <a:pt x="288033" y="1390678"/>
                      </a:lnTo>
                      <a:lnTo>
                        <a:pt x="288033" y="2063902"/>
                      </a:lnTo>
                      <a:cubicBezTo>
                        <a:pt x="288033" y="2143440"/>
                        <a:pt x="223555" y="2207918"/>
                        <a:pt x="144017" y="2207918"/>
                      </a:cubicBezTo>
                      <a:cubicBezTo>
                        <a:pt x="64479" y="2207918"/>
                        <a:pt x="1" y="2143440"/>
                        <a:pt x="1" y="2063902"/>
                      </a:cubicBezTo>
                      <a:lnTo>
                        <a:pt x="1" y="1390678"/>
                      </a:lnTo>
                      <a:lnTo>
                        <a:pt x="0" y="1390678"/>
                      </a:lnTo>
                      <a:lnTo>
                        <a:pt x="0" y="1030958"/>
                      </a:lnTo>
                      <a:cubicBezTo>
                        <a:pt x="0" y="876206"/>
                        <a:pt x="125452" y="750754"/>
                        <a:pt x="280204" y="750754"/>
                      </a:cubicBezTo>
                      <a:close/>
                      <a:moveTo>
                        <a:pt x="744888" y="0"/>
                      </a:moveTo>
                      <a:cubicBezTo>
                        <a:pt x="931180" y="0"/>
                        <a:pt x="1082199" y="151019"/>
                        <a:pt x="1082199" y="337311"/>
                      </a:cubicBezTo>
                      <a:cubicBezTo>
                        <a:pt x="1082199" y="523603"/>
                        <a:pt x="931180" y="674622"/>
                        <a:pt x="744888" y="674622"/>
                      </a:cubicBezTo>
                      <a:cubicBezTo>
                        <a:pt x="558596" y="674622"/>
                        <a:pt x="407577" y="523603"/>
                        <a:pt x="407577" y="337311"/>
                      </a:cubicBezTo>
                      <a:cubicBezTo>
                        <a:pt x="407577" y="151019"/>
                        <a:pt x="558596" y="0"/>
                        <a:pt x="74488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1350" dirty="0"/>
                </a:p>
              </p:txBody>
            </p:sp>
            <p:sp>
              <p:nvSpPr>
                <p:cNvPr id="48" name="Round Same Side Corner Rectangle 8">
                  <a:extLst>
                    <a:ext uri="{FF2B5EF4-FFF2-40B4-BE49-F238E27FC236}">
                      <a16:creationId xmlns="" xmlns:a16="http://schemas.microsoft.com/office/drawing/2014/main" id="{8F4145A9-D800-4F6C-A6E7-E9D8AE66903E}"/>
                    </a:ext>
                  </a:extLst>
                </p:cNvPr>
                <p:cNvSpPr/>
                <p:nvPr/>
              </p:nvSpPr>
              <p:spPr>
                <a:xfrm>
                  <a:off x="4217746" y="1840455"/>
                  <a:ext cx="314030" cy="827075"/>
                </a:xfrm>
                <a:custGeom>
                  <a:avLst/>
                  <a:gdLst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8887 w 1489775"/>
                    <a:gd name="connsiteY10" fmla="*/ 2305078 h 3923699"/>
                    <a:gd name="connsiteX11" fmla="*/ 1151853 w 1489775"/>
                    <a:gd name="connsiteY11" fmla="*/ 3743699 h 3923699"/>
                    <a:gd name="connsiteX12" fmla="*/ 971853 w 1489775"/>
                    <a:gd name="connsiteY12" fmla="*/ 3923699 h 3923699"/>
                    <a:gd name="connsiteX13" fmla="*/ 791853 w 1489775"/>
                    <a:gd name="connsiteY13" fmla="*/ 3743699 h 3923699"/>
                    <a:gd name="connsiteX14" fmla="*/ 791853 w 1489775"/>
                    <a:gd name="connsiteY14" fmla="*/ 2305078 h 3923699"/>
                    <a:gd name="connsiteX15" fmla="*/ 683854 w 1489775"/>
                    <a:gd name="connsiteY15" fmla="*/ 2305078 h 3923699"/>
                    <a:gd name="connsiteX16" fmla="*/ 683854 w 1489775"/>
                    <a:gd name="connsiteY16" fmla="*/ 3743698 h 3923699"/>
                    <a:gd name="connsiteX17" fmla="*/ 503854 w 1489775"/>
                    <a:gd name="connsiteY17" fmla="*/ 3923698 h 3923699"/>
                    <a:gd name="connsiteX18" fmla="*/ 323854 w 1489775"/>
                    <a:gd name="connsiteY18" fmla="*/ 3743698 h 3923699"/>
                    <a:gd name="connsiteX19" fmla="*/ 323854 w 1489775"/>
                    <a:gd name="connsiteY19" fmla="*/ 2238914 h 3923699"/>
                    <a:gd name="connsiteX20" fmla="*/ 330887 w 1489775"/>
                    <a:gd name="connsiteY20" fmla="*/ 2238914 h 3923699"/>
                    <a:gd name="connsiteX21" fmla="*/ 330887 w 1489775"/>
                    <a:gd name="connsiteY21" fmla="*/ 1390678 h 3923699"/>
                    <a:gd name="connsiteX22" fmla="*/ 288033 w 1489775"/>
                    <a:gd name="connsiteY22" fmla="*/ 1390678 h 3923699"/>
                    <a:gd name="connsiteX23" fmla="*/ 288033 w 1489775"/>
                    <a:gd name="connsiteY23" fmla="*/ 2063902 h 3923699"/>
                    <a:gd name="connsiteX24" fmla="*/ 144017 w 1489775"/>
                    <a:gd name="connsiteY24" fmla="*/ 2207918 h 3923699"/>
                    <a:gd name="connsiteX25" fmla="*/ 1 w 1489775"/>
                    <a:gd name="connsiteY25" fmla="*/ 2063902 h 3923699"/>
                    <a:gd name="connsiteX26" fmla="*/ 1 w 1489775"/>
                    <a:gd name="connsiteY26" fmla="*/ 1390678 h 3923699"/>
                    <a:gd name="connsiteX27" fmla="*/ 0 w 1489775"/>
                    <a:gd name="connsiteY27" fmla="*/ 1390678 h 3923699"/>
                    <a:gd name="connsiteX28" fmla="*/ 0 w 1489775"/>
                    <a:gd name="connsiteY28" fmla="*/ 1030958 h 3923699"/>
                    <a:gd name="connsiteX29" fmla="*/ 280204 w 1489775"/>
                    <a:gd name="connsiteY29" fmla="*/ 750754 h 3923699"/>
                    <a:gd name="connsiteX30" fmla="*/ 744888 w 1489775"/>
                    <a:gd name="connsiteY30" fmla="*/ 0 h 3923699"/>
                    <a:gd name="connsiteX31" fmla="*/ 1082199 w 1489775"/>
                    <a:gd name="connsiteY31" fmla="*/ 337311 h 3923699"/>
                    <a:gd name="connsiteX32" fmla="*/ 744888 w 1489775"/>
                    <a:gd name="connsiteY32" fmla="*/ 674622 h 3923699"/>
                    <a:gd name="connsiteX33" fmla="*/ 407577 w 1489775"/>
                    <a:gd name="connsiteY33" fmla="*/ 337311 h 3923699"/>
                    <a:gd name="connsiteX34" fmla="*/ 744888 w 1489775"/>
                    <a:gd name="connsiteY34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2238914 h 3923699"/>
                    <a:gd name="connsiteX20" fmla="*/ 330887 w 1489775"/>
                    <a:gd name="connsiteY20" fmla="*/ 1390678 h 3923699"/>
                    <a:gd name="connsiteX21" fmla="*/ 288033 w 1489775"/>
                    <a:gd name="connsiteY21" fmla="*/ 1390678 h 3923699"/>
                    <a:gd name="connsiteX22" fmla="*/ 288033 w 1489775"/>
                    <a:gd name="connsiteY22" fmla="*/ 2063902 h 3923699"/>
                    <a:gd name="connsiteX23" fmla="*/ 144017 w 1489775"/>
                    <a:gd name="connsiteY23" fmla="*/ 2207918 h 3923699"/>
                    <a:gd name="connsiteX24" fmla="*/ 1 w 1489775"/>
                    <a:gd name="connsiteY24" fmla="*/ 2063902 h 3923699"/>
                    <a:gd name="connsiteX25" fmla="*/ 1 w 1489775"/>
                    <a:gd name="connsiteY25" fmla="*/ 1390678 h 3923699"/>
                    <a:gd name="connsiteX26" fmla="*/ 0 w 1489775"/>
                    <a:gd name="connsiteY26" fmla="*/ 1390678 h 3923699"/>
                    <a:gd name="connsiteX27" fmla="*/ 0 w 1489775"/>
                    <a:gd name="connsiteY27" fmla="*/ 1030958 h 3923699"/>
                    <a:gd name="connsiteX28" fmla="*/ 280204 w 1489775"/>
                    <a:gd name="connsiteY28" fmla="*/ 750754 h 3923699"/>
                    <a:gd name="connsiteX29" fmla="*/ 744888 w 1489775"/>
                    <a:gd name="connsiteY29" fmla="*/ 0 h 3923699"/>
                    <a:gd name="connsiteX30" fmla="*/ 1082199 w 1489775"/>
                    <a:gd name="connsiteY30" fmla="*/ 337311 h 3923699"/>
                    <a:gd name="connsiteX31" fmla="*/ 744888 w 1489775"/>
                    <a:gd name="connsiteY31" fmla="*/ 674622 h 3923699"/>
                    <a:gd name="connsiteX32" fmla="*/ 407577 w 1489775"/>
                    <a:gd name="connsiteY32" fmla="*/ 337311 h 3923699"/>
                    <a:gd name="connsiteX33" fmla="*/ 744888 w 1489775"/>
                    <a:gd name="connsiteY33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1390678 h 3923699"/>
                    <a:gd name="connsiteX20" fmla="*/ 288033 w 1489775"/>
                    <a:gd name="connsiteY20" fmla="*/ 1390678 h 3923699"/>
                    <a:gd name="connsiteX21" fmla="*/ 288033 w 1489775"/>
                    <a:gd name="connsiteY21" fmla="*/ 2063902 h 3923699"/>
                    <a:gd name="connsiteX22" fmla="*/ 144017 w 1489775"/>
                    <a:gd name="connsiteY22" fmla="*/ 2207918 h 3923699"/>
                    <a:gd name="connsiteX23" fmla="*/ 1 w 1489775"/>
                    <a:gd name="connsiteY23" fmla="*/ 2063902 h 3923699"/>
                    <a:gd name="connsiteX24" fmla="*/ 1 w 1489775"/>
                    <a:gd name="connsiteY24" fmla="*/ 1390678 h 3923699"/>
                    <a:gd name="connsiteX25" fmla="*/ 0 w 1489775"/>
                    <a:gd name="connsiteY25" fmla="*/ 1390678 h 3923699"/>
                    <a:gd name="connsiteX26" fmla="*/ 0 w 1489775"/>
                    <a:gd name="connsiteY26" fmla="*/ 1030958 h 3923699"/>
                    <a:gd name="connsiteX27" fmla="*/ 280204 w 1489775"/>
                    <a:gd name="connsiteY27" fmla="*/ 750754 h 3923699"/>
                    <a:gd name="connsiteX28" fmla="*/ 744888 w 1489775"/>
                    <a:gd name="connsiteY28" fmla="*/ 0 h 3923699"/>
                    <a:gd name="connsiteX29" fmla="*/ 1082199 w 1489775"/>
                    <a:gd name="connsiteY29" fmla="*/ 337311 h 3923699"/>
                    <a:gd name="connsiteX30" fmla="*/ 744888 w 1489775"/>
                    <a:gd name="connsiteY30" fmla="*/ 674622 h 3923699"/>
                    <a:gd name="connsiteX31" fmla="*/ 407577 w 1489775"/>
                    <a:gd name="connsiteY31" fmla="*/ 337311 h 3923699"/>
                    <a:gd name="connsiteX32" fmla="*/ 744888 w 1489775"/>
                    <a:gd name="connsiteY32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30887 w 1489775"/>
                    <a:gd name="connsiteY18" fmla="*/ 1390678 h 3923699"/>
                    <a:gd name="connsiteX19" fmla="*/ 288033 w 1489775"/>
                    <a:gd name="connsiteY19" fmla="*/ 1390678 h 3923699"/>
                    <a:gd name="connsiteX20" fmla="*/ 288033 w 1489775"/>
                    <a:gd name="connsiteY20" fmla="*/ 2063902 h 3923699"/>
                    <a:gd name="connsiteX21" fmla="*/ 144017 w 1489775"/>
                    <a:gd name="connsiteY21" fmla="*/ 2207918 h 3923699"/>
                    <a:gd name="connsiteX22" fmla="*/ 1 w 1489775"/>
                    <a:gd name="connsiteY22" fmla="*/ 2063902 h 3923699"/>
                    <a:gd name="connsiteX23" fmla="*/ 1 w 1489775"/>
                    <a:gd name="connsiteY23" fmla="*/ 1390678 h 3923699"/>
                    <a:gd name="connsiteX24" fmla="*/ 0 w 1489775"/>
                    <a:gd name="connsiteY24" fmla="*/ 1390678 h 3923699"/>
                    <a:gd name="connsiteX25" fmla="*/ 0 w 1489775"/>
                    <a:gd name="connsiteY25" fmla="*/ 1030958 h 3923699"/>
                    <a:gd name="connsiteX26" fmla="*/ 280204 w 1489775"/>
                    <a:gd name="connsiteY26" fmla="*/ 750754 h 3923699"/>
                    <a:gd name="connsiteX27" fmla="*/ 744888 w 1489775"/>
                    <a:gd name="connsiteY27" fmla="*/ 0 h 3923699"/>
                    <a:gd name="connsiteX28" fmla="*/ 1082199 w 1489775"/>
                    <a:gd name="connsiteY28" fmla="*/ 337311 h 3923699"/>
                    <a:gd name="connsiteX29" fmla="*/ 744888 w 1489775"/>
                    <a:gd name="connsiteY29" fmla="*/ 674622 h 3923699"/>
                    <a:gd name="connsiteX30" fmla="*/ 407577 w 1489775"/>
                    <a:gd name="connsiteY30" fmla="*/ 337311 h 3923699"/>
                    <a:gd name="connsiteX31" fmla="*/ 744888 w 1489775"/>
                    <a:gd name="connsiteY31" fmla="*/ 0 h 3923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489775" h="3923699">
                      <a:moveTo>
                        <a:pt x="280204" y="750754"/>
                      </a:moveTo>
                      <a:lnTo>
                        <a:pt x="1209570" y="750754"/>
                      </a:lnTo>
                      <a:cubicBezTo>
                        <a:pt x="1364322" y="750754"/>
                        <a:pt x="1489774" y="876206"/>
                        <a:pt x="1489774" y="1030958"/>
                      </a:cubicBezTo>
                      <a:lnTo>
                        <a:pt x="1489774" y="1293518"/>
                      </a:lnTo>
                      <a:lnTo>
                        <a:pt x="1489775" y="1293518"/>
                      </a:lnTo>
                      <a:lnTo>
                        <a:pt x="1489775" y="2063902"/>
                      </a:lnTo>
                      <a:cubicBezTo>
                        <a:pt x="1489775" y="2143440"/>
                        <a:pt x="1425297" y="2207918"/>
                        <a:pt x="1345759" y="2207918"/>
                      </a:cubicBezTo>
                      <a:cubicBezTo>
                        <a:pt x="1266221" y="2207918"/>
                        <a:pt x="1201743" y="2143440"/>
                        <a:pt x="1201743" y="2063902"/>
                      </a:cubicBezTo>
                      <a:lnTo>
                        <a:pt x="1201743" y="1390678"/>
                      </a:lnTo>
                      <a:lnTo>
                        <a:pt x="1158887" y="1390678"/>
                      </a:lnTo>
                      <a:cubicBezTo>
                        <a:pt x="1156542" y="2175018"/>
                        <a:pt x="1154198" y="2959359"/>
                        <a:pt x="1151853" y="3743699"/>
                      </a:cubicBezTo>
                      <a:cubicBezTo>
                        <a:pt x="1151853" y="3843110"/>
                        <a:pt x="1071264" y="3923699"/>
                        <a:pt x="971853" y="3923699"/>
                      </a:cubicBezTo>
                      <a:cubicBezTo>
                        <a:pt x="872442" y="3923699"/>
                        <a:pt x="791853" y="3843110"/>
                        <a:pt x="791853" y="3743699"/>
                      </a:cubicBezTo>
                      <a:lnTo>
                        <a:pt x="791853" y="2305078"/>
                      </a:lnTo>
                      <a:lnTo>
                        <a:pt x="683854" y="2305078"/>
                      </a:lnTo>
                      <a:lnTo>
                        <a:pt x="683854" y="3743698"/>
                      </a:lnTo>
                      <a:cubicBezTo>
                        <a:pt x="683854" y="3843109"/>
                        <a:pt x="603265" y="3923698"/>
                        <a:pt x="503854" y="3923698"/>
                      </a:cubicBezTo>
                      <a:cubicBezTo>
                        <a:pt x="404443" y="3923698"/>
                        <a:pt x="323854" y="3843109"/>
                        <a:pt x="323854" y="3743698"/>
                      </a:cubicBezTo>
                      <a:cubicBezTo>
                        <a:pt x="326198" y="2959358"/>
                        <a:pt x="328543" y="2175018"/>
                        <a:pt x="330887" y="1390678"/>
                      </a:cubicBezTo>
                      <a:lnTo>
                        <a:pt x="288033" y="1390678"/>
                      </a:lnTo>
                      <a:lnTo>
                        <a:pt x="288033" y="2063902"/>
                      </a:lnTo>
                      <a:cubicBezTo>
                        <a:pt x="288033" y="2143440"/>
                        <a:pt x="223555" y="2207918"/>
                        <a:pt x="144017" y="2207918"/>
                      </a:cubicBezTo>
                      <a:cubicBezTo>
                        <a:pt x="64479" y="2207918"/>
                        <a:pt x="1" y="2143440"/>
                        <a:pt x="1" y="2063902"/>
                      </a:cubicBezTo>
                      <a:lnTo>
                        <a:pt x="1" y="1390678"/>
                      </a:lnTo>
                      <a:lnTo>
                        <a:pt x="0" y="1390678"/>
                      </a:lnTo>
                      <a:lnTo>
                        <a:pt x="0" y="1030958"/>
                      </a:lnTo>
                      <a:cubicBezTo>
                        <a:pt x="0" y="876206"/>
                        <a:pt x="125452" y="750754"/>
                        <a:pt x="280204" y="750754"/>
                      </a:cubicBezTo>
                      <a:close/>
                      <a:moveTo>
                        <a:pt x="744888" y="0"/>
                      </a:moveTo>
                      <a:cubicBezTo>
                        <a:pt x="931180" y="0"/>
                        <a:pt x="1082199" y="151019"/>
                        <a:pt x="1082199" y="337311"/>
                      </a:cubicBezTo>
                      <a:cubicBezTo>
                        <a:pt x="1082199" y="523603"/>
                        <a:pt x="931180" y="674622"/>
                        <a:pt x="744888" y="674622"/>
                      </a:cubicBezTo>
                      <a:cubicBezTo>
                        <a:pt x="558596" y="674622"/>
                        <a:pt x="407577" y="523603"/>
                        <a:pt x="407577" y="337311"/>
                      </a:cubicBezTo>
                      <a:cubicBezTo>
                        <a:pt x="407577" y="151019"/>
                        <a:pt x="558596" y="0"/>
                        <a:pt x="74488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1350" dirty="0"/>
                </a:p>
              </p:txBody>
            </p:sp>
            <p:sp>
              <p:nvSpPr>
                <p:cNvPr id="49" name="Round Same Side Corner Rectangle 8">
                  <a:extLst>
                    <a:ext uri="{FF2B5EF4-FFF2-40B4-BE49-F238E27FC236}">
                      <a16:creationId xmlns="" xmlns:a16="http://schemas.microsoft.com/office/drawing/2014/main" id="{037F8D2C-57FF-43FC-8AD8-D03108D8F701}"/>
                    </a:ext>
                  </a:extLst>
                </p:cNvPr>
                <p:cNvSpPr/>
                <p:nvPr/>
              </p:nvSpPr>
              <p:spPr>
                <a:xfrm>
                  <a:off x="4615346" y="1840455"/>
                  <a:ext cx="314030" cy="827075"/>
                </a:xfrm>
                <a:custGeom>
                  <a:avLst/>
                  <a:gdLst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8887 w 1489775"/>
                    <a:gd name="connsiteY10" fmla="*/ 2305078 h 3923699"/>
                    <a:gd name="connsiteX11" fmla="*/ 1151853 w 1489775"/>
                    <a:gd name="connsiteY11" fmla="*/ 3743699 h 3923699"/>
                    <a:gd name="connsiteX12" fmla="*/ 971853 w 1489775"/>
                    <a:gd name="connsiteY12" fmla="*/ 3923699 h 3923699"/>
                    <a:gd name="connsiteX13" fmla="*/ 791853 w 1489775"/>
                    <a:gd name="connsiteY13" fmla="*/ 3743699 h 3923699"/>
                    <a:gd name="connsiteX14" fmla="*/ 791853 w 1489775"/>
                    <a:gd name="connsiteY14" fmla="*/ 2305078 h 3923699"/>
                    <a:gd name="connsiteX15" fmla="*/ 683854 w 1489775"/>
                    <a:gd name="connsiteY15" fmla="*/ 2305078 h 3923699"/>
                    <a:gd name="connsiteX16" fmla="*/ 683854 w 1489775"/>
                    <a:gd name="connsiteY16" fmla="*/ 3743698 h 3923699"/>
                    <a:gd name="connsiteX17" fmla="*/ 503854 w 1489775"/>
                    <a:gd name="connsiteY17" fmla="*/ 3923698 h 3923699"/>
                    <a:gd name="connsiteX18" fmla="*/ 323854 w 1489775"/>
                    <a:gd name="connsiteY18" fmla="*/ 3743698 h 3923699"/>
                    <a:gd name="connsiteX19" fmla="*/ 323854 w 1489775"/>
                    <a:gd name="connsiteY19" fmla="*/ 2238914 h 3923699"/>
                    <a:gd name="connsiteX20" fmla="*/ 330887 w 1489775"/>
                    <a:gd name="connsiteY20" fmla="*/ 2238914 h 3923699"/>
                    <a:gd name="connsiteX21" fmla="*/ 330887 w 1489775"/>
                    <a:gd name="connsiteY21" fmla="*/ 1390678 h 3923699"/>
                    <a:gd name="connsiteX22" fmla="*/ 288033 w 1489775"/>
                    <a:gd name="connsiteY22" fmla="*/ 1390678 h 3923699"/>
                    <a:gd name="connsiteX23" fmla="*/ 288033 w 1489775"/>
                    <a:gd name="connsiteY23" fmla="*/ 2063902 h 3923699"/>
                    <a:gd name="connsiteX24" fmla="*/ 144017 w 1489775"/>
                    <a:gd name="connsiteY24" fmla="*/ 2207918 h 3923699"/>
                    <a:gd name="connsiteX25" fmla="*/ 1 w 1489775"/>
                    <a:gd name="connsiteY25" fmla="*/ 2063902 h 3923699"/>
                    <a:gd name="connsiteX26" fmla="*/ 1 w 1489775"/>
                    <a:gd name="connsiteY26" fmla="*/ 1390678 h 3923699"/>
                    <a:gd name="connsiteX27" fmla="*/ 0 w 1489775"/>
                    <a:gd name="connsiteY27" fmla="*/ 1390678 h 3923699"/>
                    <a:gd name="connsiteX28" fmla="*/ 0 w 1489775"/>
                    <a:gd name="connsiteY28" fmla="*/ 1030958 h 3923699"/>
                    <a:gd name="connsiteX29" fmla="*/ 280204 w 1489775"/>
                    <a:gd name="connsiteY29" fmla="*/ 750754 h 3923699"/>
                    <a:gd name="connsiteX30" fmla="*/ 744888 w 1489775"/>
                    <a:gd name="connsiteY30" fmla="*/ 0 h 3923699"/>
                    <a:gd name="connsiteX31" fmla="*/ 1082199 w 1489775"/>
                    <a:gd name="connsiteY31" fmla="*/ 337311 h 3923699"/>
                    <a:gd name="connsiteX32" fmla="*/ 744888 w 1489775"/>
                    <a:gd name="connsiteY32" fmla="*/ 674622 h 3923699"/>
                    <a:gd name="connsiteX33" fmla="*/ 407577 w 1489775"/>
                    <a:gd name="connsiteY33" fmla="*/ 337311 h 3923699"/>
                    <a:gd name="connsiteX34" fmla="*/ 744888 w 1489775"/>
                    <a:gd name="connsiteY34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2238914 h 3923699"/>
                    <a:gd name="connsiteX20" fmla="*/ 330887 w 1489775"/>
                    <a:gd name="connsiteY20" fmla="*/ 1390678 h 3923699"/>
                    <a:gd name="connsiteX21" fmla="*/ 288033 w 1489775"/>
                    <a:gd name="connsiteY21" fmla="*/ 1390678 h 3923699"/>
                    <a:gd name="connsiteX22" fmla="*/ 288033 w 1489775"/>
                    <a:gd name="connsiteY22" fmla="*/ 2063902 h 3923699"/>
                    <a:gd name="connsiteX23" fmla="*/ 144017 w 1489775"/>
                    <a:gd name="connsiteY23" fmla="*/ 2207918 h 3923699"/>
                    <a:gd name="connsiteX24" fmla="*/ 1 w 1489775"/>
                    <a:gd name="connsiteY24" fmla="*/ 2063902 h 3923699"/>
                    <a:gd name="connsiteX25" fmla="*/ 1 w 1489775"/>
                    <a:gd name="connsiteY25" fmla="*/ 1390678 h 3923699"/>
                    <a:gd name="connsiteX26" fmla="*/ 0 w 1489775"/>
                    <a:gd name="connsiteY26" fmla="*/ 1390678 h 3923699"/>
                    <a:gd name="connsiteX27" fmla="*/ 0 w 1489775"/>
                    <a:gd name="connsiteY27" fmla="*/ 1030958 h 3923699"/>
                    <a:gd name="connsiteX28" fmla="*/ 280204 w 1489775"/>
                    <a:gd name="connsiteY28" fmla="*/ 750754 h 3923699"/>
                    <a:gd name="connsiteX29" fmla="*/ 744888 w 1489775"/>
                    <a:gd name="connsiteY29" fmla="*/ 0 h 3923699"/>
                    <a:gd name="connsiteX30" fmla="*/ 1082199 w 1489775"/>
                    <a:gd name="connsiteY30" fmla="*/ 337311 h 3923699"/>
                    <a:gd name="connsiteX31" fmla="*/ 744888 w 1489775"/>
                    <a:gd name="connsiteY31" fmla="*/ 674622 h 3923699"/>
                    <a:gd name="connsiteX32" fmla="*/ 407577 w 1489775"/>
                    <a:gd name="connsiteY32" fmla="*/ 337311 h 3923699"/>
                    <a:gd name="connsiteX33" fmla="*/ 744888 w 1489775"/>
                    <a:gd name="connsiteY33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1390678 h 3923699"/>
                    <a:gd name="connsiteX20" fmla="*/ 288033 w 1489775"/>
                    <a:gd name="connsiteY20" fmla="*/ 1390678 h 3923699"/>
                    <a:gd name="connsiteX21" fmla="*/ 288033 w 1489775"/>
                    <a:gd name="connsiteY21" fmla="*/ 2063902 h 3923699"/>
                    <a:gd name="connsiteX22" fmla="*/ 144017 w 1489775"/>
                    <a:gd name="connsiteY22" fmla="*/ 2207918 h 3923699"/>
                    <a:gd name="connsiteX23" fmla="*/ 1 w 1489775"/>
                    <a:gd name="connsiteY23" fmla="*/ 2063902 h 3923699"/>
                    <a:gd name="connsiteX24" fmla="*/ 1 w 1489775"/>
                    <a:gd name="connsiteY24" fmla="*/ 1390678 h 3923699"/>
                    <a:gd name="connsiteX25" fmla="*/ 0 w 1489775"/>
                    <a:gd name="connsiteY25" fmla="*/ 1390678 h 3923699"/>
                    <a:gd name="connsiteX26" fmla="*/ 0 w 1489775"/>
                    <a:gd name="connsiteY26" fmla="*/ 1030958 h 3923699"/>
                    <a:gd name="connsiteX27" fmla="*/ 280204 w 1489775"/>
                    <a:gd name="connsiteY27" fmla="*/ 750754 h 3923699"/>
                    <a:gd name="connsiteX28" fmla="*/ 744888 w 1489775"/>
                    <a:gd name="connsiteY28" fmla="*/ 0 h 3923699"/>
                    <a:gd name="connsiteX29" fmla="*/ 1082199 w 1489775"/>
                    <a:gd name="connsiteY29" fmla="*/ 337311 h 3923699"/>
                    <a:gd name="connsiteX30" fmla="*/ 744888 w 1489775"/>
                    <a:gd name="connsiteY30" fmla="*/ 674622 h 3923699"/>
                    <a:gd name="connsiteX31" fmla="*/ 407577 w 1489775"/>
                    <a:gd name="connsiteY31" fmla="*/ 337311 h 3923699"/>
                    <a:gd name="connsiteX32" fmla="*/ 744888 w 1489775"/>
                    <a:gd name="connsiteY32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30887 w 1489775"/>
                    <a:gd name="connsiteY18" fmla="*/ 1390678 h 3923699"/>
                    <a:gd name="connsiteX19" fmla="*/ 288033 w 1489775"/>
                    <a:gd name="connsiteY19" fmla="*/ 1390678 h 3923699"/>
                    <a:gd name="connsiteX20" fmla="*/ 288033 w 1489775"/>
                    <a:gd name="connsiteY20" fmla="*/ 2063902 h 3923699"/>
                    <a:gd name="connsiteX21" fmla="*/ 144017 w 1489775"/>
                    <a:gd name="connsiteY21" fmla="*/ 2207918 h 3923699"/>
                    <a:gd name="connsiteX22" fmla="*/ 1 w 1489775"/>
                    <a:gd name="connsiteY22" fmla="*/ 2063902 h 3923699"/>
                    <a:gd name="connsiteX23" fmla="*/ 1 w 1489775"/>
                    <a:gd name="connsiteY23" fmla="*/ 1390678 h 3923699"/>
                    <a:gd name="connsiteX24" fmla="*/ 0 w 1489775"/>
                    <a:gd name="connsiteY24" fmla="*/ 1390678 h 3923699"/>
                    <a:gd name="connsiteX25" fmla="*/ 0 w 1489775"/>
                    <a:gd name="connsiteY25" fmla="*/ 1030958 h 3923699"/>
                    <a:gd name="connsiteX26" fmla="*/ 280204 w 1489775"/>
                    <a:gd name="connsiteY26" fmla="*/ 750754 h 3923699"/>
                    <a:gd name="connsiteX27" fmla="*/ 744888 w 1489775"/>
                    <a:gd name="connsiteY27" fmla="*/ 0 h 3923699"/>
                    <a:gd name="connsiteX28" fmla="*/ 1082199 w 1489775"/>
                    <a:gd name="connsiteY28" fmla="*/ 337311 h 3923699"/>
                    <a:gd name="connsiteX29" fmla="*/ 744888 w 1489775"/>
                    <a:gd name="connsiteY29" fmla="*/ 674622 h 3923699"/>
                    <a:gd name="connsiteX30" fmla="*/ 407577 w 1489775"/>
                    <a:gd name="connsiteY30" fmla="*/ 337311 h 3923699"/>
                    <a:gd name="connsiteX31" fmla="*/ 744888 w 1489775"/>
                    <a:gd name="connsiteY31" fmla="*/ 0 h 3923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489775" h="3923699">
                      <a:moveTo>
                        <a:pt x="280204" y="750754"/>
                      </a:moveTo>
                      <a:lnTo>
                        <a:pt x="1209570" y="750754"/>
                      </a:lnTo>
                      <a:cubicBezTo>
                        <a:pt x="1364322" y="750754"/>
                        <a:pt x="1489774" y="876206"/>
                        <a:pt x="1489774" y="1030958"/>
                      </a:cubicBezTo>
                      <a:lnTo>
                        <a:pt x="1489774" y="1293518"/>
                      </a:lnTo>
                      <a:lnTo>
                        <a:pt x="1489775" y="1293518"/>
                      </a:lnTo>
                      <a:lnTo>
                        <a:pt x="1489775" y="2063902"/>
                      </a:lnTo>
                      <a:cubicBezTo>
                        <a:pt x="1489775" y="2143440"/>
                        <a:pt x="1425297" y="2207918"/>
                        <a:pt x="1345759" y="2207918"/>
                      </a:cubicBezTo>
                      <a:cubicBezTo>
                        <a:pt x="1266221" y="2207918"/>
                        <a:pt x="1201743" y="2143440"/>
                        <a:pt x="1201743" y="2063902"/>
                      </a:cubicBezTo>
                      <a:lnTo>
                        <a:pt x="1201743" y="1390678"/>
                      </a:lnTo>
                      <a:lnTo>
                        <a:pt x="1158887" y="1390678"/>
                      </a:lnTo>
                      <a:cubicBezTo>
                        <a:pt x="1156542" y="2175018"/>
                        <a:pt x="1154198" y="2959359"/>
                        <a:pt x="1151853" y="3743699"/>
                      </a:cubicBezTo>
                      <a:cubicBezTo>
                        <a:pt x="1151853" y="3843110"/>
                        <a:pt x="1071264" y="3923699"/>
                        <a:pt x="971853" y="3923699"/>
                      </a:cubicBezTo>
                      <a:cubicBezTo>
                        <a:pt x="872442" y="3923699"/>
                        <a:pt x="791853" y="3843110"/>
                        <a:pt x="791853" y="3743699"/>
                      </a:cubicBezTo>
                      <a:lnTo>
                        <a:pt x="791853" y="2305078"/>
                      </a:lnTo>
                      <a:lnTo>
                        <a:pt x="683854" y="2305078"/>
                      </a:lnTo>
                      <a:lnTo>
                        <a:pt x="683854" y="3743698"/>
                      </a:lnTo>
                      <a:cubicBezTo>
                        <a:pt x="683854" y="3843109"/>
                        <a:pt x="603265" y="3923698"/>
                        <a:pt x="503854" y="3923698"/>
                      </a:cubicBezTo>
                      <a:cubicBezTo>
                        <a:pt x="404443" y="3923698"/>
                        <a:pt x="323854" y="3843109"/>
                        <a:pt x="323854" y="3743698"/>
                      </a:cubicBezTo>
                      <a:cubicBezTo>
                        <a:pt x="326198" y="2959358"/>
                        <a:pt x="328543" y="2175018"/>
                        <a:pt x="330887" y="1390678"/>
                      </a:cubicBezTo>
                      <a:lnTo>
                        <a:pt x="288033" y="1390678"/>
                      </a:lnTo>
                      <a:lnTo>
                        <a:pt x="288033" y="2063902"/>
                      </a:lnTo>
                      <a:cubicBezTo>
                        <a:pt x="288033" y="2143440"/>
                        <a:pt x="223555" y="2207918"/>
                        <a:pt x="144017" y="2207918"/>
                      </a:cubicBezTo>
                      <a:cubicBezTo>
                        <a:pt x="64479" y="2207918"/>
                        <a:pt x="1" y="2143440"/>
                        <a:pt x="1" y="2063902"/>
                      </a:cubicBezTo>
                      <a:lnTo>
                        <a:pt x="1" y="1390678"/>
                      </a:lnTo>
                      <a:lnTo>
                        <a:pt x="0" y="1390678"/>
                      </a:lnTo>
                      <a:lnTo>
                        <a:pt x="0" y="1030958"/>
                      </a:lnTo>
                      <a:cubicBezTo>
                        <a:pt x="0" y="876206"/>
                        <a:pt x="125452" y="750754"/>
                        <a:pt x="280204" y="750754"/>
                      </a:cubicBezTo>
                      <a:close/>
                      <a:moveTo>
                        <a:pt x="744888" y="0"/>
                      </a:moveTo>
                      <a:cubicBezTo>
                        <a:pt x="931180" y="0"/>
                        <a:pt x="1082199" y="151019"/>
                        <a:pt x="1082199" y="337311"/>
                      </a:cubicBezTo>
                      <a:cubicBezTo>
                        <a:pt x="1082199" y="523603"/>
                        <a:pt x="931180" y="674622"/>
                        <a:pt x="744888" y="674622"/>
                      </a:cubicBezTo>
                      <a:cubicBezTo>
                        <a:pt x="558596" y="674622"/>
                        <a:pt x="407577" y="523603"/>
                        <a:pt x="407577" y="337311"/>
                      </a:cubicBezTo>
                      <a:cubicBezTo>
                        <a:pt x="407577" y="151019"/>
                        <a:pt x="558596" y="0"/>
                        <a:pt x="744888" y="0"/>
                      </a:cubicBezTo>
                      <a:close/>
                    </a:path>
                  </a:pathLst>
                </a:custGeom>
                <a:solidFill>
                  <a:srgbClr val="4F81B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1350" dirty="0">
                    <a:solidFill>
                      <a:srgbClr val="4F81BD"/>
                    </a:solidFill>
                  </a:endParaRPr>
                </a:p>
              </p:txBody>
            </p:sp>
            <p:sp>
              <p:nvSpPr>
                <p:cNvPr id="50" name="Round Same Side Corner Rectangle 8">
                  <a:extLst>
                    <a:ext uri="{FF2B5EF4-FFF2-40B4-BE49-F238E27FC236}">
                      <a16:creationId xmlns="" xmlns:a16="http://schemas.microsoft.com/office/drawing/2014/main" id="{193E797A-DAB6-4F38-BEAF-DE10E60A7403}"/>
                    </a:ext>
                  </a:extLst>
                </p:cNvPr>
                <p:cNvSpPr/>
                <p:nvPr/>
              </p:nvSpPr>
              <p:spPr>
                <a:xfrm>
                  <a:off x="5012946" y="1840455"/>
                  <a:ext cx="314030" cy="827075"/>
                </a:xfrm>
                <a:custGeom>
                  <a:avLst/>
                  <a:gdLst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8887 w 1489775"/>
                    <a:gd name="connsiteY10" fmla="*/ 2305078 h 3923699"/>
                    <a:gd name="connsiteX11" fmla="*/ 1151853 w 1489775"/>
                    <a:gd name="connsiteY11" fmla="*/ 3743699 h 3923699"/>
                    <a:gd name="connsiteX12" fmla="*/ 971853 w 1489775"/>
                    <a:gd name="connsiteY12" fmla="*/ 3923699 h 3923699"/>
                    <a:gd name="connsiteX13" fmla="*/ 791853 w 1489775"/>
                    <a:gd name="connsiteY13" fmla="*/ 3743699 h 3923699"/>
                    <a:gd name="connsiteX14" fmla="*/ 791853 w 1489775"/>
                    <a:gd name="connsiteY14" fmla="*/ 2305078 h 3923699"/>
                    <a:gd name="connsiteX15" fmla="*/ 683854 w 1489775"/>
                    <a:gd name="connsiteY15" fmla="*/ 2305078 h 3923699"/>
                    <a:gd name="connsiteX16" fmla="*/ 683854 w 1489775"/>
                    <a:gd name="connsiteY16" fmla="*/ 3743698 h 3923699"/>
                    <a:gd name="connsiteX17" fmla="*/ 503854 w 1489775"/>
                    <a:gd name="connsiteY17" fmla="*/ 3923698 h 3923699"/>
                    <a:gd name="connsiteX18" fmla="*/ 323854 w 1489775"/>
                    <a:gd name="connsiteY18" fmla="*/ 3743698 h 3923699"/>
                    <a:gd name="connsiteX19" fmla="*/ 323854 w 1489775"/>
                    <a:gd name="connsiteY19" fmla="*/ 2238914 h 3923699"/>
                    <a:gd name="connsiteX20" fmla="*/ 330887 w 1489775"/>
                    <a:gd name="connsiteY20" fmla="*/ 2238914 h 3923699"/>
                    <a:gd name="connsiteX21" fmla="*/ 330887 w 1489775"/>
                    <a:gd name="connsiteY21" fmla="*/ 1390678 h 3923699"/>
                    <a:gd name="connsiteX22" fmla="*/ 288033 w 1489775"/>
                    <a:gd name="connsiteY22" fmla="*/ 1390678 h 3923699"/>
                    <a:gd name="connsiteX23" fmla="*/ 288033 w 1489775"/>
                    <a:gd name="connsiteY23" fmla="*/ 2063902 h 3923699"/>
                    <a:gd name="connsiteX24" fmla="*/ 144017 w 1489775"/>
                    <a:gd name="connsiteY24" fmla="*/ 2207918 h 3923699"/>
                    <a:gd name="connsiteX25" fmla="*/ 1 w 1489775"/>
                    <a:gd name="connsiteY25" fmla="*/ 2063902 h 3923699"/>
                    <a:gd name="connsiteX26" fmla="*/ 1 w 1489775"/>
                    <a:gd name="connsiteY26" fmla="*/ 1390678 h 3923699"/>
                    <a:gd name="connsiteX27" fmla="*/ 0 w 1489775"/>
                    <a:gd name="connsiteY27" fmla="*/ 1390678 h 3923699"/>
                    <a:gd name="connsiteX28" fmla="*/ 0 w 1489775"/>
                    <a:gd name="connsiteY28" fmla="*/ 1030958 h 3923699"/>
                    <a:gd name="connsiteX29" fmla="*/ 280204 w 1489775"/>
                    <a:gd name="connsiteY29" fmla="*/ 750754 h 3923699"/>
                    <a:gd name="connsiteX30" fmla="*/ 744888 w 1489775"/>
                    <a:gd name="connsiteY30" fmla="*/ 0 h 3923699"/>
                    <a:gd name="connsiteX31" fmla="*/ 1082199 w 1489775"/>
                    <a:gd name="connsiteY31" fmla="*/ 337311 h 3923699"/>
                    <a:gd name="connsiteX32" fmla="*/ 744888 w 1489775"/>
                    <a:gd name="connsiteY32" fmla="*/ 674622 h 3923699"/>
                    <a:gd name="connsiteX33" fmla="*/ 407577 w 1489775"/>
                    <a:gd name="connsiteY33" fmla="*/ 337311 h 3923699"/>
                    <a:gd name="connsiteX34" fmla="*/ 744888 w 1489775"/>
                    <a:gd name="connsiteY34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2238914 h 3923699"/>
                    <a:gd name="connsiteX20" fmla="*/ 330887 w 1489775"/>
                    <a:gd name="connsiteY20" fmla="*/ 1390678 h 3923699"/>
                    <a:gd name="connsiteX21" fmla="*/ 288033 w 1489775"/>
                    <a:gd name="connsiteY21" fmla="*/ 1390678 h 3923699"/>
                    <a:gd name="connsiteX22" fmla="*/ 288033 w 1489775"/>
                    <a:gd name="connsiteY22" fmla="*/ 2063902 h 3923699"/>
                    <a:gd name="connsiteX23" fmla="*/ 144017 w 1489775"/>
                    <a:gd name="connsiteY23" fmla="*/ 2207918 h 3923699"/>
                    <a:gd name="connsiteX24" fmla="*/ 1 w 1489775"/>
                    <a:gd name="connsiteY24" fmla="*/ 2063902 h 3923699"/>
                    <a:gd name="connsiteX25" fmla="*/ 1 w 1489775"/>
                    <a:gd name="connsiteY25" fmla="*/ 1390678 h 3923699"/>
                    <a:gd name="connsiteX26" fmla="*/ 0 w 1489775"/>
                    <a:gd name="connsiteY26" fmla="*/ 1390678 h 3923699"/>
                    <a:gd name="connsiteX27" fmla="*/ 0 w 1489775"/>
                    <a:gd name="connsiteY27" fmla="*/ 1030958 h 3923699"/>
                    <a:gd name="connsiteX28" fmla="*/ 280204 w 1489775"/>
                    <a:gd name="connsiteY28" fmla="*/ 750754 h 3923699"/>
                    <a:gd name="connsiteX29" fmla="*/ 744888 w 1489775"/>
                    <a:gd name="connsiteY29" fmla="*/ 0 h 3923699"/>
                    <a:gd name="connsiteX30" fmla="*/ 1082199 w 1489775"/>
                    <a:gd name="connsiteY30" fmla="*/ 337311 h 3923699"/>
                    <a:gd name="connsiteX31" fmla="*/ 744888 w 1489775"/>
                    <a:gd name="connsiteY31" fmla="*/ 674622 h 3923699"/>
                    <a:gd name="connsiteX32" fmla="*/ 407577 w 1489775"/>
                    <a:gd name="connsiteY32" fmla="*/ 337311 h 3923699"/>
                    <a:gd name="connsiteX33" fmla="*/ 744888 w 1489775"/>
                    <a:gd name="connsiteY33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1390678 h 3923699"/>
                    <a:gd name="connsiteX20" fmla="*/ 288033 w 1489775"/>
                    <a:gd name="connsiteY20" fmla="*/ 1390678 h 3923699"/>
                    <a:gd name="connsiteX21" fmla="*/ 288033 w 1489775"/>
                    <a:gd name="connsiteY21" fmla="*/ 2063902 h 3923699"/>
                    <a:gd name="connsiteX22" fmla="*/ 144017 w 1489775"/>
                    <a:gd name="connsiteY22" fmla="*/ 2207918 h 3923699"/>
                    <a:gd name="connsiteX23" fmla="*/ 1 w 1489775"/>
                    <a:gd name="connsiteY23" fmla="*/ 2063902 h 3923699"/>
                    <a:gd name="connsiteX24" fmla="*/ 1 w 1489775"/>
                    <a:gd name="connsiteY24" fmla="*/ 1390678 h 3923699"/>
                    <a:gd name="connsiteX25" fmla="*/ 0 w 1489775"/>
                    <a:gd name="connsiteY25" fmla="*/ 1390678 h 3923699"/>
                    <a:gd name="connsiteX26" fmla="*/ 0 w 1489775"/>
                    <a:gd name="connsiteY26" fmla="*/ 1030958 h 3923699"/>
                    <a:gd name="connsiteX27" fmla="*/ 280204 w 1489775"/>
                    <a:gd name="connsiteY27" fmla="*/ 750754 h 3923699"/>
                    <a:gd name="connsiteX28" fmla="*/ 744888 w 1489775"/>
                    <a:gd name="connsiteY28" fmla="*/ 0 h 3923699"/>
                    <a:gd name="connsiteX29" fmla="*/ 1082199 w 1489775"/>
                    <a:gd name="connsiteY29" fmla="*/ 337311 h 3923699"/>
                    <a:gd name="connsiteX30" fmla="*/ 744888 w 1489775"/>
                    <a:gd name="connsiteY30" fmla="*/ 674622 h 3923699"/>
                    <a:gd name="connsiteX31" fmla="*/ 407577 w 1489775"/>
                    <a:gd name="connsiteY31" fmla="*/ 337311 h 3923699"/>
                    <a:gd name="connsiteX32" fmla="*/ 744888 w 1489775"/>
                    <a:gd name="connsiteY32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30887 w 1489775"/>
                    <a:gd name="connsiteY18" fmla="*/ 1390678 h 3923699"/>
                    <a:gd name="connsiteX19" fmla="*/ 288033 w 1489775"/>
                    <a:gd name="connsiteY19" fmla="*/ 1390678 h 3923699"/>
                    <a:gd name="connsiteX20" fmla="*/ 288033 w 1489775"/>
                    <a:gd name="connsiteY20" fmla="*/ 2063902 h 3923699"/>
                    <a:gd name="connsiteX21" fmla="*/ 144017 w 1489775"/>
                    <a:gd name="connsiteY21" fmla="*/ 2207918 h 3923699"/>
                    <a:gd name="connsiteX22" fmla="*/ 1 w 1489775"/>
                    <a:gd name="connsiteY22" fmla="*/ 2063902 h 3923699"/>
                    <a:gd name="connsiteX23" fmla="*/ 1 w 1489775"/>
                    <a:gd name="connsiteY23" fmla="*/ 1390678 h 3923699"/>
                    <a:gd name="connsiteX24" fmla="*/ 0 w 1489775"/>
                    <a:gd name="connsiteY24" fmla="*/ 1390678 h 3923699"/>
                    <a:gd name="connsiteX25" fmla="*/ 0 w 1489775"/>
                    <a:gd name="connsiteY25" fmla="*/ 1030958 h 3923699"/>
                    <a:gd name="connsiteX26" fmla="*/ 280204 w 1489775"/>
                    <a:gd name="connsiteY26" fmla="*/ 750754 h 3923699"/>
                    <a:gd name="connsiteX27" fmla="*/ 744888 w 1489775"/>
                    <a:gd name="connsiteY27" fmla="*/ 0 h 3923699"/>
                    <a:gd name="connsiteX28" fmla="*/ 1082199 w 1489775"/>
                    <a:gd name="connsiteY28" fmla="*/ 337311 h 3923699"/>
                    <a:gd name="connsiteX29" fmla="*/ 744888 w 1489775"/>
                    <a:gd name="connsiteY29" fmla="*/ 674622 h 3923699"/>
                    <a:gd name="connsiteX30" fmla="*/ 407577 w 1489775"/>
                    <a:gd name="connsiteY30" fmla="*/ 337311 h 3923699"/>
                    <a:gd name="connsiteX31" fmla="*/ 744888 w 1489775"/>
                    <a:gd name="connsiteY31" fmla="*/ 0 h 3923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489775" h="3923699">
                      <a:moveTo>
                        <a:pt x="280204" y="750754"/>
                      </a:moveTo>
                      <a:lnTo>
                        <a:pt x="1209570" y="750754"/>
                      </a:lnTo>
                      <a:cubicBezTo>
                        <a:pt x="1364322" y="750754"/>
                        <a:pt x="1489774" y="876206"/>
                        <a:pt x="1489774" y="1030958"/>
                      </a:cubicBezTo>
                      <a:lnTo>
                        <a:pt x="1489774" y="1293518"/>
                      </a:lnTo>
                      <a:lnTo>
                        <a:pt x="1489775" y="1293518"/>
                      </a:lnTo>
                      <a:lnTo>
                        <a:pt x="1489775" y="2063902"/>
                      </a:lnTo>
                      <a:cubicBezTo>
                        <a:pt x="1489775" y="2143440"/>
                        <a:pt x="1425297" y="2207918"/>
                        <a:pt x="1345759" y="2207918"/>
                      </a:cubicBezTo>
                      <a:cubicBezTo>
                        <a:pt x="1266221" y="2207918"/>
                        <a:pt x="1201743" y="2143440"/>
                        <a:pt x="1201743" y="2063902"/>
                      </a:cubicBezTo>
                      <a:lnTo>
                        <a:pt x="1201743" y="1390678"/>
                      </a:lnTo>
                      <a:lnTo>
                        <a:pt x="1158887" y="1390678"/>
                      </a:lnTo>
                      <a:cubicBezTo>
                        <a:pt x="1156542" y="2175018"/>
                        <a:pt x="1154198" y="2959359"/>
                        <a:pt x="1151853" y="3743699"/>
                      </a:cubicBezTo>
                      <a:cubicBezTo>
                        <a:pt x="1151853" y="3843110"/>
                        <a:pt x="1071264" y="3923699"/>
                        <a:pt x="971853" y="3923699"/>
                      </a:cubicBezTo>
                      <a:cubicBezTo>
                        <a:pt x="872442" y="3923699"/>
                        <a:pt x="791853" y="3843110"/>
                        <a:pt x="791853" y="3743699"/>
                      </a:cubicBezTo>
                      <a:lnTo>
                        <a:pt x="791853" y="2305078"/>
                      </a:lnTo>
                      <a:lnTo>
                        <a:pt x="683854" y="2305078"/>
                      </a:lnTo>
                      <a:lnTo>
                        <a:pt x="683854" y="3743698"/>
                      </a:lnTo>
                      <a:cubicBezTo>
                        <a:pt x="683854" y="3843109"/>
                        <a:pt x="603265" y="3923698"/>
                        <a:pt x="503854" y="3923698"/>
                      </a:cubicBezTo>
                      <a:cubicBezTo>
                        <a:pt x="404443" y="3923698"/>
                        <a:pt x="323854" y="3843109"/>
                        <a:pt x="323854" y="3743698"/>
                      </a:cubicBezTo>
                      <a:cubicBezTo>
                        <a:pt x="326198" y="2959358"/>
                        <a:pt x="328543" y="2175018"/>
                        <a:pt x="330887" y="1390678"/>
                      </a:cubicBezTo>
                      <a:lnTo>
                        <a:pt x="288033" y="1390678"/>
                      </a:lnTo>
                      <a:lnTo>
                        <a:pt x="288033" y="2063902"/>
                      </a:lnTo>
                      <a:cubicBezTo>
                        <a:pt x="288033" y="2143440"/>
                        <a:pt x="223555" y="2207918"/>
                        <a:pt x="144017" y="2207918"/>
                      </a:cubicBezTo>
                      <a:cubicBezTo>
                        <a:pt x="64479" y="2207918"/>
                        <a:pt x="1" y="2143440"/>
                        <a:pt x="1" y="2063902"/>
                      </a:cubicBezTo>
                      <a:lnTo>
                        <a:pt x="1" y="1390678"/>
                      </a:lnTo>
                      <a:lnTo>
                        <a:pt x="0" y="1390678"/>
                      </a:lnTo>
                      <a:lnTo>
                        <a:pt x="0" y="1030958"/>
                      </a:lnTo>
                      <a:cubicBezTo>
                        <a:pt x="0" y="876206"/>
                        <a:pt x="125452" y="750754"/>
                        <a:pt x="280204" y="750754"/>
                      </a:cubicBezTo>
                      <a:close/>
                      <a:moveTo>
                        <a:pt x="744888" y="0"/>
                      </a:moveTo>
                      <a:cubicBezTo>
                        <a:pt x="931180" y="0"/>
                        <a:pt x="1082199" y="151019"/>
                        <a:pt x="1082199" y="337311"/>
                      </a:cubicBezTo>
                      <a:cubicBezTo>
                        <a:pt x="1082199" y="523603"/>
                        <a:pt x="931180" y="674622"/>
                        <a:pt x="744888" y="674622"/>
                      </a:cubicBezTo>
                      <a:cubicBezTo>
                        <a:pt x="558596" y="674622"/>
                        <a:pt x="407577" y="523603"/>
                        <a:pt x="407577" y="337311"/>
                      </a:cubicBezTo>
                      <a:cubicBezTo>
                        <a:pt x="407577" y="151019"/>
                        <a:pt x="558596" y="0"/>
                        <a:pt x="744888" y="0"/>
                      </a:cubicBezTo>
                      <a:close/>
                    </a:path>
                  </a:pathLst>
                </a:custGeom>
                <a:solidFill>
                  <a:srgbClr val="4F81B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1350" dirty="0">
                    <a:solidFill>
                      <a:srgbClr val="4F81BD"/>
                    </a:solidFill>
                  </a:endParaRPr>
                </a:p>
              </p:txBody>
            </p:sp>
            <p:sp>
              <p:nvSpPr>
                <p:cNvPr id="51" name="Round Same Side Corner Rectangle 8">
                  <a:extLst>
                    <a:ext uri="{FF2B5EF4-FFF2-40B4-BE49-F238E27FC236}">
                      <a16:creationId xmlns="" xmlns:a16="http://schemas.microsoft.com/office/drawing/2014/main" id="{C6F2B559-DF28-4496-B72F-FFCFFF25E0FE}"/>
                    </a:ext>
                  </a:extLst>
                </p:cNvPr>
                <p:cNvSpPr/>
                <p:nvPr/>
              </p:nvSpPr>
              <p:spPr>
                <a:xfrm>
                  <a:off x="5410543" y="1840455"/>
                  <a:ext cx="314030" cy="827075"/>
                </a:xfrm>
                <a:custGeom>
                  <a:avLst/>
                  <a:gdLst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8887 w 1489775"/>
                    <a:gd name="connsiteY10" fmla="*/ 2305078 h 3923699"/>
                    <a:gd name="connsiteX11" fmla="*/ 1151853 w 1489775"/>
                    <a:gd name="connsiteY11" fmla="*/ 3743699 h 3923699"/>
                    <a:gd name="connsiteX12" fmla="*/ 971853 w 1489775"/>
                    <a:gd name="connsiteY12" fmla="*/ 3923699 h 3923699"/>
                    <a:gd name="connsiteX13" fmla="*/ 791853 w 1489775"/>
                    <a:gd name="connsiteY13" fmla="*/ 3743699 h 3923699"/>
                    <a:gd name="connsiteX14" fmla="*/ 791853 w 1489775"/>
                    <a:gd name="connsiteY14" fmla="*/ 2305078 h 3923699"/>
                    <a:gd name="connsiteX15" fmla="*/ 683854 w 1489775"/>
                    <a:gd name="connsiteY15" fmla="*/ 2305078 h 3923699"/>
                    <a:gd name="connsiteX16" fmla="*/ 683854 w 1489775"/>
                    <a:gd name="connsiteY16" fmla="*/ 3743698 h 3923699"/>
                    <a:gd name="connsiteX17" fmla="*/ 503854 w 1489775"/>
                    <a:gd name="connsiteY17" fmla="*/ 3923698 h 3923699"/>
                    <a:gd name="connsiteX18" fmla="*/ 323854 w 1489775"/>
                    <a:gd name="connsiteY18" fmla="*/ 3743698 h 3923699"/>
                    <a:gd name="connsiteX19" fmla="*/ 323854 w 1489775"/>
                    <a:gd name="connsiteY19" fmla="*/ 2238914 h 3923699"/>
                    <a:gd name="connsiteX20" fmla="*/ 330887 w 1489775"/>
                    <a:gd name="connsiteY20" fmla="*/ 2238914 h 3923699"/>
                    <a:gd name="connsiteX21" fmla="*/ 330887 w 1489775"/>
                    <a:gd name="connsiteY21" fmla="*/ 1390678 h 3923699"/>
                    <a:gd name="connsiteX22" fmla="*/ 288033 w 1489775"/>
                    <a:gd name="connsiteY22" fmla="*/ 1390678 h 3923699"/>
                    <a:gd name="connsiteX23" fmla="*/ 288033 w 1489775"/>
                    <a:gd name="connsiteY23" fmla="*/ 2063902 h 3923699"/>
                    <a:gd name="connsiteX24" fmla="*/ 144017 w 1489775"/>
                    <a:gd name="connsiteY24" fmla="*/ 2207918 h 3923699"/>
                    <a:gd name="connsiteX25" fmla="*/ 1 w 1489775"/>
                    <a:gd name="connsiteY25" fmla="*/ 2063902 h 3923699"/>
                    <a:gd name="connsiteX26" fmla="*/ 1 w 1489775"/>
                    <a:gd name="connsiteY26" fmla="*/ 1390678 h 3923699"/>
                    <a:gd name="connsiteX27" fmla="*/ 0 w 1489775"/>
                    <a:gd name="connsiteY27" fmla="*/ 1390678 h 3923699"/>
                    <a:gd name="connsiteX28" fmla="*/ 0 w 1489775"/>
                    <a:gd name="connsiteY28" fmla="*/ 1030958 h 3923699"/>
                    <a:gd name="connsiteX29" fmla="*/ 280204 w 1489775"/>
                    <a:gd name="connsiteY29" fmla="*/ 750754 h 3923699"/>
                    <a:gd name="connsiteX30" fmla="*/ 744888 w 1489775"/>
                    <a:gd name="connsiteY30" fmla="*/ 0 h 3923699"/>
                    <a:gd name="connsiteX31" fmla="*/ 1082199 w 1489775"/>
                    <a:gd name="connsiteY31" fmla="*/ 337311 h 3923699"/>
                    <a:gd name="connsiteX32" fmla="*/ 744888 w 1489775"/>
                    <a:gd name="connsiteY32" fmla="*/ 674622 h 3923699"/>
                    <a:gd name="connsiteX33" fmla="*/ 407577 w 1489775"/>
                    <a:gd name="connsiteY33" fmla="*/ 337311 h 3923699"/>
                    <a:gd name="connsiteX34" fmla="*/ 744888 w 1489775"/>
                    <a:gd name="connsiteY34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2238914 h 3923699"/>
                    <a:gd name="connsiteX20" fmla="*/ 330887 w 1489775"/>
                    <a:gd name="connsiteY20" fmla="*/ 1390678 h 3923699"/>
                    <a:gd name="connsiteX21" fmla="*/ 288033 w 1489775"/>
                    <a:gd name="connsiteY21" fmla="*/ 1390678 h 3923699"/>
                    <a:gd name="connsiteX22" fmla="*/ 288033 w 1489775"/>
                    <a:gd name="connsiteY22" fmla="*/ 2063902 h 3923699"/>
                    <a:gd name="connsiteX23" fmla="*/ 144017 w 1489775"/>
                    <a:gd name="connsiteY23" fmla="*/ 2207918 h 3923699"/>
                    <a:gd name="connsiteX24" fmla="*/ 1 w 1489775"/>
                    <a:gd name="connsiteY24" fmla="*/ 2063902 h 3923699"/>
                    <a:gd name="connsiteX25" fmla="*/ 1 w 1489775"/>
                    <a:gd name="connsiteY25" fmla="*/ 1390678 h 3923699"/>
                    <a:gd name="connsiteX26" fmla="*/ 0 w 1489775"/>
                    <a:gd name="connsiteY26" fmla="*/ 1390678 h 3923699"/>
                    <a:gd name="connsiteX27" fmla="*/ 0 w 1489775"/>
                    <a:gd name="connsiteY27" fmla="*/ 1030958 h 3923699"/>
                    <a:gd name="connsiteX28" fmla="*/ 280204 w 1489775"/>
                    <a:gd name="connsiteY28" fmla="*/ 750754 h 3923699"/>
                    <a:gd name="connsiteX29" fmla="*/ 744888 w 1489775"/>
                    <a:gd name="connsiteY29" fmla="*/ 0 h 3923699"/>
                    <a:gd name="connsiteX30" fmla="*/ 1082199 w 1489775"/>
                    <a:gd name="connsiteY30" fmla="*/ 337311 h 3923699"/>
                    <a:gd name="connsiteX31" fmla="*/ 744888 w 1489775"/>
                    <a:gd name="connsiteY31" fmla="*/ 674622 h 3923699"/>
                    <a:gd name="connsiteX32" fmla="*/ 407577 w 1489775"/>
                    <a:gd name="connsiteY32" fmla="*/ 337311 h 3923699"/>
                    <a:gd name="connsiteX33" fmla="*/ 744888 w 1489775"/>
                    <a:gd name="connsiteY33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23854 w 1489775"/>
                    <a:gd name="connsiteY18" fmla="*/ 2238914 h 3923699"/>
                    <a:gd name="connsiteX19" fmla="*/ 330887 w 1489775"/>
                    <a:gd name="connsiteY19" fmla="*/ 1390678 h 3923699"/>
                    <a:gd name="connsiteX20" fmla="*/ 288033 w 1489775"/>
                    <a:gd name="connsiteY20" fmla="*/ 1390678 h 3923699"/>
                    <a:gd name="connsiteX21" fmla="*/ 288033 w 1489775"/>
                    <a:gd name="connsiteY21" fmla="*/ 2063902 h 3923699"/>
                    <a:gd name="connsiteX22" fmla="*/ 144017 w 1489775"/>
                    <a:gd name="connsiteY22" fmla="*/ 2207918 h 3923699"/>
                    <a:gd name="connsiteX23" fmla="*/ 1 w 1489775"/>
                    <a:gd name="connsiteY23" fmla="*/ 2063902 h 3923699"/>
                    <a:gd name="connsiteX24" fmla="*/ 1 w 1489775"/>
                    <a:gd name="connsiteY24" fmla="*/ 1390678 h 3923699"/>
                    <a:gd name="connsiteX25" fmla="*/ 0 w 1489775"/>
                    <a:gd name="connsiteY25" fmla="*/ 1390678 h 3923699"/>
                    <a:gd name="connsiteX26" fmla="*/ 0 w 1489775"/>
                    <a:gd name="connsiteY26" fmla="*/ 1030958 h 3923699"/>
                    <a:gd name="connsiteX27" fmla="*/ 280204 w 1489775"/>
                    <a:gd name="connsiteY27" fmla="*/ 750754 h 3923699"/>
                    <a:gd name="connsiteX28" fmla="*/ 744888 w 1489775"/>
                    <a:gd name="connsiteY28" fmla="*/ 0 h 3923699"/>
                    <a:gd name="connsiteX29" fmla="*/ 1082199 w 1489775"/>
                    <a:gd name="connsiteY29" fmla="*/ 337311 h 3923699"/>
                    <a:gd name="connsiteX30" fmla="*/ 744888 w 1489775"/>
                    <a:gd name="connsiteY30" fmla="*/ 674622 h 3923699"/>
                    <a:gd name="connsiteX31" fmla="*/ 407577 w 1489775"/>
                    <a:gd name="connsiteY31" fmla="*/ 337311 h 3923699"/>
                    <a:gd name="connsiteX32" fmla="*/ 744888 w 1489775"/>
                    <a:gd name="connsiteY32" fmla="*/ 0 h 3923699"/>
                    <a:gd name="connsiteX0" fmla="*/ 280204 w 1489775"/>
                    <a:gd name="connsiteY0" fmla="*/ 750754 h 3923699"/>
                    <a:gd name="connsiteX1" fmla="*/ 1209570 w 1489775"/>
                    <a:gd name="connsiteY1" fmla="*/ 750754 h 3923699"/>
                    <a:gd name="connsiteX2" fmla="*/ 1489774 w 1489775"/>
                    <a:gd name="connsiteY2" fmla="*/ 1030958 h 3923699"/>
                    <a:gd name="connsiteX3" fmla="*/ 1489774 w 1489775"/>
                    <a:gd name="connsiteY3" fmla="*/ 1293518 h 3923699"/>
                    <a:gd name="connsiteX4" fmla="*/ 1489775 w 1489775"/>
                    <a:gd name="connsiteY4" fmla="*/ 1293518 h 3923699"/>
                    <a:gd name="connsiteX5" fmla="*/ 1489775 w 1489775"/>
                    <a:gd name="connsiteY5" fmla="*/ 2063902 h 3923699"/>
                    <a:gd name="connsiteX6" fmla="*/ 1345759 w 1489775"/>
                    <a:gd name="connsiteY6" fmla="*/ 2207918 h 3923699"/>
                    <a:gd name="connsiteX7" fmla="*/ 1201743 w 1489775"/>
                    <a:gd name="connsiteY7" fmla="*/ 2063902 h 3923699"/>
                    <a:gd name="connsiteX8" fmla="*/ 1201743 w 1489775"/>
                    <a:gd name="connsiteY8" fmla="*/ 1390678 h 3923699"/>
                    <a:gd name="connsiteX9" fmla="*/ 1158887 w 1489775"/>
                    <a:gd name="connsiteY9" fmla="*/ 1390678 h 3923699"/>
                    <a:gd name="connsiteX10" fmla="*/ 1151853 w 1489775"/>
                    <a:gd name="connsiteY10" fmla="*/ 3743699 h 3923699"/>
                    <a:gd name="connsiteX11" fmla="*/ 971853 w 1489775"/>
                    <a:gd name="connsiteY11" fmla="*/ 3923699 h 3923699"/>
                    <a:gd name="connsiteX12" fmla="*/ 791853 w 1489775"/>
                    <a:gd name="connsiteY12" fmla="*/ 3743699 h 3923699"/>
                    <a:gd name="connsiteX13" fmla="*/ 791853 w 1489775"/>
                    <a:gd name="connsiteY13" fmla="*/ 2305078 h 3923699"/>
                    <a:gd name="connsiteX14" fmla="*/ 683854 w 1489775"/>
                    <a:gd name="connsiteY14" fmla="*/ 2305078 h 3923699"/>
                    <a:gd name="connsiteX15" fmla="*/ 683854 w 1489775"/>
                    <a:gd name="connsiteY15" fmla="*/ 3743698 h 3923699"/>
                    <a:gd name="connsiteX16" fmla="*/ 503854 w 1489775"/>
                    <a:gd name="connsiteY16" fmla="*/ 3923698 h 3923699"/>
                    <a:gd name="connsiteX17" fmla="*/ 323854 w 1489775"/>
                    <a:gd name="connsiteY17" fmla="*/ 3743698 h 3923699"/>
                    <a:gd name="connsiteX18" fmla="*/ 330887 w 1489775"/>
                    <a:gd name="connsiteY18" fmla="*/ 1390678 h 3923699"/>
                    <a:gd name="connsiteX19" fmla="*/ 288033 w 1489775"/>
                    <a:gd name="connsiteY19" fmla="*/ 1390678 h 3923699"/>
                    <a:gd name="connsiteX20" fmla="*/ 288033 w 1489775"/>
                    <a:gd name="connsiteY20" fmla="*/ 2063902 h 3923699"/>
                    <a:gd name="connsiteX21" fmla="*/ 144017 w 1489775"/>
                    <a:gd name="connsiteY21" fmla="*/ 2207918 h 3923699"/>
                    <a:gd name="connsiteX22" fmla="*/ 1 w 1489775"/>
                    <a:gd name="connsiteY22" fmla="*/ 2063902 h 3923699"/>
                    <a:gd name="connsiteX23" fmla="*/ 1 w 1489775"/>
                    <a:gd name="connsiteY23" fmla="*/ 1390678 h 3923699"/>
                    <a:gd name="connsiteX24" fmla="*/ 0 w 1489775"/>
                    <a:gd name="connsiteY24" fmla="*/ 1390678 h 3923699"/>
                    <a:gd name="connsiteX25" fmla="*/ 0 w 1489775"/>
                    <a:gd name="connsiteY25" fmla="*/ 1030958 h 3923699"/>
                    <a:gd name="connsiteX26" fmla="*/ 280204 w 1489775"/>
                    <a:gd name="connsiteY26" fmla="*/ 750754 h 3923699"/>
                    <a:gd name="connsiteX27" fmla="*/ 744888 w 1489775"/>
                    <a:gd name="connsiteY27" fmla="*/ 0 h 3923699"/>
                    <a:gd name="connsiteX28" fmla="*/ 1082199 w 1489775"/>
                    <a:gd name="connsiteY28" fmla="*/ 337311 h 3923699"/>
                    <a:gd name="connsiteX29" fmla="*/ 744888 w 1489775"/>
                    <a:gd name="connsiteY29" fmla="*/ 674622 h 3923699"/>
                    <a:gd name="connsiteX30" fmla="*/ 407577 w 1489775"/>
                    <a:gd name="connsiteY30" fmla="*/ 337311 h 3923699"/>
                    <a:gd name="connsiteX31" fmla="*/ 744888 w 1489775"/>
                    <a:gd name="connsiteY31" fmla="*/ 0 h 3923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489775" h="3923699">
                      <a:moveTo>
                        <a:pt x="280204" y="750754"/>
                      </a:moveTo>
                      <a:lnTo>
                        <a:pt x="1209570" y="750754"/>
                      </a:lnTo>
                      <a:cubicBezTo>
                        <a:pt x="1364322" y="750754"/>
                        <a:pt x="1489774" y="876206"/>
                        <a:pt x="1489774" y="1030958"/>
                      </a:cubicBezTo>
                      <a:lnTo>
                        <a:pt x="1489774" y="1293518"/>
                      </a:lnTo>
                      <a:lnTo>
                        <a:pt x="1489775" y="1293518"/>
                      </a:lnTo>
                      <a:lnTo>
                        <a:pt x="1489775" y="2063902"/>
                      </a:lnTo>
                      <a:cubicBezTo>
                        <a:pt x="1489775" y="2143440"/>
                        <a:pt x="1425297" y="2207918"/>
                        <a:pt x="1345759" y="2207918"/>
                      </a:cubicBezTo>
                      <a:cubicBezTo>
                        <a:pt x="1266221" y="2207918"/>
                        <a:pt x="1201743" y="2143440"/>
                        <a:pt x="1201743" y="2063902"/>
                      </a:cubicBezTo>
                      <a:lnTo>
                        <a:pt x="1201743" y="1390678"/>
                      </a:lnTo>
                      <a:lnTo>
                        <a:pt x="1158887" y="1390678"/>
                      </a:lnTo>
                      <a:cubicBezTo>
                        <a:pt x="1156542" y="2175018"/>
                        <a:pt x="1154198" y="2959359"/>
                        <a:pt x="1151853" y="3743699"/>
                      </a:cubicBezTo>
                      <a:cubicBezTo>
                        <a:pt x="1151853" y="3843110"/>
                        <a:pt x="1071264" y="3923699"/>
                        <a:pt x="971853" y="3923699"/>
                      </a:cubicBezTo>
                      <a:cubicBezTo>
                        <a:pt x="872442" y="3923699"/>
                        <a:pt x="791853" y="3843110"/>
                        <a:pt x="791853" y="3743699"/>
                      </a:cubicBezTo>
                      <a:lnTo>
                        <a:pt x="791853" y="2305078"/>
                      </a:lnTo>
                      <a:lnTo>
                        <a:pt x="683854" y="2305078"/>
                      </a:lnTo>
                      <a:lnTo>
                        <a:pt x="683854" y="3743698"/>
                      </a:lnTo>
                      <a:cubicBezTo>
                        <a:pt x="683854" y="3843109"/>
                        <a:pt x="603265" y="3923698"/>
                        <a:pt x="503854" y="3923698"/>
                      </a:cubicBezTo>
                      <a:cubicBezTo>
                        <a:pt x="404443" y="3923698"/>
                        <a:pt x="323854" y="3843109"/>
                        <a:pt x="323854" y="3743698"/>
                      </a:cubicBezTo>
                      <a:cubicBezTo>
                        <a:pt x="326198" y="2959358"/>
                        <a:pt x="328543" y="2175018"/>
                        <a:pt x="330887" y="1390678"/>
                      </a:cubicBezTo>
                      <a:lnTo>
                        <a:pt x="288033" y="1390678"/>
                      </a:lnTo>
                      <a:lnTo>
                        <a:pt x="288033" y="2063902"/>
                      </a:lnTo>
                      <a:cubicBezTo>
                        <a:pt x="288033" y="2143440"/>
                        <a:pt x="223555" y="2207918"/>
                        <a:pt x="144017" y="2207918"/>
                      </a:cubicBezTo>
                      <a:cubicBezTo>
                        <a:pt x="64479" y="2207918"/>
                        <a:pt x="1" y="2143440"/>
                        <a:pt x="1" y="2063902"/>
                      </a:cubicBezTo>
                      <a:lnTo>
                        <a:pt x="1" y="1390678"/>
                      </a:lnTo>
                      <a:lnTo>
                        <a:pt x="0" y="1390678"/>
                      </a:lnTo>
                      <a:lnTo>
                        <a:pt x="0" y="1030958"/>
                      </a:lnTo>
                      <a:cubicBezTo>
                        <a:pt x="0" y="876206"/>
                        <a:pt x="125452" y="750754"/>
                        <a:pt x="280204" y="750754"/>
                      </a:cubicBezTo>
                      <a:close/>
                      <a:moveTo>
                        <a:pt x="744888" y="0"/>
                      </a:moveTo>
                      <a:cubicBezTo>
                        <a:pt x="931180" y="0"/>
                        <a:pt x="1082199" y="151019"/>
                        <a:pt x="1082199" y="337311"/>
                      </a:cubicBezTo>
                      <a:cubicBezTo>
                        <a:pt x="1082199" y="523603"/>
                        <a:pt x="931180" y="674622"/>
                        <a:pt x="744888" y="674622"/>
                      </a:cubicBezTo>
                      <a:cubicBezTo>
                        <a:pt x="558596" y="674622"/>
                        <a:pt x="407577" y="523603"/>
                        <a:pt x="407577" y="337311"/>
                      </a:cubicBezTo>
                      <a:cubicBezTo>
                        <a:pt x="407577" y="151019"/>
                        <a:pt x="558596" y="0"/>
                        <a:pt x="744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1350" dirty="0">
                    <a:solidFill>
                      <a:srgbClr val="FEFEE9"/>
                    </a:solidFill>
                  </a:endParaRPr>
                </a:p>
              </p:txBody>
            </p:sp>
          </p:grpSp>
          <p:sp>
            <p:nvSpPr>
              <p:cNvPr id="63" name="Round Same Side Corner Rectangle 8">
                <a:extLst>
                  <a:ext uri="{FF2B5EF4-FFF2-40B4-BE49-F238E27FC236}">
                    <a16:creationId xmlns="" xmlns:a16="http://schemas.microsoft.com/office/drawing/2014/main" id="{C6F2B559-DF28-4496-B72F-FFCFFF25E0FE}"/>
                  </a:ext>
                </a:extLst>
              </p:cNvPr>
              <p:cNvSpPr/>
              <p:nvPr/>
            </p:nvSpPr>
            <p:spPr>
              <a:xfrm>
                <a:off x="3691924" y="4934920"/>
                <a:ext cx="147115" cy="601047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  <a:gd name="connsiteX0" fmla="*/ 280204 w 1489775"/>
                  <a:gd name="connsiteY0" fmla="*/ 825748 h 3998693"/>
                  <a:gd name="connsiteX1" fmla="*/ 1209570 w 1489775"/>
                  <a:gd name="connsiteY1" fmla="*/ 825748 h 3998693"/>
                  <a:gd name="connsiteX2" fmla="*/ 1489774 w 1489775"/>
                  <a:gd name="connsiteY2" fmla="*/ 1105952 h 3998693"/>
                  <a:gd name="connsiteX3" fmla="*/ 1489774 w 1489775"/>
                  <a:gd name="connsiteY3" fmla="*/ 1368512 h 3998693"/>
                  <a:gd name="connsiteX4" fmla="*/ 1489775 w 1489775"/>
                  <a:gd name="connsiteY4" fmla="*/ 1368512 h 3998693"/>
                  <a:gd name="connsiteX5" fmla="*/ 1489775 w 1489775"/>
                  <a:gd name="connsiteY5" fmla="*/ 2138896 h 3998693"/>
                  <a:gd name="connsiteX6" fmla="*/ 1345759 w 1489775"/>
                  <a:gd name="connsiteY6" fmla="*/ 2282912 h 3998693"/>
                  <a:gd name="connsiteX7" fmla="*/ 1201743 w 1489775"/>
                  <a:gd name="connsiteY7" fmla="*/ 2138896 h 3998693"/>
                  <a:gd name="connsiteX8" fmla="*/ 1201743 w 1489775"/>
                  <a:gd name="connsiteY8" fmla="*/ 1465672 h 3998693"/>
                  <a:gd name="connsiteX9" fmla="*/ 1158887 w 1489775"/>
                  <a:gd name="connsiteY9" fmla="*/ 1465672 h 3998693"/>
                  <a:gd name="connsiteX10" fmla="*/ 1151853 w 1489775"/>
                  <a:gd name="connsiteY10" fmla="*/ 3818693 h 3998693"/>
                  <a:gd name="connsiteX11" fmla="*/ 971853 w 1489775"/>
                  <a:gd name="connsiteY11" fmla="*/ 3998693 h 3998693"/>
                  <a:gd name="connsiteX12" fmla="*/ 791853 w 1489775"/>
                  <a:gd name="connsiteY12" fmla="*/ 3818693 h 3998693"/>
                  <a:gd name="connsiteX13" fmla="*/ 791853 w 1489775"/>
                  <a:gd name="connsiteY13" fmla="*/ 2380072 h 3998693"/>
                  <a:gd name="connsiteX14" fmla="*/ 683854 w 1489775"/>
                  <a:gd name="connsiteY14" fmla="*/ 2380072 h 3998693"/>
                  <a:gd name="connsiteX15" fmla="*/ 683854 w 1489775"/>
                  <a:gd name="connsiteY15" fmla="*/ 3818692 h 3998693"/>
                  <a:gd name="connsiteX16" fmla="*/ 503854 w 1489775"/>
                  <a:gd name="connsiteY16" fmla="*/ 3998692 h 3998693"/>
                  <a:gd name="connsiteX17" fmla="*/ 323854 w 1489775"/>
                  <a:gd name="connsiteY17" fmla="*/ 3818692 h 3998693"/>
                  <a:gd name="connsiteX18" fmla="*/ 330887 w 1489775"/>
                  <a:gd name="connsiteY18" fmla="*/ 1465672 h 3998693"/>
                  <a:gd name="connsiteX19" fmla="*/ 288033 w 1489775"/>
                  <a:gd name="connsiteY19" fmla="*/ 1465672 h 3998693"/>
                  <a:gd name="connsiteX20" fmla="*/ 288033 w 1489775"/>
                  <a:gd name="connsiteY20" fmla="*/ 2138896 h 3998693"/>
                  <a:gd name="connsiteX21" fmla="*/ 144017 w 1489775"/>
                  <a:gd name="connsiteY21" fmla="*/ 2282912 h 3998693"/>
                  <a:gd name="connsiteX22" fmla="*/ 1 w 1489775"/>
                  <a:gd name="connsiteY22" fmla="*/ 2138896 h 3998693"/>
                  <a:gd name="connsiteX23" fmla="*/ 1 w 1489775"/>
                  <a:gd name="connsiteY23" fmla="*/ 1465672 h 3998693"/>
                  <a:gd name="connsiteX24" fmla="*/ 0 w 1489775"/>
                  <a:gd name="connsiteY24" fmla="*/ 1465672 h 3998693"/>
                  <a:gd name="connsiteX25" fmla="*/ 0 w 1489775"/>
                  <a:gd name="connsiteY25" fmla="*/ 1105952 h 3998693"/>
                  <a:gd name="connsiteX26" fmla="*/ 280204 w 1489775"/>
                  <a:gd name="connsiteY26" fmla="*/ 825748 h 3998693"/>
                  <a:gd name="connsiteX27" fmla="*/ 744888 w 1489775"/>
                  <a:gd name="connsiteY27" fmla="*/ 74994 h 3998693"/>
                  <a:gd name="connsiteX28" fmla="*/ 539954 w 1489775"/>
                  <a:gd name="connsiteY28" fmla="*/ 60324 h 3998693"/>
                  <a:gd name="connsiteX29" fmla="*/ 744888 w 1489775"/>
                  <a:gd name="connsiteY29" fmla="*/ 749616 h 3998693"/>
                  <a:gd name="connsiteX30" fmla="*/ 407577 w 1489775"/>
                  <a:gd name="connsiteY30" fmla="*/ 412305 h 3998693"/>
                  <a:gd name="connsiteX31" fmla="*/ 744888 w 1489775"/>
                  <a:gd name="connsiteY31" fmla="*/ 74994 h 3998693"/>
                  <a:gd name="connsiteX0" fmla="*/ 280204 w 1489775"/>
                  <a:gd name="connsiteY0" fmla="*/ 780090 h 3953035"/>
                  <a:gd name="connsiteX1" fmla="*/ 1209570 w 1489775"/>
                  <a:gd name="connsiteY1" fmla="*/ 780090 h 3953035"/>
                  <a:gd name="connsiteX2" fmla="*/ 1489774 w 1489775"/>
                  <a:gd name="connsiteY2" fmla="*/ 1060294 h 3953035"/>
                  <a:gd name="connsiteX3" fmla="*/ 1489774 w 1489775"/>
                  <a:gd name="connsiteY3" fmla="*/ 1322854 h 3953035"/>
                  <a:gd name="connsiteX4" fmla="*/ 1489775 w 1489775"/>
                  <a:gd name="connsiteY4" fmla="*/ 1322854 h 3953035"/>
                  <a:gd name="connsiteX5" fmla="*/ 1489775 w 1489775"/>
                  <a:gd name="connsiteY5" fmla="*/ 2093238 h 3953035"/>
                  <a:gd name="connsiteX6" fmla="*/ 1345759 w 1489775"/>
                  <a:gd name="connsiteY6" fmla="*/ 2237254 h 3953035"/>
                  <a:gd name="connsiteX7" fmla="*/ 1201743 w 1489775"/>
                  <a:gd name="connsiteY7" fmla="*/ 2093238 h 3953035"/>
                  <a:gd name="connsiteX8" fmla="*/ 1201743 w 1489775"/>
                  <a:gd name="connsiteY8" fmla="*/ 1420014 h 3953035"/>
                  <a:gd name="connsiteX9" fmla="*/ 1158887 w 1489775"/>
                  <a:gd name="connsiteY9" fmla="*/ 1420014 h 3953035"/>
                  <a:gd name="connsiteX10" fmla="*/ 1151853 w 1489775"/>
                  <a:gd name="connsiteY10" fmla="*/ 3773035 h 3953035"/>
                  <a:gd name="connsiteX11" fmla="*/ 971853 w 1489775"/>
                  <a:gd name="connsiteY11" fmla="*/ 3953035 h 3953035"/>
                  <a:gd name="connsiteX12" fmla="*/ 791853 w 1489775"/>
                  <a:gd name="connsiteY12" fmla="*/ 3773035 h 3953035"/>
                  <a:gd name="connsiteX13" fmla="*/ 791853 w 1489775"/>
                  <a:gd name="connsiteY13" fmla="*/ 2334414 h 3953035"/>
                  <a:gd name="connsiteX14" fmla="*/ 683854 w 1489775"/>
                  <a:gd name="connsiteY14" fmla="*/ 2334414 h 3953035"/>
                  <a:gd name="connsiteX15" fmla="*/ 683854 w 1489775"/>
                  <a:gd name="connsiteY15" fmla="*/ 3773034 h 3953035"/>
                  <a:gd name="connsiteX16" fmla="*/ 503854 w 1489775"/>
                  <a:gd name="connsiteY16" fmla="*/ 3953034 h 3953035"/>
                  <a:gd name="connsiteX17" fmla="*/ 323854 w 1489775"/>
                  <a:gd name="connsiteY17" fmla="*/ 3773034 h 3953035"/>
                  <a:gd name="connsiteX18" fmla="*/ 330887 w 1489775"/>
                  <a:gd name="connsiteY18" fmla="*/ 1420014 h 3953035"/>
                  <a:gd name="connsiteX19" fmla="*/ 288033 w 1489775"/>
                  <a:gd name="connsiteY19" fmla="*/ 1420014 h 3953035"/>
                  <a:gd name="connsiteX20" fmla="*/ 288033 w 1489775"/>
                  <a:gd name="connsiteY20" fmla="*/ 2093238 h 3953035"/>
                  <a:gd name="connsiteX21" fmla="*/ 144017 w 1489775"/>
                  <a:gd name="connsiteY21" fmla="*/ 2237254 h 3953035"/>
                  <a:gd name="connsiteX22" fmla="*/ 1 w 1489775"/>
                  <a:gd name="connsiteY22" fmla="*/ 2093238 h 3953035"/>
                  <a:gd name="connsiteX23" fmla="*/ 1 w 1489775"/>
                  <a:gd name="connsiteY23" fmla="*/ 1420014 h 3953035"/>
                  <a:gd name="connsiteX24" fmla="*/ 0 w 1489775"/>
                  <a:gd name="connsiteY24" fmla="*/ 1420014 h 3953035"/>
                  <a:gd name="connsiteX25" fmla="*/ 0 w 1489775"/>
                  <a:gd name="connsiteY25" fmla="*/ 1060294 h 3953035"/>
                  <a:gd name="connsiteX26" fmla="*/ 280204 w 1489775"/>
                  <a:gd name="connsiteY26" fmla="*/ 780090 h 3953035"/>
                  <a:gd name="connsiteX27" fmla="*/ 744888 w 1489775"/>
                  <a:gd name="connsiteY27" fmla="*/ 29336 h 3953035"/>
                  <a:gd name="connsiteX28" fmla="*/ 539954 w 1489775"/>
                  <a:gd name="connsiteY28" fmla="*/ 14666 h 3953035"/>
                  <a:gd name="connsiteX29" fmla="*/ 575439 w 1489775"/>
                  <a:gd name="connsiteY29" fmla="*/ 0 h 3953035"/>
                  <a:gd name="connsiteX30" fmla="*/ 407577 w 1489775"/>
                  <a:gd name="connsiteY30" fmla="*/ 366647 h 3953035"/>
                  <a:gd name="connsiteX31" fmla="*/ 744888 w 1489775"/>
                  <a:gd name="connsiteY31" fmla="*/ 29336 h 3953035"/>
                  <a:gd name="connsiteX0" fmla="*/ 280204 w 1489775"/>
                  <a:gd name="connsiteY0" fmla="*/ 780090 h 3953035"/>
                  <a:gd name="connsiteX1" fmla="*/ 1209570 w 1489775"/>
                  <a:gd name="connsiteY1" fmla="*/ 780090 h 3953035"/>
                  <a:gd name="connsiteX2" fmla="*/ 1489774 w 1489775"/>
                  <a:gd name="connsiteY2" fmla="*/ 1060294 h 3953035"/>
                  <a:gd name="connsiteX3" fmla="*/ 1489774 w 1489775"/>
                  <a:gd name="connsiteY3" fmla="*/ 1322854 h 3953035"/>
                  <a:gd name="connsiteX4" fmla="*/ 1489775 w 1489775"/>
                  <a:gd name="connsiteY4" fmla="*/ 1322854 h 3953035"/>
                  <a:gd name="connsiteX5" fmla="*/ 1489775 w 1489775"/>
                  <a:gd name="connsiteY5" fmla="*/ 2093238 h 3953035"/>
                  <a:gd name="connsiteX6" fmla="*/ 1345759 w 1489775"/>
                  <a:gd name="connsiteY6" fmla="*/ 2237254 h 3953035"/>
                  <a:gd name="connsiteX7" fmla="*/ 1201743 w 1489775"/>
                  <a:gd name="connsiteY7" fmla="*/ 2093238 h 3953035"/>
                  <a:gd name="connsiteX8" fmla="*/ 1201743 w 1489775"/>
                  <a:gd name="connsiteY8" fmla="*/ 1420014 h 3953035"/>
                  <a:gd name="connsiteX9" fmla="*/ 1158887 w 1489775"/>
                  <a:gd name="connsiteY9" fmla="*/ 1420014 h 3953035"/>
                  <a:gd name="connsiteX10" fmla="*/ 1151853 w 1489775"/>
                  <a:gd name="connsiteY10" fmla="*/ 3773035 h 3953035"/>
                  <a:gd name="connsiteX11" fmla="*/ 971853 w 1489775"/>
                  <a:gd name="connsiteY11" fmla="*/ 3953035 h 3953035"/>
                  <a:gd name="connsiteX12" fmla="*/ 791853 w 1489775"/>
                  <a:gd name="connsiteY12" fmla="*/ 3773035 h 3953035"/>
                  <a:gd name="connsiteX13" fmla="*/ 791853 w 1489775"/>
                  <a:gd name="connsiteY13" fmla="*/ 2334414 h 3953035"/>
                  <a:gd name="connsiteX14" fmla="*/ 683854 w 1489775"/>
                  <a:gd name="connsiteY14" fmla="*/ 2334414 h 3953035"/>
                  <a:gd name="connsiteX15" fmla="*/ 683854 w 1489775"/>
                  <a:gd name="connsiteY15" fmla="*/ 3773034 h 3953035"/>
                  <a:gd name="connsiteX16" fmla="*/ 503854 w 1489775"/>
                  <a:gd name="connsiteY16" fmla="*/ 3953034 h 3953035"/>
                  <a:gd name="connsiteX17" fmla="*/ 323854 w 1489775"/>
                  <a:gd name="connsiteY17" fmla="*/ 3773034 h 3953035"/>
                  <a:gd name="connsiteX18" fmla="*/ 330887 w 1489775"/>
                  <a:gd name="connsiteY18" fmla="*/ 1420014 h 3953035"/>
                  <a:gd name="connsiteX19" fmla="*/ 288033 w 1489775"/>
                  <a:gd name="connsiteY19" fmla="*/ 1420014 h 3953035"/>
                  <a:gd name="connsiteX20" fmla="*/ 288033 w 1489775"/>
                  <a:gd name="connsiteY20" fmla="*/ 2093238 h 3953035"/>
                  <a:gd name="connsiteX21" fmla="*/ 144017 w 1489775"/>
                  <a:gd name="connsiteY21" fmla="*/ 2237254 h 3953035"/>
                  <a:gd name="connsiteX22" fmla="*/ 1 w 1489775"/>
                  <a:gd name="connsiteY22" fmla="*/ 2093238 h 3953035"/>
                  <a:gd name="connsiteX23" fmla="*/ 1 w 1489775"/>
                  <a:gd name="connsiteY23" fmla="*/ 1420014 h 3953035"/>
                  <a:gd name="connsiteX24" fmla="*/ 0 w 1489775"/>
                  <a:gd name="connsiteY24" fmla="*/ 1420014 h 3953035"/>
                  <a:gd name="connsiteX25" fmla="*/ 0 w 1489775"/>
                  <a:gd name="connsiteY25" fmla="*/ 1060294 h 3953035"/>
                  <a:gd name="connsiteX26" fmla="*/ 280204 w 1489775"/>
                  <a:gd name="connsiteY26" fmla="*/ 780090 h 3953035"/>
                  <a:gd name="connsiteX27" fmla="*/ 744888 w 1489775"/>
                  <a:gd name="connsiteY27" fmla="*/ 29336 h 3953035"/>
                  <a:gd name="connsiteX28" fmla="*/ 539954 w 1489775"/>
                  <a:gd name="connsiteY28" fmla="*/ 14666 h 3953035"/>
                  <a:gd name="connsiteX29" fmla="*/ 575439 w 1489775"/>
                  <a:gd name="connsiteY29" fmla="*/ 0 h 3953035"/>
                  <a:gd name="connsiteX30" fmla="*/ 723886 w 1489775"/>
                  <a:gd name="connsiteY30" fmla="*/ 27235 h 3953035"/>
                  <a:gd name="connsiteX31" fmla="*/ 744888 w 1489775"/>
                  <a:gd name="connsiteY31" fmla="*/ 29336 h 3953035"/>
                  <a:gd name="connsiteX0" fmla="*/ 280204 w 1489775"/>
                  <a:gd name="connsiteY0" fmla="*/ 780090 h 3953035"/>
                  <a:gd name="connsiteX1" fmla="*/ 1209570 w 1489775"/>
                  <a:gd name="connsiteY1" fmla="*/ 780090 h 3953035"/>
                  <a:gd name="connsiteX2" fmla="*/ 1489774 w 1489775"/>
                  <a:gd name="connsiteY2" fmla="*/ 1060294 h 3953035"/>
                  <a:gd name="connsiteX3" fmla="*/ 1489774 w 1489775"/>
                  <a:gd name="connsiteY3" fmla="*/ 1322854 h 3953035"/>
                  <a:gd name="connsiteX4" fmla="*/ 1489775 w 1489775"/>
                  <a:gd name="connsiteY4" fmla="*/ 1322854 h 3953035"/>
                  <a:gd name="connsiteX5" fmla="*/ 1489775 w 1489775"/>
                  <a:gd name="connsiteY5" fmla="*/ 2093238 h 3953035"/>
                  <a:gd name="connsiteX6" fmla="*/ 1345759 w 1489775"/>
                  <a:gd name="connsiteY6" fmla="*/ 2237254 h 3953035"/>
                  <a:gd name="connsiteX7" fmla="*/ 1201743 w 1489775"/>
                  <a:gd name="connsiteY7" fmla="*/ 2093238 h 3953035"/>
                  <a:gd name="connsiteX8" fmla="*/ 1201743 w 1489775"/>
                  <a:gd name="connsiteY8" fmla="*/ 1420014 h 3953035"/>
                  <a:gd name="connsiteX9" fmla="*/ 1158887 w 1489775"/>
                  <a:gd name="connsiteY9" fmla="*/ 1420014 h 3953035"/>
                  <a:gd name="connsiteX10" fmla="*/ 1151853 w 1489775"/>
                  <a:gd name="connsiteY10" fmla="*/ 3773035 h 3953035"/>
                  <a:gd name="connsiteX11" fmla="*/ 971853 w 1489775"/>
                  <a:gd name="connsiteY11" fmla="*/ 3953035 h 3953035"/>
                  <a:gd name="connsiteX12" fmla="*/ 791853 w 1489775"/>
                  <a:gd name="connsiteY12" fmla="*/ 3773035 h 3953035"/>
                  <a:gd name="connsiteX13" fmla="*/ 791853 w 1489775"/>
                  <a:gd name="connsiteY13" fmla="*/ 2334414 h 3953035"/>
                  <a:gd name="connsiteX14" fmla="*/ 683854 w 1489775"/>
                  <a:gd name="connsiteY14" fmla="*/ 2334414 h 3953035"/>
                  <a:gd name="connsiteX15" fmla="*/ 683854 w 1489775"/>
                  <a:gd name="connsiteY15" fmla="*/ 3773034 h 3953035"/>
                  <a:gd name="connsiteX16" fmla="*/ 503854 w 1489775"/>
                  <a:gd name="connsiteY16" fmla="*/ 3953034 h 3953035"/>
                  <a:gd name="connsiteX17" fmla="*/ 323854 w 1489775"/>
                  <a:gd name="connsiteY17" fmla="*/ 3773034 h 3953035"/>
                  <a:gd name="connsiteX18" fmla="*/ 330887 w 1489775"/>
                  <a:gd name="connsiteY18" fmla="*/ 1420014 h 3953035"/>
                  <a:gd name="connsiteX19" fmla="*/ 288033 w 1489775"/>
                  <a:gd name="connsiteY19" fmla="*/ 1420014 h 3953035"/>
                  <a:gd name="connsiteX20" fmla="*/ 288033 w 1489775"/>
                  <a:gd name="connsiteY20" fmla="*/ 2093238 h 3953035"/>
                  <a:gd name="connsiteX21" fmla="*/ 144017 w 1489775"/>
                  <a:gd name="connsiteY21" fmla="*/ 2237254 h 3953035"/>
                  <a:gd name="connsiteX22" fmla="*/ 1 w 1489775"/>
                  <a:gd name="connsiteY22" fmla="*/ 2093238 h 3953035"/>
                  <a:gd name="connsiteX23" fmla="*/ 1 w 1489775"/>
                  <a:gd name="connsiteY23" fmla="*/ 1420014 h 3953035"/>
                  <a:gd name="connsiteX24" fmla="*/ 0 w 1489775"/>
                  <a:gd name="connsiteY24" fmla="*/ 1420014 h 3953035"/>
                  <a:gd name="connsiteX25" fmla="*/ 0 w 1489775"/>
                  <a:gd name="connsiteY25" fmla="*/ 1060294 h 3953035"/>
                  <a:gd name="connsiteX26" fmla="*/ 280204 w 1489775"/>
                  <a:gd name="connsiteY26" fmla="*/ 780090 h 3953035"/>
                  <a:gd name="connsiteX27" fmla="*/ 723886 w 1489775"/>
                  <a:gd name="connsiteY27" fmla="*/ 27235 h 3953035"/>
                  <a:gd name="connsiteX28" fmla="*/ 539954 w 1489775"/>
                  <a:gd name="connsiteY28" fmla="*/ 14666 h 3953035"/>
                  <a:gd name="connsiteX29" fmla="*/ 575439 w 1489775"/>
                  <a:gd name="connsiteY29" fmla="*/ 0 h 3953035"/>
                  <a:gd name="connsiteX30" fmla="*/ 723886 w 1489775"/>
                  <a:gd name="connsiteY30" fmla="*/ 27235 h 3953035"/>
                  <a:gd name="connsiteX0" fmla="*/ 280204 w 1489775"/>
                  <a:gd name="connsiteY0" fmla="*/ 765425 h 3938370"/>
                  <a:gd name="connsiteX1" fmla="*/ 1209570 w 1489775"/>
                  <a:gd name="connsiteY1" fmla="*/ 765425 h 3938370"/>
                  <a:gd name="connsiteX2" fmla="*/ 1489774 w 1489775"/>
                  <a:gd name="connsiteY2" fmla="*/ 1045629 h 3938370"/>
                  <a:gd name="connsiteX3" fmla="*/ 1489774 w 1489775"/>
                  <a:gd name="connsiteY3" fmla="*/ 1308189 h 3938370"/>
                  <a:gd name="connsiteX4" fmla="*/ 1489775 w 1489775"/>
                  <a:gd name="connsiteY4" fmla="*/ 1308189 h 3938370"/>
                  <a:gd name="connsiteX5" fmla="*/ 1489775 w 1489775"/>
                  <a:gd name="connsiteY5" fmla="*/ 2078573 h 3938370"/>
                  <a:gd name="connsiteX6" fmla="*/ 1345759 w 1489775"/>
                  <a:gd name="connsiteY6" fmla="*/ 2222589 h 3938370"/>
                  <a:gd name="connsiteX7" fmla="*/ 1201743 w 1489775"/>
                  <a:gd name="connsiteY7" fmla="*/ 2078573 h 3938370"/>
                  <a:gd name="connsiteX8" fmla="*/ 1201743 w 1489775"/>
                  <a:gd name="connsiteY8" fmla="*/ 1405349 h 3938370"/>
                  <a:gd name="connsiteX9" fmla="*/ 1158887 w 1489775"/>
                  <a:gd name="connsiteY9" fmla="*/ 1405349 h 3938370"/>
                  <a:gd name="connsiteX10" fmla="*/ 1151853 w 1489775"/>
                  <a:gd name="connsiteY10" fmla="*/ 3758370 h 3938370"/>
                  <a:gd name="connsiteX11" fmla="*/ 971853 w 1489775"/>
                  <a:gd name="connsiteY11" fmla="*/ 3938370 h 3938370"/>
                  <a:gd name="connsiteX12" fmla="*/ 791853 w 1489775"/>
                  <a:gd name="connsiteY12" fmla="*/ 3758370 h 3938370"/>
                  <a:gd name="connsiteX13" fmla="*/ 791853 w 1489775"/>
                  <a:gd name="connsiteY13" fmla="*/ 2319749 h 3938370"/>
                  <a:gd name="connsiteX14" fmla="*/ 683854 w 1489775"/>
                  <a:gd name="connsiteY14" fmla="*/ 2319749 h 3938370"/>
                  <a:gd name="connsiteX15" fmla="*/ 683854 w 1489775"/>
                  <a:gd name="connsiteY15" fmla="*/ 3758369 h 3938370"/>
                  <a:gd name="connsiteX16" fmla="*/ 503854 w 1489775"/>
                  <a:gd name="connsiteY16" fmla="*/ 3938369 h 3938370"/>
                  <a:gd name="connsiteX17" fmla="*/ 323854 w 1489775"/>
                  <a:gd name="connsiteY17" fmla="*/ 3758369 h 3938370"/>
                  <a:gd name="connsiteX18" fmla="*/ 330887 w 1489775"/>
                  <a:gd name="connsiteY18" fmla="*/ 1405349 h 3938370"/>
                  <a:gd name="connsiteX19" fmla="*/ 288033 w 1489775"/>
                  <a:gd name="connsiteY19" fmla="*/ 1405349 h 3938370"/>
                  <a:gd name="connsiteX20" fmla="*/ 288033 w 1489775"/>
                  <a:gd name="connsiteY20" fmla="*/ 2078573 h 3938370"/>
                  <a:gd name="connsiteX21" fmla="*/ 144017 w 1489775"/>
                  <a:gd name="connsiteY21" fmla="*/ 2222589 h 3938370"/>
                  <a:gd name="connsiteX22" fmla="*/ 1 w 1489775"/>
                  <a:gd name="connsiteY22" fmla="*/ 2078573 h 3938370"/>
                  <a:gd name="connsiteX23" fmla="*/ 1 w 1489775"/>
                  <a:gd name="connsiteY23" fmla="*/ 1405349 h 3938370"/>
                  <a:gd name="connsiteX24" fmla="*/ 0 w 1489775"/>
                  <a:gd name="connsiteY24" fmla="*/ 1405349 h 3938370"/>
                  <a:gd name="connsiteX25" fmla="*/ 0 w 1489775"/>
                  <a:gd name="connsiteY25" fmla="*/ 1045629 h 3938370"/>
                  <a:gd name="connsiteX26" fmla="*/ 280204 w 1489775"/>
                  <a:gd name="connsiteY26" fmla="*/ 765425 h 3938370"/>
                  <a:gd name="connsiteX27" fmla="*/ 723886 w 1489775"/>
                  <a:gd name="connsiteY27" fmla="*/ 12570 h 3938370"/>
                  <a:gd name="connsiteX28" fmla="*/ 539954 w 1489775"/>
                  <a:gd name="connsiteY28" fmla="*/ 1 h 3938370"/>
                  <a:gd name="connsiteX29" fmla="*/ 723886 w 1489775"/>
                  <a:gd name="connsiteY29" fmla="*/ 12570 h 3938370"/>
                  <a:gd name="connsiteX0" fmla="*/ 280204 w 1489775"/>
                  <a:gd name="connsiteY0" fmla="*/ 2 h 3172947"/>
                  <a:gd name="connsiteX1" fmla="*/ 1209570 w 1489775"/>
                  <a:gd name="connsiteY1" fmla="*/ 2 h 3172947"/>
                  <a:gd name="connsiteX2" fmla="*/ 1489774 w 1489775"/>
                  <a:gd name="connsiteY2" fmla="*/ 280206 h 3172947"/>
                  <a:gd name="connsiteX3" fmla="*/ 1489774 w 1489775"/>
                  <a:gd name="connsiteY3" fmla="*/ 542766 h 3172947"/>
                  <a:gd name="connsiteX4" fmla="*/ 1489775 w 1489775"/>
                  <a:gd name="connsiteY4" fmla="*/ 542766 h 3172947"/>
                  <a:gd name="connsiteX5" fmla="*/ 1489775 w 1489775"/>
                  <a:gd name="connsiteY5" fmla="*/ 1313150 h 3172947"/>
                  <a:gd name="connsiteX6" fmla="*/ 1345759 w 1489775"/>
                  <a:gd name="connsiteY6" fmla="*/ 1457166 h 3172947"/>
                  <a:gd name="connsiteX7" fmla="*/ 1201743 w 1489775"/>
                  <a:gd name="connsiteY7" fmla="*/ 1313150 h 3172947"/>
                  <a:gd name="connsiteX8" fmla="*/ 1201743 w 1489775"/>
                  <a:gd name="connsiteY8" fmla="*/ 639926 h 3172947"/>
                  <a:gd name="connsiteX9" fmla="*/ 1158887 w 1489775"/>
                  <a:gd name="connsiteY9" fmla="*/ 639926 h 3172947"/>
                  <a:gd name="connsiteX10" fmla="*/ 1151853 w 1489775"/>
                  <a:gd name="connsiteY10" fmla="*/ 2992947 h 3172947"/>
                  <a:gd name="connsiteX11" fmla="*/ 971853 w 1489775"/>
                  <a:gd name="connsiteY11" fmla="*/ 3172947 h 3172947"/>
                  <a:gd name="connsiteX12" fmla="*/ 791853 w 1489775"/>
                  <a:gd name="connsiteY12" fmla="*/ 2992947 h 3172947"/>
                  <a:gd name="connsiteX13" fmla="*/ 791853 w 1489775"/>
                  <a:gd name="connsiteY13" fmla="*/ 1554326 h 3172947"/>
                  <a:gd name="connsiteX14" fmla="*/ 683854 w 1489775"/>
                  <a:gd name="connsiteY14" fmla="*/ 1554326 h 3172947"/>
                  <a:gd name="connsiteX15" fmla="*/ 683854 w 1489775"/>
                  <a:gd name="connsiteY15" fmla="*/ 2992946 h 3172947"/>
                  <a:gd name="connsiteX16" fmla="*/ 503854 w 1489775"/>
                  <a:gd name="connsiteY16" fmla="*/ 3172946 h 3172947"/>
                  <a:gd name="connsiteX17" fmla="*/ 323854 w 1489775"/>
                  <a:gd name="connsiteY17" fmla="*/ 2992946 h 3172947"/>
                  <a:gd name="connsiteX18" fmla="*/ 330887 w 1489775"/>
                  <a:gd name="connsiteY18" fmla="*/ 639926 h 3172947"/>
                  <a:gd name="connsiteX19" fmla="*/ 288033 w 1489775"/>
                  <a:gd name="connsiteY19" fmla="*/ 639926 h 3172947"/>
                  <a:gd name="connsiteX20" fmla="*/ 288033 w 1489775"/>
                  <a:gd name="connsiteY20" fmla="*/ 1313150 h 3172947"/>
                  <a:gd name="connsiteX21" fmla="*/ 144017 w 1489775"/>
                  <a:gd name="connsiteY21" fmla="*/ 1457166 h 3172947"/>
                  <a:gd name="connsiteX22" fmla="*/ 1 w 1489775"/>
                  <a:gd name="connsiteY22" fmla="*/ 1313150 h 3172947"/>
                  <a:gd name="connsiteX23" fmla="*/ 1 w 1489775"/>
                  <a:gd name="connsiteY23" fmla="*/ 639926 h 3172947"/>
                  <a:gd name="connsiteX24" fmla="*/ 0 w 1489775"/>
                  <a:gd name="connsiteY24" fmla="*/ 639926 h 3172947"/>
                  <a:gd name="connsiteX25" fmla="*/ 0 w 1489775"/>
                  <a:gd name="connsiteY25" fmla="*/ 280206 h 3172947"/>
                  <a:gd name="connsiteX26" fmla="*/ 280204 w 1489775"/>
                  <a:gd name="connsiteY26" fmla="*/ 2 h 3172947"/>
                  <a:gd name="connsiteX0" fmla="*/ 280204 w 1489775"/>
                  <a:gd name="connsiteY0" fmla="*/ 2 h 3172947"/>
                  <a:gd name="connsiteX1" fmla="*/ 1209570 w 1489775"/>
                  <a:gd name="connsiteY1" fmla="*/ 2 h 3172947"/>
                  <a:gd name="connsiteX2" fmla="*/ 1489774 w 1489775"/>
                  <a:gd name="connsiteY2" fmla="*/ 280206 h 3172947"/>
                  <a:gd name="connsiteX3" fmla="*/ 1489774 w 1489775"/>
                  <a:gd name="connsiteY3" fmla="*/ 542766 h 3172947"/>
                  <a:gd name="connsiteX4" fmla="*/ 1489775 w 1489775"/>
                  <a:gd name="connsiteY4" fmla="*/ 542766 h 3172947"/>
                  <a:gd name="connsiteX5" fmla="*/ 1489775 w 1489775"/>
                  <a:gd name="connsiteY5" fmla="*/ 1313150 h 3172947"/>
                  <a:gd name="connsiteX6" fmla="*/ 1345759 w 1489775"/>
                  <a:gd name="connsiteY6" fmla="*/ 1457166 h 3172947"/>
                  <a:gd name="connsiteX7" fmla="*/ 1201743 w 1489775"/>
                  <a:gd name="connsiteY7" fmla="*/ 1313150 h 3172947"/>
                  <a:gd name="connsiteX8" fmla="*/ 1201743 w 1489775"/>
                  <a:gd name="connsiteY8" fmla="*/ 639926 h 3172947"/>
                  <a:gd name="connsiteX9" fmla="*/ 1158887 w 1489775"/>
                  <a:gd name="connsiteY9" fmla="*/ 639926 h 3172947"/>
                  <a:gd name="connsiteX10" fmla="*/ 1151853 w 1489775"/>
                  <a:gd name="connsiteY10" fmla="*/ 2992947 h 3172947"/>
                  <a:gd name="connsiteX11" fmla="*/ 971853 w 1489775"/>
                  <a:gd name="connsiteY11" fmla="*/ 3172947 h 3172947"/>
                  <a:gd name="connsiteX12" fmla="*/ 791853 w 1489775"/>
                  <a:gd name="connsiteY12" fmla="*/ 2992947 h 3172947"/>
                  <a:gd name="connsiteX13" fmla="*/ 791853 w 1489775"/>
                  <a:gd name="connsiteY13" fmla="*/ 1554326 h 3172947"/>
                  <a:gd name="connsiteX14" fmla="*/ 683854 w 1489775"/>
                  <a:gd name="connsiteY14" fmla="*/ 1554326 h 3172947"/>
                  <a:gd name="connsiteX15" fmla="*/ 683854 w 1489775"/>
                  <a:gd name="connsiteY15" fmla="*/ 2992946 h 3172947"/>
                  <a:gd name="connsiteX16" fmla="*/ 503854 w 1489775"/>
                  <a:gd name="connsiteY16" fmla="*/ 3172946 h 3172947"/>
                  <a:gd name="connsiteX17" fmla="*/ 323854 w 1489775"/>
                  <a:gd name="connsiteY17" fmla="*/ 2992946 h 3172947"/>
                  <a:gd name="connsiteX18" fmla="*/ 330887 w 1489775"/>
                  <a:gd name="connsiteY18" fmla="*/ 639926 h 3172947"/>
                  <a:gd name="connsiteX19" fmla="*/ 288033 w 1489775"/>
                  <a:gd name="connsiteY19" fmla="*/ 639926 h 3172947"/>
                  <a:gd name="connsiteX20" fmla="*/ 288033 w 1489775"/>
                  <a:gd name="connsiteY20" fmla="*/ 1313150 h 3172947"/>
                  <a:gd name="connsiteX21" fmla="*/ 110124 w 1489775"/>
                  <a:gd name="connsiteY21" fmla="*/ 1469736 h 3172947"/>
                  <a:gd name="connsiteX22" fmla="*/ 1 w 1489775"/>
                  <a:gd name="connsiteY22" fmla="*/ 1313150 h 3172947"/>
                  <a:gd name="connsiteX23" fmla="*/ 1 w 1489775"/>
                  <a:gd name="connsiteY23" fmla="*/ 639926 h 3172947"/>
                  <a:gd name="connsiteX24" fmla="*/ 0 w 1489775"/>
                  <a:gd name="connsiteY24" fmla="*/ 639926 h 3172947"/>
                  <a:gd name="connsiteX25" fmla="*/ 0 w 1489775"/>
                  <a:gd name="connsiteY25" fmla="*/ 280206 h 3172947"/>
                  <a:gd name="connsiteX26" fmla="*/ 280204 w 1489775"/>
                  <a:gd name="connsiteY26" fmla="*/ 2 h 3172947"/>
                  <a:gd name="connsiteX0" fmla="*/ 280204 w 1489775"/>
                  <a:gd name="connsiteY0" fmla="*/ 2 h 3172947"/>
                  <a:gd name="connsiteX1" fmla="*/ 1209570 w 1489775"/>
                  <a:gd name="connsiteY1" fmla="*/ 2 h 3172947"/>
                  <a:gd name="connsiteX2" fmla="*/ 1489774 w 1489775"/>
                  <a:gd name="connsiteY2" fmla="*/ 280206 h 3172947"/>
                  <a:gd name="connsiteX3" fmla="*/ 1489774 w 1489775"/>
                  <a:gd name="connsiteY3" fmla="*/ 542766 h 3172947"/>
                  <a:gd name="connsiteX4" fmla="*/ 1489775 w 1489775"/>
                  <a:gd name="connsiteY4" fmla="*/ 542766 h 3172947"/>
                  <a:gd name="connsiteX5" fmla="*/ 1489775 w 1489775"/>
                  <a:gd name="connsiteY5" fmla="*/ 1313150 h 3172947"/>
                  <a:gd name="connsiteX6" fmla="*/ 1345759 w 1489775"/>
                  <a:gd name="connsiteY6" fmla="*/ 1457166 h 3172947"/>
                  <a:gd name="connsiteX7" fmla="*/ 1201743 w 1489775"/>
                  <a:gd name="connsiteY7" fmla="*/ 1313150 h 3172947"/>
                  <a:gd name="connsiteX8" fmla="*/ 1201743 w 1489775"/>
                  <a:gd name="connsiteY8" fmla="*/ 639926 h 3172947"/>
                  <a:gd name="connsiteX9" fmla="*/ 1158887 w 1489775"/>
                  <a:gd name="connsiteY9" fmla="*/ 639926 h 3172947"/>
                  <a:gd name="connsiteX10" fmla="*/ 1151853 w 1489775"/>
                  <a:gd name="connsiteY10" fmla="*/ 2992947 h 3172947"/>
                  <a:gd name="connsiteX11" fmla="*/ 971853 w 1489775"/>
                  <a:gd name="connsiteY11" fmla="*/ 3172947 h 3172947"/>
                  <a:gd name="connsiteX12" fmla="*/ 791853 w 1489775"/>
                  <a:gd name="connsiteY12" fmla="*/ 2992947 h 3172947"/>
                  <a:gd name="connsiteX13" fmla="*/ 791853 w 1489775"/>
                  <a:gd name="connsiteY13" fmla="*/ 1554326 h 3172947"/>
                  <a:gd name="connsiteX14" fmla="*/ 683854 w 1489775"/>
                  <a:gd name="connsiteY14" fmla="*/ 1554326 h 3172947"/>
                  <a:gd name="connsiteX15" fmla="*/ 683854 w 1489775"/>
                  <a:gd name="connsiteY15" fmla="*/ 2992946 h 3172947"/>
                  <a:gd name="connsiteX16" fmla="*/ 503854 w 1489775"/>
                  <a:gd name="connsiteY16" fmla="*/ 3172946 h 3172947"/>
                  <a:gd name="connsiteX17" fmla="*/ 323854 w 1489775"/>
                  <a:gd name="connsiteY17" fmla="*/ 2992946 h 3172947"/>
                  <a:gd name="connsiteX18" fmla="*/ 330887 w 1489775"/>
                  <a:gd name="connsiteY18" fmla="*/ 639926 h 3172947"/>
                  <a:gd name="connsiteX19" fmla="*/ 288033 w 1489775"/>
                  <a:gd name="connsiteY19" fmla="*/ 639926 h 3172947"/>
                  <a:gd name="connsiteX20" fmla="*/ 288033 w 1489775"/>
                  <a:gd name="connsiteY20" fmla="*/ 1313150 h 3172947"/>
                  <a:gd name="connsiteX21" fmla="*/ 1 w 1489775"/>
                  <a:gd name="connsiteY21" fmla="*/ 1313150 h 3172947"/>
                  <a:gd name="connsiteX22" fmla="*/ 1 w 1489775"/>
                  <a:gd name="connsiteY22" fmla="*/ 639926 h 3172947"/>
                  <a:gd name="connsiteX23" fmla="*/ 0 w 1489775"/>
                  <a:gd name="connsiteY23" fmla="*/ 639926 h 3172947"/>
                  <a:gd name="connsiteX24" fmla="*/ 0 w 1489775"/>
                  <a:gd name="connsiteY24" fmla="*/ 280206 h 3172947"/>
                  <a:gd name="connsiteX25" fmla="*/ 280204 w 1489775"/>
                  <a:gd name="connsiteY25" fmla="*/ 2 h 3172947"/>
                  <a:gd name="connsiteX0" fmla="*/ 280204 w 1489775"/>
                  <a:gd name="connsiteY0" fmla="*/ 2 h 3172947"/>
                  <a:gd name="connsiteX1" fmla="*/ 1209570 w 1489775"/>
                  <a:gd name="connsiteY1" fmla="*/ 2 h 3172947"/>
                  <a:gd name="connsiteX2" fmla="*/ 1489774 w 1489775"/>
                  <a:gd name="connsiteY2" fmla="*/ 280206 h 3172947"/>
                  <a:gd name="connsiteX3" fmla="*/ 1489774 w 1489775"/>
                  <a:gd name="connsiteY3" fmla="*/ 542766 h 3172947"/>
                  <a:gd name="connsiteX4" fmla="*/ 1489775 w 1489775"/>
                  <a:gd name="connsiteY4" fmla="*/ 542766 h 3172947"/>
                  <a:gd name="connsiteX5" fmla="*/ 1489775 w 1489775"/>
                  <a:gd name="connsiteY5" fmla="*/ 1313150 h 3172947"/>
                  <a:gd name="connsiteX6" fmla="*/ 1345759 w 1489775"/>
                  <a:gd name="connsiteY6" fmla="*/ 1457166 h 3172947"/>
                  <a:gd name="connsiteX7" fmla="*/ 1201743 w 1489775"/>
                  <a:gd name="connsiteY7" fmla="*/ 1313150 h 3172947"/>
                  <a:gd name="connsiteX8" fmla="*/ 1201743 w 1489775"/>
                  <a:gd name="connsiteY8" fmla="*/ 639926 h 3172947"/>
                  <a:gd name="connsiteX9" fmla="*/ 1158887 w 1489775"/>
                  <a:gd name="connsiteY9" fmla="*/ 639926 h 3172947"/>
                  <a:gd name="connsiteX10" fmla="*/ 1151853 w 1489775"/>
                  <a:gd name="connsiteY10" fmla="*/ 2992947 h 3172947"/>
                  <a:gd name="connsiteX11" fmla="*/ 971853 w 1489775"/>
                  <a:gd name="connsiteY11" fmla="*/ 3172947 h 3172947"/>
                  <a:gd name="connsiteX12" fmla="*/ 791853 w 1489775"/>
                  <a:gd name="connsiteY12" fmla="*/ 2992947 h 3172947"/>
                  <a:gd name="connsiteX13" fmla="*/ 791853 w 1489775"/>
                  <a:gd name="connsiteY13" fmla="*/ 1554326 h 3172947"/>
                  <a:gd name="connsiteX14" fmla="*/ 683854 w 1489775"/>
                  <a:gd name="connsiteY14" fmla="*/ 1554326 h 3172947"/>
                  <a:gd name="connsiteX15" fmla="*/ 683854 w 1489775"/>
                  <a:gd name="connsiteY15" fmla="*/ 2992946 h 3172947"/>
                  <a:gd name="connsiteX16" fmla="*/ 503854 w 1489775"/>
                  <a:gd name="connsiteY16" fmla="*/ 3172946 h 3172947"/>
                  <a:gd name="connsiteX17" fmla="*/ 323854 w 1489775"/>
                  <a:gd name="connsiteY17" fmla="*/ 2992946 h 3172947"/>
                  <a:gd name="connsiteX18" fmla="*/ 330887 w 1489775"/>
                  <a:gd name="connsiteY18" fmla="*/ 639926 h 3172947"/>
                  <a:gd name="connsiteX19" fmla="*/ 288033 w 1489775"/>
                  <a:gd name="connsiteY19" fmla="*/ 1313150 h 3172947"/>
                  <a:gd name="connsiteX20" fmla="*/ 1 w 1489775"/>
                  <a:gd name="connsiteY20" fmla="*/ 1313150 h 3172947"/>
                  <a:gd name="connsiteX21" fmla="*/ 1 w 1489775"/>
                  <a:gd name="connsiteY21" fmla="*/ 639926 h 3172947"/>
                  <a:gd name="connsiteX22" fmla="*/ 0 w 1489775"/>
                  <a:gd name="connsiteY22" fmla="*/ 639926 h 3172947"/>
                  <a:gd name="connsiteX23" fmla="*/ 0 w 1489775"/>
                  <a:gd name="connsiteY23" fmla="*/ 280206 h 3172947"/>
                  <a:gd name="connsiteX24" fmla="*/ 280204 w 1489775"/>
                  <a:gd name="connsiteY24" fmla="*/ 2 h 3172947"/>
                  <a:gd name="connsiteX0" fmla="*/ 280204 w 1489775"/>
                  <a:gd name="connsiteY0" fmla="*/ 2 h 3172947"/>
                  <a:gd name="connsiteX1" fmla="*/ 1209570 w 1489775"/>
                  <a:gd name="connsiteY1" fmla="*/ 2 h 3172947"/>
                  <a:gd name="connsiteX2" fmla="*/ 1489774 w 1489775"/>
                  <a:gd name="connsiteY2" fmla="*/ 280206 h 3172947"/>
                  <a:gd name="connsiteX3" fmla="*/ 1489774 w 1489775"/>
                  <a:gd name="connsiteY3" fmla="*/ 542766 h 3172947"/>
                  <a:gd name="connsiteX4" fmla="*/ 1489775 w 1489775"/>
                  <a:gd name="connsiteY4" fmla="*/ 542766 h 3172947"/>
                  <a:gd name="connsiteX5" fmla="*/ 1489775 w 1489775"/>
                  <a:gd name="connsiteY5" fmla="*/ 1313150 h 3172947"/>
                  <a:gd name="connsiteX6" fmla="*/ 1345759 w 1489775"/>
                  <a:gd name="connsiteY6" fmla="*/ 1457166 h 3172947"/>
                  <a:gd name="connsiteX7" fmla="*/ 1201743 w 1489775"/>
                  <a:gd name="connsiteY7" fmla="*/ 1313150 h 3172947"/>
                  <a:gd name="connsiteX8" fmla="*/ 1201743 w 1489775"/>
                  <a:gd name="connsiteY8" fmla="*/ 639926 h 3172947"/>
                  <a:gd name="connsiteX9" fmla="*/ 1158887 w 1489775"/>
                  <a:gd name="connsiteY9" fmla="*/ 639926 h 3172947"/>
                  <a:gd name="connsiteX10" fmla="*/ 1151853 w 1489775"/>
                  <a:gd name="connsiteY10" fmla="*/ 2992947 h 3172947"/>
                  <a:gd name="connsiteX11" fmla="*/ 971853 w 1489775"/>
                  <a:gd name="connsiteY11" fmla="*/ 3172947 h 3172947"/>
                  <a:gd name="connsiteX12" fmla="*/ 791853 w 1489775"/>
                  <a:gd name="connsiteY12" fmla="*/ 2992947 h 3172947"/>
                  <a:gd name="connsiteX13" fmla="*/ 791853 w 1489775"/>
                  <a:gd name="connsiteY13" fmla="*/ 1554326 h 3172947"/>
                  <a:gd name="connsiteX14" fmla="*/ 683854 w 1489775"/>
                  <a:gd name="connsiteY14" fmla="*/ 1554326 h 3172947"/>
                  <a:gd name="connsiteX15" fmla="*/ 683854 w 1489775"/>
                  <a:gd name="connsiteY15" fmla="*/ 2992946 h 3172947"/>
                  <a:gd name="connsiteX16" fmla="*/ 503854 w 1489775"/>
                  <a:gd name="connsiteY16" fmla="*/ 3172946 h 3172947"/>
                  <a:gd name="connsiteX17" fmla="*/ 323854 w 1489775"/>
                  <a:gd name="connsiteY17" fmla="*/ 2992946 h 3172947"/>
                  <a:gd name="connsiteX18" fmla="*/ 288033 w 1489775"/>
                  <a:gd name="connsiteY18" fmla="*/ 1313150 h 3172947"/>
                  <a:gd name="connsiteX19" fmla="*/ 1 w 1489775"/>
                  <a:gd name="connsiteY19" fmla="*/ 1313150 h 3172947"/>
                  <a:gd name="connsiteX20" fmla="*/ 1 w 1489775"/>
                  <a:gd name="connsiteY20" fmla="*/ 639926 h 3172947"/>
                  <a:gd name="connsiteX21" fmla="*/ 0 w 1489775"/>
                  <a:gd name="connsiteY21" fmla="*/ 639926 h 3172947"/>
                  <a:gd name="connsiteX22" fmla="*/ 0 w 1489775"/>
                  <a:gd name="connsiteY22" fmla="*/ 280206 h 3172947"/>
                  <a:gd name="connsiteX23" fmla="*/ 280204 w 1489775"/>
                  <a:gd name="connsiteY23" fmla="*/ 2 h 3172947"/>
                  <a:gd name="connsiteX0" fmla="*/ 280204 w 1489775"/>
                  <a:gd name="connsiteY0" fmla="*/ 2 h 3172947"/>
                  <a:gd name="connsiteX1" fmla="*/ 1209570 w 1489775"/>
                  <a:gd name="connsiteY1" fmla="*/ 2 h 3172947"/>
                  <a:gd name="connsiteX2" fmla="*/ 1489774 w 1489775"/>
                  <a:gd name="connsiteY2" fmla="*/ 280206 h 3172947"/>
                  <a:gd name="connsiteX3" fmla="*/ 1489774 w 1489775"/>
                  <a:gd name="connsiteY3" fmla="*/ 542766 h 3172947"/>
                  <a:gd name="connsiteX4" fmla="*/ 1489775 w 1489775"/>
                  <a:gd name="connsiteY4" fmla="*/ 542766 h 3172947"/>
                  <a:gd name="connsiteX5" fmla="*/ 1489775 w 1489775"/>
                  <a:gd name="connsiteY5" fmla="*/ 1313150 h 3172947"/>
                  <a:gd name="connsiteX6" fmla="*/ 1345759 w 1489775"/>
                  <a:gd name="connsiteY6" fmla="*/ 1457166 h 3172947"/>
                  <a:gd name="connsiteX7" fmla="*/ 1201743 w 1489775"/>
                  <a:gd name="connsiteY7" fmla="*/ 1313150 h 3172947"/>
                  <a:gd name="connsiteX8" fmla="*/ 1201743 w 1489775"/>
                  <a:gd name="connsiteY8" fmla="*/ 639926 h 3172947"/>
                  <a:gd name="connsiteX9" fmla="*/ 1158887 w 1489775"/>
                  <a:gd name="connsiteY9" fmla="*/ 639926 h 3172947"/>
                  <a:gd name="connsiteX10" fmla="*/ 1151853 w 1489775"/>
                  <a:gd name="connsiteY10" fmla="*/ 2992947 h 3172947"/>
                  <a:gd name="connsiteX11" fmla="*/ 971853 w 1489775"/>
                  <a:gd name="connsiteY11" fmla="*/ 3172947 h 3172947"/>
                  <a:gd name="connsiteX12" fmla="*/ 791853 w 1489775"/>
                  <a:gd name="connsiteY12" fmla="*/ 2992947 h 3172947"/>
                  <a:gd name="connsiteX13" fmla="*/ 791853 w 1489775"/>
                  <a:gd name="connsiteY13" fmla="*/ 1554326 h 3172947"/>
                  <a:gd name="connsiteX14" fmla="*/ 683854 w 1489775"/>
                  <a:gd name="connsiteY14" fmla="*/ 2992946 h 3172947"/>
                  <a:gd name="connsiteX15" fmla="*/ 503854 w 1489775"/>
                  <a:gd name="connsiteY15" fmla="*/ 3172946 h 3172947"/>
                  <a:gd name="connsiteX16" fmla="*/ 323854 w 1489775"/>
                  <a:gd name="connsiteY16" fmla="*/ 2992946 h 3172947"/>
                  <a:gd name="connsiteX17" fmla="*/ 288033 w 1489775"/>
                  <a:gd name="connsiteY17" fmla="*/ 1313150 h 3172947"/>
                  <a:gd name="connsiteX18" fmla="*/ 1 w 1489775"/>
                  <a:gd name="connsiteY18" fmla="*/ 1313150 h 3172947"/>
                  <a:gd name="connsiteX19" fmla="*/ 1 w 1489775"/>
                  <a:gd name="connsiteY19" fmla="*/ 639926 h 3172947"/>
                  <a:gd name="connsiteX20" fmla="*/ 0 w 1489775"/>
                  <a:gd name="connsiteY20" fmla="*/ 639926 h 3172947"/>
                  <a:gd name="connsiteX21" fmla="*/ 0 w 1489775"/>
                  <a:gd name="connsiteY21" fmla="*/ 280206 h 3172947"/>
                  <a:gd name="connsiteX22" fmla="*/ 280204 w 1489775"/>
                  <a:gd name="connsiteY22" fmla="*/ 2 h 3172947"/>
                  <a:gd name="connsiteX0" fmla="*/ 280204 w 1489775"/>
                  <a:gd name="connsiteY0" fmla="*/ 2 h 3172947"/>
                  <a:gd name="connsiteX1" fmla="*/ 1209570 w 1489775"/>
                  <a:gd name="connsiteY1" fmla="*/ 2 h 3172947"/>
                  <a:gd name="connsiteX2" fmla="*/ 1489774 w 1489775"/>
                  <a:gd name="connsiteY2" fmla="*/ 280206 h 3172947"/>
                  <a:gd name="connsiteX3" fmla="*/ 1489774 w 1489775"/>
                  <a:gd name="connsiteY3" fmla="*/ 542766 h 3172947"/>
                  <a:gd name="connsiteX4" fmla="*/ 1489775 w 1489775"/>
                  <a:gd name="connsiteY4" fmla="*/ 542766 h 3172947"/>
                  <a:gd name="connsiteX5" fmla="*/ 1489775 w 1489775"/>
                  <a:gd name="connsiteY5" fmla="*/ 1313150 h 3172947"/>
                  <a:gd name="connsiteX6" fmla="*/ 1345759 w 1489775"/>
                  <a:gd name="connsiteY6" fmla="*/ 1457166 h 3172947"/>
                  <a:gd name="connsiteX7" fmla="*/ 1201743 w 1489775"/>
                  <a:gd name="connsiteY7" fmla="*/ 1313150 h 3172947"/>
                  <a:gd name="connsiteX8" fmla="*/ 1201743 w 1489775"/>
                  <a:gd name="connsiteY8" fmla="*/ 639926 h 3172947"/>
                  <a:gd name="connsiteX9" fmla="*/ 1158887 w 1489775"/>
                  <a:gd name="connsiteY9" fmla="*/ 639926 h 3172947"/>
                  <a:gd name="connsiteX10" fmla="*/ 1151853 w 1489775"/>
                  <a:gd name="connsiteY10" fmla="*/ 2992947 h 3172947"/>
                  <a:gd name="connsiteX11" fmla="*/ 971853 w 1489775"/>
                  <a:gd name="connsiteY11" fmla="*/ 3172947 h 3172947"/>
                  <a:gd name="connsiteX12" fmla="*/ 791853 w 1489775"/>
                  <a:gd name="connsiteY12" fmla="*/ 2992947 h 3172947"/>
                  <a:gd name="connsiteX13" fmla="*/ 683854 w 1489775"/>
                  <a:gd name="connsiteY13" fmla="*/ 2992946 h 3172947"/>
                  <a:gd name="connsiteX14" fmla="*/ 503854 w 1489775"/>
                  <a:gd name="connsiteY14" fmla="*/ 3172946 h 3172947"/>
                  <a:gd name="connsiteX15" fmla="*/ 323854 w 1489775"/>
                  <a:gd name="connsiteY15" fmla="*/ 2992946 h 3172947"/>
                  <a:gd name="connsiteX16" fmla="*/ 288033 w 1489775"/>
                  <a:gd name="connsiteY16" fmla="*/ 1313150 h 3172947"/>
                  <a:gd name="connsiteX17" fmla="*/ 1 w 1489775"/>
                  <a:gd name="connsiteY17" fmla="*/ 1313150 h 3172947"/>
                  <a:gd name="connsiteX18" fmla="*/ 1 w 1489775"/>
                  <a:gd name="connsiteY18" fmla="*/ 639926 h 3172947"/>
                  <a:gd name="connsiteX19" fmla="*/ 0 w 1489775"/>
                  <a:gd name="connsiteY19" fmla="*/ 639926 h 3172947"/>
                  <a:gd name="connsiteX20" fmla="*/ 0 w 1489775"/>
                  <a:gd name="connsiteY20" fmla="*/ 280206 h 3172947"/>
                  <a:gd name="connsiteX21" fmla="*/ 280204 w 1489775"/>
                  <a:gd name="connsiteY21" fmla="*/ 2 h 3172947"/>
                  <a:gd name="connsiteX0" fmla="*/ 280204 w 1489775"/>
                  <a:gd name="connsiteY0" fmla="*/ 2 h 3172947"/>
                  <a:gd name="connsiteX1" fmla="*/ 1209570 w 1489775"/>
                  <a:gd name="connsiteY1" fmla="*/ 2 h 3172947"/>
                  <a:gd name="connsiteX2" fmla="*/ 1489774 w 1489775"/>
                  <a:gd name="connsiteY2" fmla="*/ 280206 h 3172947"/>
                  <a:gd name="connsiteX3" fmla="*/ 1489774 w 1489775"/>
                  <a:gd name="connsiteY3" fmla="*/ 542766 h 3172947"/>
                  <a:gd name="connsiteX4" fmla="*/ 1489775 w 1489775"/>
                  <a:gd name="connsiteY4" fmla="*/ 542766 h 3172947"/>
                  <a:gd name="connsiteX5" fmla="*/ 1489775 w 1489775"/>
                  <a:gd name="connsiteY5" fmla="*/ 1313150 h 3172947"/>
                  <a:gd name="connsiteX6" fmla="*/ 1345759 w 1489775"/>
                  <a:gd name="connsiteY6" fmla="*/ 1457166 h 3172947"/>
                  <a:gd name="connsiteX7" fmla="*/ 1201743 w 1489775"/>
                  <a:gd name="connsiteY7" fmla="*/ 1313150 h 3172947"/>
                  <a:gd name="connsiteX8" fmla="*/ 1201743 w 1489775"/>
                  <a:gd name="connsiteY8" fmla="*/ 639926 h 3172947"/>
                  <a:gd name="connsiteX9" fmla="*/ 1158887 w 1489775"/>
                  <a:gd name="connsiteY9" fmla="*/ 639926 h 3172947"/>
                  <a:gd name="connsiteX10" fmla="*/ 1151853 w 1489775"/>
                  <a:gd name="connsiteY10" fmla="*/ 2992947 h 3172947"/>
                  <a:gd name="connsiteX11" fmla="*/ 971853 w 1489775"/>
                  <a:gd name="connsiteY11" fmla="*/ 3172947 h 3172947"/>
                  <a:gd name="connsiteX12" fmla="*/ 791853 w 1489775"/>
                  <a:gd name="connsiteY12" fmla="*/ 2992947 h 3172947"/>
                  <a:gd name="connsiteX13" fmla="*/ 683854 w 1489775"/>
                  <a:gd name="connsiteY13" fmla="*/ 2992946 h 3172947"/>
                  <a:gd name="connsiteX14" fmla="*/ 503854 w 1489775"/>
                  <a:gd name="connsiteY14" fmla="*/ 3172946 h 3172947"/>
                  <a:gd name="connsiteX15" fmla="*/ 323854 w 1489775"/>
                  <a:gd name="connsiteY15" fmla="*/ 2992946 h 3172947"/>
                  <a:gd name="connsiteX16" fmla="*/ 288033 w 1489775"/>
                  <a:gd name="connsiteY16" fmla="*/ 1313150 h 3172947"/>
                  <a:gd name="connsiteX17" fmla="*/ 1 w 1489775"/>
                  <a:gd name="connsiteY17" fmla="*/ 639926 h 3172947"/>
                  <a:gd name="connsiteX18" fmla="*/ 0 w 1489775"/>
                  <a:gd name="connsiteY18" fmla="*/ 639926 h 3172947"/>
                  <a:gd name="connsiteX19" fmla="*/ 0 w 1489775"/>
                  <a:gd name="connsiteY19" fmla="*/ 280206 h 3172947"/>
                  <a:gd name="connsiteX20" fmla="*/ 280204 w 1489775"/>
                  <a:gd name="connsiteY20" fmla="*/ 2 h 3172947"/>
                  <a:gd name="connsiteX0" fmla="*/ 280204 w 1489775"/>
                  <a:gd name="connsiteY0" fmla="*/ 2 h 3172947"/>
                  <a:gd name="connsiteX1" fmla="*/ 1209570 w 1489775"/>
                  <a:gd name="connsiteY1" fmla="*/ 2 h 3172947"/>
                  <a:gd name="connsiteX2" fmla="*/ 1489774 w 1489775"/>
                  <a:gd name="connsiteY2" fmla="*/ 280206 h 3172947"/>
                  <a:gd name="connsiteX3" fmla="*/ 1489774 w 1489775"/>
                  <a:gd name="connsiteY3" fmla="*/ 542766 h 3172947"/>
                  <a:gd name="connsiteX4" fmla="*/ 1489775 w 1489775"/>
                  <a:gd name="connsiteY4" fmla="*/ 542766 h 3172947"/>
                  <a:gd name="connsiteX5" fmla="*/ 1489775 w 1489775"/>
                  <a:gd name="connsiteY5" fmla="*/ 1313150 h 3172947"/>
                  <a:gd name="connsiteX6" fmla="*/ 1345759 w 1489775"/>
                  <a:gd name="connsiteY6" fmla="*/ 1457166 h 3172947"/>
                  <a:gd name="connsiteX7" fmla="*/ 1201743 w 1489775"/>
                  <a:gd name="connsiteY7" fmla="*/ 1313150 h 3172947"/>
                  <a:gd name="connsiteX8" fmla="*/ 1201743 w 1489775"/>
                  <a:gd name="connsiteY8" fmla="*/ 639926 h 3172947"/>
                  <a:gd name="connsiteX9" fmla="*/ 1158887 w 1489775"/>
                  <a:gd name="connsiteY9" fmla="*/ 639926 h 3172947"/>
                  <a:gd name="connsiteX10" fmla="*/ 1151853 w 1489775"/>
                  <a:gd name="connsiteY10" fmla="*/ 2992947 h 3172947"/>
                  <a:gd name="connsiteX11" fmla="*/ 971853 w 1489775"/>
                  <a:gd name="connsiteY11" fmla="*/ 3172947 h 3172947"/>
                  <a:gd name="connsiteX12" fmla="*/ 791853 w 1489775"/>
                  <a:gd name="connsiteY12" fmla="*/ 2992947 h 3172947"/>
                  <a:gd name="connsiteX13" fmla="*/ 683854 w 1489775"/>
                  <a:gd name="connsiteY13" fmla="*/ 2992946 h 3172947"/>
                  <a:gd name="connsiteX14" fmla="*/ 503854 w 1489775"/>
                  <a:gd name="connsiteY14" fmla="*/ 3172946 h 3172947"/>
                  <a:gd name="connsiteX15" fmla="*/ 323854 w 1489775"/>
                  <a:gd name="connsiteY15" fmla="*/ 2992946 h 3172947"/>
                  <a:gd name="connsiteX16" fmla="*/ 288033 w 1489775"/>
                  <a:gd name="connsiteY16" fmla="*/ 1313150 h 3172947"/>
                  <a:gd name="connsiteX17" fmla="*/ 1 w 1489775"/>
                  <a:gd name="connsiteY17" fmla="*/ 639926 h 3172947"/>
                  <a:gd name="connsiteX18" fmla="*/ 0 w 1489775"/>
                  <a:gd name="connsiteY18" fmla="*/ 280206 h 3172947"/>
                  <a:gd name="connsiteX19" fmla="*/ 280204 w 1489775"/>
                  <a:gd name="connsiteY19" fmla="*/ 2 h 3172947"/>
                  <a:gd name="connsiteX0" fmla="*/ 280204 w 1489775"/>
                  <a:gd name="connsiteY0" fmla="*/ 2 h 3172947"/>
                  <a:gd name="connsiteX1" fmla="*/ 1209570 w 1489775"/>
                  <a:gd name="connsiteY1" fmla="*/ 2 h 3172947"/>
                  <a:gd name="connsiteX2" fmla="*/ 1489774 w 1489775"/>
                  <a:gd name="connsiteY2" fmla="*/ 280206 h 3172947"/>
                  <a:gd name="connsiteX3" fmla="*/ 1489774 w 1489775"/>
                  <a:gd name="connsiteY3" fmla="*/ 542766 h 3172947"/>
                  <a:gd name="connsiteX4" fmla="*/ 1489775 w 1489775"/>
                  <a:gd name="connsiteY4" fmla="*/ 542766 h 3172947"/>
                  <a:gd name="connsiteX5" fmla="*/ 1489775 w 1489775"/>
                  <a:gd name="connsiteY5" fmla="*/ 1313150 h 3172947"/>
                  <a:gd name="connsiteX6" fmla="*/ 1345759 w 1489775"/>
                  <a:gd name="connsiteY6" fmla="*/ 1457166 h 3172947"/>
                  <a:gd name="connsiteX7" fmla="*/ 1201743 w 1489775"/>
                  <a:gd name="connsiteY7" fmla="*/ 1313150 h 3172947"/>
                  <a:gd name="connsiteX8" fmla="*/ 1201743 w 1489775"/>
                  <a:gd name="connsiteY8" fmla="*/ 639926 h 3172947"/>
                  <a:gd name="connsiteX9" fmla="*/ 1158887 w 1489775"/>
                  <a:gd name="connsiteY9" fmla="*/ 639926 h 3172947"/>
                  <a:gd name="connsiteX10" fmla="*/ 1151853 w 1489775"/>
                  <a:gd name="connsiteY10" fmla="*/ 2992947 h 3172947"/>
                  <a:gd name="connsiteX11" fmla="*/ 971853 w 1489775"/>
                  <a:gd name="connsiteY11" fmla="*/ 3172947 h 3172947"/>
                  <a:gd name="connsiteX12" fmla="*/ 791853 w 1489775"/>
                  <a:gd name="connsiteY12" fmla="*/ 2992947 h 3172947"/>
                  <a:gd name="connsiteX13" fmla="*/ 683854 w 1489775"/>
                  <a:gd name="connsiteY13" fmla="*/ 2992946 h 3172947"/>
                  <a:gd name="connsiteX14" fmla="*/ 503854 w 1489775"/>
                  <a:gd name="connsiteY14" fmla="*/ 3172946 h 3172947"/>
                  <a:gd name="connsiteX15" fmla="*/ 323854 w 1489775"/>
                  <a:gd name="connsiteY15" fmla="*/ 2992946 h 3172947"/>
                  <a:gd name="connsiteX16" fmla="*/ 288033 w 1489775"/>
                  <a:gd name="connsiteY16" fmla="*/ 1313150 h 3172947"/>
                  <a:gd name="connsiteX17" fmla="*/ 0 w 1489775"/>
                  <a:gd name="connsiteY17" fmla="*/ 280206 h 3172947"/>
                  <a:gd name="connsiteX18" fmla="*/ 280204 w 1489775"/>
                  <a:gd name="connsiteY18" fmla="*/ 2 h 3172947"/>
                  <a:gd name="connsiteX0" fmla="*/ 67855 w 1277426"/>
                  <a:gd name="connsiteY0" fmla="*/ 2 h 3172947"/>
                  <a:gd name="connsiteX1" fmla="*/ 997221 w 1277426"/>
                  <a:gd name="connsiteY1" fmla="*/ 2 h 3172947"/>
                  <a:gd name="connsiteX2" fmla="*/ 1277425 w 1277426"/>
                  <a:gd name="connsiteY2" fmla="*/ 280206 h 3172947"/>
                  <a:gd name="connsiteX3" fmla="*/ 1277425 w 1277426"/>
                  <a:gd name="connsiteY3" fmla="*/ 542766 h 3172947"/>
                  <a:gd name="connsiteX4" fmla="*/ 1277426 w 1277426"/>
                  <a:gd name="connsiteY4" fmla="*/ 542766 h 3172947"/>
                  <a:gd name="connsiteX5" fmla="*/ 1277426 w 1277426"/>
                  <a:gd name="connsiteY5" fmla="*/ 1313150 h 3172947"/>
                  <a:gd name="connsiteX6" fmla="*/ 1133410 w 1277426"/>
                  <a:gd name="connsiteY6" fmla="*/ 1457166 h 3172947"/>
                  <a:gd name="connsiteX7" fmla="*/ 989394 w 1277426"/>
                  <a:gd name="connsiteY7" fmla="*/ 1313150 h 3172947"/>
                  <a:gd name="connsiteX8" fmla="*/ 989394 w 1277426"/>
                  <a:gd name="connsiteY8" fmla="*/ 639926 h 3172947"/>
                  <a:gd name="connsiteX9" fmla="*/ 946538 w 1277426"/>
                  <a:gd name="connsiteY9" fmla="*/ 639926 h 3172947"/>
                  <a:gd name="connsiteX10" fmla="*/ 939504 w 1277426"/>
                  <a:gd name="connsiteY10" fmla="*/ 2992947 h 3172947"/>
                  <a:gd name="connsiteX11" fmla="*/ 759504 w 1277426"/>
                  <a:gd name="connsiteY11" fmla="*/ 3172947 h 3172947"/>
                  <a:gd name="connsiteX12" fmla="*/ 579504 w 1277426"/>
                  <a:gd name="connsiteY12" fmla="*/ 2992947 h 3172947"/>
                  <a:gd name="connsiteX13" fmla="*/ 471505 w 1277426"/>
                  <a:gd name="connsiteY13" fmla="*/ 2992946 h 3172947"/>
                  <a:gd name="connsiteX14" fmla="*/ 291505 w 1277426"/>
                  <a:gd name="connsiteY14" fmla="*/ 3172946 h 3172947"/>
                  <a:gd name="connsiteX15" fmla="*/ 111505 w 1277426"/>
                  <a:gd name="connsiteY15" fmla="*/ 2992946 h 3172947"/>
                  <a:gd name="connsiteX16" fmla="*/ 75684 w 1277426"/>
                  <a:gd name="connsiteY16" fmla="*/ 1313150 h 3172947"/>
                  <a:gd name="connsiteX17" fmla="*/ 67855 w 1277426"/>
                  <a:gd name="connsiteY17" fmla="*/ 2 h 3172947"/>
                  <a:gd name="connsiteX0" fmla="*/ 2 w 1201744"/>
                  <a:gd name="connsiteY0" fmla="*/ 1313150 h 3172947"/>
                  <a:gd name="connsiteX1" fmla="*/ 921539 w 1201744"/>
                  <a:gd name="connsiteY1" fmla="*/ 2 h 3172947"/>
                  <a:gd name="connsiteX2" fmla="*/ 1201743 w 1201744"/>
                  <a:gd name="connsiteY2" fmla="*/ 280206 h 3172947"/>
                  <a:gd name="connsiteX3" fmla="*/ 1201743 w 1201744"/>
                  <a:gd name="connsiteY3" fmla="*/ 542766 h 3172947"/>
                  <a:gd name="connsiteX4" fmla="*/ 1201744 w 1201744"/>
                  <a:gd name="connsiteY4" fmla="*/ 542766 h 3172947"/>
                  <a:gd name="connsiteX5" fmla="*/ 1201744 w 1201744"/>
                  <a:gd name="connsiteY5" fmla="*/ 1313150 h 3172947"/>
                  <a:gd name="connsiteX6" fmla="*/ 1057728 w 1201744"/>
                  <a:gd name="connsiteY6" fmla="*/ 1457166 h 3172947"/>
                  <a:gd name="connsiteX7" fmla="*/ 913712 w 1201744"/>
                  <a:gd name="connsiteY7" fmla="*/ 1313150 h 3172947"/>
                  <a:gd name="connsiteX8" fmla="*/ 913712 w 1201744"/>
                  <a:gd name="connsiteY8" fmla="*/ 639926 h 3172947"/>
                  <a:gd name="connsiteX9" fmla="*/ 870856 w 1201744"/>
                  <a:gd name="connsiteY9" fmla="*/ 639926 h 3172947"/>
                  <a:gd name="connsiteX10" fmla="*/ 863822 w 1201744"/>
                  <a:gd name="connsiteY10" fmla="*/ 2992947 h 3172947"/>
                  <a:gd name="connsiteX11" fmla="*/ 683822 w 1201744"/>
                  <a:gd name="connsiteY11" fmla="*/ 3172947 h 3172947"/>
                  <a:gd name="connsiteX12" fmla="*/ 503822 w 1201744"/>
                  <a:gd name="connsiteY12" fmla="*/ 2992947 h 3172947"/>
                  <a:gd name="connsiteX13" fmla="*/ 395823 w 1201744"/>
                  <a:gd name="connsiteY13" fmla="*/ 2992946 h 3172947"/>
                  <a:gd name="connsiteX14" fmla="*/ 215823 w 1201744"/>
                  <a:gd name="connsiteY14" fmla="*/ 3172946 h 3172947"/>
                  <a:gd name="connsiteX15" fmla="*/ 35823 w 1201744"/>
                  <a:gd name="connsiteY15" fmla="*/ 2992946 h 3172947"/>
                  <a:gd name="connsiteX16" fmla="*/ 2 w 1201744"/>
                  <a:gd name="connsiteY16" fmla="*/ 1313150 h 3172947"/>
                  <a:gd name="connsiteX0" fmla="*/ 1 w 1165922"/>
                  <a:gd name="connsiteY0" fmla="*/ 2992946 h 3172947"/>
                  <a:gd name="connsiteX1" fmla="*/ 885717 w 1165922"/>
                  <a:gd name="connsiteY1" fmla="*/ 2 h 3172947"/>
                  <a:gd name="connsiteX2" fmla="*/ 1165921 w 1165922"/>
                  <a:gd name="connsiteY2" fmla="*/ 280206 h 3172947"/>
                  <a:gd name="connsiteX3" fmla="*/ 1165921 w 1165922"/>
                  <a:gd name="connsiteY3" fmla="*/ 542766 h 3172947"/>
                  <a:gd name="connsiteX4" fmla="*/ 1165922 w 1165922"/>
                  <a:gd name="connsiteY4" fmla="*/ 542766 h 3172947"/>
                  <a:gd name="connsiteX5" fmla="*/ 1165922 w 1165922"/>
                  <a:gd name="connsiteY5" fmla="*/ 1313150 h 3172947"/>
                  <a:gd name="connsiteX6" fmla="*/ 1021906 w 1165922"/>
                  <a:gd name="connsiteY6" fmla="*/ 1457166 h 3172947"/>
                  <a:gd name="connsiteX7" fmla="*/ 877890 w 1165922"/>
                  <a:gd name="connsiteY7" fmla="*/ 1313150 h 3172947"/>
                  <a:gd name="connsiteX8" fmla="*/ 877890 w 1165922"/>
                  <a:gd name="connsiteY8" fmla="*/ 639926 h 3172947"/>
                  <a:gd name="connsiteX9" fmla="*/ 835034 w 1165922"/>
                  <a:gd name="connsiteY9" fmla="*/ 639926 h 3172947"/>
                  <a:gd name="connsiteX10" fmla="*/ 828000 w 1165922"/>
                  <a:gd name="connsiteY10" fmla="*/ 2992947 h 3172947"/>
                  <a:gd name="connsiteX11" fmla="*/ 648000 w 1165922"/>
                  <a:gd name="connsiteY11" fmla="*/ 3172947 h 3172947"/>
                  <a:gd name="connsiteX12" fmla="*/ 468000 w 1165922"/>
                  <a:gd name="connsiteY12" fmla="*/ 2992947 h 3172947"/>
                  <a:gd name="connsiteX13" fmla="*/ 360001 w 1165922"/>
                  <a:gd name="connsiteY13" fmla="*/ 2992946 h 3172947"/>
                  <a:gd name="connsiteX14" fmla="*/ 180001 w 1165922"/>
                  <a:gd name="connsiteY14" fmla="*/ 3172946 h 3172947"/>
                  <a:gd name="connsiteX15" fmla="*/ 1 w 1165922"/>
                  <a:gd name="connsiteY15" fmla="*/ 2992946 h 3172947"/>
                  <a:gd name="connsiteX0" fmla="*/ 17622 w 1003543"/>
                  <a:gd name="connsiteY0" fmla="*/ 3172946 h 3372911"/>
                  <a:gd name="connsiteX1" fmla="*/ 723338 w 1003543"/>
                  <a:gd name="connsiteY1" fmla="*/ 2 h 3372911"/>
                  <a:gd name="connsiteX2" fmla="*/ 1003542 w 1003543"/>
                  <a:gd name="connsiteY2" fmla="*/ 280206 h 3372911"/>
                  <a:gd name="connsiteX3" fmla="*/ 1003542 w 1003543"/>
                  <a:gd name="connsiteY3" fmla="*/ 542766 h 3372911"/>
                  <a:gd name="connsiteX4" fmla="*/ 1003543 w 1003543"/>
                  <a:gd name="connsiteY4" fmla="*/ 542766 h 3372911"/>
                  <a:gd name="connsiteX5" fmla="*/ 1003543 w 1003543"/>
                  <a:gd name="connsiteY5" fmla="*/ 1313150 h 3372911"/>
                  <a:gd name="connsiteX6" fmla="*/ 859527 w 1003543"/>
                  <a:gd name="connsiteY6" fmla="*/ 1457166 h 3372911"/>
                  <a:gd name="connsiteX7" fmla="*/ 715511 w 1003543"/>
                  <a:gd name="connsiteY7" fmla="*/ 1313150 h 3372911"/>
                  <a:gd name="connsiteX8" fmla="*/ 715511 w 1003543"/>
                  <a:gd name="connsiteY8" fmla="*/ 639926 h 3372911"/>
                  <a:gd name="connsiteX9" fmla="*/ 672655 w 1003543"/>
                  <a:gd name="connsiteY9" fmla="*/ 639926 h 3372911"/>
                  <a:gd name="connsiteX10" fmla="*/ 665621 w 1003543"/>
                  <a:gd name="connsiteY10" fmla="*/ 2992947 h 3372911"/>
                  <a:gd name="connsiteX11" fmla="*/ 485621 w 1003543"/>
                  <a:gd name="connsiteY11" fmla="*/ 3172947 h 3372911"/>
                  <a:gd name="connsiteX12" fmla="*/ 305621 w 1003543"/>
                  <a:gd name="connsiteY12" fmla="*/ 2992947 h 3372911"/>
                  <a:gd name="connsiteX13" fmla="*/ 197622 w 1003543"/>
                  <a:gd name="connsiteY13" fmla="*/ 2992946 h 3372911"/>
                  <a:gd name="connsiteX14" fmla="*/ 17622 w 1003543"/>
                  <a:gd name="connsiteY14" fmla="*/ 3172946 h 3372911"/>
                  <a:gd name="connsiteX0" fmla="*/ -1 w 805920"/>
                  <a:gd name="connsiteY0" fmla="*/ 2992946 h 3172947"/>
                  <a:gd name="connsiteX1" fmla="*/ 525715 w 805920"/>
                  <a:gd name="connsiteY1" fmla="*/ 2 h 3172947"/>
                  <a:gd name="connsiteX2" fmla="*/ 805919 w 805920"/>
                  <a:gd name="connsiteY2" fmla="*/ 280206 h 3172947"/>
                  <a:gd name="connsiteX3" fmla="*/ 805919 w 805920"/>
                  <a:gd name="connsiteY3" fmla="*/ 542766 h 3172947"/>
                  <a:gd name="connsiteX4" fmla="*/ 805920 w 805920"/>
                  <a:gd name="connsiteY4" fmla="*/ 542766 h 3172947"/>
                  <a:gd name="connsiteX5" fmla="*/ 805920 w 805920"/>
                  <a:gd name="connsiteY5" fmla="*/ 1313150 h 3172947"/>
                  <a:gd name="connsiteX6" fmla="*/ 661904 w 805920"/>
                  <a:gd name="connsiteY6" fmla="*/ 1457166 h 3172947"/>
                  <a:gd name="connsiteX7" fmla="*/ 517888 w 805920"/>
                  <a:gd name="connsiteY7" fmla="*/ 1313150 h 3172947"/>
                  <a:gd name="connsiteX8" fmla="*/ 517888 w 805920"/>
                  <a:gd name="connsiteY8" fmla="*/ 639926 h 3172947"/>
                  <a:gd name="connsiteX9" fmla="*/ 475032 w 805920"/>
                  <a:gd name="connsiteY9" fmla="*/ 639926 h 3172947"/>
                  <a:gd name="connsiteX10" fmla="*/ 467998 w 805920"/>
                  <a:gd name="connsiteY10" fmla="*/ 2992947 h 3172947"/>
                  <a:gd name="connsiteX11" fmla="*/ 287998 w 805920"/>
                  <a:gd name="connsiteY11" fmla="*/ 3172947 h 3172947"/>
                  <a:gd name="connsiteX12" fmla="*/ 107998 w 805920"/>
                  <a:gd name="connsiteY12" fmla="*/ 2992947 h 3172947"/>
                  <a:gd name="connsiteX13" fmla="*/ -1 w 805920"/>
                  <a:gd name="connsiteY13" fmla="*/ 2992946 h 3172947"/>
                  <a:gd name="connsiteX0" fmla="*/ 0 w 697922"/>
                  <a:gd name="connsiteY0" fmla="*/ 2992947 h 3172947"/>
                  <a:gd name="connsiteX1" fmla="*/ 417717 w 697922"/>
                  <a:gd name="connsiteY1" fmla="*/ 2 h 3172947"/>
                  <a:gd name="connsiteX2" fmla="*/ 697921 w 697922"/>
                  <a:gd name="connsiteY2" fmla="*/ 280206 h 3172947"/>
                  <a:gd name="connsiteX3" fmla="*/ 697921 w 697922"/>
                  <a:gd name="connsiteY3" fmla="*/ 542766 h 3172947"/>
                  <a:gd name="connsiteX4" fmla="*/ 697922 w 697922"/>
                  <a:gd name="connsiteY4" fmla="*/ 542766 h 3172947"/>
                  <a:gd name="connsiteX5" fmla="*/ 697922 w 697922"/>
                  <a:gd name="connsiteY5" fmla="*/ 1313150 h 3172947"/>
                  <a:gd name="connsiteX6" fmla="*/ 553906 w 697922"/>
                  <a:gd name="connsiteY6" fmla="*/ 1457166 h 3172947"/>
                  <a:gd name="connsiteX7" fmla="*/ 409890 w 697922"/>
                  <a:gd name="connsiteY7" fmla="*/ 1313150 h 3172947"/>
                  <a:gd name="connsiteX8" fmla="*/ 409890 w 697922"/>
                  <a:gd name="connsiteY8" fmla="*/ 639926 h 3172947"/>
                  <a:gd name="connsiteX9" fmla="*/ 367034 w 697922"/>
                  <a:gd name="connsiteY9" fmla="*/ 639926 h 3172947"/>
                  <a:gd name="connsiteX10" fmla="*/ 360000 w 697922"/>
                  <a:gd name="connsiteY10" fmla="*/ 2992947 h 3172947"/>
                  <a:gd name="connsiteX11" fmla="*/ 180000 w 697922"/>
                  <a:gd name="connsiteY11" fmla="*/ 3172947 h 3172947"/>
                  <a:gd name="connsiteX12" fmla="*/ 0 w 697922"/>
                  <a:gd name="connsiteY12" fmla="*/ 2992947 h 3172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97922" h="3172947">
                    <a:moveTo>
                      <a:pt x="0" y="2992947"/>
                    </a:moveTo>
                    <a:lnTo>
                      <a:pt x="417717" y="2"/>
                    </a:lnTo>
                    <a:cubicBezTo>
                      <a:pt x="572469" y="2"/>
                      <a:pt x="697921" y="125454"/>
                      <a:pt x="697921" y="280206"/>
                    </a:cubicBezTo>
                    <a:lnTo>
                      <a:pt x="697921" y="542766"/>
                    </a:lnTo>
                    <a:lnTo>
                      <a:pt x="697922" y="542766"/>
                    </a:lnTo>
                    <a:lnTo>
                      <a:pt x="697922" y="1313150"/>
                    </a:lnTo>
                    <a:cubicBezTo>
                      <a:pt x="697922" y="1392688"/>
                      <a:pt x="633444" y="1457166"/>
                      <a:pt x="553906" y="1457166"/>
                    </a:cubicBezTo>
                    <a:cubicBezTo>
                      <a:pt x="474368" y="1457166"/>
                      <a:pt x="409890" y="1392688"/>
                      <a:pt x="409890" y="1313150"/>
                    </a:cubicBezTo>
                    <a:lnTo>
                      <a:pt x="409890" y="639926"/>
                    </a:lnTo>
                    <a:lnTo>
                      <a:pt x="367034" y="639926"/>
                    </a:lnTo>
                    <a:cubicBezTo>
                      <a:pt x="364689" y="1424266"/>
                      <a:pt x="362345" y="2208607"/>
                      <a:pt x="360000" y="2992947"/>
                    </a:cubicBezTo>
                    <a:cubicBezTo>
                      <a:pt x="360000" y="3092358"/>
                      <a:pt x="279411" y="3172947"/>
                      <a:pt x="180000" y="3172947"/>
                    </a:cubicBezTo>
                    <a:cubicBezTo>
                      <a:pt x="80589" y="3172947"/>
                      <a:pt x="0" y="3092358"/>
                      <a:pt x="0" y="2992947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/>
              </a:p>
            </p:txBody>
          </p:sp>
        </p:grpSp>
        <p:sp>
          <p:nvSpPr>
            <p:cNvPr id="65" name="Прямоугольник 64"/>
            <p:cNvSpPr/>
            <p:nvPr/>
          </p:nvSpPr>
          <p:spPr>
            <a:xfrm>
              <a:off x="260855" y="3361355"/>
              <a:ext cx="3124573" cy="2077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7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100      200      300     400      500      600      700      800     900    </a:t>
              </a:r>
              <a:r>
                <a:rPr lang="ru-RU" sz="750" dirty="0">
                  <a:solidFill>
                    <a:srgbClr val="BFBFBF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1000  </a:t>
              </a:r>
            </a:p>
          </p:txBody>
        </p:sp>
      </p:grpSp>
      <p:grpSp>
        <p:nvGrpSpPr>
          <p:cNvPr id="68" name="Группа 67"/>
          <p:cNvGrpSpPr/>
          <p:nvPr/>
        </p:nvGrpSpPr>
        <p:grpSpPr>
          <a:xfrm>
            <a:off x="3592233" y="1205667"/>
            <a:ext cx="3220718" cy="3564000"/>
            <a:chOff x="4607948" y="1242898"/>
            <a:chExt cx="4294291" cy="4752000"/>
          </a:xfrm>
        </p:grpSpPr>
        <p:pic>
          <p:nvPicPr>
            <p:cNvPr id="67" name="Рисунок 6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7948" y="1242898"/>
              <a:ext cx="4294291" cy="4752000"/>
            </a:xfrm>
            <a:prstGeom prst="rect">
              <a:avLst/>
            </a:prstGeom>
          </p:spPr>
        </p:pic>
        <p:sp>
          <p:nvSpPr>
            <p:cNvPr id="23" name="Прямоугольник 22"/>
            <p:cNvSpPr/>
            <p:nvPr/>
          </p:nvSpPr>
          <p:spPr>
            <a:xfrm>
              <a:off x="4884041" y="3175861"/>
              <a:ext cx="2953306" cy="13542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sz="3000" b="1" dirty="0">
                  <a:solidFill>
                    <a:schemeClr val="accent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35</a:t>
              </a:r>
              <a:r>
                <a:rPr lang="ru-RU" sz="3000" dirty="0">
                  <a:solidFill>
                    <a:schemeClr val="accent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br>
                <a:rPr lang="ru-RU" sz="3000" dirty="0">
                  <a:solidFill>
                    <a:schemeClr val="accent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</a:br>
              <a:r>
                <a:rPr lang="ru-RU" sz="1500" dirty="0">
                  <a:solidFill>
                    <a:schemeClr val="accent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муниципальных образований</a:t>
              </a:r>
              <a:endParaRPr lang="ru-RU" sz="1500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72" name="Прямоугольник 71"/>
          <p:cNvSpPr/>
          <p:nvPr/>
        </p:nvSpPr>
        <p:spPr>
          <a:xfrm>
            <a:off x="226628" y="425867"/>
            <a:ext cx="53181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Уполномоченный орган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231340" y="3357164"/>
            <a:ext cx="3820796" cy="1444730"/>
            <a:chOff x="230321" y="2970672"/>
            <a:chExt cx="3820796" cy="1444730"/>
          </a:xfrm>
        </p:grpSpPr>
        <p:grpSp>
          <p:nvGrpSpPr>
            <p:cNvPr id="70" name="Группа 69"/>
            <p:cNvGrpSpPr/>
            <p:nvPr/>
          </p:nvGrpSpPr>
          <p:grpSpPr>
            <a:xfrm>
              <a:off x="230321" y="2970672"/>
              <a:ext cx="3820796" cy="1444730"/>
              <a:chOff x="312118" y="3967133"/>
              <a:chExt cx="5094395" cy="1926306"/>
            </a:xfrm>
          </p:grpSpPr>
          <p:sp>
            <p:nvSpPr>
              <p:cNvPr id="73" name="Round Same Side Corner Rectangle 8">
                <a:extLst>
                  <a:ext uri="{FF2B5EF4-FFF2-40B4-BE49-F238E27FC236}">
                    <a16:creationId xmlns="" xmlns:a16="http://schemas.microsoft.com/office/drawing/2014/main" id="{C6F2B559-DF28-4496-B72F-FFCFFF25E0FE}"/>
                  </a:ext>
                </a:extLst>
              </p:cNvPr>
              <p:cNvSpPr/>
              <p:nvPr/>
            </p:nvSpPr>
            <p:spPr>
              <a:xfrm>
                <a:off x="4377161" y="4306485"/>
                <a:ext cx="314029" cy="743261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E874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rgbClr val="E87442"/>
                  </a:solidFill>
                </a:endParaRPr>
              </a:p>
            </p:txBody>
          </p:sp>
          <p:sp>
            <p:nvSpPr>
              <p:cNvPr id="74" name="Round Same Side Corner Rectangle 8">
                <a:extLst>
                  <a:ext uri="{FF2B5EF4-FFF2-40B4-BE49-F238E27FC236}">
                    <a16:creationId xmlns="" xmlns:a16="http://schemas.microsoft.com/office/drawing/2014/main" id="{C6F2B559-DF28-4496-B72F-FFCFFF25E0FE}"/>
                  </a:ext>
                </a:extLst>
              </p:cNvPr>
              <p:cNvSpPr/>
              <p:nvPr/>
            </p:nvSpPr>
            <p:spPr>
              <a:xfrm>
                <a:off x="4762481" y="4329812"/>
                <a:ext cx="314029" cy="743261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E874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rgbClr val="E87442"/>
                  </a:solidFill>
                </a:endParaRPr>
              </a:p>
            </p:txBody>
          </p:sp>
          <p:grpSp>
            <p:nvGrpSpPr>
              <p:cNvPr id="69" name="Группа 68"/>
              <p:cNvGrpSpPr/>
              <p:nvPr/>
            </p:nvGrpSpPr>
            <p:grpSpPr>
              <a:xfrm>
                <a:off x="312118" y="3967133"/>
                <a:ext cx="5094395" cy="1926306"/>
                <a:chOff x="312118" y="3967133"/>
                <a:chExt cx="5094395" cy="1926306"/>
              </a:xfrm>
            </p:grpSpPr>
            <p:grpSp>
              <p:nvGrpSpPr>
                <p:cNvPr id="66" name="Группа 65"/>
                <p:cNvGrpSpPr/>
                <p:nvPr/>
              </p:nvGrpSpPr>
              <p:grpSpPr>
                <a:xfrm>
                  <a:off x="312118" y="4306485"/>
                  <a:ext cx="5094395" cy="1586954"/>
                  <a:chOff x="312118" y="4573185"/>
                  <a:chExt cx="5094395" cy="1586954"/>
                </a:xfrm>
              </p:grpSpPr>
              <p:sp>
                <p:nvSpPr>
                  <p:cNvPr id="22" name="Прямоугольник 21"/>
                  <p:cNvSpPr/>
                  <p:nvPr/>
                </p:nvSpPr>
                <p:spPr>
                  <a:xfrm>
                    <a:off x="312118" y="5421475"/>
                    <a:ext cx="5094395" cy="73866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ru-RU" sz="3000" b="1" dirty="0">
                        <a:solidFill>
                          <a:srgbClr val="E87442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rPr>
                      <a:t>1 137</a:t>
                    </a:r>
                    <a:r>
                      <a:rPr lang="ru-RU" sz="1500" b="1" dirty="0">
                        <a:solidFill>
                          <a:srgbClr val="E87442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rPr>
                      <a:t>  </a:t>
                    </a:r>
                    <a:r>
                      <a:rPr lang="ru-RU" sz="1500" dirty="0">
                        <a:solidFill>
                          <a:srgbClr val="E87442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rPr>
                      <a:t>муниципальных заказчиков</a:t>
                    </a:r>
                  </a:p>
                </p:txBody>
              </p:sp>
              <p:grpSp>
                <p:nvGrpSpPr>
                  <p:cNvPr id="52" name="그룹 64">
                    <a:extLst>
                      <a:ext uri="{FF2B5EF4-FFF2-40B4-BE49-F238E27FC236}">
                        <a16:creationId xmlns="" xmlns:a16="http://schemas.microsoft.com/office/drawing/2014/main" id="{8A9A57F5-1072-4CC7-9768-A985528BA4A0}"/>
                      </a:ext>
                    </a:extLst>
                  </p:cNvPr>
                  <p:cNvGrpSpPr/>
                  <p:nvPr/>
                </p:nvGrpSpPr>
                <p:grpSpPr>
                  <a:xfrm>
                    <a:off x="408498" y="4573185"/>
                    <a:ext cx="3892427" cy="743261"/>
                    <a:chOff x="1832146" y="1840455"/>
                    <a:chExt cx="3892427" cy="827075"/>
                  </a:xfrm>
                  <a:solidFill>
                    <a:schemeClr val="bg1">
                      <a:lumMod val="75000"/>
                    </a:schemeClr>
                  </a:solidFill>
                </p:grpSpPr>
                <p:sp>
                  <p:nvSpPr>
                    <p:cNvPr id="53" name="Round Same Side Corner Rectangle 8">
                      <a:extLst>
                        <a:ext uri="{FF2B5EF4-FFF2-40B4-BE49-F238E27FC236}">
                          <a16:creationId xmlns="" xmlns:a16="http://schemas.microsoft.com/office/drawing/2014/main" id="{9A1473B6-CB4A-42AE-8AAF-95E7E11D0E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2146" y="1840455"/>
                      <a:ext cx="314030" cy="827075"/>
                    </a:xfrm>
                    <a:custGeom>
                      <a:avLst/>
                      <a:gdLst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8887 w 1489775"/>
                        <a:gd name="connsiteY10" fmla="*/ 2305078 h 3923699"/>
                        <a:gd name="connsiteX11" fmla="*/ 1151853 w 1489775"/>
                        <a:gd name="connsiteY11" fmla="*/ 3743699 h 3923699"/>
                        <a:gd name="connsiteX12" fmla="*/ 971853 w 1489775"/>
                        <a:gd name="connsiteY12" fmla="*/ 3923699 h 3923699"/>
                        <a:gd name="connsiteX13" fmla="*/ 791853 w 1489775"/>
                        <a:gd name="connsiteY13" fmla="*/ 3743699 h 3923699"/>
                        <a:gd name="connsiteX14" fmla="*/ 791853 w 1489775"/>
                        <a:gd name="connsiteY14" fmla="*/ 2305078 h 3923699"/>
                        <a:gd name="connsiteX15" fmla="*/ 683854 w 1489775"/>
                        <a:gd name="connsiteY15" fmla="*/ 2305078 h 3923699"/>
                        <a:gd name="connsiteX16" fmla="*/ 683854 w 1489775"/>
                        <a:gd name="connsiteY16" fmla="*/ 3743698 h 3923699"/>
                        <a:gd name="connsiteX17" fmla="*/ 503854 w 1489775"/>
                        <a:gd name="connsiteY17" fmla="*/ 3923698 h 3923699"/>
                        <a:gd name="connsiteX18" fmla="*/ 323854 w 1489775"/>
                        <a:gd name="connsiteY18" fmla="*/ 3743698 h 3923699"/>
                        <a:gd name="connsiteX19" fmla="*/ 323854 w 1489775"/>
                        <a:gd name="connsiteY19" fmla="*/ 2238914 h 3923699"/>
                        <a:gd name="connsiteX20" fmla="*/ 330887 w 1489775"/>
                        <a:gd name="connsiteY20" fmla="*/ 2238914 h 3923699"/>
                        <a:gd name="connsiteX21" fmla="*/ 330887 w 1489775"/>
                        <a:gd name="connsiteY21" fmla="*/ 1390678 h 3923699"/>
                        <a:gd name="connsiteX22" fmla="*/ 288033 w 1489775"/>
                        <a:gd name="connsiteY22" fmla="*/ 1390678 h 3923699"/>
                        <a:gd name="connsiteX23" fmla="*/ 288033 w 1489775"/>
                        <a:gd name="connsiteY23" fmla="*/ 2063902 h 3923699"/>
                        <a:gd name="connsiteX24" fmla="*/ 144017 w 1489775"/>
                        <a:gd name="connsiteY24" fmla="*/ 2207918 h 3923699"/>
                        <a:gd name="connsiteX25" fmla="*/ 1 w 1489775"/>
                        <a:gd name="connsiteY25" fmla="*/ 2063902 h 3923699"/>
                        <a:gd name="connsiteX26" fmla="*/ 1 w 1489775"/>
                        <a:gd name="connsiteY26" fmla="*/ 1390678 h 3923699"/>
                        <a:gd name="connsiteX27" fmla="*/ 0 w 1489775"/>
                        <a:gd name="connsiteY27" fmla="*/ 1390678 h 3923699"/>
                        <a:gd name="connsiteX28" fmla="*/ 0 w 1489775"/>
                        <a:gd name="connsiteY28" fmla="*/ 1030958 h 3923699"/>
                        <a:gd name="connsiteX29" fmla="*/ 280204 w 1489775"/>
                        <a:gd name="connsiteY29" fmla="*/ 750754 h 3923699"/>
                        <a:gd name="connsiteX30" fmla="*/ 744888 w 1489775"/>
                        <a:gd name="connsiteY30" fmla="*/ 0 h 3923699"/>
                        <a:gd name="connsiteX31" fmla="*/ 1082199 w 1489775"/>
                        <a:gd name="connsiteY31" fmla="*/ 337311 h 3923699"/>
                        <a:gd name="connsiteX32" fmla="*/ 744888 w 1489775"/>
                        <a:gd name="connsiteY32" fmla="*/ 674622 h 3923699"/>
                        <a:gd name="connsiteX33" fmla="*/ 407577 w 1489775"/>
                        <a:gd name="connsiteY33" fmla="*/ 337311 h 3923699"/>
                        <a:gd name="connsiteX34" fmla="*/ 744888 w 1489775"/>
                        <a:gd name="connsiteY34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2238914 h 3923699"/>
                        <a:gd name="connsiteX20" fmla="*/ 330887 w 1489775"/>
                        <a:gd name="connsiteY20" fmla="*/ 1390678 h 3923699"/>
                        <a:gd name="connsiteX21" fmla="*/ 288033 w 1489775"/>
                        <a:gd name="connsiteY21" fmla="*/ 1390678 h 3923699"/>
                        <a:gd name="connsiteX22" fmla="*/ 288033 w 1489775"/>
                        <a:gd name="connsiteY22" fmla="*/ 2063902 h 3923699"/>
                        <a:gd name="connsiteX23" fmla="*/ 144017 w 1489775"/>
                        <a:gd name="connsiteY23" fmla="*/ 2207918 h 3923699"/>
                        <a:gd name="connsiteX24" fmla="*/ 1 w 1489775"/>
                        <a:gd name="connsiteY24" fmla="*/ 2063902 h 3923699"/>
                        <a:gd name="connsiteX25" fmla="*/ 1 w 1489775"/>
                        <a:gd name="connsiteY25" fmla="*/ 1390678 h 3923699"/>
                        <a:gd name="connsiteX26" fmla="*/ 0 w 1489775"/>
                        <a:gd name="connsiteY26" fmla="*/ 1390678 h 3923699"/>
                        <a:gd name="connsiteX27" fmla="*/ 0 w 1489775"/>
                        <a:gd name="connsiteY27" fmla="*/ 1030958 h 3923699"/>
                        <a:gd name="connsiteX28" fmla="*/ 280204 w 1489775"/>
                        <a:gd name="connsiteY28" fmla="*/ 750754 h 3923699"/>
                        <a:gd name="connsiteX29" fmla="*/ 744888 w 1489775"/>
                        <a:gd name="connsiteY29" fmla="*/ 0 h 3923699"/>
                        <a:gd name="connsiteX30" fmla="*/ 1082199 w 1489775"/>
                        <a:gd name="connsiteY30" fmla="*/ 337311 h 3923699"/>
                        <a:gd name="connsiteX31" fmla="*/ 744888 w 1489775"/>
                        <a:gd name="connsiteY31" fmla="*/ 674622 h 3923699"/>
                        <a:gd name="connsiteX32" fmla="*/ 407577 w 1489775"/>
                        <a:gd name="connsiteY32" fmla="*/ 337311 h 3923699"/>
                        <a:gd name="connsiteX33" fmla="*/ 744888 w 1489775"/>
                        <a:gd name="connsiteY33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1390678 h 3923699"/>
                        <a:gd name="connsiteX20" fmla="*/ 288033 w 1489775"/>
                        <a:gd name="connsiteY20" fmla="*/ 1390678 h 3923699"/>
                        <a:gd name="connsiteX21" fmla="*/ 288033 w 1489775"/>
                        <a:gd name="connsiteY21" fmla="*/ 2063902 h 3923699"/>
                        <a:gd name="connsiteX22" fmla="*/ 144017 w 1489775"/>
                        <a:gd name="connsiteY22" fmla="*/ 2207918 h 3923699"/>
                        <a:gd name="connsiteX23" fmla="*/ 1 w 1489775"/>
                        <a:gd name="connsiteY23" fmla="*/ 2063902 h 3923699"/>
                        <a:gd name="connsiteX24" fmla="*/ 1 w 1489775"/>
                        <a:gd name="connsiteY24" fmla="*/ 1390678 h 3923699"/>
                        <a:gd name="connsiteX25" fmla="*/ 0 w 1489775"/>
                        <a:gd name="connsiteY25" fmla="*/ 1390678 h 3923699"/>
                        <a:gd name="connsiteX26" fmla="*/ 0 w 1489775"/>
                        <a:gd name="connsiteY26" fmla="*/ 1030958 h 3923699"/>
                        <a:gd name="connsiteX27" fmla="*/ 280204 w 1489775"/>
                        <a:gd name="connsiteY27" fmla="*/ 750754 h 3923699"/>
                        <a:gd name="connsiteX28" fmla="*/ 744888 w 1489775"/>
                        <a:gd name="connsiteY28" fmla="*/ 0 h 3923699"/>
                        <a:gd name="connsiteX29" fmla="*/ 1082199 w 1489775"/>
                        <a:gd name="connsiteY29" fmla="*/ 337311 h 3923699"/>
                        <a:gd name="connsiteX30" fmla="*/ 744888 w 1489775"/>
                        <a:gd name="connsiteY30" fmla="*/ 674622 h 3923699"/>
                        <a:gd name="connsiteX31" fmla="*/ 407577 w 1489775"/>
                        <a:gd name="connsiteY31" fmla="*/ 337311 h 3923699"/>
                        <a:gd name="connsiteX32" fmla="*/ 744888 w 1489775"/>
                        <a:gd name="connsiteY32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30887 w 1489775"/>
                        <a:gd name="connsiteY18" fmla="*/ 1390678 h 3923699"/>
                        <a:gd name="connsiteX19" fmla="*/ 288033 w 1489775"/>
                        <a:gd name="connsiteY19" fmla="*/ 1390678 h 3923699"/>
                        <a:gd name="connsiteX20" fmla="*/ 288033 w 1489775"/>
                        <a:gd name="connsiteY20" fmla="*/ 2063902 h 3923699"/>
                        <a:gd name="connsiteX21" fmla="*/ 144017 w 1489775"/>
                        <a:gd name="connsiteY21" fmla="*/ 2207918 h 3923699"/>
                        <a:gd name="connsiteX22" fmla="*/ 1 w 1489775"/>
                        <a:gd name="connsiteY22" fmla="*/ 2063902 h 3923699"/>
                        <a:gd name="connsiteX23" fmla="*/ 1 w 1489775"/>
                        <a:gd name="connsiteY23" fmla="*/ 1390678 h 3923699"/>
                        <a:gd name="connsiteX24" fmla="*/ 0 w 1489775"/>
                        <a:gd name="connsiteY24" fmla="*/ 1390678 h 3923699"/>
                        <a:gd name="connsiteX25" fmla="*/ 0 w 1489775"/>
                        <a:gd name="connsiteY25" fmla="*/ 1030958 h 3923699"/>
                        <a:gd name="connsiteX26" fmla="*/ 280204 w 1489775"/>
                        <a:gd name="connsiteY26" fmla="*/ 750754 h 3923699"/>
                        <a:gd name="connsiteX27" fmla="*/ 744888 w 1489775"/>
                        <a:gd name="connsiteY27" fmla="*/ 0 h 3923699"/>
                        <a:gd name="connsiteX28" fmla="*/ 1082199 w 1489775"/>
                        <a:gd name="connsiteY28" fmla="*/ 337311 h 3923699"/>
                        <a:gd name="connsiteX29" fmla="*/ 744888 w 1489775"/>
                        <a:gd name="connsiteY29" fmla="*/ 674622 h 3923699"/>
                        <a:gd name="connsiteX30" fmla="*/ 407577 w 1489775"/>
                        <a:gd name="connsiteY30" fmla="*/ 337311 h 3923699"/>
                        <a:gd name="connsiteX31" fmla="*/ 744888 w 1489775"/>
                        <a:gd name="connsiteY31" fmla="*/ 0 h 39236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1489775" h="3923699">
                          <a:moveTo>
                            <a:pt x="280204" y="750754"/>
                          </a:moveTo>
                          <a:lnTo>
                            <a:pt x="1209570" y="750754"/>
                          </a:lnTo>
                          <a:cubicBezTo>
                            <a:pt x="1364322" y="750754"/>
                            <a:pt x="1489774" y="876206"/>
                            <a:pt x="1489774" y="1030958"/>
                          </a:cubicBezTo>
                          <a:lnTo>
                            <a:pt x="1489774" y="1293518"/>
                          </a:lnTo>
                          <a:lnTo>
                            <a:pt x="1489775" y="1293518"/>
                          </a:lnTo>
                          <a:lnTo>
                            <a:pt x="1489775" y="2063902"/>
                          </a:lnTo>
                          <a:cubicBezTo>
                            <a:pt x="1489775" y="2143440"/>
                            <a:pt x="1425297" y="2207918"/>
                            <a:pt x="1345759" y="2207918"/>
                          </a:cubicBezTo>
                          <a:cubicBezTo>
                            <a:pt x="1266221" y="2207918"/>
                            <a:pt x="1201743" y="2143440"/>
                            <a:pt x="1201743" y="2063902"/>
                          </a:cubicBezTo>
                          <a:lnTo>
                            <a:pt x="1201743" y="1390678"/>
                          </a:lnTo>
                          <a:lnTo>
                            <a:pt x="1158887" y="1390678"/>
                          </a:lnTo>
                          <a:cubicBezTo>
                            <a:pt x="1156542" y="2175018"/>
                            <a:pt x="1154198" y="2959359"/>
                            <a:pt x="1151853" y="3743699"/>
                          </a:cubicBezTo>
                          <a:cubicBezTo>
                            <a:pt x="1151853" y="3843110"/>
                            <a:pt x="1071264" y="3923699"/>
                            <a:pt x="971853" y="3923699"/>
                          </a:cubicBezTo>
                          <a:cubicBezTo>
                            <a:pt x="872442" y="3923699"/>
                            <a:pt x="791853" y="3843110"/>
                            <a:pt x="791853" y="3743699"/>
                          </a:cubicBezTo>
                          <a:lnTo>
                            <a:pt x="791853" y="2305078"/>
                          </a:lnTo>
                          <a:lnTo>
                            <a:pt x="683854" y="2305078"/>
                          </a:lnTo>
                          <a:lnTo>
                            <a:pt x="683854" y="3743698"/>
                          </a:lnTo>
                          <a:cubicBezTo>
                            <a:pt x="683854" y="3843109"/>
                            <a:pt x="603265" y="3923698"/>
                            <a:pt x="503854" y="3923698"/>
                          </a:cubicBezTo>
                          <a:cubicBezTo>
                            <a:pt x="404443" y="3923698"/>
                            <a:pt x="323854" y="3843109"/>
                            <a:pt x="323854" y="3743698"/>
                          </a:cubicBezTo>
                          <a:cubicBezTo>
                            <a:pt x="326198" y="2959358"/>
                            <a:pt x="328543" y="2175018"/>
                            <a:pt x="330887" y="1390678"/>
                          </a:cubicBezTo>
                          <a:lnTo>
                            <a:pt x="288033" y="1390678"/>
                          </a:lnTo>
                          <a:lnTo>
                            <a:pt x="288033" y="2063902"/>
                          </a:lnTo>
                          <a:cubicBezTo>
                            <a:pt x="288033" y="2143440"/>
                            <a:pt x="223555" y="2207918"/>
                            <a:pt x="144017" y="2207918"/>
                          </a:cubicBezTo>
                          <a:cubicBezTo>
                            <a:pt x="64479" y="2207918"/>
                            <a:pt x="1" y="2143440"/>
                            <a:pt x="1" y="2063902"/>
                          </a:cubicBezTo>
                          <a:lnTo>
                            <a:pt x="1" y="1390678"/>
                          </a:lnTo>
                          <a:lnTo>
                            <a:pt x="0" y="1390678"/>
                          </a:lnTo>
                          <a:lnTo>
                            <a:pt x="0" y="1030958"/>
                          </a:lnTo>
                          <a:cubicBezTo>
                            <a:pt x="0" y="876206"/>
                            <a:pt x="125452" y="750754"/>
                            <a:pt x="280204" y="750754"/>
                          </a:cubicBezTo>
                          <a:close/>
                          <a:moveTo>
                            <a:pt x="744888" y="0"/>
                          </a:moveTo>
                          <a:cubicBezTo>
                            <a:pt x="931180" y="0"/>
                            <a:pt x="1082199" y="151019"/>
                            <a:pt x="1082199" y="337311"/>
                          </a:cubicBezTo>
                          <a:cubicBezTo>
                            <a:pt x="1082199" y="523603"/>
                            <a:pt x="931180" y="674622"/>
                            <a:pt x="744888" y="674622"/>
                          </a:cubicBezTo>
                          <a:cubicBezTo>
                            <a:pt x="558596" y="674622"/>
                            <a:pt x="407577" y="523603"/>
                            <a:pt x="407577" y="337311"/>
                          </a:cubicBezTo>
                          <a:cubicBezTo>
                            <a:pt x="407577" y="151019"/>
                            <a:pt x="558596" y="0"/>
                            <a:pt x="744888" y="0"/>
                          </a:cubicBezTo>
                          <a:close/>
                        </a:path>
                      </a:pathLst>
                    </a:custGeom>
                    <a:solidFill>
                      <a:srgbClr val="E8744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ko-KR" altLang="en-US" sz="1350" dirty="0">
                        <a:solidFill>
                          <a:srgbClr val="E87442"/>
                        </a:solidFill>
                      </a:endParaRPr>
                    </a:p>
                  </p:txBody>
                </p:sp>
                <p:sp>
                  <p:nvSpPr>
                    <p:cNvPr id="54" name="Round Same Side Corner Rectangle 8">
                      <a:extLst>
                        <a:ext uri="{FF2B5EF4-FFF2-40B4-BE49-F238E27FC236}">
                          <a16:creationId xmlns="" xmlns:a16="http://schemas.microsoft.com/office/drawing/2014/main" id="{CABE5468-8551-46B2-8A8D-A74798F2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229746" y="1840455"/>
                      <a:ext cx="314030" cy="827075"/>
                    </a:xfrm>
                    <a:custGeom>
                      <a:avLst/>
                      <a:gdLst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8887 w 1489775"/>
                        <a:gd name="connsiteY10" fmla="*/ 2305078 h 3923699"/>
                        <a:gd name="connsiteX11" fmla="*/ 1151853 w 1489775"/>
                        <a:gd name="connsiteY11" fmla="*/ 3743699 h 3923699"/>
                        <a:gd name="connsiteX12" fmla="*/ 971853 w 1489775"/>
                        <a:gd name="connsiteY12" fmla="*/ 3923699 h 3923699"/>
                        <a:gd name="connsiteX13" fmla="*/ 791853 w 1489775"/>
                        <a:gd name="connsiteY13" fmla="*/ 3743699 h 3923699"/>
                        <a:gd name="connsiteX14" fmla="*/ 791853 w 1489775"/>
                        <a:gd name="connsiteY14" fmla="*/ 2305078 h 3923699"/>
                        <a:gd name="connsiteX15" fmla="*/ 683854 w 1489775"/>
                        <a:gd name="connsiteY15" fmla="*/ 2305078 h 3923699"/>
                        <a:gd name="connsiteX16" fmla="*/ 683854 w 1489775"/>
                        <a:gd name="connsiteY16" fmla="*/ 3743698 h 3923699"/>
                        <a:gd name="connsiteX17" fmla="*/ 503854 w 1489775"/>
                        <a:gd name="connsiteY17" fmla="*/ 3923698 h 3923699"/>
                        <a:gd name="connsiteX18" fmla="*/ 323854 w 1489775"/>
                        <a:gd name="connsiteY18" fmla="*/ 3743698 h 3923699"/>
                        <a:gd name="connsiteX19" fmla="*/ 323854 w 1489775"/>
                        <a:gd name="connsiteY19" fmla="*/ 2238914 h 3923699"/>
                        <a:gd name="connsiteX20" fmla="*/ 330887 w 1489775"/>
                        <a:gd name="connsiteY20" fmla="*/ 2238914 h 3923699"/>
                        <a:gd name="connsiteX21" fmla="*/ 330887 w 1489775"/>
                        <a:gd name="connsiteY21" fmla="*/ 1390678 h 3923699"/>
                        <a:gd name="connsiteX22" fmla="*/ 288033 w 1489775"/>
                        <a:gd name="connsiteY22" fmla="*/ 1390678 h 3923699"/>
                        <a:gd name="connsiteX23" fmla="*/ 288033 w 1489775"/>
                        <a:gd name="connsiteY23" fmla="*/ 2063902 h 3923699"/>
                        <a:gd name="connsiteX24" fmla="*/ 144017 w 1489775"/>
                        <a:gd name="connsiteY24" fmla="*/ 2207918 h 3923699"/>
                        <a:gd name="connsiteX25" fmla="*/ 1 w 1489775"/>
                        <a:gd name="connsiteY25" fmla="*/ 2063902 h 3923699"/>
                        <a:gd name="connsiteX26" fmla="*/ 1 w 1489775"/>
                        <a:gd name="connsiteY26" fmla="*/ 1390678 h 3923699"/>
                        <a:gd name="connsiteX27" fmla="*/ 0 w 1489775"/>
                        <a:gd name="connsiteY27" fmla="*/ 1390678 h 3923699"/>
                        <a:gd name="connsiteX28" fmla="*/ 0 w 1489775"/>
                        <a:gd name="connsiteY28" fmla="*/ 1030958 h 3923699"/>
                        <a:gd name="connsiteX29" fmla="*/ 280204 w 1489775"/>
                        <a:gd name="connsiteY29" fmla="*/ 750754 h 3923699"/>
                        <a:gd name="connsiteX30" fmla="*/ 744888 w 1489775"/>
                        <a:gd name="connsiteY30" fmla="*/ 0 h 3923699"/>
                        <a:gd name="connsiteX31" fmla="*/ 1082199 w 1489775"/>
                        <a:gd name="connsiteY31" fmla="*/ 337311 h 3923699"/>
                        <a:gd name="connsiteX32" fmla="*/ 744888 w 1489775"/>
                        <a:gd name="connsiteY32" fmla="*/ 674622 h 3923699"/>
                        <a:gd name="connsiteX33" fmla="*/ 407577 w 1489775"/>
                        <a:gd name="connsiteY33" fmla="*/ 337311 h 3923699"/>
                        <a:gd name="connsiteX34" fmla="*/ 744888 w 1489775"/>
                        <a:gd name="connsiteY34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2238914 h 3923699"/>
                        <a:gd name="connsiteX20" fmla="*/ 330887 w 1489775"/>
                        <a:gd name="connsiteY20" fmla="*/ 1390678 h 3923699"/>
                        <a:gd name="connsiteX21" fmla="*/ 288033 w 1489775"/>
                        <a:gd name="connsiteY21" fmla="*/ 1390678 h 3923699"/>
                        <a:gd name="connsiteX22" fmla="*/ 288033 w 1489775"/>
                        <a:gd name="connsiteY22" fmla="*/ 2063902 h 3923699"/>
                        <a:gd name="connsiteX23" fmla="*/ 144017 w 1489775"/>
                        <a:gd name="connsiteY23" fmla="*/ 2207918 h 3923699"/>
                        <a:gd name="connsiteX24" fmla="*/ 1 w 1489775"/>
                        <a:gd name="connsiteY24" fmla="*/ 2063902 h 3923699"/>
                        <a:gd name="connsiteX25" fmla="*/ 1 w 1489775"/>
                        <a:gd name="connsiteY25" fmla="*/ 1390678 h 3923699"/>
                        <a:gd name="connsiteX26" fmla="*/ 0 w 1489775"/>
                        <a:gd name="connsiteY26" fmla="*/ 1390678 h 3923699"/>
                        <a:gd name="connsiteX27" fmla="*/ 0 w 1489775"/>
                        <a:gd name="connsiteY27" fmla="*/ 1030958 h 3923699"/>
                        <a:gd name="connsiteX28" fmla="*/ 280204 w 1489775"/>
                        <a:gd name="connsiteY28" fmla="*/ 750754 h 3923699"/>
                        <a:gd name="connsiteX29" fmla="*/ 744888 w 1489775"/>
                        <a:gd name="connsiteY29" fmla="*/ 0 h 3923699"/>
                        <a:gd name="connsiteX30" fmla="*/ 1082199 w 1489775"/>
                        <a:gd name="connsiteY30" fmla="*/ 337311 h 3923699"/>
                        <a:gd name="connsiteX31" fmla="*/ 744888 w 1489775"/>
                        <a:gd name="connsiteY31" fmla="*/ 674622 h 3923699"/>
                        <a:gd name="connsiteX32" fmla="*/ 407577 w 1489775"/>
                        <a:gd name="connsiteY32" fmla="*/ 337311 h 3923699"/>
                        <a:gd name="connsiteX33" fmla="*/ 744888 w 1489775"/>
                        <a:gd name="connsiteY33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1390678 h 3923699"/>
                        <a:gd name="connsiteX20" fmla="*/ 288033 w 1489775"/>
                        <a:gd name="connsiteY20" fmla="*/ 1390678 h 3923699"/>
                        <a:gd name="connsiteX21" fmla="*/ 288033 w 1489775"/>
                        <a:gd name="connsiteY21" fmla="*/ 2063902 h 3923699"/>
                        <a:gd name="connsiteX22" fmla="*/ 144017 w 1489775"/>
                        <a:gd name="connsiteY22" fmla="*/ 2207918 h 3923699"/>
                        <a:gd name="connsiteX23" fmla="*/ 1 w 1489775"/>
                        <a:gd name="connsiteY23" fmla="*/ 2063902 h 3923699"/>
                        <a:gd name="connsiteX24" fmla="*/ 1 w 1489775"/>
                        <a:gd name="connsiteY24" fmla="*/ 1390678 h 3923699"/>
                        <a:gd name="connsiteX25" fmla="*/ 0 w 1489775"/>
                        <a:gd name="connsiteY25" fmla="*/ 1390678 h 3923699"/>
                        <a:gd name="connsiteX26" fmla="*/ 0 w 1489775"/>
                        <a:gd name="connsiteY26" fmla="*/ 1030958 h 3923699"/>
                        <a:gd name="connsiteX27" fmla="*/ 280204 w 1489775"/>
                        <a:gd name="connsiteY27" fmla="*/ 750754 h 3923699"/>
                        <a:gd name="connsiteX28" fmla="*/ 744888 w 1489775"/>
                        <a:gd name="connsiteY28" fmla="*/ 0 h 3923699"/>
                        <a:gd name="connsiteX29" fmla="*/ 1082199 w 1489775"/>
                        <a:gd name="connsiteY29" fmla="*/ 337311 h 3923699"/>
                        <a:gd name="connsiteX30" fmla="*/ 744888 w 1489775"/>
                        <a:gd name="connsiteY30" fmla="*/ 674622 h 3923699"/>
                        <a:gd name="connsiteX31" fmla="*/ 407577 w 1489775"/>
                        <a:gd name="connsiteY31" fmla="*/ 337311 h 3923699"/>
                        <a:gd name="connsiteX32" fmla="*/ 744888 w 1489775"/>
                        <a:gd name="connsiteY32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30887 w 1489775"/>
                        <a:gd name="connsiteY18" fmla="*/ 1390678 h 3923699"/>
                        <a:gd name="connsiteX19" fmla="*/ 288033 w 1489775"/>
                        <a:gd name="connsiteY19" fmla="*/ 1390678 h 3923699"/>
                        <a:gd name="connsiteX20" fmla="*/ 288033 w 1489775"/>
                        <a:gd name="connsiteY20" fmla="*/ 2063902 h 3923699"/>
                        <a:gd name="connsiteX21" fmla="*/ 144017 w 1489775"/>
                        <a:gd name="connsiteY21" fmla="*/ 2207918 h 3923699"/>
                        <a:gd name="connsiteX22" fmla="*/ 1 w 1489775"/>
                        <a:gd name="connsiteY22" fmla="*/ 2063902 h 3923699"/>
                        <a:gd name="connsiteX23" fmla="*/ 1 w 1489775"/>
                        <a:gd name="connsiteY23" fmla="*/ 1390678 h 3923699"/>
                        <a:gd name="connsiteX24" fmla="*/ 0 w 1489775"/>
                        <a:gd name="connsiteY24" fmla="*/ 1390678 h 3923699"/>
                        <a:gd name="connsiteX25" fmla="*/ 0 w 1489775"/>
                        <a:gd name="connsiteY25" fmla="*/ 1030958 h 3923699"/>
                        <a:gd name="connsiteX26" fmla="*/ 280204 w 1489775"/>
                        <a:gd name="connsiteY26" fmla="*/ 750754 h 3923699"/>
                        <a:gd name="connsiteX27" fmla="*/ 744888 w 1489775"/>
                        <a:gd name="connsiteY27" fmla="*/ 0 h 3923699"/>
                        <a:gd name="connsiteX28" fmla="*/ 1082199 w 1489775"/>
                        <a:gd name="connsiteY28" fmla="*/ 337311 h 3923699"/>
                        <a:gd name="connsiteX29" fmla="*/ 744888 w 1489775"/>
                        <a:gd name="connsiteY29" fmla="*/ 674622 h 3923699"/>
                        <a:gd name="connsiteX30" fmla="*/ 407577 w 1489775"/>
                        <a:gd name="connsiteY30" fmla="*/ 337311 h 3923699"/>
                        <a:gd name="connsiteX31" fmla="*/ 744888 w 1489775"/>
                        <a:gd name="connsiteY31" fmla="*/ 0 h 39236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1489775" h="3923699">
                          <a:moveTo>
                            <a:pt x="280204" y="750754"/>
                          </a:moveTo>
                          <a:lnTo>
                            <a:pt x="1209570" y="750754"/>
                          </a:lnTo>
                          <a:cubicBezTo>
                            <a:pt x="1364322" y="750754"/>
                            <a:pt x="1489774" y="876206"/>
                            <a:pt x="1489774" y="1030958"/>
                          </a:cubicBezTo>
                          <a:lnTo>
                            <a:pt x="1489774" y="1293518"/>
                          </a:lnTo>
                          <a:lnTo>
                            <a:pt x="1489775" y="1293518"/>
                          </a:lnTo>
                          <a:lnTo>
                            <a:pt x="1489775" y="2063902"/>
                          </a:lnTo>
                          <a:cubicBezTo>
                            <a:pt x="1489775" y="2143440"/>
                            <a:pt x="1425297" y="2207918"/>
                            <a:pt x="1345759" y="2207918"/>
                          </a:cubicBezTo>
                          <a:cubicBezTo>
                            <a:pt x="1266221" y="2207918"/>
                            <a:pt x="1201743" y="2143440"/>
                            <a:pt x="1201743" y="2063902"/>
                          </a:cubicBezTo>
                          <a:lnTo>
                            <a:pt x="1201743" y="1390678"/>
                          </a:lnTo>
                          <a:lnTo>
                            <a:pt x="1158887" y="1390678"/>
                          </a:lnTo>
                          <a:cubicBezTo>
                            <a:pt x="1156542" y="2175018"/>
                            <a:pt x="1154198" y="2959359"/>
                            <a:pt x="1151853" y="3743699"/>
                          </a:cubicBezTo>
                          <a:cubicBezTo>
                            <a:pt x="1151853" y="3843110"/>
                            <a:pt x="1071264" y="3923699"/>
                            <a:pt x="971853" y="3923699"/>
                          </a:cubicBezTo>
                          <a:cubicBezTo>
                            <a:pt x="872442" y="3923699"/>
                            <a:pt x="791853" y="3843110"/>
                            <a:pt x="791853" y="3743699"/>
                          </a:cubicBezTo>
                          <a:lnTo>
                            <a:pt x="791853" y="2305078"/>
                          </a:lnTo>
                          <a:lnTo>
                            <a:pt x="683854" y="2305078"/>
                          </a:lnTo>
                          <a:lnTo>
                            <a:pt x="683854" y="3743698"/>
                          </a:lnTo>
                          <a:cubicBezTo>
                            <a:pt x="683854" y="3843109"/>
                            <a:pt x="603265" y="3923698"/>
                            <a:pt x="503854" y="3923698"/>
                          </a:cubicBezTo>
                          <a:cubicBezTo>
                            <a:pt x="404443" y="3923698"/>
                            <a:pt x="323854" y="3843109"/>
                            <a:pt x="323854" y="3743698"/>
                          </a:cubicBezTo>
                          <a:cubicBezTo>
                            <a:pt x="326198" y="2959358"/>
                            <a:pt x="328543" y="2175018"/>
                            <a:pt x="330887" y="1390678"/>
                          </a:cubicBezTo>
                          <a:lnTo>
                            <a:pt x="288033" y="1390678"/>
                          </a:lnTo>
                          <a:lnTo>
                            <a:pt x="288033" y="2063902"/>
                          </a:lnTo>
                          <a:cubicBezTo>
                            <a:pt x="288033" y="2143440"/>
                            <a:pt x="223555" y="2207918"/>
                            <a:pt x="144017" y="2207918"/>
                          </a:cubicBezTo>
                          <a:cubicBezTo>
                            <a:pt x="64479" y="2207918"/>
                            <a:pt x="1" y="2143440"/>
                            <a:pt x="1" y="2063902"/>
                          </a:cubicBezTo>
                          <a:lnTo>
                            <a:pt x="1" y="1390678"/>
                          </a:lnTo>
                          <a:lnTo>
                            <a:pt x="0" y="1390678"/>
                          </a:lnTo>
                          <a:lnTo>
                            <a:pt x="0" y="1030958"/>
                          </a:lnTo>
                          <a:cubicBezTo>
                            <a:pt x="0" y="876206"/>
                            <a:pt x="125452" y="750754"/>
                            <a:pt x="280204" y="750754"/>
                          </a:cubicBezTo>
                          <a:close/>
                          <a:moveTo>
                            <a:pt x="744888" y="0"/>
                          </a:moveTo>
                          <a:cubicBezTo>
                            <a:pt x="931180" y="0"/>
                            <a:pt x="1082199" y="151019"/>
                            <a:pt x="1082199" y="337311"/>
                          </a:cubicBezTo>
                          <a:cubicBezTo>
                            <a:pt x="1082199" y="523603"/>
                            <a:pt x="931180" y="674622"/>
                            <a:pt x="744888" y="674622"/>
                          </a:cubicBezTo>
                          <a:cubicBezTo>
                            <a:pt x="558596" y="674622"/>
                            <a:pt x="407577" y="523603"/>
                            <a:pt x="407577" y="337311"/>
                          </a:cubicBezTo>
                          <a:cubicBezTo>
                            <a:pt x="407577" y="151019"/>
                            <a:pt x="558596" y="0"/>
                            <a:pt x="744888" y="0"/>
                          </a:cubicBezTo>
                          <a:close/>
                        </a:path>
                      </a:pathLst>
                    </a:custGeom>
                    <a:solidFill>
                      <a:srgbClr val="E8744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ko-KR" altLang="en-US" sz="1350" dirty="0">
                        <a:solidFill>
                          <a:srgbClr val="E87442"/>
                        </a:solidFill>
                      </a:endParaRPr>
                    </a:p>
                  </p:txBody>
                </p:sp>
                <p:sp>
                  <p:nvSpPr>
                    <p:cNvPr id="55" name="Round Same Side Corner Rectangle 8">
                      <a:extLst>
                        <a:ext uri="{FF2B5EF4-FFF2-40B4-BE49-F238E27FC236}">
                          <a16:creationId xmlns="" xmlns:a16="http://schemas.microsoft.com/office/drawing/2014/main" id="{D7FB04B9-FE9E-4727-ABD3-BBD714605E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27346" y="1840455"/>
                      <a:ext cx="314030" cy="827075"/>
                    </a:xfrm>
                    <a:custGeom>
                      <a:avLst/>
                      <a:gdLst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8887 w 1489775"/>
                        <a:gd name="connsiteY10" fmla="*/ 2305078 h 3923699"/>
                        <a:gd name="connsiteX11" fmla="*/ 1151853 w 1489775"/>
                        <a:gd name="connsiteY11" fmla="*/ 3743699 h 3923699"/>
                        <a:gd name="connsiteX12" fmla="*/ 971853 w 1489775"/>
                        <a:gd name="connsiteY12" fmla="*/ 3923699 h 3923699"/>
                        <a:gd name="connsiteX13" fmla="*/ 791853 w 1489775"/>
                        <a:gd name="connsiteY13" fmla="*/ 3743699 h 3923699"/>
                        <a:gd name="connsiteX14" fmla="*/ 791853 w 1489775"/>
                        <a:gd name="connsiteY14" fmla="*/ 2305078 h 3923699"/>
                        <a:gd name="connsiteX15" fmla="*/ 683854 w 1489775"/>
                        <a:gd name="connsiteY15" fmla="*/ 2305078 h 3923699"/>
                        <a:gd name="connsiteX16" fmla="*/ 683854 w 1489775"/>
                        <a:gd name="connsiteY16" fmla="*/ 3743698 h 3923699"/>
                        <a:gd name="connsiteX17" fmla="*/ 503854 w 1489775"/>
                        <a:gd name="connsiteY17" fmla="*/ 3923698 h 3923699"/>
                        <a:gd name="connsiteX18" fmla="*/ 323854 w 1489775"/>
                        <a:gd name="connsiteY18" fmla="*/ 3743698 h 3923699"/>
                        <a:gd name="connsiteX19" fmla="*/ 323854 w 1489775"/>
                        <a:gd name="connsiteY19" fmla="*/ 2238914 h 3923699"/>
                        <a:gd name="connsiteX20" fmla="*/ 330887 w 1489775"/>
                        <a:gd name="connsiteY20" fmla="*/ 2238914 h 3923699"/>
                        <a:gd name="connsiteX21" fmla="*/ 330887 w 1489775"/>
                        <a:gd name="connsiteY21" fmla="*/ 1390678 h 3923699"/>
                        <a:gd name="connsiteX22" fmla="*/ 288033 w 1489775"/>
                        <a:gd name="connsiteY22" fmla="*/ 1390678 h 3923699"/>
                        <a:gd name="connsiteX23" fmla="*/ 288033 w 1489775"/>
                        <a:gd name="connsiteY23" fmla="*/ 2063902 h 3923699"/>
                        <a:gd name="connsiteX24" fmla="*/ 144017 w 1489775"/>
                        <a:gd name="connsiteY24" fmla="*/ 2207918 h 3923699"/>
                        <a:gd name="connsiteX25" fmla="*/ 1 w 1489775"/>
                        <a:gd name="connsiteY25" fmla="*/ 2063902 h 3923699"/>
                        <a:gd name="connsiteX26" fmla="*/ 1 w 1489775"/>
                        <a:gd name="connsiteY26" fmla="*/ 1390678 h 3923699"/>
                        <a:gd name="connsiteX27" fmla="*/ 0 w 1489775"/>
                        <a:gd name="connsiteY27" fmla="*/ 1390678 h 3923699"/>
                        <a:gd name="connsiteX28" fmla="*/ 0 w 1489775"/>
                        <a:gd name="connsiteY28" fmla="*/ 1030958 h 3923699"/>
                        <a:gd name="connsiteX29" fmla="*/ 280204 w 1489775"/>
                        <a:gd name="connsiteY29" fmla="*/ 750754 h 3923699"/>
                        <a:gd name="connsiteX30" fmla="*/ 744888 w 1489775"/>
                        <a:gd name="connsiteY30" fmla="*/ 0 h 3923699"/>
                        <a:gd name="connsiteX31" fmla="*/ 1082199 w 1489775"/>
                        <a:gd name="connsiteY31" fmla="*/ 337311 h 3923699"/>
                        <a:gd name="connsiteX32" fmla="*/ 744888 w 1489775"/>
                        <a:gd name="connsiteY32" fmla="*/ 674622 h 3923699"/>
                        <a:gd name="connsiteX33" fmla="*/ 407577 w 1489775"/>
                        <a:gd name="connsiteY33" fmla="*/ 337311 h 3923699"/>
                        <a:gd name="connsiteX34" fmla="*/ 744888 w 1489775"/>
                        <a:gd name="connsiteY34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2238914 h 3923699"/>
                        <a:gd name="connsiteX20" fmla="*/ 330887 w 1489775"/>
                        <a:gd name="connsiteY20" fmla="*/ 1390678 h 3923699"/>
                        <a:gd name="connsiteX21" fmla="*/ 288033 w 1489775"/>
                        <a:gd name="connsiteY21" fmla="*/ 1390678 h 3923699"/>
                        <a:gd name="connsiteX22" fmla="*/ 288033 w 1489775"/>
                        <a:gd name="connsiteY22" fmla="*/ 2063902 h 3923699"/>
                        <a:gd name="connsiteX23" fmla="*/ 144017 w 1489775"/>
                        <a:gd name="connsiteY23" fmla="*/ 2207918 h 3923699"/>
                        <a:gd name="connsiteX24" fmla="*/ 1 w 1489775"/>
                        <a:gd name="connsiteY24" fmla="*/ 2063902 h 3923699"/>
                        <a:gd name="connsiteX25" fmla="*/ 1 w 1489775"/>
                        <a:gd name="connsiteY25" fmla="*/ 1390678 h 3923699"/>
                        <a:gd name="connsiteX26" fmla="*/ 0 w 1489775"/>
                        <a:gd name="connsiteY26" fmla="*/ 1390678 h 3923699"/>
                        <a:gd name="connsiteX27" fmla="*/ 0 w 1489775"/>
                        <a:gd name="connsiteY27" fmla="*/ 1030958 h 3923699"/>
                        <a:gd name="connsiteX28" fmla="*/ 280204 w 1489775"/>
                        <a:gd name="connsiteY28" fmla="*/ 750754 h 3923699"/>
                        <a:gd name="connsiteX29" fmla="*/ 744888 w 1489775"/>
                        <a:gd name="connsiteY29" fmla="*/ 0 h 3923699"/>
                        <a:gd name="connsiteX30" fmla="*/ 1082199 w 1489775"/>
                        <a:gd name="connsiteY30" fmla="*/ 337311 h 3923699"/>
                        <a:gd name="connsiteX31" fmla="*/ 744888 w 1489775"/>
                        <a:gd name="connsiteY31" fmla="*/ 674622 h 3923699"/>
                        <a:gd name="connsiteX32" fmla="*/ 407577 w 1489775"/>
                        <a:gd name="connsiteY32" fmla="*/ 337311 h 3923699"/>
                        <a:gd name="connsiteX33" fmla="*/ 744888 w 1489775"/>
                        <a:gd name="connsiteY33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1390678 h 3923699"/>
                        <a:gd name="connsiteX20" fmla="*/ 288033 w 1489775"/>
                        <a:gd name="connsiteY20" fmla="*/ 1390678 h 3923699"/>
                        <a:gd name="connsiteX21" fmla="*/ 288033 w 1489775"/>
                        <a:gd name="connsiteY21" fmla="*/ 2063902 h 3923699"/>
                        <a:gd name="connsiteX22" fmla="*/ 144017 w 1489775"/>
                        <a:gd name="connsiteY22" fmla="*/ 2207918 h 3923699"/>
                        <a:gd name="connsiteX23" fmla="*/ 1 w 1489775"/>
                        <a:gd name="connsiteY23" fmla="*/ 2063902 h 3923699"/>
                        <a:gd name="connsiteX24" fmla="*/ 1 w 1489775"/>
                        <a:gd name="connsiteY24" fmla="*/ 1390678 h 3923699"/>
                        <a:gd name="connsiteX25" fmla="*/ 0 w 1489775"/>
                        <a:gd name="connsiteY25" fmla="*/ 1390678 h 3923699"/>
                        <a:gd name="connsiteX26" fmla="*/ 0 w 1489775"/>
                        <a:gd name="connsiteY26" fmla="*/ 1030958 h 3923699"/>
                        <a:gd name="connsiteX27" fmla="*/ 280204 w 1489775"/>
                        <a:gd name="connsiteY27" fmla="*/ 750754 h 3923699"/>
                        <a:gd name="connsiteX28" fmla="*/ 744888 w 1489775"/>
                        <a:gd name="connsiteY28" fmla="*/ 0 h 3923699"/>
                        <a:gd name="connsiteX29" fmla="*/ 1082199 w 1489775"/>
                        <a:gd name="connsiteY29" fmla="*/ 337311 h 3923699"/>
                        <a:gd name="connsiteX30" fmla="*/ 744888 w 1489775"/>
                        <a:gd name="connsiteY30" fmla="*/ 674622 h 3923699"/>
                        <a:gd name="connsiteX31" fmla="*/ 407577 w 1489775"/>
                        <a:gd name="connsiteY31" fmla="*/ 337311 h 3923699"/>
                        <a:gd name="connsiteX32" fmla="*/ 744888 w 1489775"/>
                        <a:gd name="connsiteY32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30887 w 1489775"/>
                        <a:gd name="connsiteY18" fmla="*/ 1390678 h 3923699"/>
                        <a:gd name="connsiteX19" fmla="*/ 288033 w 1489775"/>
                        <a:gd name="connsiteY19" fmla="*/ 1390678 h 3923699"/>
                        <a:gd name="connsiteX20" fmla="*/ 288033 w 1489775"/>
                        <a:gd name="connsiteY20" fmla="*/ 2063902 h 3923699"/>
                        <a:gd name="connsiteX21" fmla="*/ 144017 w 1489775"/>
                        <a:gd name="connsiteY21" fmla="*/ 2207918 h 3923699"/>
                        <a:gd name="connsiteX22" fmla="*/ 1 w 1489775"/>
                        <a:gd name="connsiteY22" fmla="*/ 2063902 h 3923699"/>
                        <a:gd name="connsiteX23" fmla="*/ 1 w 1489775"/>
                        <a:gd name="connsiteY23" fmla="*/ 1390678 h 3923699"/>
                        <a:gd name="connsiteX24" fmla="*/ 0 w 1489775"/>
                        <a:gd name="connsiteY24" fmla="*/ 1390678 h 3923699"/>
                        <a:gd name="connsiteX25" fmla="*/ 0 w 1489775"/>
                        <a:gd name="connsiteY25" fmla="*/ 1030958 h 3923699"/>
                        <a:gd name="connsiteX26" fmla="*/ 280204 w 1489775"/>
                        <a:gd name="connsiteY26" fmla="*/ 750754 h 3923699"/>
                        <a:gd name="connsiteX27" fmla="*/ 744888 w 1489775"/>
                        <a:gd name="connsiteY27" fmla="*/ 0 h 3923699"/>
                        <a:gd name="connsiteX28" fmla="*/ 1082199 w 1489775"/>
                        <a:gd name="connsiteY28" fmla="*/ 337311 h 3923699"/>
                        <a:gd name="connsiteX29" fmla="*/ 744888 w 1489775"/>
                        <a:gd name="connsiteY29" fmla="*/ 674622 h 3923699"/>
                        <a:gd name="connsiteX30" fmla="*/ 407577 w 1489775"/>
                        <a:gd name="connsiteY30" fmla="*/ 337311 h 3923699"/>
                        <a:gd name="connsiteX31" fmla="*/ 744888 w 1489775"/>
                        <a:gd name="connsiteY31" fmla="*/ 0 h 39236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1489775" h="3923699">
                          <a:moveTo>
                            <a:pt x="280204" y="750754"/>
                          </a:moveTo>
                          <a:lnTo>
                            <a:pt x="1209570" y="750754"/>
                          </a:lnTo>
                          <a:cubicBezTo>
                            <a:pt x="1364322" y="750754"/>
                            <a:pt x="1489774" y="876206"/>
                            <a:pt x="1489774" y="1030958"/>
                          </a:cubicBezTo>
                          <a:lnTo>
                            <a:pt x="1489774" y="1293518"/>
                          </a:lnTo>
                          <a:lnTo>
                            <a:pt x="1489775" y="1293518"/>
                          </a:lnTo>
                          <a:lnTo>
                            <a:pt x="1489775" y="2063902"/>
                          </a:lnTo>
                          <a:cubicBezTo>
                            <a:pt x="1489775" y="2143440"/>
                            <a:pt x="1425297" y="2207918"/>
                            <a:pt x="1345759" y="2207918"/>
                          </a:cubicBezTo>
                          <a:cubicBezTo>
                            <a:pt x="1266221" y="2207918"/>
                            <a:pt x="1201743" y="2143440"/>
                            <a:pt x="1201743" y="2063902"/>
                          </a:cubicBezTo>
                          <a:lnTo>
                            <a:pt x="1201743" y="1390678"/>
                          </a:lnTo>
                          <a:lnTo>
                            <a:pt x="1158887" y="1390678"/>
                          </a:lnTo>
                          <a:cubicBezTo>
                            <a:pt x="1156542" y="2175018"/>
                            <a:pt x="1154198" y="2959359"/>
                            <a:pt x="1151853" y="3743699"/>
                          </a:cubicBezTo>
                          <a:cubicBezTo>
                            <a:pt x="1151853" y="3843110"/>
                            <a:pt x="1071264" y="3923699"/>
                            <a:pt x="971853" y="3923699"/>
                          </a:cubicBezTo>
                          <a:cubicBezTo>
                            <a:pt x="872442" y="3923699"/>
                            <a:pt x="791853" y="3843110"/>
                            <a:pt x="791853" y="3743699"/>
                          </a:cubicBezTo>
                          <a:lnTo>
                            <a:pt x="791853" y="2305078"/>
                          </a:lnTo>
                          <a:lnTo>
                            <a:pt x="683854" y="2305078"/>
                          </a:lnTo>
                          <a:lnTo>
                            <a:pt x="683854" y="3743698"/>
                          </a:lnTo>
                          <a:cubicBezTo>
                            <a:pt x="683854" y="3843109"/>
                            <a:pt x="603265" y="3923698"/>
                            <a:pt x="503854" y="3923698"/>
                          </a:cubicBezTo>
                          <a:cubicBezTo>
                            <a:pt x="404443" y="3923698"/>
                            <a:pt x="323854" y="3843109"/>
                            <a:pt x="323854" y="3743698"/>
                          </a:cubicBezTo>
                          <a:cubicBezTo>
                            <a:pt x="326198" y="2959358"/>
                            <a:pt x="328543" y="2175018"/>
                            <a:pt x="330887" y="1390678"/>
                          </a:cubicBezTo>
                          <a:lnTo>
                            <a:pt x="288033" y="1390678"/>
                          </a:lnTo>
                          <a:lnTo>
                            <a:pt x="288033" y="2063902"/>
                          </a:lnTo>
                          <a:cubicBezTo>
                            <a:pt x="288033" y="2143440"/>
                            <a:pt x="223555" y="2207918"/>
                            <a:pt x="144017" y="2207918"/>
                          </a:cubicBezTo>
                          <a:cubicBezTo>
                            <a:pt x="64479" y="2207918"/>
                            <a:pt x="1" y="2143440"/>
                            <a:pt x="1" y="2063902"/>
                          </a:cubicBezTo>
                          <a:lnTo>
                            <a:pt x="1" y="1390678"/>
                          </a:lnTo>
                          <a:lnTo>
                            <a:pt x="0" y="1390678"/>
                          </a:lnTo>
                          <a:lnTo>
                            <a:pt x="0" y="1030958"/>
                          </a:lnTo>
                          <a:cubicBezTo>
                            <a:pt x="0" y="876206"/>
                            <a:pt x="125452" y="750754"/>
                            <a:pt x="280204" y="750754"/>
                          </a:cubicBezTo>
                          <a:close/>
                          <a:moveTo>
                            <a:pt x="744888" y="0"/>
                          </a:moveTo>
                          <a:cubicBezTo>
                            <a:pt x="931180" y="0"/>
                            <a:pt x="1082199" y="151019"/>
                            <a:pt x="1082199" y="337311"/>
                          </a:cubicBezTo>
                          <a:cubicBezTo>
                            <a:pt x="1082199" y="523603"/>
                            <a:pt x="931180" y="674622"/>
                            <a:pt x="744888" y="674622"/>
                          </a:cubicBezTo>
                          <a:cubicBezTo>
                            <a:pt x="558596" y="674622"/>
                            <a:pt x="407577" y="523603"/>
                            <a:pt x="407577" y="337311"/>
                          </a:cubicBezTo>
                          <a:cubicBezTo>
                            <a:pt x="407577" y="151019"/>
                            <a:pt x="558596" y="0"/>
                            <a:pt x="744888" y="0"/>
                          </a:cubicBezTo>
                          <a:close/>
                        </a:path>
                      </a:pathLst>
                    </a:custGeom>
                    <a:solidFill>
                      <a:srgbClr val="E8744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ko-KR" altLang="en-US" sz="1350" dirty="0">
                        <a:solidFill>
                          <a:srgbClr val="E87442"/>
                        </a:solidFill>
                      </a:endParaRPr>
                    </a:p>
                  </p:txBody>
                </p:sp>
                <p:sp>
                  <p:nvSpPr>
                    <p:cNvPr id="56" name="Round Same Side Corner Rectangle 8">
                      <a:extLst>
                        <a:ext uri="{FF2B5EF4-FFF2-40B4-BE49-F238E27FC236}">
                          <a16:creationId xmlns="" xmlns:a16="http://schemas.microsoft.com/office/drawing/2014/main" id="{A05A6070-4651-4B87-B27D-C9D87123EC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4946" y="1840455"/>
                      <a:ext cx="314030" cy="827075"/>
                    </a:xfrm>
                    <a:custGeom>
                      <a:avLst/>
                      <a:gdLst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8887 w 1489775"/>
                        <a:gd name="connsiteY10" fmla="*/ 2305078 h 3923699"/>
                        <a:gd name="connsiteX11" fmla="*/ 1151853 w 1489775"/>
                        <a:gd name="connsiteY11" fmla="*/ 3743699 h 3923699"/>
                        <a:gd name="connsiteX12" fmla="*/ 971853 w 1489775"/>
                        <a:gd name="connsiteY12" fmla="*/ 3923699 h 3923699"/>
                        <a:gd name="connsiteX13" fmla="*/ 791853 w 1489775"/>
                        <a:gd name="connsiteY13" fmla="*/ 3743699 h 3923699"/>
                        <a:gd name="connsiteX14" fmla="*/ 791853 w 1489775"/>
                        <a:gd name="connsiteY14" fmla="*/ 2305078 h 3923699"/>
                        <a:gd name="connsiteX15" fmla="*/ 683854 w 1489775"/>
                        <a:gd name="connsiteY15" fmla="*/ 2305078 h 3923699"/>
                        <a:gd name="connsiteX16" fmla="*/ 683854 w 1489775"/>
                        <a:gd name="connsiteY16" fmla="*/ 3743698 h 3923699"/>
                        <a:gd name="connsiteX17" fmla="*/ 503854 w 1489775"/>
                        <a:gd name="connsiteY17" fmla="*/ 3923698 h 3923699"/>
                        <a:gd name="connsiteX18" fmla="*/ 323854 w 1489775"/>
                        <a:gd name="connsiteY18" fmla="*/ 3743698 h 3923699"/>
                        <a:gd name="connsiteX19" fmla="*/ 323854 w 1489775"/>
                        <a:gd name="connsiteY19" fmla="*/ 2238914 h 3923699"/>
                        <a:gd name="connsiteX20" fmla="*/ 330887 w 1489775"/>
                        <a:gd name="connsiteY20" fmla="*/ 2238914 h 3923699"/>
                        <a:gd name="connsiteX21" fmla="*/ 330887 w 1489775"/>
                        <a:gd name="connsiteY21" fmla="*/ 1390678 h 3923699"/>
                        <a:gd name="connsiteX22" fmla="*/ 288033 w 1489775"/>
                        <a:gd name="connsiteY22" fmla="*/ 1390678 h 3923699"/>
                        <a:gd name="connsiteX23" fmla="*/ 288033 w 1489775"/>
                        <a:gd name="connsiteY23" fmla="*/ 2063902 h 3923699"/>
                        <a:gd name="connsiteX24" fmla="*/ 144017 w 1489775"/>
                        <a:gd name="connsiteY24" fmla="*/ 2207918 h 3923699"/>
                        <a:gd name="connsiteX25" fmla="*/ 1 w 1489775"/>
                        <a:gd name="connsiteY25" fmla="*/ 2063902 h 3923699"/>
                        <a:gd name="connsiteX26" fmla="*/ 1 w 1489775"/>
                        <a:gd name="connsiteY26" fmla="*/ 1390678 h 3923699"/>
                        <a:gd name="connsiteX27" fmla="*/ 0 w 1489775"/>
                        <a:gd name="connsiteY27" fmla="*/ 1390678 h 3923699"/>
                        <a:gd name="connsiteX28" fmla="*/ 0 w 1489775"/>
                        <a:gd name="connsiteY28" fmla="*/ 1030958 h 3923699"/>
                        <a:gd name="connsiteX29" fmla="*/ 280204 w 1489775"/>
                        <a:gd name="connsiteY29" fmla="*/ 750754 h 3923699"/>
                        <a:gd name="connsiteX30" fmla="*/ 744888 w 1489775"/>
                        <a:gd name="connsiteY30" fmla="*/ 0 h 3923699"/>
                        <a:gd name="connsiteX31" fmla="*/ 1082199 w 1489775"/>
                        <a:gd name="connsiteY31" fmla="*/ 337311 h 3923699"/>
                        <a:gd name="connsiteX32" fmla="*/ 744888 w 1489775"/>
                        <a:gd name="connsiteY32" fmla="*/ 674622 h 3923699"/>
                        <a:gd name="connsiteX33" fmla="*/ 407577 w 1489775"/>
                        <a:gd name="connsiteY33" fmla="*/ 337311 h 3923699"/>
                        <a:gd name="connsiteX34" fmla="*/ 744888 w 1489775"/>
                        <a:gd name="connsiteY34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2238914 h 3923699"/>
                        <a:gd name="connsiteX20" fmla="*/ 330887 w 1489775"/>
                        <a:gd name="connsiteY20" fmla="*/ 1390678 h 3923699"/>
                        <a:gd name="connsiteX21" fmla="*/ 288033 w 1489775"/>
                        <a:gd name="connsiteY21" fmla="*/ 1390678 h 3923699"/>
                        <a:gd name="connsiteX22" fmla="*/ 288033 w 1489775"/>
                        <a:gd name="connsiteY22" fmla="*/ 2063902 h 3923699"/>
                        <a:gd name="connsiteX23" fmla="*/ 144017 w 1489775"/>
                        <a:gd name="connsiteY23" fmla="*/ 2207918 h 3923699"/>
                        <a:gd name="connsiteX24" fmla="*/ 1 w 1489775"/>
                        <a:gd name="connsiteY24" fmla="*/ 2063902 h 3923699"/>
                        <a:gd name="connsiteX25" fmla="*/ 1 w 1489775"/>
                        <a:gd name="connsiteY25" fmla="*/ 1390678 h 3923699"/>
                        <a:gd name="connsiteX26" fmla="*/ 0 w 1489775"/>
                        <a:gd name="connsiteY26" fmla="*/ 1390678 h 3923699"/>
                        <a:gd name="connsiteX27" fmla="*/ 0 w 1489775"/>
                        <a:gd name="connsiteY27" fmla="*/ 1030958 h 3923699"/>
                        <a:gd name="connsiteX28" fmla="*/ 280204 w 1489775"/>
                        <a:gd name="connsiteY28" fmla="*/ 750754 h 3923699"/>
                        <a:gd name="connsiteX29" fmla="*/ 744888 w 1489775"/>
                        <a:gd name="connsiteY29" fmla="*/ 0 h 3923699"/>
                        <a:gd name="connsiteX30" fmla="*/ 1082199 w 1489775"/>
                        <a:gd name="connsiteY30" fmla="*/ 337311 h 3923699"/>
                        <a:gd name="connsiteX31" fmla="*/ 744888 w 1489775"/>
                        <a:gd name="connsiteY31" fmla="*/ 674622 h 3923699"/>
                        <a:gd name="connsiteX32" fmla="*/ 407577 w 1489775"/>
                        <a:gd name="connsiteY32" fmla="*/ 337311 h 3923699"/>
                        <a:gd name="connsiteX33" fmla="*/ 744888 w 1489775"/>
                        <a:gd name="connsiteY33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1390678 h 3923699"/>
                        <a:gd name="connsiteX20" fmla="*/ 288033 w 1489775"/>
                        <a:gd name="connsiteY20" fmla="*/ 1390678 h 3923699"/>
                        <a:gd name="connsiteX21" fmla="*/ 288033 w 1489775"/>
                        <a:gd name="connsiteY21" fmla="*/ 2063902 h 3923699"/>
                        <a:gd name="connsiteX22" fmla="*/ 144017 w 1489775"/>
                        <a:gd name="connsiteY22" fmla="*/ 2207918 h 3923699"/>
                        <a:gd name="connsiteX23" fmla="*/ 1 w 1489775"/>
                        <a:gd name="connsiteY23" fmla="*/ 2063902 h 3923699"/>
                        <a:gd name="connsiteX24" fmla="*/ 1 w 1489775"/>
                        <a:gd name="connsiteY24" fmla="*/ 1390678 h 3923699"/>
                        <a:gd name="connsiteX25" fmla="*/ 0 w 1489775"/>
                        <a:gd name="connsiteY25" fmla="*/ 1390678 h 3923699"/>
                        <a:gd name="connsiteX26" fmla="*/ 0 w 1489775"/>
                        <a:gd name="connsiteY26" fmla="*/ 1030958 h 3923699"/>
                        <a:gd name="connsiteX27" fmla="*/ 280204 w 1489775"/>
                        <a:gd name="connsiteY27" fmla="*/ 750754 h 3923699"/>
                        <a:gd name="connsiteX28" fmla="*/ 744888 w 1489775"/>
                        <a:gd name="connsiteY28" fmla="*/ 0 h 3923699"/>
                        <a:gd name="connsiteX29" fmla="*/ 1082199 w 1489775"/>
                        <a:gd name="connsiteY29" fmla="*/ 337311 h 3923699"/>
                        <a:gd name="connsiteX30" fmla="*/ 744888 w 1489775"/>
                        <a:gd name="connsiteY30" fmla="*/ 674622 h 3923699"/>
                        <a:gd name="connsiteX31" fmla="*/ 407577 w 1489775"/>
                        <a:gd name="connsiteY31" fmla="*/ 337311 h 3923699"/>
                        <a:gd name="connsiteX32" fmla="*/ 744888 w 1489775"/>
                        <a:gd name="connsiteY32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30887 w 1489775"/>
                        <a:gd name="connsiteY18" fmla="*/ 1390678 h 3923699"/>
                        <a:gd name="connsiteX19" fmla="*/ 288033 w 1489775"/>
                        <a:gd name="connsiteY19" fmla="*/ 1390678 h 3923699"/>
                        <a:gd name="connsiteX20" fmla="*/ 288033 w 1489775"/>
                        <a:gd name="connsiteY20" fmla="*/ 2063902 h 3923699"/>
                        <a:gd name="connsiteX21" fmla="*/ 144017 w 1489775"/>
                        <a:gd name="connsiteY21" fmla="*/ 2207918 h 3923699"/>
                        <a:gd name="connsiteX22" fmla="*/ 1 w 1489775"/>
                        <a:gd name="connsiteY22" fmla="*/ 2063902 h 3923699"/>
                        <a:gd name="connsiteX23" fmla="*/ 1 w 1489775"/>
                        <a:gd name="connsiteY23" fmla="*/ 1390678 h 3923699"/>
                        <a:gd name="connsiteX24" fmla="*/ 0 w 1489775"/>
                        <a:gd name="connsiteY24" fmla="*/ 1390678 h 3923699"/>
                        <a:gd name="connsiteX25" fmla="*/ 0 w 1489775"/>
                        <a:gd name="connsiteY25" fmla="*/ 1030958 h 3923699"/>
                        <a:gd name="connsiteX26" fmla="*/ 280204 w 1489775"/>
                        <a:gd name="connsiteY26" fmla="*/ 750754 h 3923699"/>
                        <a:gd name="connsiteX27" fmla="*/ 744888 w 1489775"/>
                        <a:gd name="connsiteY27" fmla="*/ 0 h 3923699"/>
                        <a:gd name="connsiteX28" fmla="*/ 1082199 w 1489775"/>
                        <a:gd name="connsiteY28" fmla="*/ 337311 h 3923699"/>
                        <a:gd name="connsiteX29" fmla="*/ 744888 w 1489775"/>
                        <a:gd name="connsiteY29" fmla="*/ 674622 h 3923699"/>
                        <a:gd name="connsiteX30" fmla="*/ 407577 w 1489775"/>
                        <a:gd name="connsiteY30" fmla="*/ 337311 h 3923699"/>
                        <a:gd name="connsiteX31" fmla="*/ 744888 w 1489775"/>
                        <a:gd name="connsiteY31" fmla="*/ 0 h 39236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1489775" h="3923699">
                          <a:moveTo>
                            <a:pt x="280204" y="750754"/>
                          </a:moveTo>
                          <a:lnTo>
                            <a:pt x="1209570" y="750754"/>
                          </a:lnTo>
                          <a:cubicBezTo>
                            <a:pt x="1364322" y="750754"/>
                            <a:pt x="1489774" y="876206"/>
                            <a:pt x="1489774" y="1030958"/>
                          </a:cubicBezTo>
                          <a:lnTo>
                            <a:pt x="1489774" y="1293518"/>
                          </a:lnTo>
                          <a:lnTo>
                            <a:pt x="1489775" y="1293518"/>
                          </a:lnTo>
                          <a:lnTo>
                            <a:pt x="1489775" y="2063902"/>
                          </a:lnTo>
                          <a:cubicBezTo>
                            <a:pt x="1489775" y="2143440"/>
                            <a:pt x="1425297" y="2207918"/>
                            <a:pt x="1345759" y="2207918"/>
                          </a:cubicBezTo>
                          <a:cubicBezTo>
                            <a:pt x="1266221" y="2207918"/>
                            <a:pt x="1201743" y="2143440"/>
                            <a:pt x="1201743" y="2063902"/>
                          </a:cubicBezTo>
                          <a:lnTo>
                            <a:pt x="1201743" y="1390678"/>
                          </a:lnTo>
                          <a:lnTo>
                            <a:pt x="1158887" y="1390678"/>
                          </a:lnTo>
                          <a:cubicBezTo>
                            <a:pt x="1156542" y="2175018"/>
                            <a:pt x="1154198" y="2959359"/>
                            <a:pt x="1151853" y="3743699"/>
                          </a:cubicBezTo>
                          <a:cubicBezTo>
                            <a:pt x="1151853" y="3843110"/>
                            <a:pt x="1071264" y="3923699"/>
                            <a:pt x="971853" y="3923699"/>
                          </a:cubicBezTo>
                          <a:cubicBezTo>
                            <a:pt x="872442" y="3923699"/>
                            <a:pt x="791853" y="3843110"/>
                            <a:pt x="791853" y="3743699"/>
                          </a:cubicBezTo>
                          <a:lnTo>
                            <a:pt x="791853" y="2305078"/>
                          </a:lnTo>
                          <a:lnTo>
                            <a:pt x="683854" y="2305078"/>
                          </a:lnTo>
                          <a:lnTo>
                            <a:pt x="683854" y="3743698"/>
                          </a:lnTo>
                          <a:cubicBezTo>
                            <a:pt x="683854" y="3843109"/>
                            <a:pt x="603265" y="3923698"/>
                            <a:pt x="503854" y="3923698"/>
                          </a:cubicBezTo>
                          <a:cubicBezTo>
                            <a:pt x="404443" y="3923698"/>
                            <a:pt x="323854" y="3843109"/>
                            <a:pt x="323854" y="3743698"/>
                          </a:cubicBezTo>
                          <a:cubicBezTo>
                            <a:pt x="326198" y="2959358"/>
                            <a:pt x="328543" y="2175018"/>
                            <a:pt x="330887" y="1390678"/>
                          </a:cubicBezTo>
                          <a:lnTo>
                            <a:pt x="288033" y="1390678"/>
                          </a:lnTo>
                          <a:lnTo>
                            <a:pt x="288033" y="2063902"/>
                          </a:lnTo>
                          <a:cubicBezTo>
                            <a:pt x="288033" y="2143440"/>
                            <a:pt x="223555" y="2207918"/>
                            <a:pt x="144017" y="2207918"/>
                          </a:cubicBezTo>
                          <a:cubicBezTo>
                            <a:pt x="64479" y="2207918"/>
                            <a:pt x="1" y="2143440"/>
                            <a:pt x="1" y="2063902"/>
                          </a:cubicBezTo>
                          <a:lnTo>
                            <a:pt x="1" y="1390678"/>
                          </a:lnTo>
                          <a:lnTo>
                            <a:pt x="0" y="1390678"/>
                          </a:lnTo>
                          <a:lnTo>
                            <a:pt x="0" y="1030958"/>
                          </a:lnTo>
                          <a:cubicBezTo>
                            <a:pt x="0" y="876206"/>
                            <a:pt x="125452" y="750754"/>
                            <a:pt x="280204" y="750754"/>
                          </a:cubicBezTo>
                          <a:close/>
                          <a:moveTo>
                            <a:pt x="744888" y="0"/>
                          </a:moveTo>
                          <a:cubicBezTo>
                            <a:pt x="931180" y="0"/>
                            <a:pt x="1082199" y="151019"/>
                            <a:pt x="1082199" y="337311"/>
                          </a:cubicBezTo>
                          <a:cubicBezTo>
                            <a:pt x="1082199" y="523603"/>
                            <a:pt x="931180" y="674622"/>
                            <a:pt x="744888" y="674622"/>
                          </a:cubicBezTo>
                          <a:cubicBezTo>
                            <a:pt x="558596" y="674622"/>
                            <a:pt x="407577" y="523603"/>
                            <a:pt x="407577" y="337311"/>
                          </a:cubicBezTo>
                          <a:cubicBezTo>
                            <a:pt x="407577" y="151019"/>
                            <a:pt x="558596" y="0"/>
                            <a:pt x="744888" y="0"/>
                          </a:cubicBezTo>
                          <a:close/>
                        </a:path>
                      </a:pathLst>
                    </a:custGeom>
                    <a:solidFill>
                      <a:srgbClr val="E8744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ko-KR" altLang="en-US" sz="1350" dirty="0">
                        <a:solidFill>
                          <a:srgbClr val="E87442"/>
                        </a:solidFill>
                      </a:endParaRPr>
                    </a:p>
                  </p:txBody>
                </p:sp>
                <p:sp>
                  <p:nvSpPr>
                    <p:cNvPr id="57" name="Round Same Side Corner Rectangle 8">
                      <a:extLst>
                        <a:ext uri="{FF2B5EF4-FFF2-40B4-BE49-F238E27FC236}">
                          <a16:creationId xmlns="" xmlns:a16="http://schemas.microsoft.com/office/drawing/2014/main" id="{6E17C603-1D30-4BA1-B619-4E17918133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22546" y="1840455"/>
                      <a:ext cx="314030" cy="827075"/>
                    </a:xfrm>
                    <a:custGeom>
                      <a:avLst/>
                      <a:gdLst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8887 w 1489775"/>
                        <a:gd name="connsiteY10" fmla="*/ 2305078 h 3923699"/>
                        <a:gd name="connsiteX11" fmla="*/ 1151853 w 1489775"/>
                        <a:gd name="connsiteY11" fmla="*/ 3743699 h 3923699"/>
                        <a:gd name="connsiteX12" fmla="*/ 971853 w 1489775"/>
                        <a:gd name="connsiteY12" fmla="*/ 3923699 h 3923699"/>
                        <a:gd name="connsiteX13" fmla="*/ 791853 w 1489775"/>
                        <a:gd name="connsiteY13" fmla="*/ 3743699 h 3923699"/>
                        <a:gd name="connsiteX14" fmla="*/ 791853 w 1489775"/>
                        <a:gd name="connsiteY14" fmla="*/ 2305078 h 3923699"/>
                        <a:gd name="connsiteX15" fmla="*/ 683854 w 1489775"/>
                        <a:gd name="connsiteY15" fmla="*/ 2305078 h 3923699"/>
                        <a:gd name="connsiteX16" fmla="*/ 683854 w 1489775"/>
                        <a:gd name="connsiteY16" fmla="*/ 3743698 h 3923699"/>
                        <a:gd name="connsiteX17" fmla="*/ 503854 w 1489775"/>
                        <a:gd name="connsiteY17" fmla="*/ 3923698 h 3923699"/>
                        <a:gd name="connsiteX18" fmla="*/ 323854 w 1489775"/>
                        <a:gd name="connsiteY18" fmla="*/ 3743698 h 3923699"/>
                        <a:gd name="connsiteX19" fmla="*/ 323854 w 1489775"/>
                        <a:gd name="connsiteY19" fmla="*/ 2238914 h 3923699"/>
                        <a:gd name="connsiteX20" fmla="*/ 330887 w 1489775"/>
                        <a:gd name="connsiteY20" fmla="*/ 2238914 h 3923699"/>
                        <a:gd name="connsiteX21" fmla="*/ 330887 w 1489775"/>
                        <a:gd name="connsiteY21" fmla="*/ 1390678 h 3923699"/>
                        <a:gd name="connsiteX22" fmla="*/ 288033 w 1489775"/>
                        <a:gd name="connsiteY22" fmla="*/ 1390678 h 3923699"/>
                        <a:gd name="connsiteX23" fmla="*/ 288033 w 1489775"/>
                        <a:gd name="connsiteY23" fmla="*/ 2063902 h 3923699"/>
                        <a:gd name="connsiteX24" fmla="*/ 144017 w 1489775"/>
                        <a:gd name="connsiteY24" fmla="*/ 2207918 h 3923699"/>
                        <a:gd name="connsiteX25" fmla="*/ 1 w 1489775"/>
                        <a:gd name="connsiteY25" fmla="*/ 2063902 h 3923699"/>
                        <a:gd name="connsiteX26" fmla="*/ 1 w 1489775"/>
                        <a:gd name="connsiteY26" fmla="*/ 1390678 h 3923699"/>
                        <a:gd name="connsiteX27" fmla="*/ 0 w 1489775"/>
                        <a:gd name="connsiteY27" fmla="*/ 1390678 h 3923699"/>
                        <a:gd name="connsiteX28" fmla="*/ 0 w 1489775"/>
                        <a:gd name="connsiteY28" fmla="*/ 1030958 h 3923699"/>
                        <a:gd name="connsiteX29" fmla="*/ 280204 w 1489775"/>
                        <a:gd name="connsiteY29" fmla="*/ 750754 h 3923699"/>
                        <a:gd name="connsiteX30" fmla="*/ 744888 w 1489775"/>
                        <a:gd name="connsiteY30" fmla="*/ 0 h 3923699"/>
                        <a:gd name="connsiteX31" fmla="*/ 1082199 w 1489775"/>
                        <a:gd name="connsiteY31" fmla="*/ 337311 h 3923699"/>
                        <a:gd name="connsiteX32" fmla="*/ 744888 w 1489775"/>
                        <a:gd name="connsiteY32" fmla="*/ 674622 h 3923699"/>
                        <a:gd name="connsiteX33" fmla="*/ 407577 w 1489775"/>
                        <a:gd name="connsiteY33" fmla="*/ 337311 h 3923699"/>
                        <a:gd name="connsiteX34" fmla="*/ 744888 w 1489775"/>
                        <a:gd name="connsiteY34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2238914 h 3923699"/>
                        <a:gd name="connsiteX20" fmla="*/ 330887 w 1489775"/>
                        <a:gd name="connsiteY20" fmla="*/ 1390678 h 3923699"/>
                        <a:gd name="connsiteX21" fmla="*/ 288033 w 1489775"/>
                        <a:gd name="connsiteY21" fmla="*/ 1390678 h 3923699"/>
                        <a:gd name="connsiteX22" fmla="*/ 288033 w 1489775"/>
                        <a:gd name="connsiteY22" fmla="*/ 2063902 h 3923699"/>
                        <a:gd name="connsiteX23" fmla="*/ 144017 w 1489775"/>
                        <a:gd name="connsiteY23" fmla="*/ 2207918 h 3923699"/>
                        <a:gd name="connsiteX24" fmla="*/ 1 w 1489775"/>
                        <a:gd name="connsiteY24" fmla="*/ 2063902 h 3923699"/>
                        <a:gd name="connsiteX25" fmla="*/ 1 w 1489775"/>
                        <a:gd name="connsiteY25" fmla="*/ 1390678 h 3923699"/>
                        <a:gd name="connsiteX26" fmla="*/ 0 w 1489775"/>
                        <a:gd name="connsiteY26" fmla="*/ 1390678 h 3923699"/>
                        <a:gd name="connsiteX27" fmla="*/ 0 w 1489775"/>
                        <a:gd name="connsiteY27" fmla="*/ 1030958 h 3923699"/>
                        <a:gd name="connsiteX28" fmla="*/ 280204 w 1489775"/>
                        <a:gd name="connsiteY28" fmla="*/ 750754 h 3923699"/>
                        <a:gd name="connsiteX29" fmla="*/ 744888 w 1489775"/>
                        <a:gd name="connsiteY29" fmla="*/ 0 h 3923699"/>
                        <a:gd name="connsiteX30" fmla="*/ 1082199 w 1489775"/>
                        <a:gd name="connsiteY30" fmla="*/ 337311 h 3923699"/>
                        <a:gd name="connsiteX31" fmla="*/ 744888 w 1489775"/>
                        <a:gd name="connsiteY31" fmla="*/ 674622 h 3923699"/>
                        <a:gd name="connsiteX32" fmla="*/ 407577 w 1489775"/>
                        <a:gd name="connsiteY32" fmla="*/ 337311 h 3923699"/>
                        <a:gd name="connsiteX33" fmla="*/ 744888 w 1489775"/>
                        <a:gd name="connsiteY33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1390678 h 3923699"/>
                        <a:gd name="connsiteX20" fmla="*/ 288033 w 1489775"/>
                        <a:gd name="connsiteY20" fmla="*/ 1390678 h 3923699"/>
                        <a:gd name="connsiteX21" fmla="*/ 288033 w 1489775"/>
                        <a:gd name="connsiteY21" fmla="*/ 2063902 h 3923699"/>
                        <a:gd name="connsiteX22" fmla="*/ 144017 w 1489775"/>
                        <a:gd name="connsiteY22" fmla="*/ 2207918 h 3923699"/>
                        <a:gd name="connsiteX23" fmla="*/ 1 w 1489775"/>
                        <a:gd name="connsiteY23" fmla="*/ 2063902 h 3923699"/>
                        <a:gd name="connsiteX24" fmla="*/ 1 w 1489775"/>
                        <a:gd name="connsiteY24" fmla="*/ 1390678 h 3923699"/>
                        <a:gd name="connsiteX25" fmla="*/ 0 w 1489775"/>
                        <a:gd name="connsiteY25" fmla="*/ 1390678 h 3923699"/>
                        <a:gd name="connsiteX26" fmla="*/ 0 w 1489775"/>
                        <a:gd name="connsiteY26" fmla="*/ 1030958 h 3923699"/>
                        <a:gd name="connsiteX27" fmla="*/ 280204 w 1489775"/>
                        <a:gd name="connsiteY27" fmla="*/ 750754 h 3923699"/>
                        <a:gd name="connsiteX28" fmla="*/ 744888 w 1489775"/>
                        <a:gd name="connsiteY28" fmla="*/ 0 h 3923699"/>
                        <a:gd name="connsiteX29" fmla="*/ 1082199 w 1489775"/>
                        <a:gd name="connsiteY29" fmla="*/ 337311 h 3923699"/>
                        <a:gd name="connsiteX30" fmla="*/ 744888 w 1489775"/>
                        <a:gd name="connsiteY30" fmla="*/ 674622 h 3923699"/>
                        <a:gd name="connsiteX31" fmla="*/ 407577 w 1489775"/>
                        <a:gd name="connsiteY31" fmla="*/ 337311 h 3923699"/>
                        <a:gd name="connsiteX32" fmla="*/ 744888 w 1489775"/>
                        <a:gd name="connsiteY32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30887 w 1489775"/>
                        <a:gd name="connsiteY18" fmla="*/ 1390678 h 3923699"/>
                        <a:gd name="connsiteX19" fmla="*/ 288033 w 1489775"/>
                        <a:gd name="connsiteY19" fmla="*/ 1390678 h 3923699"/>
                        <a:gd name="connsiteX20" fmla="*/ 288033 w 1489775"/>
                        <a:gd name="connsiteY20" fmla="*/ 2063902 h 3923699"/>
                        <a:gd name="connsiteX21" fmla="*/ 144017 w 1489775"/>
                        <a:gd name="connsiteY21" fmla="*/ 2207918 h 3923699"/>
                        <a:gd name="connsiteX22" fmla="*/ 1 w 1489775"/>
                        <a:gd name="connsiteY22" fmla="*/ 2063902 h 3923699"/>
                        <a:gd name="connsiteX23" fmla="*/ 1 w 1489775"/>
                        <a:gd name="connsiteY23" fmla="*/ 1390678 h 3923699"/>
                        <a:gd name="connsiteX24" fmla="*/ 0 w 1489775"/>
                        <a:gd name="connsiteY24" fmla="*/ 1390678 h 3923699"/>
                        <a:gd name="connsiteX25" fmla="*/ 0 w 1489775"/>
                        <a:gd name="connsiteY25" fmla="*/ 1030958 h 3923699"/>
                        <a:gd name="connsiteX26" fmla="*/ 280204 w 1489775"/>
                        <a:gd name="connsiteY26" fmla="*/ 750754 h 3923699"/>
                        <a:gd name="connsiteX27" fmla="*/ 744888 w 1489775"/>
                        <a:gd name="connsiteY27" fmla="*/ 0 h 3923699"/>
                        <a:gd name="connsiteX28" fmla="*/ 1082199 w 1489775"/>
                        <a:gd name="connsiteY28" fmla="*/ 337311 h 3923699"/>
                        <a:gd name="connsiteX29" fmla="*/ 744888 w 1489775"/>
                        <a:gd name="connsiteY29" fmla="*/ 674622 h 3923699"/>
                        <a:gd name="connsiteX30" fmla="*/ 407577 w 1489775"/>
                        <a:gd name="connsiteY30" fmla="*/ 337311 h 3923699"/>
                        <a:gd name="connsiteX31" fmla="*/ 744888 w 1489775"/>
                        <a:gd name="connsiteY31" fmla="*/ 0 h 39236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1489775" h="3923699">
                          <a:moveTo>
                            <a:pt x="280204" y="750754"/>
                          </a:moveTo>
                          <a:lnTo>
                            <a:pt x="1209570" y="750754"/>
                          </a:lnTo>
                          <a:cubicBezTo>
                            <a:pt x="1364322" y="750754"/>
                            <a:pt x="1489774" y="876206"/>
                            <a:pt x="1489774" y="1030958"/>
                          </a:cubicBezTo>
                          <a:lnTo>
                            <a:pt x="1489774" y="1293518"/>
                          </a:lnTo>
                          <a:lnTo>
                            <a:pt x="1489775" y="1293518"/>
                          </a:lnTo>
                          <a:lnTo>
                            <a:pt x="1489775" y="2063902"/>
                          </a:lnTo>
                          <a:cubicBezTo>
                            <a:pt x="1489775" y="2143440"/>
                            <a:pt x="1425297" y="2207918"/>
                            <a:pt x="1345759" y="2207918"/>
                          </a:cubicBezTo>
                          <a:cubicBezTo>
                            <a:pt x="1266221" y="2207918"/>
                            <a:pt x="1201743" y="2143440"/>
                            <a:pt x="1201743" y="2063902"/>
                          </a:cubicBezTo>
                          <a:lnTo>
                            <a:pt x="1201743" y="1390678"/>
                          </a:lnTo>
                          <a:lnTo>
                            <a:pt x="1158887" y="1390678"/>
                          </a:lnTo>
                          <a:cubicBezTo>
                            <a:pt x="1156542" y="2175018"/>
                            <a:pt x="1154198" y="2959359"/>
                            <a:pt x="1151853" y="3743699"/>
                          </a:cubicBezTo>
                          <a:cubicBezTo>
                            <a:pt x="1151853" y="3843110"/>
                            <a:pt x="1071264" y="3923699"/>
                            <a:pt x="971853" y="3923699"/>
                          </a:cubicBezTo>
                          <a:cubicBezTo>
                            <a:pt x="872442" y="3923699"/>
                            <a:pt x="791853" y="3843110"/>
                            <a:pt x="791853" y="3743699"/>
                          </a:cubicBezTo>
                          <a:lnTo>
                            <a:pt x="791853" y="2305078"/>
                          </a:lnTo>
                          <a:lnTo>
                            <a:pt x="683854" y="2305078"/>
                          </a:lnTo>
                          <a:lnTo>
                            <a:pt x="683854" y="3743698"/>
                          </a:lnTo>
                          <a:cubicBezTo>
                            <a:pt x="683854" y="3843109"/>
                            <a:pt x="603265" y="3923698"/>
                            <a:pt x="503854" y="3923698"/>
                          </a:cubicBezTo>
                          <a:cubicBezTo>
                            <a:pt x="404443" y="3923698"/>
                            <a:pt x="323854" y="3843109"/>
                            <a:pt x="323854" y="3743698"/>
                          </a:cubicBezTo>
                          <a:cubicBezTo>
                            <a:pt x="326198" y="2959358"/>
                            <a:pt x="328543" y="2175018"/>
                            <a:pt x="330887" y="1390678"/>
                          </a:cubicBezTo>
                          <a:lnTo>
                            <a:pt x="288033" y="1390678"/>
                          </a:lnTo>
                          <a:lnTo>
                            <a:pt x="288033" y="2063902"/>
                          </a:lnTo>
                          <a:cubicBezTo>
                            <a:pt x="288033" y="2143440"/>
                            <a:pt x="223555" y="2207918"/>
                            <a:pt x="144017" y="2207918"/>
                          </a:cubicBezTo>
                          <a:cubicBezTo>
                            <a:pt x="64479" y="2207918"/>
                            <a:pt x="1" y="2143440"/>
                            <a:pt x="1" y="2063902"/>
                          </a:cubicBezTo>
                          <a:lnTo>
                            <a:pt x="1" y="1390678"/>
                          </a:lnTo>
                          <a:lnTo>
                            <a:pt x="0" y="1390678"/>
                          </a:lnTo>
                          <a:lnTo>
                            <a:pt x="0" y="1030958"/>
                          </a:lnTo>
                          <a:cubicBezTo>
                            <a:pt x="0" y="876206"/>
                            <a:pt x="125452" y="750754"/>
                            <a:pt x="280204" y="750754"/>
                          </a:cubicBezTo>
                          <a:close/>
                          <a:moveTo>
                            <a:pt x="744888" y="0"/>
                          </a:moveTo>
                          <a:cubicBezTo>
                            <a:pt x="931180" y="0"/>
                            <a:pt x="1082199" y="151019"/>
                            <a:pt x="1082199" y="337311"/>
                          </a:cubicBezTo>
                          <a:cubicBezTo>
                            <a:pt x="1082199" y="523603"/>
                            <a:pt x="931180" y="674622"/>
                            <a:pt x="744888" y="674622"/>
                          </a:cubicBezTo>
                          <a:cubicBezTo>
                            <a:pt x="558596" y="674622"/>
                            <a:pt x="407577" y="523603"/>
                            <a:pt x="407577" y="337311"/>
                          </a:cubicBezTo>
                          <a:cubicBezTo>
                            <a:pt x="407577" y="151019"/>
                            <a:pt x="558596" y="0"/>
                            <a:pt x="744888" y="0"/>
                          </a:cubicBezTo>
                          <a:close/>
                        </a:path>
                      </a:pathLst>
                    </a:custGeom>
                    <a:solidFill>
                      <a:srgbClr val="E8744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ko-KR" altLang="en-US" sz="1350" dirty="0">
                        <a:solidFill>
                          <a:srgbClr val="E87442"/>
                        </a:solidFill>
                      </a:endParaRPr>
                    </a:p>
                  </p:txBody>
                </p:sp>
                <p:sp>
                  <p:nvSpPr>
                    <p:cNvPr id="58" name="Round Same Side Corner Rectangle 8">
                      <a:extLst>
                        <a:ext uri="{FF2B5EF4-FFF2-40B4-BE49-F238E27FC236}">
                          <a16:creationId xmlns="" xmlns:a16="http://schemas.microsoft.com/office/drawing/2014/main" id="{ACD85B48-84E1-45BA-8C86-8A3E7C908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20146" y="1840455"/>
                      <a:ext cx="314030" cy="827075"/>
                    </a:xfrm>
                    <a:custGeom>
                      <a:avLst/>
                      <a:gdLst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8887 w 1489775"/>
                        <a:gd name="connsiteY10" fmla="*/ 2305078 h 3923699"/>
                        <a:gd name="connsiteX11" fmla="*/ 1151853 w 1489775"/>
                        <a:gd name="connsiteY11" fmla="*/ 3743699 h 3923699"/>
                        <a:gd name="connsiteX12" fmla="*/ 971853 w 1489775"/>
                        <a:gd name="connsiteY12" fmla="*/ 3923699 h 3923699"/>
                        <a:gd name="connsiteX13" fmla="*/ 791853 w 1489775"/>
                        <a:gd name="connsiteY13" fmla="*/ 3743699 h 3923699"/>
                        <a:gd name="connsiteX14" fmla="*/ 791853 w 1489775"/>
                        <a:gd name="connsiteY14" fmla="*/ 2305078 h 3923699"/>
                        <a:gd name="connsiteX15" fmla="*/ 683854 w 1489775"/>
                        <a:gd name="connsiteY15" fmla="*/ 2305078 h 3923699"/>
                        <a:gd name="connsiteX16" fmla="*/ 683854 w 1489775"/>
                        <a:gd name="connsiteY16" fmla="*/ 3743698 h 3923699"/>
                        <a:gd name="connsiteX17" fmla="*/ 503854 w 1489775"/>
                        <a:gd name="connsiteY17" fmla="*/ 3923698 h 3923699"/>
                        <a:gd name="connsiteX18" fmla="*/ 323854 w 1489775"/>
                        <a:gd name="connsiteY18" fmla="*/ 3743698 h 3923699"/>
                        <a:gd name="connsiteX19" fmla="*/ 323854 w 1489775"/>
                        <a:gd name="connsiteY19" fmla="*/ 2238914 h 3923699"/>
                        <a:gd name="connsiteX20" fmla="*/ 330887 w 1489775"/>
                        <a:gd name="connsiteY20" fmla="*/ 2238914 h 3923699"/>
                        <a:gd name="connsiteX21" fmla="*/ 330887 w 1489775"/>
                        <a:gd name="connsiteY21" fmla="*/ 1390678 h 3923699"/>
                        <a:gd name="connsiteX22" fmla="*/ 288033 w 1489775"/>
                        <a:gd name="connsiteY22" fmla="*/ 1390678 h 3923699"/>
                        <a:gd name="connsiteX23" fmla="*/ 288033 w 1489775"/>
                        <a:gd name="connsiteY23" fmla="*/ 2063902 h 3923699"/>
                        <a:gd name="connsiteX24" fmla="*/ 144017 w 1489775"/>
                        <a:gd name="connsiteY24" fmla="*/ 2207918 h 3923699"/>
                        <a:gd name="connsiteX25" fmla="*/ 1 w 1489775"/>
                        <a:gd name="connsiteY25" fmla="*/ 2063902 h 3923699"/>
                        <a:gd name="connsiteX26" fmla="*/ 1 w 1489775"/>
                        <a:gd name="connsiteY26" fmla="*/ 1390678 h 3923699"/>
                        <a:gd name="connsiteX27" fmla="*/ 0 w 1489775"/>
                        <a:gd name="connsiteY27" fmla="*/ 1390678 h 3923699"/>
                        <a:gd name="connsiteX28" fmla="*/ 0 w 1489775"/>
                        <a:gd name="connsiteY28" fmla="*/ 1030958 h 3923699"/>
                        <a:gd name="connsiteX29" fmla="*/ 280204 w 1489775"/>
                        <a:gd name="connsiteY29" fmla="*/ 750754 h 3923699"/>
                        <a:gd name="connsiteX30" fmla="*/ 744888 w 1489775"/>
                        <a:gd name="connsiteY30" fmla="*/ 0 h 3923699"/>
                        <a:gd name="connsiteX31" fmla="*/ 1082199 w 1489775"/>
                        <a:gd name="connsiteY31" fmla="*/ 337311 h 3923699"/>
                        <a:gd name="connsiteX32" fmla="*/ 744888 w 1489775"/>
                        <a:gd name="connsiteY32" fmla="*/ 674622 h 3923699"/>
                        <a:gd name="connsiteX33" fmla="*/ 407577 w 1489775"/>
                        <a:gd name="connsiteY33" fmla="*/ 337311 h 3923699"/>
                        <a:gd name="connsiteX34" fmla="*/ 744888 w 1489775"/>
                        <a:gd name="connsiteY34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2238914 h 3923699"/>
                        <a:gd name="connsiteX20" fmla="*/ 330887 w 1489775"/>
                        <a:gd name="connsiteY20" fmla="*/ 1390678 h 3923699"/>
                        <a:gd name="connsiteX21" fmla="*/ 288033 w 1489775"/>
                        <a:gd name="connsiteY21" fmla="*/ 1390678 h 3923699"/>
                        <a:gd name="connsiteX22" fmla="*/ 288033 w 1489775"/>
                        <a:gd name="connsiteY22" fmla="*/ 2063902 h 3923699"/>
                        <a:gd name="connsiteX23" fmla="*/ 144017 w 1489775"/>
                        <a:gd name="connsiteY23" fmla="*/ 2207918 h 3923699"/>
                        <a:gd name="connsiteX24" fmla="*/ 1 w 1489775"/>
                        <a:gd name="connsiteY24" fmla="*/ 2063902 h 3923699"/>
                        <a:gd name="connsiteX25" fmla="*/ 1 w 1489775"/>
                        <a:gd name="connsiteY25" fmla="*/ 1390678 h 3923699"/>
                        <a:gd name="connsiteX26" fmla="*/ 0 w 1489775"/>
                        <a:gd name="connsiteY26" fmla="*/ 1390678 h 3923699"/>
                        <a:gd name="connsiteX27" fmla="*/ 0 w 1489775"/>
                        <a:gd name="connsiteY27" fmla="*/ 1030958 h 3923699"/>
                        <a:gd name="connsiteX28" fmla="*/ 280204 w 1489775"/>
                        <a:gd name="connsiteY28" fmla="*/ 750754 h 3923699"/>
                        <a:gd name="connsiteX29" fmla="*/ 744888 w 1489775"/>
                        <a:gd name="connsiteY29" fmla="*/ 0 h 3923699"/>
                        <a:gd name="connsiteX30" fmla="*/ 1082199 w 1489775"/>
                        <a:gd name="connsiteY30" fmla="*/ 337311 h 3923699"/>
                        <a:gd name="connsiteX31" fmla="*/ 744888 w 1489775"/>
                        <a:gd name="connsiteY31" fmla="*/ 674622 h 3923699"/>
                        <a:gd name="connsiteX32" fmla="*/ 407577 w 1489775"/>
                        <a:gd name="connsiteY32" fmla="*/ 337311 h 3923699"/>
                        <a:gd name="connsiteX33" fmla="*/ 744888 w 1489775"/>
                        <a:gd name="connsiteY33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1390678 h 3923699"/>
                        <a:gd name="connsiteX20" fmla="*/ 288033 w 1489775"/>
                        <a:gd name="connsiteY20" fmla="*/ 1390678 h 3923699"/>
                        <a:gd name="connsiteX21" fmla="*/ 288033 w 1489775"/>
                        <a:gd name="connsiteY21" fmla="*/ 2063902 h 3923699"/>
                        <a:gd name="connsiteX22" fmla="*/ 144017 w 1489775"/>
                        <a:gd name="connsiteY22" fmla="*/ 2207918 h 3923699"/>
                        <a:gd name="connsiteX23" fmla="*/ 1 w 1489775"/>
                        <a:gd name="connsiteY23" fmla="*/ 2063902 h 3923699"/>
                        <a:gd name="connsiteX24" fmla="*/ 1 w 1489775"/>
                        <a:gd name="connsiteY24" fmla="*/ 1390678 h 3923699"/>
                        <a:gd name="connsiteX25" fmla="*/ 0 w 1489775"/>
                        <a:gd name="connsiteY25" fmla="*/ 1390678 h 3923699"/>
                        <a:gd name="connsiteX26" fmla="*/ 0 w 1489775"/>
                        <a:gd name="connsiteY26" fmla="*/ 1030958 h 3923699"/>
                        <a:gd name="connsiteX27" fmla="*/ 280204 w 1489775"/>
                        <a:gd name="connsiteY27" fmla="*/ 750754 h 3923699"/>
                        <a:gd name="connsiteX28" fmla="*/ 744888 w 1489775"/>
                        <a:gd name="connsiteY28" fmla="*/ 0 h 3923699"/>
                        <a:gd name="connsiteX29" fmla="*/ 1082199 w 1489775"/>
                        <a:gd name="connsiteY29" fmla="*/ 337311 h 3923699"/>
                        <a:gd name="connsiteX30" fmla="*/ 744888 w 1489775"/>
                        <a:gd name="connsiteY30" fmla="*/ 674622 h 3923699"/>
                        <a:gd name="connsiteX31" fmla="*/ 407577 w 1489775"/>
                        <a:gd name="connsiteY31" fmla="*/ 337311 h 3923699"/>
                        <a:gd name="connsiteX32" fmla="*/ 744888 w 1489775"/>
                        <a:gd name="connsiteY32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30887 w 1489775"/>
                        <a:gd name="connsiteY18" fmla="*/ 1390678 h 3923699"/>
                        <a:gd name="connsiteX19" fmla="*/ 288033 w 1489775"/>
                        <a:gd name="connsiteY19" fmla="*/ 1390678 h 3923699"/>
                        <a:gd name="connsiteX20" fmla="*/ 288033 w 1489775"/>
                        <a:gd name="connsiteY20" fmla="*/ 2063902 h 3923699"/>
                        <a:gd name="connsiteX21" fmla="*/ 144017 w 1489775"/>
                        <a:gd name="connsiteY21" fmla="*/ 2207918 h 3923699"/>
                        <a:gd name="connsiteX22" fmla="*/ 1 w 1489775"/>
                        <a:gd name="connsiteY22" fmla="*/ 2063902 h 3923699"/>
                        <a:gd name="connsiteX23" fmla="*/ 1 w 1489775"/>
                        <a:gd name="connsiteY23" fmla="*/ 1390678 h 3923699"/>
                        <a:gd name="connsiteX24" fmla="*/ 0 w 1489775"/>
                        <a:gd name="connsiteY24" fmla="*/ 1390678 h 3923699"/>
                        <a:gd name="connsiteX25" fmla="*/ 0 w 1489775"/>
                        <a:gd name="connsiteY25" fmla="*/ 1030958 h 3923699"/>
                        <a:gd name="connsiteX26" fmla="*/ 280204 w 1489775"/>
                        <a:gd name="connsiteY26" fmla="*/ 750754 h 3923699"/>
                        <a:gd name="connsiteX27" fmla="*/ 744888 w 1489775"/>
                        <a:gd name="connsiteY27" fmla="*/ 0 h 3923699"/>
                        <a:gd name="connsiteX28" fmla="*/ 1082199 w 1489775"/>
                        <a:gd name="connsiteY28" fmla="*/ 337311 h 3923699"/>
                        <a:gd name="connsiteX29" fmla="*/ 744888 w 1489775"/>
                        <a:gd name="connsiteY29" fmla="*/ 674622 h 3923699"/>
                        <a:gd name="connsiteX30" fmla="*/ 407577 w 1489775"/>
                        <a:gd name="connsiteY30" fmla="*/ 337311 h 3923699"/>
                        <a:gd name="connsiteX31" fmla="*/ 744888 w 1489775"/>
                        <a:gd name="connsiteY31" fmla="*/ 0 h 39236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1489775" h="3923699">
                          <a:moveTo>
                            <a:pt x="280204" y="750754"/>
                          </a:moveTo>
                          <a:lnTo>
                            <a:pt x="1209570" y="750754"/>
                          </a:lnTo>
                          <a:cubicBezTo>
                            <a:pt x="1364322" y="750754"/>
                            <a:pt x="1489774" y="876206"/>
                            <a:pt x="1489774" y="1030958"/>
                          </a:cubicBezTo>
                          <a:lnTo>
                            <a:pt x="1489774" y="1293518"/>
                          </a:lnTo>
                          <a:lnTo>
                            <a:pt x="1489775" y="1293518"/>
                          </a:lnTo>
                          <a:lnTo>
                            <a:pt x="1489775" y="2063902"/>
                          </a:lnTo>
                          <a:cubicBezTo>
                            <a:pt x="1489775" y="2143440"/>
                            <a:pt x="1425297" y="2207918"/>
                            <a:pt x="1345759" y="2207918"/>
                          </a:cubicBezTo>
                          <a:cubicBezTo>
                            <a:pt x="1266221" y="2207918"/>
                            <a:pt x="1201743" y="2143440"/>
                            <a:pt x="1201743" y="2063902"/>
                          </a:cubicBezTo>
                          <a:lnTo>
                            <a:pt x="1201743" y="1390678"/>
                          </a:lnTo>
                          <a:lnTo>
                            <a:pt x="1158887" y="1390678"/>
                          </a:lnTo>
                          <a:cubicBezTo>
                            <a:pt x="1156542" y="2175018"/>
                            <a:pt x="1154198" y="2959359"/>
                            <a:pt x="1151853" y="3743699"/>
                          </a:cubicBezTo>
                          <a:cubicBezTo>
                            <a:pt x="1151853" y="3843110"/>
                            <a:pt x="1071264" y="3923699"/>
                            <a:pt x="971853" y="3923699"/>
                          </a:cubicBezTo>
                          <a:cubicBezTo>
                            <a:pt x="872442" y="3923699"/>
                            <a:pt x="791853" y="3843110"/>
                            <a:pt x="791853" y="3743699"/>
                          </a:cubicBezTo>
                          <a:lnTo>
                            <a:pt x="791853" y="2305078"/>
                          </a:lnTo>
                          <a:lnTo>
                            <a:pt x="683854" y="2305078"/>
                          </a:lnTo>
                          <a:lnTo>
                            <a:pt x="683854" y="3743698"/>
                          </a:lnTo>
                          <a:cubicBezTo>
                            <a:pt x="683854" y="3843109"/>
                            <a:pt x="603265" y="3923698"/>
                            <a:pt x="503854" y="3923698"/>
                          </a:cubicBezTo>
                          <a:cubicBezTo>
                            <a:pt x="404443" y="3923698"/>
                            <a:pt x="323854" y="3843109"/>
                            <a:pt x="323854" y="3743698"/>
                          </a:cubicBezTo>
                          <a:cubicBezTo>
                            <a:pt x="326198" y="2959358"/>
                            <a:pt x="328543" y="2175018"/>
                            <a:pt x="330887" y="1390678"/>
                          </a:cubicBezTo>
                          <a:lnTo>
                            <a:pt x="288033" y="1390678"/>
                          </a:lnTo>
                          <a:lnTo>
                            <a:pt x="288033" y="2063902"/>
                          </a:lnTo>
                          <a:cubicBezTo>
                            <a:pt x="288033" y="2143440"/>
                            <a:pt x="223555" y="2207918"/>
                            <a:pt x="144017" y="2207918"/>
                          </a:cubicBezTo>
                          <a:cubicBezTo>
                            <a:pt x="64479" y="2207918"/>
                            <a:pt x="1" y="2143440"/>
                            <a:pt x="1" y="2063902"/>
                          </a:cubicBezTo>
                          <a:lnTo>
                            <a:pt x="1" y="1390678"/>
                          </a:lnTo>
                          <a:lnTo>
                            <a:pt x="0" y="1390678"/>
                          </a:lnTo>
                          <a:lnTo>
                            <a:pt x="0" y="1030958"/>
                          </a:lnTo>
                          <a:cubicBezTo>
                            <a:pt x="0" y="876206"/>
                            <a:pt x="125452" y="750754"/>
                            <a:pt x="280204" y="750754"/>
                          </a:cubicBezTo>
                          <a:close/>
                          <a:moveTo>
                            <a:pt x="744888" y="0"/>
                          </a:moveTo>
                          <a:cubicBezTo>
                            <a:pt x="931180" y="0"/>
                            <a:pt x="1082199" y="151019"/>
                            <a:pt x="1082199" y="337311"/>
                          </a:cubicBezTo>
                          <a:cubicBezTo>
                            <a:pt x="1082199" y="523603"/>
                            <a:pt x="931180" y="674622"/>
                            <a:pt x="744888" y="674622"/>
                          </a:cubicBezTo>
                          <a:cubicBezTo>
                            <a:pt x="558596" y="674622"/>
                            <a:pt x="407577" y="523603"/>
                            <a:pt x="407577" y="337311"/>
                          </a:cubicBezTo>
                          <a:cubicBezTo>
                            <a:pt x="407577" y="151019"/>
                            <a:pt x="558596" y="0"/>
                            <a:pt x="744888" y="0"/>
                          </a:cubicBezTo>
                          <a:close/>
                        </a:path>
                      </a:pathLst>
                    </a:custGeom>
                    <a:solidFill>
                      <a:srgbClr val="E8744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ko-KR" altLang="en-US" sz="1350" dirty="0">
                        <a:solidFill>
                          <a:srgbClr val="E87442"/>
                        </a:solidFill>
                      </a:endParaRPr>
                    </a:p>
                  </p:txBody>
                </p:sp>
                <p:sp>
                  <p:nvSpPr>
                    <p:cNvPr id="59" name="Round Same Side Corner Rectangle 8">
                      <a:extLst>
                        <a:ext uri="{FF2B5EF4-FFF2-40B4-BE49-F238E27FC236}">
                          <a16:creationId xmlns="" xmlns:a16="http://schemas.microsoft.com/office/drawing/2014/main" id="{8F4145A9-D800-4F6C-A6E7-E9D8AE6690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17746" y="1840455"/>
                      <a:ext cx="314030" cy="827075"/>
                    </a:xfrm>
                    <a:custGeom>
                      <a:avLst/>
                      <a:gdLst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8887 w 1489775"/>
                        <a:gd name="connsiteY10" fmla="*/ 2305078 h 3923699"/>
                        <a:gd name="connsiteX11" fmla="*/ 1151853 w 1489775"/>
                        <a:gd name="connsiteY11" fmla="*/ 3743699 h 3923699"/>
                        <a:gd name="connsiteX12" fmla="*/ 971853 w 1489775"/>
                        <a:gd name="connsiteY12" fmla="*/ 3923699 h 3923699"/>
                        <a:gd name="connsiteX13" fmla="*/ 791853 w 1489775"/>
                        <a:gd name="connsiteY13" fmla="*/ 3743699 h 3923699"/>
                        <a:gd name="connsiteX14" fmla="*/ 791853 w 1489775"/>
                        <a:gd name="connsiteY14" fmla="*/ 2305078 h 3923699"/>
                        <a:gd name="connsiteX15" fmla="*/ 683854 w 1489775"/>
                        <a:gd name="connsiteY15" fmla="*/ 2305078 h 3923699"/>
                        <a:gd name="connsiteX16" fmla="*/ 683854 w 1489775"/>
                        <a:gd name="connsiteY16" fmla="*/ 3743698 h 3923699"/>
                        <a:gd name="connsiteX17" fmla="*/ 503854 w 1489775"/>
                        <a:gd name="connsiteY17" fmla="*/ 3923698 h 3923699"/>
                        <a:gd name="connsiteX18" fmla="*/ 323854 w 1489775"/>
                        <a:gd name="connsiteY18" fmla="*/ 3743698 h 3923699"/>
                        <a:gd name="connsiteX19" fmla="*/ 323854 w 1489775"/>
                        <a:gd name="connsiteY19" fmla="*/ 2238914 h 3923699"/>
                        <a:gd name="connsiteX20" fmla="*/ 330887 w 1489775"/>
                        <a:gd name="connsiteY20" fmla="*/ 2238914 h 3923699"/>
                        <a:gd name="connsiteX21" fmla="*/ 330887 w 1489775"/>
                        <a:gd name="connsiteY21" fmla="*/ 1390678 h 3923699"/>
                        <a:gd name="connsiteX22" fmla="*/ 288033 w 1489775"/>
                        <a:gd name="connsiteY22" fmla="*/ 1390678 h 3923699"/>
                        <a:gd name="connsiteX23" fmla="*/ 288033 w 1489775"/>
                        <a:gd name="connsiteY23" fmla="*/ 2063902 h 3923699"/>
                        <a:gd name="connsiteX24" fmla="*/ 144017 w 1489775"/>
                        <a:gd name="connsiteY24" fmla="*/ 2207918 h 3923699"/>
                        <a:gd name="connsiteX25" fmla="*/ 1 w 1489775"/>
                        <a:gd name="connsiteY25" fmla="*/ 2063902 h 3923699"/>
                        <a:gd name="connsiteX26" fmla="*/ 1 w 1489775"/>
                        <a:gd name="connsiteY26" fmla="*/ 1390678 h 3923699"/>
                        <a:gd name="connsiteX27" fmla="*/ 0 w 1489775"/>
                        <a:gd name="connsiteY27" fmla="*/ 1390678 h 3923699"/>
                        <a:gd name="connsiteX28" fmla="*/ 0 w 1489775"/>
                        <a:gd name="connsiteY28" fmla="*/ 1030958 h 3923699"/>
                        <a:gd name="connsiteX29" fmla="*/ 280204 w 1489775"/>
                        <a:gd name="connsiteY29" fmla="*/ 750754 h 3923699"/>
                        <a:gd name="connsiteX30" fmla="*/ 744888 w 1489775"/>
                        <a:gd name="connsiteY30" fmla="*/ 0 h 3923699"/>
                        <a:gd name="connsiteX31" fmla="*/ 1082199 w 1489775"/>
                        <a:gd name="connsiteY31" fmla="*/ 337311 h 3923699"/>
                        <a:gd name="connsiteX32" fmla="*/ 744888 w 1489775"/>
                        <a:gd name="connsiteY32" fmla="*/ 674622 h 3923699"/>
                        <a:gd name="connsiteX33" fmla="*/ 407577 w 1489775"/>
                        <a:gd name="connsiteY33" fmla="*/ 337311 h 3923699"/>
                        <a:gd name="connsiteX34" fmla="*/ 744888 w 1489775"/>
                        <a:gd name="connsiteY34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2238914 h 3923699"/>
                        <a:gd name="connsiteX20" fmla="*/ 330887 w 1489775"/>
                        <a:gd name="connsiteY20" fmla="*/ 1390678 h 3923699"/>
                        <a:gd name="connsiteX21" fmla="*/ 288033 w 1489775"/>
                        <a:gd name="connsiteY21" fmla="*/ 1390678 h 3923699"/>
                        <a:gd name="connsiteX22" fmla="*/ 288033 w 1489775"/>
                        <a:gd name="connsiteY22" fmla="*/ 2063902 h 3923699"/>
                        <a:gd name="connsiteX23" fmla="*/ 144017 w 1489775"/>
                        <a:gd name="connsiteY23" fmla="*/ 2207918 h 3923699"/>
                        <a:gd name="connsiteX24" fmla="*/ 1 w 1489775"/>
                        <a:gd name="connsiteY24" fmla="*/ 2063902 h 3923699"/>
                        <a:gd name="connsiteX25" fmla="*/ 1 w 1489775"/>
                        <a:gd name="connsiteY25" fmla="*/ 1390678 h 3923699"/>
                        <a:gd name="connsiteX26" fmla="*/ 0 w 1489775"/>
                        <a:gd name="connsiteY26" fmla="*/ 1390678 h 3923699"/>
                        <a:gd name="connsiteX27" fmla="*/ 0 w 1489775"/>
                        <a:gd name="connsiteY27" fmla="*/ 1030958 h 3923699"/>
                        <a:gd name="connsiteX28" fmla="*/ 280204 w 1489775"/>
                        <a:gd name="connsiteY28" fmla="*/ 750754 h 3923699"/>
                        <a:gd name="connsiteX29" fmla="*/ 744888 w 1489775"/>
                        <a:gd name="connsiteY29" fmla="*/ 0 h 3923699"/>
                        <a:gd name="connsiteX30" fmla="*/ 1082199 w 1489775"/>
                        <a:gd name="connsiteY30" fmla="*/ 337311 h 3923699"/>
                        <a:gd name="connsiteX31" fmla="*/ 744888 w 1489775"/>
                        <a:gd name="connsiteY31" fmla="*/ 674622 h 3923699"/>
                        <a:gd name="connsiteX32" fmla="*/ 407577 w 1489775"/>
                        <a:gd name="connsiteY32" fmla="*/ 337311 h 3923699"/>
                        <a:gd name="connsiteX33" fmla="*/ 744888 w 1489775"/>
                        <a:gd name="connsiteY33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1390678 h 3923699"/>
                        <a:gd name="connsiteX20" fmla="*/ 288033 w 1489775"/>
                        <a:gd name="connsiteY20" fmla="*/ 1390678 h 3923699"/>
                        <a:gd name="connsiteX21" fmla="*/ 288033 w 1489775"/>
                        <a:gd name="connsiteY21" fmla="*/ 2063902 h 3923699"/>
                        <a:gd name="connsiteX22" fmla="*/ 144017 w 1489775"/>
                        <a:gd name="connsiteY22" fmla="*/ 2207918 h 3923699"/>
                        <a:gd name="connsiteX23" fmla="*/ 1 w 1489775"/>
                        <a:gd name="connsiteY23" fmla="*/ 2063902 h 3923699"/>
                        <a:gd name="connsiteX24" fmla="*/ 1 w 1489775"/>
                        <a:gd name="connsiteY24" fmla="*/ 1390678 h 3923699"/>
                        <a:gd name="connsiteX25" fmla="*/ 0 w 1489775"/>
                        <a:gd name="connsiteY25" fmla="*/ 1390678 h 3923699"/>
                        <a:gd name="connsiteX26" fmla="*/ 0 w 1489775"/>
                        <a:gd name="connsiteY26" fmla="*/ 1030958 h 3923699"/>
                        <a:gd name="connsiteX27" fmla="*/ 280204 w 1489775"/>
                        <a:gd name="connsiteY27" fmla="*/ 750754 h 3923699"/>
                        <a:gd name="connsiteX28" fmla="*/ 744888 w 1489775"/>
                        <a:gd name="connsiteY28" fmla="*/ 0 h 3923699"/>
                        <a:gd name="connsiteX29" fmla="*/ 1082199 w 1489775"/>
                        <a:gd name="connsiteY29" fmla="*/ 337311 h 3923699"/>
                        <a:gd name="connsiteX30" fmla="*/ 744888 w 1489775"/>
                        <a:gd name="connsiteY30" fmla="*/ 674622 h 3923699"/>
                        <a:gd name="connsiteX31" fmla="*/ 407577 w 1489775"/>
                        <a:gd name="connsiteY31" fmla="*/ 337311 h 3923699"/>
                        <a:gd name="connsiteX32" fmla="*/ 744888 w 1489775"/>
                        <a:gd name="connsiteY32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30887 w 1489775"/>
                        <a:gd name="connsiteY18" fmla="*/ 1390678 h 3923699"/>
                        <a:gd name="connsiteX19" fmla="*/ 288033 w 1489775"/>
                        <a:gd name="connsiteY19" fmla="*/ 1390678 h 3923699"/>
                        <a:gd name="connsiteX20" fmla="*/ 288033 w 1489775"/>
                        <a:gd name="connsiteY20" fmla="*/ 2063902 h 3923699"/>
                        <a:gd name="connsiteX21" fmla="*/ 144017 w 1489775"/>
                        <a:gd name="connsiteY21" fmla="*/ 2207918 h 3923699"/>
                        <a:gd name="connsiteX22" fmla="*/ 1 w 1489775"/>
                        <a:gd name="connsiteY22" fmla="*/ 2063902 h 3923699"/>
                        <a:gd name="connsiteX23" fmla="*/ 1 w 1489775"/>
                        <a:gd name="connsiteY23" fmla="*/ 1390678 h 3923699"/>
                        <a:gd name="connsiteX24" fmla="*/ 0 w 1489775"/>
                        <a:gd name="connsiteY24" fmla="*/ 1390678 h 3923699"/>
                        <a:gd name="connsiteX25" fmla="*/ 0 w 1489775"/>
                        <a:gd name="connsiteY25" fmla="*/ 1030958 h 3923699"/>
                        <a:gd name="connsiteX26" fmla="*/ 280204 w 1489775"/>
                        <a:gd name="connsiteY26" fmla="*/ 750754 h 3923699"/>
                        <a:gd name="connsiteX27" fmla="*/ 744888 w 1489775"/>
                        <a:gd name="connsiteY27" fmla="*/ 0 h 3923699"/>
                        <a:gd name="connsiteX28" fmla="*/ 1082199 w 1489775"/>
                        <a:gd name="connsiteY28" fmla="*/ 337311 h 3923699"/>
                        <a:gd name="connsiteX29" fmla="*/ 744888 w 1489775"/>
                        <a:gd name="connsiteY29" fmla="*/ 674622 h 3923699"/>
                        <a:gd name="connsiteX30" fmla="*/ 407577 w 1489775"/>
                        <a:gd name="connsiteY30" fmla="*/ 337311 h 3923699"/>
                        <a:gd name="connsiteX31" fmla="*/ 744888 w 1489775"/>
                        <a:gd name="connsiteY31" fmla="*/ 0 h 39236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1489775" h="3923699">
                          <a:moveTo>
                            <a:pt x="280204" y="750754"/>
                          </a:moveTo>
                          <a:lnTo>
                            <a:pt x="1209570" y="750754"/>
                          </a:lnTo>
                          <a:cubicBezTo>
                            <a:pt x="1364322" y="750754"/>
                            <a:pt x="1489774" y="876206"/>
                            <a:pt x="1489774" y="1030958"/>
                          </a:cubicBezTo>
                          <a:lnTo>
                            <a:pt x="1489774" y="1293518"/>
                          </a:lnTo>
                          <a:lnTo>
                            <a:pt x="1489775" y="1293518"/>
                          </a:lnTo>
                          <a:lnTo>
                            <a:pt x="1489775" y="2063902"/>
                          </a:lnTo>
                          <a:cubicBezTo>
                            <a:pt x="1489775" y="2143440"/>
                            <a:pt x="1425297" y="2207918"/>
                            <a:pt x="1345759" y="2207918"/>
                          </a:cubicBezTo>
                          <a:cubicBezTo>
                            <a:pt x="1266221" y="2207918"/>
                            <a:pt x="1201743" y="2143440"/>
                            <a:pt x="1201743" y="2063902"/>
                          </a:cubicBezTo>
                          <a:lnTo>
                            <a:pt x="1201743" y="1390678"/>
                          </a:lnTo>
                          <a:lnTo>
                            <a:pt x="1158887" y="1390678"/>
                          </a:lnTo>
                          <a:cubicBezTo>
                            <a:pt x="1156542" y="2175018"/>
                            <a:pt x="1154198" y="2959359"/>
                            <a:pt x="1151853" y="3743699"/>
                          </a:cubicBezTo>
                          <a:cubicBezTo>
                            <a:pt x="1151853" y="3843110"/>
                            <a:pt x="1071264" y="3923699"/>
                            <a:pt x="971853" y="3923699"/>
                          </a:cubicBezTo>
                          <a:cubicBezTo>
                            <a:pt x="872442" y="3923699"/>
                            <a:pt x="791853" y="3843110"/>
                            <a:pt x="791853" y="3743699"/>
                          </a:cubicBezTo>
                          <a:lnTo>
                            <a:pt x="791853" y="2305078"/>
                          </a:lnTo>
                          <a:lnTo>
                            <a:pt x="683854" y="2305078"/>
                          </a:lnTo>
                          <a:lnTo>
                            <a:pt x="683854" y="3743698"/>
                          </a:lnTo>
                          <a:cubicBezTo>
                            <a:pt x="683854" y="3843109"/>
                            <a:pt x="603265" y="3923698"/>
                            <a:pt x="503854" y="3923698"/>
                          </a:cubicBezTo>
                          <a:cubicBezTo>
                            <a:pt x="404443" y="3923698"/>
                            <a:pt x="323854" y="3843109"/>
                            <a:pt x="323854" y="3743698"/>
                          </a:cubicBezTo>
                          <a:cubicBezTo>
                            <a:pt x="326198" y="2959358"/>
                            <a:pt x="328543" y="2175018"/>
                            <a:pt x="330887" y="1390678"/>
                          </a:cubicBezTo>
                          <a:lnTo>
                            <a:pt x="288033" y="1390678"/>
                          </a:lnTo>
                          <a:lnTo>
                            <a:pt x="288033" y="2063902"/>
                          </a:lnTo>
                          <a:cubicBezTo>
                            <a:pt x="288033" y="2143440"/>
                            <a:pt x="223555" y="2207918"/>
                            <a:pt x="144017" y="2207918"/>
                          </a:cubicBezTo>
                          <a:cubicBezTo>
                            <a:pt x="64479" y="2207918"/>
                            <a:pt x="1" y="2143440"/>
                            <a:pt x="1" y="2063902"/>
                          </a:cubicBezTo>
                          <a:lnTo>
                            <a:pt x="1" y="1390678"/>
                          </a:lnTo>
                          <a:lnTo>
                            <a:pt x="0" y="1390678"/>
                          </a:lnTo>
                          <a:lnTo>
                            <a:pt x="0" y="1030958"/>
                          </a:lnTo>
                          <a:cubicBezTo>
                            <a:pt x="0" y="876206"/>
                            <a:pt x="125452" y="750754"/>
                            <a:pt x="280204" y="750754"/>
                          </a:cubicBezTo>
                          <a:close/>
                          <a:moveTo>
                            <a:pt x="744888" y="0"/>
                          </a:moveTo>
                          <a:cubicBezTo>
                            <a:pt x="931180" y="0"/>
                            <a:pt x="1082199" y="151019"/>
                            <a:pt x="1082199" y="337311"/>
                          </a:cubicBezTo>
                          <a:cubicBezTo>
                            <a:pt x="1082199" y="523603"/>
                            <a:pt x="931180" y="674622"/>
                            <a:pt x="744888" y="674622"/>
                          </a:cubicBezTo>
                          <a:cubicBezTo>
                            <a:pt x="558596" y="674622"/>
                            <a:pt x="407577" y="523603"/>
                            <a:pt x="407577" y="337311"/>
                          </a:cubicBezTo>
                          <a:cubicBezTo>
                            <a:pt x="407577" y="151019"/>
                            <a:pt x="558596" y="0"/>
                            <a:pt x="744888" y="0"/>
                          </a:cubicBezTo>
                          <a:close/>
                        </a:path>
                      </a:pathLst>
                    </a:custGeom>
                    <a:solidFill>
                      <a:srgbClr val="E8744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ko-KR" altLang="en-US" sz="1350" dirty="0">
                        <a:solidFill>
                          <a:srgbClr val="E87442"/>
                        </a:solidFill>
                      </a:endParaRPr>
                    </a:p>
                  </p:txBody>
                </p:sp>
                <p:sp>
                  <p:nvSpPr>
                    <p:cNvPr id="60" name="Round Same Side Corner Rectangle 8">
                      <a:extLst>
                        <a:ext uri="{FF2B5EF4-FFF2-40B4-BE49-F238E27FC236}">
                          <a16:creationId xmlns="" xmlns:a16="http://schemas.microsoft.com/office/drawing/2014/main" id="{037F8D2C-57FF-43FC-8AD8-D03108D8F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15346" y="1840455"/>
                      <a:ext cx="314030" cy="827075"/>
                    </a:xfrm>
                    <a:custGeom>
                      <a:avLst/>
                      <a:gdLst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8887 w 1489775"/>
                        <a:gd name="connsiteY10" fmla="*/ 2305078 h 3923699"/>
                        <a:gd name="connsiteX11" fmla="*/ 1151853 w 1489775"/>
                        <a:gd name="connsiteY11" fmla="*/ 3743699 h 3923699"/>
                        <a:gd name="connsiteX12" fmla="*/ 971853 w 1489775"/>
                        <a:gd name="connsiteY12" fmla="*/ 3923699 h 3923699"/>
                        <a:gd name="connsiteX13" fmla="*/ 791853 w 1489775"/>
                        <a:gd name="connsiteY13" fmla="*/ 3743699 h 3923699"/>
                        <a:gd name="connsiteX14" fmla="*/ 791853 w 1489775"/>
                        <a:gd name="connsiteY14" fmla="*/ 2305078 h 3923699"/>
                        <a:gd name="connsiteX15" fmla="*/ 683854 w 1489775"/>
                        <a:gd name="connsiteY15" fmla="*/ 2305078 h 3923699"/>
                        <a:gd name="connsiteX16" fmla="*/ 683854 w 1489775"/>
                        <a:gd name="connsiteY16" fmla="*/ 3743698 h 3923699"/>
                        <a:gd name="connsiteX17" fmla="*/ 503854 w 1489775"/>
                        <a:gd name="connsiteY17" fmla="*/ 3923698 h 3923699"/>
                        <a:gd name="connsiteX18" fmla="*/ 323854 w 1489775"/>
                        <a:gd name="connsiteY18" fmla="*/ 3743698 h 3923699"/>
                        <a:gd name="connsiteX19" fmla="*/ 323854 w 1489775"/>
                        <a:gd name="connsiteY19" fmla="*/ 2238914 h 3923699"/>
                        <a:gd name="connsiteX20" fmla="*/ 330887 w 1489775"/>
                        <a:gd name="connsiteY20" fmla="*/ 2238914 h 3923699"/>
                        <a:gd name="connsiteX21" fmla="*/ 330887 w 1489775"/>
                        <a:gd name="connsiteY21" fmla="*/ 1390678 h 3923699"/>
                        <a:gd name="connsiteX22" fmla="*/ 288033 w 1489775"/>
                        <a:gd name="connsiteY22" fmla="*/ 1390678 h 3923699"/>
                        <a:gd name="connsiteX23" fmla="*/ 288033 w 1489775"/>
                        <a:gd name="connsiteY23" fmla="*/ 2063902 h 3923699"/>
                        <a:gd name="connsiteX24" fmla="*/ 144017 w 1489775"/>
                        <a:gd name="connsiteY24" fmla="*/ 2207918 h 3923699"/>
                        <a:gd name="connsiteX25" fmla="*/ 1 w 1489775"/>
                        <a:gd name="connsiteY25" fmla="*/ 2063902 h 3923699"/>
                        <a:gd name="connsiteX26" fmla="*/ 1 w 1489775"/>
                        <a:gd name="connsiteY26" fmla="*/ 1390678 h 3923699"/>
                        <a:gd name="connsiteX27" fmla="*/ 0 w 1489775"/>
                        <a:gd name="connsiteY27" fmla="*/ 1390678 h 3923699"/>
                        <a:gd name="connsiteX28" fmla="*/ 0 w 1489775"/>
                        <a:gd name="connsiteY28" fmla="*/ 1030958 h 3923699"/>
                        <a:gd name="connsiteX29" fmla="*/ 280204 w 1489775"/>
                        <a:gd name="connsiteY29" fmla="*/ 750754 h 3923699"/>
                        <a:gd name="connsiteX30" fmla="*/ 744888 w 1489775"/>
                        <a:gd name="connsiteY30" fmla="*/ 0 h 3923699"/>
                        <a:gd name="connsiteX31" fmla="*/ 1082199 w 1489775"/>
                        <a:gd name="connsiteY31" fmla="*/ 337311 h 3923699"/>
                        <a:gd name="connsiteX32" fmla="*/ 744888 w 1489775"/>
                        <a:gd name="connsiteY32" fmla="*/ 674622 h 3923699"/>
                        <a:gd name="connsiteX33" fmla="*/ 407577 w 1489775"/>
                        <a:gd name="connsiteY33" fmla="*/ 337311 h 3923699"/>
                        <a:gd name="connsiteX34" fmla="*/ 744888 w 1489775"/>
                        <a:gd name="connsiteY34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2238914 h 3923699"/>
                        <a:gd name="connsiteX20" fmla="*/ 330887 w 1489775"/>
                        <a:gd name="connsiteY20" fmla="*/ 1390678 h 3923699"/>
                        <a:gd name="connsiteX21" fmla="*/ 288033 w 1489775"/>
                        <a:gd name="connsiteY21" fmla="*/ 1390678 h 3923699"/>
                        <a:gd name="connsiteX22" fmla="*/ 288033 w 1489775"/>
                        <a:gd name="connsiteY22" fmla="*/ 2063902 h 3923699"/>
                        <a:gd name="connsiteX23" fmla="*/ 144017 w 1489775"/>
                        <a:gd name="connsiteY23" fmla="*/ 2207918 h 3923699"/>
                        <a:gd name="connsiteX24" fmla="*/ 1 w 1489775"/>
                        <a:gd name="connsiteY24" fmla="*/ 2063902 h 3923699"/>
                        <a:gd name="connsiteX25" fmla="*/ 1 w 1489775"/>
                        <a:gd name="connsiteY25" fmla="*/ 1390678 h 3923699"/>
                        <a:gd name="connsiteX26" fmla="*/ 0 w 1489775"/>
                        <a:gd name="connsiteY26" fmla="*/ 1390678 h 3923699"/>
                        <a:gd name="connsiteX27" fmla="*/ 0 w 1489775"/>
                        <a:gd name="connsiteY27" fmla="*/ 1030958 h 3923699"/>
                        <a:gd name="connsiteX28" fmla="*/ 280204 w 1489775"/>
                        <a:gd name="connsiteY28" fmla="*/ 750754 h 3923699"/>
                        <a:gd name="connsiteX29" fmla="*/ 744888 w 1489775"/>
                        <a:gd name="connsiteY29" fmla="*/ 0 h 3923699"/>
                        <a:gd name="connsiteX30" fmla="*/ 1082199 w 1489775"/>
                        <a:gd name="connsiteY30" fmla="*/ 337311 h 3923699"/>
                        <a:gd name="connsiteX31" fmla="*/ 744888 w 1489775"/>
                        <a:gd name="connsiteY31" fmla="*/ 674622 h 3923699"/>
                        <a:gd name="connsiteX32" fmla="*/ 407577 w 1489775"/>
                        <a:gd name="connsiteY32" fmla="*/ 337311 h 3923699"/>
                        <a:gd name="connsiteX33" fmla="*/ 744888 w 1489775"/>
                        <a:gd name="connsiteY33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1390678 h 3923699"/>
                        <a:gd name="connsiteX20" fmla="*/ 288033 w 1489775"/>
                        <a:gd name="connsiteY20" fmla="*/ 1390678 h 3923699"/>
                        <a:gd name="connsiteX21" fmla="*/ 288033 w 1489775"/>
                        <a:gd name="connsiteY21" fmla="*/ 2063902 h 3923699"/>
                        <a:gd name="connsiteX22" fmla="*/ 144017 w 1489775"/>
                        <a:gd name="connsiteY22" fmla="*/ 2207918 h 3923699"/>
                        <a:gd name="connsiteX23" fmla="*/ 1 w 1489775"/>
                        <a:gd name="connsiteY23" fmla="*/ 2063902 h 3923699"/>
                        <a:gd name="connsiteX24" fmla="*/ 1 w 1489775"/>
                        <a:gd name="connsiteY24" fmla="*/ 1390678 h 3923699"/>
                        <a:gd name="connsiteX25" fmla="*/ 0 w 1489775"/>
                        <a:gd name="connsiteY25" fmla="*/ 1390678 h 3923699"/>
                        <a:gd name="connsiteX26" fmla="*/ 0 w 1489775"/>
                        <a:gd name="connsiteY26" fmla="*/ 1030958 h 3923699"/>
                        <a:gd name="connsiteX27" fmla="*/ 280204 w 1489775"/>
                        <a:gd name="connsiteY27" fmla="*/ 750754 h 3923699"/>
                        <a:gd name="connsiteX28" fmla="*/ 744888 w 1489775"/>
                        <a:gd name="connsiteY28" fmla="*/ 0 h 3923699"/>
                        <a:gd name="connsiteX29" fmla="*/ 1082199 w 1489775"/>
                        <a:gd name="connsiteY29" fmla="*/ 337311 h 3923699"/>
                        <a:gd name="connsiteX30" fmla="*/ 744888 w 1489775"/>
                        <a:gd name="connsiteY30" fmla="*/ 674622 h 3923699"/>
                        <a:gd name="connsiteX31" fmla="*/ 407577 w 1489775"/>
                        <a:gd name="connsiteY31" fmla="*/ 337311 h 3923699"/>
                        <a:gd name="connsiteX32" fmla="*/ 744888 w 1489775"/>
                        <a:gd name="connsiteY32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30887 w 1489775"/>
                        <a:gd name="connsiteY18" fmla="*/ 1390678 h 3923699"/>
                        <a:gd name="connsiteX19" fmla="*/ 288033 w 1489775"/>
                        <a:gd name="connsiteY19" fmla="*/ 1390678 h 3923699"/>
                        <a:gd name="connsiteX20" fmla="*/ 288033 w 1489775"/>
                        <a:gd name="connsiteY20" fmla="*/ 2063902 h 3923699"/>
                        <a:gd name="connsiteX21" fmla="*/ 144017 w 1489775"/>
                        <a:gd name="connsiteY21" fmla="*/ 2207918 h 3923699"/>
                        <a:gd name="connsiteX22" fmla="*/ 1 w 1489775"/>
                        <a:gd name="connsiteY22" fmla="*/ 2063902 h 3923699"/>
                        <a:gd name="connsiteX23" fmla="*/ 1 w 1489775"/>
                        <a:gd name="connsiteY23" fmla="*/ 1390678 h 3923699"/>
                        <a:gd name="connsiteX24" fmla="*/ 0 w 1489775"/>
                        <a:gd name="connsiteY24" fmla="*/ 1390678 h 3923699"/>
                        <a:gd name="connsiteX25" fmla="*/ 0 w 1489775"/>
                        <a:gd name="connsiteY25" fmla="*/ 1030958 h 3923699"/>
                        <a:gd name="connsiteX26" fmla="*/ 280204 w 1489775"/>
                        <a:gd name="connsiteY26" fmla="*/ 750754 h 3923699"/>
                        <a:gd name="connsiteX27" fmla="*/ 744888 w 1489775"/>
                        <a:gd name="connsiteY27" fmla="*/ 0 h 3923699"/>
                        <a:gd name="connsiteX28" fmla="*/ 1082199 w 1489775"/>
                        <a:gd name="connsiteY28" fmla="*/ 337311 h 3923699"/>
                        <a:gd name="connsiteX29" fmla="*/ 744888 w 1489775"/>
                        <a:gd name="connsiteY29" fmla="*/ 674622 h 3923699"/>
                        <a:gd name="connsiteX30" fmla="*/ 407577 w 1489775"/>
                        <a:gd name="connsiteY30" fmla="*/ 337311 h 3923699"/>
                        <a:gd name="connsiteX31" fmla="*/ 744888 w 1489775"/>
                        <a:gd name="connsiteY31" fmla="*/ 0 h 39236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1489775" h="3923699">
                          <a:moveTo>
                            <a:pt x="280204" y="750754"/>
                          </a:moveTo>
                          <a:lnTo>
                            <a:pt x="1209570" y="750754"/>
                          </a:lnTo>
                          <a:cubicBezTo>
                            <a:pt x="1364322" y="750754"/>
                            <a:pt x="1489774" y="876206"/>
                            <a:pt x="1489774" y="1030958"/>
                          </a:cubicBezTo>
                          <a:lnTo>
                            <a:pt x="1489774" y="1293518"/>
                          </a:lnTo>
                          <a:lnTo>
                            <a:pt x="1489775" y="1293518"/>
                          </a:lnTo>
                          <a:lnTo>
                            <a:pt x="1489775" y="2063902"/>
                          </a:lnTo>
                          <a:cubicBezTo>
                            <a:pt x="1489775" y="2143440"/>
                            <a:pt x="1425297" y="2207918"/>
                            <a:pt x="1345759" y="2207918"/>
                          </a:cubicBezTo>
                          <a:cubicBezTo>
                            <a:pt x="1266221" y="2207918"/>
                            <a:pt x="1201743" y="2143440"/>
                            <a:pt x="1201743" y="2063902"/>
                          </a:cubicBezTo>
                          <a:lnTo>
                            <a:pt x="1201743" y="1390678"/>
                          </a:lnTo>
                          <a:lnTo>
                            <a:pt x="1158887" y="1390678"/>
                          </a:lnTo>
                          <a:cubicBezTo>
                            <a:pt x="1156542" y="2175018"/>
                            <a:pt x="1154198" y="2959359"/>
                            <a:pt x="1151853" y="3743699"/>
                          </a:cubicBezTo>
                          <a:cubicBezTo>
                            <a:pt x="1151853" y="3843110"/>
                            <a:pt x="1071264" y="3923699"/>
                            <a:pt x="971853" y="3923699"/>
                          </a:cubicBezTo>
                          <a:cubicBezTo>
                            <a:pt x="872442" y="3923699"/>
                            <a:pt x="791853" y="3843110"/>
                            <a:pt x="791853" y="3743699"/>
                          </a:cubicBezTo>
                          <a:lnTo>
                            <a:pt x="791853" y="2305078"/>
                          </a:lnTo>
                          <a:lnTo>
                            <a:pt x="683854" y="2305078"/>
                          </a:lnTo>
                          <a:lnTo>
                            <a:pt x="683854" y="3743698"/>
                          </a:lnTo>
                          <a:cubicBezTo>
                            <a:pt x="683854" y="3843109"/>
                            <a:pt x="603265" y="3923698"/>
                            <a:pt x="503854" y="3923698"/>
                          </a:cubicBezTo>
                          <a:cubicBezTo>
                            <a:pt x="404443" y="3923698"/>
                            <a:pt x="323854" y="3843109"/>
                            <a:pt x="323854" y="3743698"/>
                          </a:cubicBezTo>
                          <a:cubicBezTo>
                            <a:pt x="326198" y="2959358"/>
                            <a:pt x="328543" y="2175018"/>
                            <a:pt x="330887" y="1390678"/>
                          </a:cubicBezTo>
                          <a:lnTo>
                            <a:pt x="288033" y="1390678"/>
                          </a:lnTo>
                          <a:lnTo>
                            <a:pt x="288033" y="2063902"/>
                          </a:lnTo>
                          <a:cubicBezTo>
                            <a:pt x="288033" y="2143440"/>
                            <a:pt x="223555" y="2207918"/>
                            <a:pt x="144017" y="2207918"/>
                          </a:cubicBezTo>
                          <a:cubicBezTo>
                            <a:pt x="64479" y="2207918"/>
                            <a:pt x="1" y="2143440"/>
                            <a:pt x="1" y="2063902"/>
                          </a:cubicBezTo>
                          <a:lnTo>
                            <a:pt x="1" y="1390678"/>
                          </a:lnTo>
                          <a:lnTo>
                            <a:pt x="0" y="1390678"/>
                          </a:lnTo>
                          <a:lnTo>
                            <a:pt x="0" y="1030958"/>
                          </a:lnTo>
                          <a:cubicBezTo>
                            <a:pt x="0" y="876206"/>
                            <a:pt x="125452" y="750754"/>
                            <a:pt x="280204" y="750754"/>
                          </a:cubicBezTo>
                          <a:close/>
                          <a:moveTo>
                            <a:pt x="744888" y="0"/>
                          </a:moveTo>
                          <a:cubicBezTo>
                            <a:pt x="931180" y="0"/>
                            <a:pt x="1082199" y="151019"/>
                            <a:pt x="1082199" y="337311"/>
                          </a:cubicBezTo>
                          <a:cubicBezTo>
                            <a:pt x="1082199" y="523603"/>
                            <a:pt x="931180" y="674622"/>
                            <a:pt x="744888" y="674622"/>
                          </a:cubicBezTo>
                          <a:cubicBezTo>
                            <a:pt x="558596" y="674622"/>
                            <a:pt x="407577" y="523603"/>
                            <a:pt x="407577" y="337311"/>
                          </a:cubicBezTo>
                          <a:cubicBezTo>
                            <a:pt x="407577" y="151019"/>
                            <a:pt x="558596" y="0"/>
                            <a:pt x="744888" y="0"/>
                          </a:cubicBezTo>
                          <a:close/>
                        </a:path>
                      </a:pathLst>
                    </a:custGeom>
                    <a:solidFill>
                      <a:srgbClr val="E8744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ko-KR" altLang="en-US" sz="1350" dirty="0">
                        <a:solidFill>
                          <a:srgbClr val="E87442"/>
                        </a:solidFill>
                      </a:endParaRPr>
                    </a:p>
                  </p:txBody>
                </p:sp>
                <p:sp>
                  <p:nvSpPr>
                    <p:cNvPr id="61" name="Round Same Side Corner Rectangle 8">
                      <a:extLst>
                        <a:ext uri="{FF2B5EF4-FFF2-40B4-BE49-F238E27FC236}">
                          <a16:creationId xmlns="" xmlns:a16="http://schemas.microsoft.com/office/drawing/2014/main" id="{193E797A-DAB6-4F38-BEAF-DE10E60A74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12946" y="1840455"/>
                      <a:ext cx="314030" cy="827075"/>
                    </a:xfrm>
                    <a:custGeom>
                      <a:avLst/>
                      <a:gdLst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8887 w 1489775"/>
                        <a:gd name="connsiteY10" fmla="*/ 2305078 h 3923699"/>
                        <a:gd name="connsiteX11" fmla="*/ 1151853 w 1489775"/>
                        <a:gd name="connsiteY11" fmla="*/ 3743699 h 3923699"/>
                        <a:gd name="connsiteX12" fmla="*/ 971853 w 1489775"/>
                        <a:gd name="connsiteY12" fmla="*/ 3923699 h 3923699"/>
                        <a:gd name="connsiteX13" fmla="*/ 791853 w 1489775"/>
                        <a:gd name="connsiteY13" fmla="*/ 3743699 h 3923699"/>
                        <a:gd name="connsiteX14" fmla="*/ 791853 w 1489775"/>
                        <a:gd name="connsiteY14" fmla="*/ 2305078 h 3923699"/>
                        <a:gd name="connsiteX15" fmla="*/ 683854 w 1489775"/>
                        <a:gd name="connsiteY15" fmla="*/ 2305078 h 3923699"/>
                        <a:gd name="connsiteX16" fmla="*/ 683854 w 1489775"/>
                        <a:gd name="connsiteY16" fmla="*/ 3743698 h 3923699"/>
                        <a:gd name="connsiteX17" fmla="*/ 503854 w 1489775"/>
                        <a:gd name="connsiteY17" fmla="*/ 3923698 h 3923699"/>
                        <a:gd name="connsiteX18" fmla="*/ 323854 w 1489775"/>
                        <a:gd name="connsiteY18" fmla="*/ 3743698 h 3923699"/>
                        <a:gd name="connsiteX19" fmla="*/ 323854 w 1489775"/>
                        <a:gd name="connsiteY19" fmla="*/ 2238914 h 3923699"/>
                        <a:gd name="connsiteX20" fmla="*/ 330887 w 1489775"/>
                        <a:gd name="connsiteY20" fmla="*/ 2238914 h 3923699"/>
                        <a:gd name="connsiteX21" fmla="*/ 330887 w 1489775"/>
                        <a:gd name="connsiteY21" fmla="*/ 1390678 h 3923699"/>
                        <a:gd name="connsiteX22" fmla="*/ 288033 w 1489775"/>
                        <a:gd name="connsiteY22" fmla="*/ 1390678 h 3923699"/>
                        <a:gd name="connsiteX23" fmla="*/ 288033 w 1489775"/>
                        <a:gd name="connsiteY23" fmla="*/ 2063902 h 3923699"/>
                        <a:gd name="connsiteX24" fmla="*/ 144017 w 1489775"/>
                        <a:gd name="connsiteY24" fmla="*/ 2207918 h 3923699"/>
                        <a:gd name="connsiteX25" fmla="*/ 1 w 1489775"/>
                        <a:gd name="connsiteY25" fmla="*/ 2063902 h 3923699"/>
                        <a:gd name="connsiteX26" fmla="*/ 1 w 1489775"/>
                        <a:gd name="connsiteY26" fmla="*/ 1390678 h 3923699"/>
                        <a:gd name="connsiteX27" fmla="*/ 0 w 1489775"/>
                        <a:gd name="connsiteY27" fmla="*/ 1390678 h 3923699"/>
                        <a:gd name="connsiteX28" fmla="*/ 0 w 1489775"/>
                        <a:gd name="connsiteY28" fmla="*/ 1030958 h 3923699"/>
                        <a:gd name="connsiteX29" fmla="*/ 280204 w 1489775"/>
                        <a:gd name="connsiteY29" fmla="*/ 750754 h 3923699"/>
                        <a:gd name="connsiteX30" fmla="*/ 744888 w 1489775"/>
                        <a:gd name="connsiteY30" fmla="*/ 0 h 3923699"/>
                        <a:gd name="connsiteX31" fmla="*/ 1082199 w 1489775"/>
                        <a:gd name="connsiteY31" fmla="*/ 337311 h 3923699"/>
                        <a:gd name="connsiteX32" fmla="*/ 744888 w 1489775"/>
                        <a:gd name="connsiteY32" fmla="*/ 674622 h 3923699"/>
                        <a:gd name="connsiteX33" fmla="*/ 407577 w 1489775"/>
                        <a:gd name="connsiteY33" fmla="*/ 337311 h 3923699"/>
                        <a:gd name="connsiteX34" fmla="*/ 744888 w 1489775"/>
                        <a:gd name="connsiteY34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2238914 h 3923699"/>
                        <a:gd name="connsiteX20" fmla="*/ 330887 w 1489775"/>
                        <a:gd name="connsiteY20" fmla="*/ 1390678 h 3923699"/>
                        <a:gd name="connsiteX21" fmla="*/ 288033 w 1489775"/>
                        <a:gd name="connsiteY21" fmla="*/ 1390678 h 3923699"/>
                        <a:gd name="connsiteX22" fmla="*/ 288033 w 1489775"/>
                        <a:gd name="connsiteY22" fmla="*/ 2063902 h 3923699"/>
                        <a:gd name="connsiteX23" fmla="*/ 144017 w 1489775"/>
                        <a:gd name="connsiteY23" fmla="*/ 2207918 h 3923699"/>
                        <a:gd name="connsiteX24" fmla="*/ 1 w 1489775"/>
                        <a:gd name="connsiteY24" fmla="*/ 2063902 h 3923699"/>
                        <a:gd name="connsiteX25" fmla="*/ 1 w 1489775"/>
                        <a:gd name="connsiteY25" fmla="*/ 1390678 h 3923699"/>
                        <a:gd name="connsiteX26" fmla="*/ 0 w 1489775"/>
                        <a:gd name="connsiteY26" fmla="*/ 1390678 h 3923699"/>
                        <a:gd name="connsiteX27" fmla="*/ 0 w 1489775"/>
                        <a:gd name="connsiteY27" fmla="*/ 1030958 h 3923699"/>
                        <a:gd name="connsiteX28" fmla="*/ 280204 w 1489775"/>
                        <a:gd name="connsiteY28" fmla="*/ 750754 h 3923699"/>
                        <a:gd name="connsiteX29" fmla="*/ 744888 w 1489775"/>
                        <a:gd name="connsiteY29" fmla="*/ 0 h 3923699"/>
                        <a:gd name="connsiteX30" fmla="*/ 1082199 w 1489775"/>
                        <a:gd name="connsiteY30" fmla="*/ 337311 h 3923699"/>
                        <a:gd name="connsiteX31" fmla="*/ 744888 w 1489775"/>
                        <a:gd name="connsiteY31" fmla="*/ 674622 h 3923699"/>
                        <a:gd name="connsiteX32" fmla="*/ 407577 w 1489775"/>
                        <a:gd name="connsiteY32" fmla="*/ 337311 h 3923699"/>
                        <a:gd name="connsiteX33" fmla="*/ 744888 w 1489775"/>
                        <a:gd name="connsiteY33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1390678 h 3923699"/>
                        <a:gd name="connsiteX20" fmla="*/ 288033 w 1489775"/>
                        <a:gd name="connsiteY20" fmla="*/ 1390678 h 3923699"/>
                        <a:gd name="connsiteX21" fmla="*/ 288033 w 1489775"/>
                        <a:gd name="connsiteY21" fmla="*/ 2063902 h 3923699"/>
                        <a:gd name="connsiteX22" fmla="*/ 144017 w 1489775"/>
                        <a:gd name="connsiteY22" fmla="*/ 2207918 h 3923699"/>
                        <a:gd name="connsiteX23" fmla="*/ 1 w 1489775"/>
                        <a:gd name="connsiteY23" fmla="*/ 2063902 h 3923699"/>
                        <a:gd name="connsiteX24" fmla="*/ 1 w 1489775"/>
                        <a:gd name="connsiteY24" fmla="*/ 1390678 h 3923699"/>
                        <a:gd name="connsiteX25" fmla="*/ 0 w 1489775"/>
                        <a:gd name="connsiteY25" fmla="*/ 1390678 h 3923699"/>
                        <a:gd name="connsiteX26" fmla="*/ 0 w 1489775"/>
                        <a:gd name="connsiteY26" fmla="*/ 1030958 h 3923699"/>
                        <a:gd name="connsiteX27" fmla="*/ 280204 w 1489775"/>
                        <a:gd name="connsiteY27" fmla="*/ 750754 h 3923699"/>
                        <a:gd name="connsiteX28" fmla="*/ 744888 w 1489775"/>
                        <a:gd name="connsiteY28" fmla="*/ 0 h 3923699"/>
                        <a:gd name="connsiteX29" fmla="*/ 1082199 w 1489775"/>
                        <a:gd name="connsiteY29" fmla="*/ 337311 h 3923699"/>
                        <a:gd name="connsiteX30" fmla="*/ 744888 w 1489775"/>
                        <a:gd name="connsiteY30" fmla="*/ 674622 h 3923699"/>
                        <a:gd name="connsiteX31" fmla="*/ 407577 w 1489775"/>
                        <a:gd name="connsiteY31" fmla="*/ 337311 h 3923699"/>
                        <a:gd name="connsiteX32" fmla="*/ 744888 w 1489775"/>
                        <a:gd name="connsiteY32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30887 w 1489775"/>
                        <a:gd name="connsiteY18" fmla="*/ 1390678 h 3923699"/>
                        <a:gd name="connsiteX19" fmla="*/ 288033 w 1489775"/>
                        <a:gd name="connsiteY19" fmla="*/ 1390678 h 3923699"/>
                        <a:gd name="connsiteX20" fmla="*/ 288033 w 1489775"/>
                        <a:gd name="connsiteY20" fmla="*/ 2063902 h 3923699"/>
                        <a:gd name="connsiteX21" fmla="*/ 144017 w 1489775"/>
                        <a:gd name="connsiteY21" fmla="*/ 2207918 h 3923699"/>
                        <a:gd name="connsiteX22" fmla="*/ 1 w 1489775"/>
                        <a:gd name="connsiteY22" fmla="*/ 2063902 h 3923699"/>
                        <a:gd name="connsiteX23" fmla="*/ 1 w 1489775"/>
                        <a:gd name="connsiteY23" fmla="*/ 1390678 h 3923699"/>
                        <a:gd name="connsiteX24" fmla="*/ 0 w 1489775"/>
                        <a:gd name="connsiteY24" fmla="*/ 1390678 h 3923699"/>
                        <a:gd name="connsiteX25" fmla="*/ 0 w 1489775"/>
                        <a:gd name="connsiteY25" fmla="*/ 1030958 h 3923699"/>
                        <a:gd name="connsiteX26" fmla="*/ 280204 w 1489775"/>
                        <a:gd name="connsiteY26" fmla="*/ 750754 h 3923699"/>
                        <a:gd name="connsiteX27" fmla="*/ 744888 w 1489775"/>
                        <a:gd name="connsiteY27" fmla="*/ 0 h 3923699"/>
                        <a:gd name="connsiteX28" fmla="*/ 1082199 w 1489775"/>
                        <a:gd name="connsiteY28" fmla="*/ 337311 h 3923699"/>
                        <a:gd name="connsiteX29" fmla="*/ 744888 w 1489775"/>
                        <a:gd name="connsiteY29" fmla="*/ 674622 h 3923699"/>
                        <a:gd name="connsiteX30" fmla="*/ 407577 w 1489775"/>
                        <a:gd name="connsiteY30" fmla="*/ 337311 h 3923699"/>
                        <a:gd name="connsiteX31" fmla="*/ 744888 w 1489775"/>
                        <a:gd name="connsiteY31" fmla="*/ 0 h 39236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1489775" h="3923699">
                          <a:moveTo>
                            <a:pt x="280204" y="750754"/>
                          </a:moveTo>
                          <a:lnTo>
                            <a:pt x="1209570" y="750754"/>
                          </a:lnTo>
                          <a:cubicBezTo>
                            <a:pt x="1364322" y="750754"/>
                            <a:pt x="1489774" y="876206"/>
                            <a:pt x="1489774" y="1030958"/>
                          </a:cubicBezTo>
                          <a:lnTo>
                            <a:pt x="1489774" y="1293518"/>
                          </a:lnTo>
                          <a:lnTo>
                            <a:pt x="1489775" y="1293518"/>
                          </a:lnTo>
                          <a:lnTo>
                            <a:pt x="1489775" y="2063902"/>
                          </a:lnTo>
                          <a:cubicBezTo>
                            <a:pt x="1489775" y="2143440"/>
                            <a:pt x="1425297" y="2207918"/>
                            <a:pt x="1345759" y="2207918"/>
                          </a:cubicBezTo>
                          <a:cubicBezTo>
                            <a:pt x="1266221" y="2207918"/>
                            <a:pt x="1201743" y="2143440"/>
                            <a:pt x="1201743" y="2063902"/>
                          </a:cubicBezTo>
                          <a:lnTo>
                            <a:pt x="1201743" y="1390678"/>
                          </a:lnTo>
                          <a:lnTo>
                            <a:pt x="1158887" y="1390678"/>
                          </a:lnTo>
                          <a:cubicBezTo>
                            <a:pt x="1156542" y="2175018"/>
                            <a:pt x="1154198" y="2959359"/>
                            <a:pt x="1151853" y="3743699"/>
                          </a:cubicBezTo>
                          <a:cubicBezTo>
                            <a:pt x="1151853" y="3843110"/>
                            <a:pt x="1071264" y="3923699"/>
                            <a:pt x="971853" y="3923699"/>
                          </a:cubicBezTo>
                          <a:cubicBezTo>
                            <a:pt x="872442" y="3923699"/>
                            <a:pt x="791853" y="3843110"/>
                            <a:pt x="791853" y="3743699"/>
                          </a:cubicBezTo>
                          <a:lnTo>
                            <a:pt x="791853" y="2305078"/>
                          </a:lnTo>
                          <a:lnTo>
                            <a:pt x="683854" y="2305078"/>
                          </a:lnTo>
                          <a:lnTo>
                            <a:pt x="683854" y="3743698"/>
                          </a:lnTo>
                          <a:cubicBezTo>
                            <a:pt x="683854" y="3843109"/>
                            <a:pt x="603265" y="3923698"/>
                            <a:pt x="503854" y="3923698"/>
                          </a:cubicBezTo>
                          <a:cubicBezTo>
                            <a:pt x="404443" y="3923698"/>
                            <a:pt x="323854" y="3843109"/>
                            <a:pt x="323854" y="3743698"/>
                          </a:cubicBezTo>
                          <a:cubicBezTo>
                            <a:pt x="326198" y="2959358"/>
                            <a:pt x="328543" y="2175018"/>
                            <a:pt x="330887" y="1390678"/>
                          </a:cubicBezTo>
                          <a:lnTo>
                            <a:pt x="288033" y="1390678"/>
                          </a:lnTo>
                          <a:lnTo>
                            <a:pt x="288033" y="2063902"/>
                          </a:lnTo>
                          <a:cubicBezTo>
                            <a:pt x="288033" y="2143440"/>
                            <a:pt x="223555" y="2207918"/>
                            <a:pt x="144017" y="2207918"/>
                          </a:cubicBezTo>
                          <a:cubicBezTo>
                            <a:pt x="64479" y="2207918"/>
                            <a:pt x="1" y="2143440"/>
                            <a:pt x="1" y="2063902"/>
                          </a:cubicBezTo>
                          <a:lnTo>
                            <a:pt x="1" y="1390678"/>
                          </a:lnTo>
                          <a:lnTo>
                            <a:pt x="0" y="1390678"/>
                          </a:lnTo>
                          <a:lnTo>
                            <a:pt x="0" y="1030958"/>
                          </a:lnTo>
                          <a:cubicBezTo>
                            <a:pt x="0" y="876206"/>
                            <a:pt x="125452" y="750754"/>
                            <a:pt x="280204" y="750754"/>
                          </a:cubicBezTo>
                          <a:close/>
                          <a:moveTo>
                            <a:pt x="744888" y="0"/>
                          </a:moveTo>
                          <a:cubicBezTo>
                            <a:pt x="931180" y="0"/>
                            <a:pt x="1082199" y="151019"/>
                            <a:pt x="1082199" y="337311"/>
                          </a:cubicBezTo>
                          <a:cubicBezTo>
                            <a:pt x="1082199" y="523603"/>
                            <a:pt x="931180" y="674622"/>
                            <a:pt x="744888" y="674622"/>
                          </a:cubicBezTo>
                          <a:cubicBezTo>
                            <a:pt x="558596" y="674622"/>
                            <a:pt x="407577" y="523603"/>
                            <a:pt x="407577" y="337311"/>
                          </a:cubicBezTo>
                          <a:cubicBezTo>
                            <a:pt x="407577" y="151019"/>
                            <a:pt x="558596" y="0"/>
                            <a:pt x="744888" y="0"/>
                          </a:cubicBezTo>
                          <a:close/>
                        </a:path>
                      </a:pathLst>
                    </a:custGeom>
                    <a:solidFill>
                      <a:srgbClr val="E8744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ko-KR" altLang="en-US" sz="1350" dirty="0">
                        <a:solidFill>
                          <a:srgbClr val="E87442"/>
                        </a:solidFill>
                      </a:endParaRPr>
                    </a:p>
                  </p:txBody>
                </p:sp>
                <p:sp>
                  <p:nvSpPr>
                    <p:cNvPr id="62" name="Round Same Side Corner Rectangle 8">
                      <a:extLst>
                        <a:ext uri="{FF2B5EF4-FFF2-40B4-BE49-F238E27FC236}">
                          <a16:creationId xmlns="" xmlns:a16="http://schemas.microsoft.com/office/drawing/2014/main" id="{C6F2B559-DF28-4496-B72F-FFCFFF25E0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10543" y="1840455"/>
                      <a:ext cx="314030" cy="827075"/>
                    </a:xfrm>
                    <a:custGeom>
                      <a:avLst/>
                      <a:gdLst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8887 w 1489775"/>
                        <a:gd name="connsiteY10" fmla="*/ 2305078 h 3923699"/>
                        <a:gd name="connsiteX11" fmla="*/ 1151853 w 1489775"/>
                        <a:gd name="connsiteY11" fmla="*/ 3743699 h 3923699"/>
                        <a:gd name="connsiteX12" fmla="*/ 971853 w 1489775"/>
                        <a:gd name="connsiteY12" fmla="*/ 3923699 h 3923699"/>
                        <a:gd name="connsiteX13" fmla="*/ 791853 w 1489775"/>
                        <a:gd name="connsiteY13" fmla="*/ 3743699 h 3923699"/>
                        <a:gd name="connsiteX14" fmla="*/ 791853 w 1489775"/>
                        <a:gd name="connsiteY14" fmla="*/ 2305078 h 3923699"/>
                        <a:gd name="connsiteX15" fmla="*/ 683854 w 1489775"/>
                        <a:gd name="connsiteY15" fmla="*/ 2305078 h 3923699"/>
                        <a:gd name="connsiteX16" fmla="*/ 683854 w 1489775"/>
                        <a:gd name="connsiteY16" fmla="*/ 3743698 h 3923699"/>
                        <a:gd name="connsiteX17" fmla="*/ 503854 w 1489775"/>
                        <a:gd name="connsiteY17" fmla="*/ 3923698 h 3923699"/>
                        <a:gd name="connsiteX18" fmla="*/ 323854 w 1489775"/>
                        <a:gd name="connsiteY18" fmla="*/ 3743698 h 3923699"/>
                        <a:gd name="connsiteX19" fmla="*/ 323854 w 1489775"/>
                        <a:gd name="connsiteY19" fmla="*/ 2238914 h 3923699"/>
                        <a:gd name="connsiteX20" fmla="*/ 330887 w 1489775"/>
                        <a:gd name="connsiteY20" fmla="*/ 2238914 h 3923699"/>
                        <a:gd name="connsiteX21" fmla="*/ 330887 w 1489775"/>
                        <a:gd name="connsiteY21" fmla="*/ 1390678 h 3923699"/>
                        <a:gd name="connsiteX22" fmla="*/ 288033 w 1489775"/>
                        <a:gd name="connsiteY22" fmla="*/ 1390678 h 3923699"/>
                        <a:gd name="connsiteX23" fmla="*/ 288033 w 1489775"/>
                        <a:gd name="connsiteY23" fmla="*/ 2063902 h 3923699"/>
                        <a:gd name="connsiteX24" fmla="*/ 144017 w 1489775"/>
                        <a:gd name="connsiteY24" fmla="*/ 2207918 h 3923699"/>
                        <a:gd name="connsiteX25" fmla="*/ 1 w 1489775"/>
                        <a:gd name="connsiteY25" fmla="*/ 2063902 h 3923699"/>
                        <a:gd name="connsiteX26" fmla="*/ 1 w 1489775"/>
                        <a:gd name="connsiteY26" fmla="*/ 1390678 h 3923699"/>
                        <a:gd name="connsiteX27" fmla="*/ 0 w 1489775"/>
                        <a:gd name="connsiteY27" fmla="*/ 1390678 h 3923699"/>
                        <a:gd name="connsiteX28" fmla="*/ 0 w 1489775"/>
                        <a:gd name="connsiteY28" fmla="*/ 1030958 h 3923699"/>
                        <a:gd name="connsiteX29" fmla="*/ 280204 w 1489775"/>
                        <a:gd name="connsiteY29" fmla="*/ 750754 h 3923699"/>
                        <a:gd name="connsiteX30" fmla="*/ 744888 w 1489775"/>
                        <a:gd name="connsiteY30" fmla="*/ 0 h 3923699"/>
                        <a:gd name="connsiteX31" fmla="*/ 1082199 w 1489775"/>
                        <a:gd name="connsiteY31" fmla="*/ 337311 h 3923699"/>
                        <a:gd name="connsiteX32" fmla="*/ 744888 w 1489775"/>
                        <a:gd name="connsiteY32" fmla="*/ 674622 h 3923699"/>
                        <a:gd name="connsiteX33" fmla="*/ 407577 w 1489775"/>
                        <a:gd name="connsiteY33" fmla="*/ 337311 h 3923699"/>
                        <a:gd name="connsiteX34" fmla="*/ 744888 w 1489775"/>
                        <a:gd name="connsiteY34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2238914 h 3923699"/>
                        <a:gd name="connsiteX20" fmla="*/ 330887 w 1489775"/>
                        <a:gd name="connsiteY20" fmla="*/ 1390678 h 3923699"/>
                        <a:gd name="connsiteX21" fmla="*/ 288033 w 1489775"/>
                        <a:gd name="connsiteY21" fmla="*/ 1390678 h 3923699"/>
                        <a:gd name="connsiteX22" fmla="*/ 288033 w 1489775"/>
                        <a:gd name="connsiteY22" fmla="*/ 2063902 h 3923699"/>
                        <a:gd name="connsiteX23" fmla="*/ 144017 w 1489775"/>
                        <a:gd name="connsiteY23" fmla="*/ 2207918 h 3923699"/>
                        <a:gd name="connsiteX24" fmla="*/ 1 w 1489775"/>
                        <a:gd name="connsiteY24" fmla="*/ 2063902 h 3923699"/>
                        <a:gd name="connsiteX25" fmla="*/ 1 w 1489775"/>
                        <a:gd name="connsiteY25" fmla="*/ 1390678 h 3923699"/>
                        <a:gd name="connsiteX26" fmla="*/ 0 w 1489775"/>
                        <a:gd name="connsiteY26" fmla="*/ 1390678 h 3923699"/>
                        <a:gd name="connsiteX27" fmla="*/ 0 w 1489775"/>
                        <a:gd name="connsiteY27" fmla="*/ 1030958 h 3923699"/>
                        <a:gd name="connsiteX28" fmla="*/ 280204 w 1489775"/>
                        <a:gd name="connsiteY28" fmla="*/ 750754 h 3923699"/>
                        <a:gd name="connsiteX29" fmla="*/ 744888 w 1489775"/>
                        <a:gd name="connsiteY29" fmla="*/ 0 h 3923699"/>
                        <a:gd name="connsiteX30" fmla="*/ 1082199 w 1489775"/>
                        <a:gd name="connsiteY30" fmla="*/ 337311 h 3923699"/>
                        <a:gd name="connsiteX31" fmla="*/ 744888 w 1489775"/>
                        <a:gd name="connsiteY31" fmla="*/ 674622 h 3923699"/>
                        <a:gd name="connsiteX32" fmla="*/ 407577 w 1489775"/>
                        <a:gd name="connsiteY32" fmla="*/ 337311 h 3923699"/>
                        <a:gd name="connsiteX33" fmla="*/ 744888 w 1489775"/>
                        <a:gd name="connsiteY33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23854 w 1489775"/>
                        <a:gd name="connsiteY18" fmla="*/ 2238914 h 3923699"/>
                        <a:gd name="connsiteX19" fmla="*/ 330887 w 1489775"/>
                        <a:gd name="connsiteY19" fmla="*/ 1390678 h 3923699"/>
                        <a:gd name="connsiteX20" fmla="*/ 288033 w 1489775"/>
                        <a:gd name="connsiteY20" fmla="*/ 1390678 h 3923699"/>
                        <a:gd name="connsiteX21" fmla="*/ 288033 w 1489775"/>
                        <a:gd name="connsiteY21" fmla="*/ 2063902 h 3923699"/>
                        <a:gd name="connsiteX22" fmla="*/ 144017 w 1489775"/>
                        <a:gd name="connsiteY22" fmla="*/ 2207918 h 3923699"/>
                        <a:gd name="connsiteX23" fmla="*/ 1 w 1489775"/>
                        <a:gd name="connsiteY23" fmla="*/ 2063902 h 3923699"/>
                        <a:gd name="connsiteX24" fmla="*/ 1 w 1489775"/>
                        <a:gd name="connsiteY24" fmla="*/ 1390678 h 3923699"/>
                        <a:gd name="connsiteX25" fmla="*/ 0 w 1489775"/>
                        <a:gd name="connsiteY25" fmla="*/ 1390678 h 3923699"/>
                        <a:gd name="connsiteX26" fmla="*/ 0 w 1489775"/>
                        <a:gd name="connsiteY26" fmla="*/ 1030958 h 3923699"/>
                        <a:gd name="connsiteX27" fmla="*/ 280204 w 1489775"/>
                        <a:gd name="connsiteY27" fmla="*/ 750754 h 3923699"/>
                        <a:gd name="connsiteX28" fmla="*/ 744888 w 1489775"/>
                        <a:gd name="connsiteY28" fmla="*/ 0 h 3923699"/>
                        <a:gd name="connsiteX29" fmla="*/ 1082199 w 1489775"/>
                        <a:gd name="connsiteY29" fmla="*/ 337311 h 3923699"/>
                        <a:gd name="connsiteX30" fmla="*/ 744888 w 1489775"/>
                        <a:gd name="connsiteY30" fmla="*/ 674622 h 3923699"/>
                        <a:gd name="connsiteX31" fmla="*/ 407577 w 1489775"/>
                        <a:gd name="connsiteY31" fmla="*/ 337311 h 3923699"/>
                        <a:gd name="connsiteX32" fmla="*/ 744888 w 1489775"/>
                        <a:gd name="connsiteY32" fmla="*/ 0 h 3923699"/>
                        <a:gd name="connsiteX0" fmla="*/ 280204 w 1489775"/>
                        <a:gd name="connsiteY0" fmla="*/ 750754 h 3923699"/>
                        <a:gd name="connsiteX1" fmla="*/ 1209570 w 1489775"/>
                        <a:gd name="connsiteY1" fmla="*/ 750754 h 3923699"/>
                        <a:gd name="connsiteX2" fmla="*/ 1489774 w 1489775"/>
                        <a:gd name="connsiteY2" fmla="*/ 1030958 h 3923699"/>
                        <a:gd name="connsiteX3" fmla="*/ 1489774 w 1489775"/>
                        <a:gd name="connsiteY3" fmla="*/ 1293518 h 3923699"/>
                        <a:gd name="connsiteX4" fmla="*/ 1489775 w 1489775"/>
                        <a:gd name="connsiteY4" fmla="*/ 1293518 h 3923699"/>
                        <a:gd name="connsiteX5" fmla="*/ 1489775 w 1489775"/>
                        <a:gd name="connsiteY5" fmla="*/ 2063902 h 3923699"/>
                        <a:gd name="connsiteX6" fmla="*/ 1345759 w 1489775"/>
                        <a:gd name="connsiteY6" fmla="*/ 2207918 h 3923699"/>
                        <a:gd name="connsiteX7" fmla="*/ 1201743 w 1489775"/>
                        <a:gd name="connsiteY7" fmla="*/ 2063902 h 3923699"/>
                        <a:gd name="connsiteX8" fmla="*/ 1201743 w 1489775"/>
                        <a:gd name="connsiteY8" fmla="*/ 1390678 h 3923699"/>
                        <a:gd name="connsiteX9" fmla="*/ 1158887 w 1489775"/>
                        <a:gd name="connsiteY9" fmla="*/ 1390678 h 3923699"/>
                        <a:gd name="connsiteX10" fmla="*/ 1151853 w 1489775"/>
                        <a:gd name="connsiteY10" fmla="*/ 3743699 h 3923699"/>
                        <a:gd name="connsiteX11" fmla="*/ 971853 w 1489775"/>
                        <a:gd name="connsiteY11" fmla="*/ 3923699 h 3923699"/>
                        <a:gd name="connsiteX12" fmla="*/ 791853 w 1489775"/>
                        <a:gd name="connsiteY12" fmla="*/ 3743699 h 3923699"/>
                        <a:gd name="connsiteX13" fmla="*/ 791853 w 1489775"/>
                        <a:gd name="connsiteY13" fmla="*/ 2305078 h 3923699"/>
                        <a:gd name="connsiteX14" fmla="*/ 683854 w 1489775"/>
                        <a:gd name="connsiteY14" fmla="*/ 2305078 h 3923699"/>
                        <a:gd name="connsiteX15" fmla="*/ 683854 w 1489775"/>
                        <a:gd name="connsiteY15" fmla="*/ 3743698 h 3923699"/>
                        <a:gd name="connsiteX16" fmla="*/ 503854 w 1489775"/>
                        <a:gd name="connsiteY16" fmla="*/ 3923698 h 3923699"/>
                        <a:gd name="connsiteX17" fmla="*/ 323854 w 1489775"/>
                        <a:gd name="connsiteY17" fmla="*/ 3743698 h 3923699"/>
                        <a:gd name="connsiteX18" fmla="*/ 330887 w 1489775"/>
                        <a:gd name="connsiteY18" fmla="*/ 1390678 h 3923699"/>
                        <a:gd name="connsiteX19" fmla="*/ 288033 w 1489775"/>
                        <a:gd name="connsiteY19" fmla="*/ 1390678 h 3923699"/>
                        <a:gd name="connsiteX20" fmla="*/ 288033 w 1489775"/>
                        <a:gd name="connsiteY20" fmla="*/ 2063902 h 3923699"/>
                        <a:gd name="connsiteX21" fmla="*/ 144017 w 1489775"/>
                        <a:gd name="connsiteY21" fmla="*/ 2207918 h 3923699"/>
                        <a:gd name="connsiteX22" fmla="*/ 1 w 1489775"/>
                        <a:gd name="connsiteY22" fmla="*/ 2063902 h 3923699"/>
                        <a:gd name="connsiteX23" fmla="*/ 1 w 1489775"/>
                        <a:gd name="connsiteY23" fmla="*/ 1390678 h 3923699"/>
                        <a:gd name="connsiteX24" fmla="*/ 0 w 1489775"/>
                        <a:gd name="connsiteY24" fmla="*/ 1390678 h 3923699"/>
                        <a:gd name="connsiteX25" fmla="*/ 0 w 1489775"/>
                        <a:gd name="connsiteY25" fmla="*/ 1030958 h 3923699"/>
                        <a:gd name="connsiteX26" fmla="*/ 280204 w 1489775"/>
                        <a:gd name="connsiteY26" fmla="*/ 750754 h 3923699"/>
                        <a:gd name="connsiteX27" fmla="*/ 744888 w 1489775"/>
                        <a:gd name="connsiteY27" fmla="*/ 0 h 3923699"/>
                        <a:gd name="connsiteX28" fmla="*/ 1082199 w 1489775"/>
                        <a:gd name="connsiteY28" fmla="*/ 337311 h 3923699"/>
                        <a:gd name="connsiteX29" fmla="*/ 744888 w 1489775"/>
                        <a:gd name="connsiteY29" fmla="*/ 674622 h 3923699"/>
                        <a:gd name="connsiteX30" fmla="*/ 407577 w 1489775"/>
                        <a:gd name="connsiteY30" fmla="*/ 337311 h 3923699"/>
                        <a:gd name="connsiteX31" fmla="*/ 744888 w 1489775"/>
                        <a:gd name="connsiteY31" fmla="*/ 0 h 39236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1489775" h="3923699">
                          <a:moveTo>
                            <a:pt x="280204" y="750754"/>
                          </a:moveTo>
                          <a:lnTo>
                            <a:pt x="1209570" y="750754"/>
                          </a:lnTo>
                          <a:cubicBezTo>
                            <a:pt x="1364322" y="750754"/>
                            <a:pt x="1489774" y="876206"/>
                            <a:pt x="1489774" y="1030958"/>
                          </a:cubicBezTo>
                          <a:lnTo>
                            <a:pt x="1489774" y="1293518"/>
                          </a:lnTo>
                          <a:lnTo>
                            <a:pt x="1489775" y="1293518"/>
                          </a:lnTo>
                          <a:lnTo>
                            <a:pt x="1489775" y="2063902"/>
                          </a:lnTo>
                          <a:cubicBezTo>
                            <a:pt x="1489775" y="2143440"/>
                            <a:pt x="1425297" y="2207918"/>
                            <a:pt x="1345759" y="2207918"/>
                          </a:cubicBezTo>
                          <a:cubicBezTo>
                            <a:pt x="1266221" y="2207918"/>
                            <a:pt x="1201743" y="2143440"/>
                            <a:pt x="1201743" y="2063902"/>
                          </a:cubicBezTo>
                          <a:lnTo>
                            <a:pt x="1201743" y="1390678"/>
                          </a:lnTo>
                          <a:lnTo>
                            <a:pt x="1158887" y="1390678"/>
                          </a:lnTo>
                          <a:cubicBezTo>
                            <a:pt x="1156542" y="2175018"/>
                            <a:pt x="1154198" y="2959359"/>
                            <a:pt x="1151853" y="3743699"/>
                          </a:cubicBezTo>
                          <a:cubicBezTo>
                            <a:pt x="1151853" y="3843110"/>
                            <a:pt x="1071264" y="3923699"/>
                            <a:pt x="971853" y="3923699"/>
                          </a:cubicBezTo>
                          <a:cubicBezTo>
                            <a:pt x="872442" y="3923699"/>
                            <a:pt x="791853" y="3843110"/>
                            <a:pt x="791853" y="3743699"/>
                          </a:cubicBezTo>
                          <a:lnTo>
                            <a:pt x="791853" y="2305078"/>
                          </a:lnTo>
                          <a:lnTo>
                            <a:pt x="683854" y="2305078"/>
                          </a:lnTo>
                          <a:lnTo>
                            <a:pt x="683854" y="3743698"/>
                          </a:lnTo>
                          <a:cubicBezTo>
                            <a:pt x="683854" y="3843109"/>
                            <a:pt x="603265" y="3923698"/>
                            <a:pt x="503854" y="3923698"/>
                          </a:cubicBezTo>
                          <a:cubicBezTo>
                            <a:pt x="404443" y="3923698"/>
                            <a:pt x="323854" y="3843109"/>
                            <a:pt x="323854" y="3743698"/>
                          </a:cubicBezTo>
                          <a:cubicBezTo>
                            <a:pt x="326198" y="2959358"/>
                            <a:pt x="328543" y="2175018"/>
                            <a:pt x="330887" y="1390678"/>
                          </a:cubicBezTo>
                          <a:lnTo>
                            <a:pt x="288033" y="1390678"/>
                          </a:lnTo>
                          <a:lnTo>
                            <a:pt x="288033" y="2063902"/>
                          </a:lnTo>
                          <a:cubicBezTo>
                            <a:pt x="288033" y="2143440"/>
                            <a:pt x="223555" y="2207918"/>
                            <a:pt x="144017" y="2207918"/>
                          </a:cubicBezTo>
                          <a:cubicBezTo>
                            <a:pt x="64479" y="2207918"/>
                            <a:pt x="1" y="2143440"/>
                            <a:pt x="1" y="2063902"/>
                          </a:cubicBezTo>
                          <a:lnTo>
                            <a:pt x="1" y="1390678"/>
                          </a:lnTo>
                          <a:lnTo>
                            <a:pt x="0" y="1390678"/>
                          </a:lnTo>
                          <a:lnTo>
                            <a:pt x="0" y="1030958"/>
                          </a:lnTo>
                          <a:cubicBezTo>
                            <a:pt x="0" y="876206"/>
                            <a:pt x="125452" y="750754"/>
                            <a:pt x="280204" y="750754"/>
                          </a:cubicBezTo>
                          <a:close/>
                          <a:moveTo>
                            <a:pt x="744888" y="0"/>
                          </a:moveTo>
                          <a:cubicBezTo>
                            <a:pt x="931180" y="0"/>
                            <a:pt x="1082199" y="151019"/>
                            <a:pt x="1082199" y="337311"/>
                          </a:cubicBezTo>
                          <a:cubicBezTo>
                            <a:pt x="1082199" y="523603"/>
                            <a:pt x="931180" y="674622"/>
                            <a:pt x="744888" y="674622"/>
                          </a:cubicBezTo>
                          <a:cubicBezTo>
                            <a:pt x="558596" y="674622"/>
                            <a:pt x="407577" y="523603"/>
                            <a:pt x="407577" y="337311"/>
                          </a:cubicBezTo>
                          <a:cubicBezTo>
                            <a:pt x="407577" y="151019"/>
                            <a:pt x="558596" y="0"/>
                            <a:pt x="744888" y="0"/>
                          </a:cubicBezTo>
                          <a:close/>
                        </a:path>
                      </a:pathLst>
                    </a:custGeom>
                    <a:solidFill>
                      <a:srgbClr val="E8744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ko-KR" altLang="en-US" sz="1350" dirty="0">
                        <a:solidFill>
                          <a:srgbClr val="E87442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76" name="Прямоугольник 75"/>
                <p:cNvSpPr/>
                <p:nvPr/>
              </p:nvSpPr>
              <p:spPr>
                <a:xfrm>
                  <a:off x="355683" y="3967133"/>
                  <a:ext cx="4797404" cy="27699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ru-RU" sz="75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</a:rPr>
                    <a:t>100      200      300     400      500      600      700      800     900    </a:t>
                  </a:r>
                  <a:r>
                    <a:rPr lang="ru-RU" sz="750" dirty="0">
                      <a:solidFill>
                        <a:srgbClr val="E87442"/>
                      </a:solidFill>
                      <a:latin typeface="Roboto" panose="02000000000000000000" pitchFamily="2" charset="0"/>
                      <a:ea typeface="Roboto" panose="02000000000000000000" pitchFamily="2" charset="0"/>
                    </a:rPr>
                    <a:t>1000  1100   1200</a:t>
                  </a:r>
                </a:p>
              </p:txBody>
            </p:sp>
          </p:grpSp>
        </p:grpSp>
        <p:sp>
          <p:nvSpPr>
            <p:cNvPr id="64" name="Round Same Side Corner Rectangle 8">
              <a:extLst>
                <a:ext uri="{FF2B5EF4-FFF2-40B4-BE49-F238E27FC236}">
                  <a16:creationId xmlns="" xmlns:a16="http://schemas.microsoft.com/office/drawing/2014/main" id="{C6F2B559-DF28-4496-B72F-FFCFFF25E0FE}"/>
                </a:ext>
              </a:extLst>
            </p:cNvPr>
            <p:cNvSpPr/>
            <p:nvPr/>
          </p:nvSpPr>
          <p:spPr>
            <a:xfrm>
              <a:off x="3611740" y="3242592"/>
              <a:ext cx="191224" cy="55744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  <a:gd name="connsiteX0" fmla="*/ 280203 w 1489775"/>
                <a:gd name="connsiteY0" fmla="*/ 750756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3 w 1489775"/>
                <a:gd name="connsiteY26" fmla="*/ 750756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  <a:gd name="connsiteX0" fmla="*/ 280203 w 1489775"/>
                <a:gd name="connsiteY0" fmla="*/ 750756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1390678 h 3923699"/>
                <a:gd name="connsiteX23" fmla="*/ 0 w 1489775"/>
                <a:gd name="connsiteY23" fmla="*/ 1390678 h 3923699"/>
                <a:gd name="connsiteX24" fmla="*/ 0 w 1489775"/>
                <a:gd name="connsiteY24" fmla="*/ 1030958 h 3923699"/>
                <a:gd name="connsiteX25" fmla="*/ 280203 w 1489775"/>
                <a:gd name="connsiteY25" fmla="*/ 750756 h 3923699"/>
                <a:gd name="connsiteX26" fmla="*/ 744888 w 1489775"/>
                <a:gd name="connsiteY26" fmla="*/ 0 h 3923699"/>
                <a:gd name="connsiteX27" fmla="*/ 1082199 w 1489775"/>
                <a:gd name="connsiteY27" fmla="*/ 337311 h 3923699"/>
                <a:gd name="connsiteX28" fmla="*/ 744888 w 1489775"/>
                <a:gd name="connsiteY28" fmla="*/ 674622 h 3923699"/>
                <a:gd name="connsiteX29" fmla="*/ 407577 w 1489775"/>
                <a:gd name="connsiteY29" fmla="*/ 337311 h 3923699"/>
                <a:gd name="connsiteX30" fmla="*/ 744888 w 1489775"/>
                <a:gd name="connsiteY30" fmla="*/ 0 h 3923699"/>
                <a:gd name="connsiteX0" fmla="*/ 280203 w 1489775"/>
                <a:gd name="connsiteY0" fmla="*/ 750756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1390678 h 3923699"/>
                <a:gd name="connsiteX23" fmla="*/ 0 w 1489775"/>
                <a:gd name="connsiteY23" fmla="*/ 1030958 h 3923699"/>
                <a:gd name="connsiteX24" fmla="*/ 280203 w 1489775"/>
                <a:gd name="connsiteY24" fmla="*/ 750756 h 3923699"/>
                <a:gd name="connsiteX25" fmla="*/ 744888 w 1489775"/>
                <a:gd name="connsiteY25" fmla="*/ 0 h 3923699"/>
                <a:gd name="connsiteX26" fmla="*/ 1082199 w 1489775"/>
                <a:gd name="connsiteY26" fmla="*/ 337311 h 3923699"/>
                <a:gd name="connsiteX27" fmla="*/ 744888 w 1489775"/>
                <a:gd name="connsiteY27" fmla="*/ 674622 h 3923699"/>
                <a:gd name="connsiteX28" fmla="*/ 407577 w 1489775"/>
                <a:gd name="connsiteY28" fmla="*/ 337311 h 3923699"/>
                <a:gd name="connsiteX29" fmla="*/ 744888 w 1489775"/>
                <a:gd name="connsiteY29" fmla="*/ 0 h 3923699"/>
                <a:gd name="connsiteX0" fmla="*/ 280203 w 1489775"/>
                <a:gd name="connsiteY0" fmla="*/ 750756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1390678 h 3923699"/>
                <a:gd name="connsiteX23" fmla="*/ 280203 w 1489775"/>
                <a:gd name="connsiteY23" fmla="*/ 750756 h 3923699"/>
                <a:gd name="connsiteX24" fmla="*/ 744888 w 1489775"/>
                <a:gd name="connsiteY24" fmla="*/ 0 h 3923699"/>
                <a:gd name="connsiteX25" fmla="*/ 1082199 w 1489775"/>
                <a:gd name="connsiteY25" fmla="*/ 337311 h 3923699"/>
                <a:gd name="connsiteX26" fmla="*/ 744888 w 1489775"/>
                <a:gd name="connsiteY26" fmla="*/ 674622 h 3923699"/>
                <a:gd name="connsiteX27" fmla="*/ 407577 w 1489775"/>
                <a:gd name="connsiteY27" fmla="*/ 337311 h 3923699"/>
                <a:gd name="connsiteX28" fmla="*/ 744888 w 1489775"/>
                <a:gd name="connsiteY28" fmla="*/ 0 h 3923699"/>
                <a:gd name="connsiteX0" fmla="*/ 140955 w 1350527"/>
                <a:gd name="connsiteY0" fmla="*/ 750756 h 3923699"/>
                <a:gd name="connsiteX1" fmla="*/ 1070322 w 1350527"/>
                <a:gd name="connsiteY1" fmla="*/ 750754 h 3923699"/>
                <a:gd name="connsiteX2" fmla="*/ 1350526 w 1350527"/>
                <a:gd name="connsiteY2" fmla="*/ 1030958 h 3923699"/>
                <a:gd name="connsiteX3" fmla="*/ 1350526 w 1350527"/>
                <a:gd name="connsiteY3" fmla="*/ 1293518 h 3923699"/>
                <a:gd name="connsiteX4" fmla="*/ 1350527 w 1350527"/>
                <a:gd name="connsiteY4" fmla="*/ 1293518 h 3923699"/>
                <a:gd name="connsiteX5" fmla="*/ 1350527 w 1350527"/>
                <a:gd name="connsiteY5" fmla="*/ 2063902 h 3923699"/>
                <a:gd name="connsiteX6" fmla="*/ 1206511 w 1350527"/>
                <a:gd name="connsiteY6" fmla="*/ 2207918 h 3923699"/>
                <a:gd name="connsiteX7" fmla="*/ 1062495 w 1350527"/>
                <a:gd name="connsiteY7" fmla="*/ 2063902 h 3923699"/>
                <a:gd name="connsiteX8" fmla="*/ 1062495 w 1350527"/>
                <a:gd name="connsiteY8" fmla="*/ 1390678 h 3923699"/>
                <a:gd name="connsiteX9" fmla="*/ 1019639 w 1350527"/>
                <a:gd name="connsiteY9" fmla="*/ 1390678 h 3923699"/>
                <a:gd name="connsiteX10" fmla="*/ 1012605 w 1350527"/>
                <a:gd name="connsiteY10" fmla="*/ 3743699 h 3923699"/>
                <a:gd name="connsiteX11" fmla="*/ 832605 w 1350527"/>
                <a:gd name="connsiteY11" fmla="*/ 3923699 h 3923699"/>
                <a:gd name="connsiteX12" fmla="*/ 652605 w 1350527"/>
                <a:gd name="connsiteY12" fmla="*/ 3743699 h 3923699"/>
                <a:gd name="connsiteX13" fmla="*/ 652605 w 1350527"/>
                <a:gd name="connsiteY13" fmla="*/ 2305078 h 3923699"/>
                <a:gd name="connsiteX14" fmla="*/ 544606 w 1350527"/>
                <a:gd name="connsiteY14" fmla="*/ 2305078 h 3923699"/>
                <a:gd name="connsiteX15" fmla="*/ 544606 w 1350527"/>
                <a:gd name="connsiteY15" fmla="*/ 3743698 h 3923699"/>
                <a:gd name="connsiteX16" fmla="*/ 364606 w 1350527"/>
                <a:gd name="connsiteY16" fmla="*/ 3923698 h 3923699"/>
                <a:gd name="connsiteX17" fmla="*/ 184606 w 1350527"/>
                <a:gd name="connsiteY17" fmla="*/ 3743698 h 3923699"/>
                <a:gd name="connsiteX18" fmla="*/ 191639 w 1350527"/>
                <a:gd name="connsiteY18" fmla="*/ 1390678 h 3923699"/>
                <a:gd name="connsiteX19" fmla="*/ 148785 w 1350527"/>
                <a:gd name="connsiteY19" fmla="*/ 1390678 h 3923699"/>
                <a:gd name="connsiteX20" fmla="*/ 148785 w 1350527"/>
                <a:gd name="connsiteY20" fmla="*/ 2063902 h 3923699"/>
                <a:gd name="connsiteX21" fmla="*/ 4769 w 1350527"/>
                <a:gd name="connsiteY21" fmla="*/ 2207918 h 3923699"/>
                <a:gd name="connsiteX22" fmla="*/ 140955 w 1350527"/>
                <a:gd name="connsiteY22" fmla="*/ 750756 h 3923699"/>
                <a:gd name="connsiteX23" fmla="*/ 605640 w 1350527"/>
                <a:gd name="connsiteY23" fmla="*/ 0 h 3923699"/>
                <a:gd name="connsiteX24" fmla="*/ 942951 w 1350527"/>
                <a:gd name="connsiteY24" fmla="*/ 337311 h 3923699"/>
                <a:gd name="connsiteX25" fmla="*/ 605640 w 1350527"/>
                <a:gd name="connsiteY25" fmla="*/ 674622 h 3923699"/>
                <a:gd name="connsiteX26" fmla="*/ 268329 w 1350527"/>
                <a:gd name="connsiteY26" fmla="*/ 337311 h 3923699"/>
                <a:gd name="connsiteX27" fmla="*/ 605640 w 1350527"/>
                <a:gd name="connsiteY27" fmla="*/ 0 h 3923699"/>
                <a:gd name="connsiteX0" fmla="*/ 66568 w 1276140"/>
                <a:gd name="connsiteY0" fmla="*/ 750756 h 3923699"/>
                <a:gd name="connsiteX1" fmla="*/ 995935 w 1276140"/>
                <a:gd name="connsiteY1" fmla="*/ 750754 h 3923699"/>
                <a:gd name="connsiteX2" fmla="*/ 1276139 w 1276140"/>
                <a:gd name="connsiteY2" fmla="*/ 1030958 h 3923699"/>
                <a:gd name="connsiteX3" fmla="*/ 1276139 w 1276140"/>
                <a:gd name="connsiteY3" fmla="*/ 1293518 h 3923699"/>
                <a:gd name="connsiteX4" fmla="*/ 1276140 w 1276140"/>
                <a:gd name="connsiteY4" fmla="*/ 1293518 h 3923699"/>
                <a:gd name="connsiteX5" fmla="*/ 1276140 w 1276140"/>
                <a:gd name="connsiteY5" fmla="*/ 2063902 h 3923699"/>
                <a:gd name="connsiteX6" fmla="*/ 1132124 w 1276140"/>
                <a:gd name="connsiteY6" fmla="*/ 2207918 h 3923699"/>
                <a:gd name="connsiteX7" fmla="*/ 988108 w 1276140"/>
                <a:gd name="connsiteY7" fmla="*/ 2063902 h 3923699"/>
                <a:gd name="connsiteX8" fmla="*/ 988108 w 1276140"/>
                <a:gd name="connsiteY8" fmla="*/ 1390678 h 3923699"/>
                <a:gd name="connsiteX9" fmla="*/ 945252 w 1276140"/>
                <a:gd name="connsiteY9" fmla="*/ 1390678 h 3923699"/>
                <a:gd name="connsiteX10" fmla="*/ 938218 w 1276140"/>
                <a:gd name="connsiteY10" fmla="*/ 3743699 h 3923699"/>
                <a:gd name="connsiteX11" fmla="*/ 758218 w 1276140"/>
                <a:gd name="connsiteY11" fmla="*/ 3923699 h 3923699"/>
                <a:gd name="connsiteX12" fmla="*/ 578218 w 1276140"/>
                <a:gd name="connsiteY12" fmla="*/ 3743699 h 3923699"/>
                <a:gd name="connsiteX13" fmla="*/ 578218 w 1276140"/>
                <a:gd name="connsiteY13" fmla="*/ 2305078 h 3923699"/>
                <a:gd name="connsiteX14" fmla="*/ 470219 w 1276140"/>
                <a:gd name="connsiteY14" fmla="*/ 2305078 h 3923699"/>
                <a:gd name="connsiteX15" fmla="*/ 470219 w 1276140"/>
                <a:gd name="connsiteY15" fmla="*/ 3743698 h 3923699"/>
                <a:gd name="connsiteX16" fmla="*/ 290219 w 1276140"/>
                <a:gd name="connsiteY16" fmla="*/ 3923698 h 3923699"/>
                <a:gd name="connsiteX17" fmla="*/ 110219 w 1276140"/>
                <a:gd name="connsiteY17" fmla="*/ 3743698 h 3923699"/>
                <a:gd name="connsiteX18" fmla="*/ 117252 w 1276140"/>
                <a:gd name="connsiteY18" fmla="*/ 1390678 h 3923699"/>
                <a:gd name="connsiteX19" fmla="*/ 74398 w 1276140"/>
                <a:gd name="connsiteY19" fmla="*/ 1390678 h 3923699"/>
                <a:gd name="connsiteX20" fmla="*/ 74398 w 1276140"/>
                <a:gd name="connsiteY20" fmla="*/ 2063902 h 3923699"/>
                <a:gd name="connsiteX21" fmla="*/ 66568 w 1276140"/>
                <a:gd name="connsiteY21" fmla="*/ 750756 h 3923699"/>
                <a:gd name="connsiteX22" fmla="*/ 531253 w 1276140"/>
                <a:gd name="connsiteY22" fmla="*/ 0 h 3923699"/>
                <a:gd name="connsiteX23" fmla="*/ 868564 w 1276140"/>
                <a:gd name="connsiteY23" fmla="*/ 337311 h 3923699"/>
                <a:gd name="connsiteX24" fmla="*/ 531253 w 1276140"/>
                <a:gd name="connsiteY24" fmla="*/ 674622 h 3923699"/>
                <a:gd name="connsiteX25" fmla="*/ 193942 w 1276140"/>
                <a:gd name="connsiteY25" fmla="*/ 337311 h 3923699"/>
                <a:gd name="connsiteX26" fmla="*/ 531253 w 1276140"/>
                <a:gd name="connsiteY26" fmla="*/ 0 h 3923699"/>
                <a:gd name="connsiteX0" fmla="*/ 66568 w 1276140"/>
                <a:gd name="connsiteY0" fmla="*/ 750756 h 3923699"/>
                <a:gd name="connsiteX1" fmla="*/ 995935 w 1276140"/>
                <a:gd name="connsiteY1" fmla="*/ 750754 h 3923699"/>
                <a:gd name="connsiteX2" fmla="*/ 1276139 w 1276140"/>
                <a:gd name="connsiteY2" fmla="*/ 1030958 h 3923699"/>
                <a:gd name="connsiteX3" fmla="*/ 1276139 w 1276140"/>
                <a:gd name="connsiteY3" fmla="*/ 1293518 h 3923699"/>
                <a:gd name="connsiteX4" fmla="*/ 1276140 w 1276140"/>
                <a:gd name="connsiteY4" fmla="*/ 1293518 h 3923699"/>
                <a:gd name="connsiteX5" fmla="*/ 1276140 w 1276140"/>
                <a:gd name="connsiteY5" fmla="*/ 2063902 h 3923699"/>
                <a:gd name="connsiteX6" fmla="*/ 1132124 w 1276140"/>
                <a:gd name="connsiteY6" fmla="*/ 2207918 h 3923699"/>
                <a:gd name="connsiteX7" fmla="*/ 988108 w 1276140"/>
                <a:gd name="connsiteY7" fmla="*/ 2063902 h 3923699"/>
                <a:gd name="connsiteX8" fmla="*/ 988108 w 1276140"/>
                <a:gd name="connsiteY8" fmla="*/ 1390678 h 3923699"/>
                <a:gd name="connsiteX9" fmla="*/ 945252 w 1276140"/>
                <a:gd name="connsiteY9" fmla="*/ 1390678 h 3923699"/>
                <a:gd name="connsiteX10" fmla="*/ 938218 w 1276140"/>
                <a:gd name="connsiteY10" fmla="*/ 3743699 h 3923699"/>
                <a:gd name="connsiteX11" fmla="*/ 758218 w 1276140"/>
                <a:gd name="connsiteY11" fmla="*/ 3923699 h 3923699"/>
                <a:gd name="connsiteX12" fmla="*/ 578218 w 1276140"/>
                <a:gd name="connsiteY12" fmla="*/ 3743699 h 3923699"/>
                <a:gd name="connsiteX13" fmla="*/ 578218 w 1276140"/>
                <a:gd name="connsiteY13" fmla="*/ 2305078 h 3923699"/>
                <a:gd name="connsiteX14" fmla="*/ 470219 w 1276140"/>
                <a:gd name="connsiteY14" fmla="*/ 2305078 h 3923699"/>
                <a:gd name="connsiteX15" fmla="*/ 470219 w 1276140"/>
                <a:gd name="connsiteY15" fmla="*/ 3743698 h 3923699"/>
                <a:gd name="connsiteX16" fmla="*/ 290219 w 1276140"/>
                <a:gd name="connsiteY16" fmla="*/ 3923698 h 3923699"/>
                <a:gd name="connsiteX17" fmla="*/ 110219 w 1276140"/>
                <a:gd name="connsiteY17" fmla="*/ 3743698 h 3923699"/>
                <a:gd name="connsiteX18" fmla="*/ 117252 w 1276140"/>
                <a:gd name="connsiteY18" fmla="*/ 1390678 h 3923699"/>
                <a:gd name="connsiteX19" fmla="*/ 74398 w 1276140"/>
                <a:gd name="connsiteY19" fmla="*/ 2063902 h 3923699"/>
                <a:gd name="connsiteX20" fmla="*/ 66568 w 1276140"/>
                <a:gd name="connsiteY20" fmla="*/ 750756 h 3923699"/>
                <a:gd name="connsiteX21" fmla="*/ 531253 w 1276140"/>
                <a:gd name="connsiteY21" fmla="*/ 0 h 3923699"/>
                <a:gd name="connsiteX22" fmla="*/ 868564 w 1276140"/>
                <a:gd name="connsiteY22" fmla="*/ 337311 h 3923699"/>
                <a:gd name="connsiteX23" fmla="*/ 531253 w 1276140"/>
                <a:gd name="connsiteY23" fmla="*/ 674622 h 3923699"/>
                <a:gd name="connsiteX24" fmla="*/ 193942 w 1276140"/>
                <a:gd name="connsiteY24" fmla="*/ 337311 h 3923699"/>
                <a:gd name="connsiteX25" fmla="*/ 531253 w 1276140"/>
                <a:gd name="connsiteY25" fmla="*/ 0 h 3923699"/>
                <a:gd name="connsiteX0" fmla="*/ -1 w 1209571"/>
                <a:gd name="connsiteY0" fmla="*/ 750756 h 3923699"/>
                <a:gd name="connsiteX1" fmla="*/ 929366 w 1209571"/>
                <a:gd name="connsiteY1" fmla="*/ 750754 h 3923699"/>
                <a:gd name="connsiteX2" fmla="*/ 1209570 w 1209571"/>
                <a:gd name="connsiteY2" fmla="*/ 1030958 h 3923699"/>
                <a:gd name="connsiteX3" fmla="*/ 1209570 w 1209571"/>
                <a:gd name="connsiteY3" fmla="*/ 1293518 h 3923699"/>
                <a:gd name="connsiteX4" fmla="*/ 1209571 w 1209571"/>
                <a:gd name="connsiteY4" fmla="*/ 1293518 h 3923699"/>
                <a:gd name="connsiteX5" fmla="*/ 1209571 w 1209571"/>
                <a:gd name="connsiteY5" fmla="*/ 2063902 h 3923699"/>
                <a:gd name="connsiteX6" fmla="*/ 1065555 w 1209571"/>
                <a:gd name="connsiteY6" fmla="*/ 2207918 h 3923699"/>
                <a:gd name="connsiteX7" fmla="*/ 921539 w 1209571"/>
                <a:gd name="connsiteY7" fmla="*/ 2063902 h 3923699"/>
                <a:gd name="connsiteX8" fmla="*/ 921539 w 1209571"/>
                <a:gd name="connsiteY8" fmla="*/ 1390678 h 3923699"/>
                <a:gd name="connsiteX9" fmla="*/ 878683 w 1209571"/>
                <a:gd name="connsiteY9" fmla="*/ 1390678 h 3923699"/>
                <a:gd name="connsiteX10" fmla="*/ 871649 w 1209571"/>
                <a:gd name="connsiteY10" fmla="*/ 3743699 h 3923699"/>
                <a:gd name="connsiteX11" fmla="*/ 691649 w 1209571"/>
                <a:gd name="connsiteY11" fmla="*/ 3923699 h 3923699"/>
                <a:gd name="connsiteX12" fmla="*/ 511649 w 1209571"/>
                <a:gd name="connsiteY12" fmla="*/ 3743699 h 3923699"/>
                <a:gd name="connsiteX13" fmla="*/ 511649 w 1209571"/>
                <a:gd name="connsiteY13" fmla="*/ 2305078 h 3923699"/>
                <a:gd name="connsiteX14" fmla="*/ 403650 w 1209571"/>
                <a:gd name="connsiteY14" fmla="*/ 2305078 h 3923699"/>
                <a:gd name="connsiteX15" fmla="*/ 403650 w 1209571"/>
                <a:gd name="connsiteY15" fmla="*/ 3743698 h 3923699"/>
                <a:gd name="connsiteX16" fmla="*/ 223650 w 1209571"/>
                <a:gd name="connsiteY16" fmla="*/ 3923698 h 3923699"/>
                <a:gd name="connsiteX17" fmla="*/ 43650 w 1209571"/>
                <a:gd name="connsiteY17" fmla="*/ 3743698 h 3923699"/>
                <a:gd name="connsiteX18" fmla="*/ 50683 w 1209571"/>
                <a:gd name="connsiteY18" fmla="*/ 1390678 h 3923699"/>
                <a:gd name="connsiteX19" fmla="*/ -1 w 1209571"/>
                <a:gd name="connsiteY19" fmla="*/ 750756 h 3923699"/>
                <a:gd name="connsiteX20" fmla="*/ 464684 w 1209571"/>
                <a:gd name="connsiteY20" fmla="*/ 0 h 3923699"/>
                <a:gd name="connsiteX21" fmla="*/ 801995 w 1209571"/>
                <a:gd name="connsiteY21" fmla="*/ 337311 h 3923699"/>
                <a:gd name="connsiteX22" fmla="*/ 464684 w 1209571"/>
                <a:gd name="connsiteY22" fmla="*/ 674622 h 3923699"/>
                <a:gd name="connsiteX23" fmla="*/ 127373 w 1209571"/>
                <a:gd name="connsiteY23" fmla="*/ 337311 h 3923699"/>
                <a:gd name="connsiteX24" fmla="*/ 464684 w 1209571"/>
                <a:gd name="connsiteY24" fmla="*/ 0 h 3923699"/>
                <a:gd name="connsiteX0" fmla="*/ -1 w 1209571"/>
                <a:gd name="connsiteY0" fmla="*/ 750756 h 3923699"/>
                <a:gd name="connsiteX1" fmla="*/ 929366 w 1209571"/>
                <a:gd name="connsiteY1" fmla="*/ 750754 h 3923699"/>
                <a:gd name="connsiteX2" fmla="*/ 1209570 w 1209571"/>
                <a:gd name="connsiteY2" fmla="*/ 1030958 h 3923699"/>
                <a:gd name="connsiteX3" fmla="*/ 1209570 w 1209571"/>
                <a:gd name="connsiteY3" fmla="*/ 1293518 h 3923699"/>
                <a:gd name="connsiteX4" fmla="*/ 1209571 w 1209571"/>
                <a:gd name="connsiteY4" fmla="*/ 1293518 h 3923699"/>
                <a:gd name="connsiteX5" fmla="*/ 1209571 w 1209571"/>
                <a:gd name="connsiteY5" fmla="*/ 2063902 h 3923699"/>
                <a:gd name="connsiteX6" fmla="*/ 1065555 w 1209571"/>
                <a:gd name="connsiteY6" fmla="*/ 2207918 h 3923699"/>
                <a:gd name="connsiteX7" fmla="*/ 921539 w 1209571"/>
                <a:gd name="connsiteY7" fmla="*/ 2063902 h 3923699"/>
                <a:gd name="connsiteX8" fmla="*/ 921539 w 1209571"/>
                <a:gd name="connsiteY8" fmla="*/ 1390678 h 3923699"/>
                <a:gd name="connsiteX9" fmla="*/ 878683 w 1209571"/>
                <a:gd name="connsiteY9" fmla="*/ 1390678 h 3923699"/>
                <a:gd name="connsiteX10" fmla="*/ 871649 w 1209571"/>
                <a:gd name="connsiteY10" fmla="*/ 3743699 h 3923699"/>
                <a:gd name="connsiteX11" fmla="*/ 691649 w 1209571"/>
                <a:gd name="connsiteY11" fmla="*/ 3923699 h 3923699"/>
                <a:gd name="connsiteX12" fmla="*/ 511649 w 1209571"/>
                <a:gd name="connsiteY12" fmla="*/ 3743699 h 3923699"/>
                <a:gd name="connsiteX13" fmla="*/ 511649 w 1209571"/>
                <a:gd name="connsiteY13" fmla="*/ 2305078 h 3923699"/>
                <a:gd name="connsiteX14" fmla="*/ 403650 w 1209571"/>
                <a:gd name="connsiteY14" fmla="*/ 2305078 h 3923699"/>
                <a:gd name="connsiteX15" fmla="*/ 403650 w 1209571"/>
                <a:gd name="connsiteY15" fmla="*/ 3743698 h 3923699"/>
                <a:gd name="connsiteX16" fmla="*/ 223650 w 1209571"/>
                <a:gd name="connsiteY16" fmla="*/ 3923698 h 3923699"/>
                <a:gd name="connsiteX17" fmla="*/ 43652 w 1209571"/>
                <a:gd name="connsiteY17" fmla="*/ 3743698 h 3923699"/>
                <a:gd name="connsiteX18" fmla="*/ 50683 w 1209571"/>
                <a:gd name="connsiteY18" fmla="*/ 1390678 h 3923699"/>
                <a:gd name="connsiteX19" fmla="*/ -1 w 1209571"/>
                <a:gd name="connsiteY19" fmla="*/ 750756 h 3923699"/>
                <a:gd name="connsiteX20" fmla="*/ 464684 w 1209571"/>
                <a:gd name="connsiteY20" fmla="*/ 0 h 3923699"/>
                <a:gd name="connsiteX21" fmla="*/ 801995 w 1209571"/>
                <a:gd name="connsiteY21" fmla="*/ 337311 h 3923699"/>
                <a:gd name="connsiteX22" fmla="*/ 464684 w 1209571"/>
                <a:gd name="connsiteY22" fmla="*/ 674622 h 3923699"/>
                <a:gd name="connsiteX23" fmla="*/ 127373 w 1209571"/>
                <a:gd name="connsiteY23" fmla="*/ 337311 h 3923699"/>
                <a:gd name="connsiteX24" fmla="*/ 464684 w 1209571"/>
                <a:gd name="connsiteY24" fmla="*/ 0 h 3923699"/>
                <a:gd name="connsiteX0" fmla="*/ -1 w 1209571"/>
                <a:gd name="connsiteY0" fmla="*/ 750756 h 4076903"/>
                <a:gd name="connsiteX1" fmla="*/ 929366 w 1209571"/>
                <a:gd name="connsiteY1" fmla="*/ 750754 h 4076903"/>
                <a:gd name="connsiteX2" fmla="*/ 1209570 w 1209571"/>
                <a:gd name="connsiteY2" fmla="*/ 1030958 h 4076903"/>
                <a:gd name="connsiteX3" fmla="*/ 1209570 w 1209571"/>
                <a:gd name="connsiteY3" fmla="*/ 1293518 h 4076903"/>
                <a:gd name="connsiteX4" fmla="*/ 1209571 w 1209571"/>
                <a:gd name="connsiteY4" fmla="*/ 1293518 h 4076903"/>
                <a:gd name="connsiteX5" fmla="*/ 1209571 w 1209571"/>
                <a:gd name="connsiteY5" fmla="*/ 2063902 h 4076903"/>
                <a:gd name="connsiteX6" fmla="*/ 1065555 w 1209571"/>
                <a:gd name="connsiteY6" fmla="*/ 2207918 h 4076903"/>
                <a:gd name="connsiteX7" fmla="*/ 921539 w 1209571"/>
                <a:gd name="connsiteY7" fmla="*/ 2063902 h 4076903"/>
                <a:gd name="connsiteX8" fmla="*/ 921539 w 1209571"/>
                <a:gd name="connsiteY8" fmla="*/ 1390678 h 4076903"/>
                <a:gd name="connsiteX9" fmla="*/ 878683 w 1209571"/>
                <a:gd name="connsiteY9" fmla="*/ 1390678 h 4076903"/>
                <a:gd name="connsiteX10" fmla="*/ 871649 w 1209571"/>
                <a:gd name="connsiteY10" fmla="*/ 3743699 h 4076903"/>
                <a:gd name="connsiteX11" fmla="*/ 691649 w 1209571"/>
                <a:gd name="connsiteY11" fmla="*/ 3923699 h 4076903"/>
                <a:gd name="connsiteX12" fmla="*/ 511649 w 1209571"/>
                <a:gd name="connsiteY12" fmla="*/ 3743699 h 4076903"/>
                <a:gd name="connsiteX13" fmla="*/ 511649 w 1209571"/>
                <a:gd name="connsiteY13" fmla="*/ 2305078 h 4076903"/>
                <a:gd name="connsiteX14" fmla="*/ 403650 w 1209571"/>
                <a:gd name="connsiteY14" fmla="*/ 2305078 h 4076903"/>
                <a:gd name="connsiteX15" fmla="*/ 403650 w 1209571"/>
                <a:gd name="connsiteY15" fmla="*/ 3743698 h 4076903"/>
                <a:gd name="connsiteX16" fmla="*/ 223650 w 1209571"/>
                <a:gd name="connsiteY16" fmla="*/ 3923698 h 4076903"/>
                <a:gd name="connsiteX17" fmla="*/ 50683 w 1209571"/>
                <a:gd name="connsiteY17" fmla="*/ 1390678 h 4076903"/>
                <a:gd name="connsiteX18" fmla="*/ -1 w 1209571"/>
                <a:gd name="connsiteY18" fmla="*/ 750756 h 4076903"/>
                <a:gd name="connsiteX19" fmla="*/ 464684 w 1209571"/>
                <a:gd name="connsiteY19" fmla="*/ 0 h 4076903"/>
                <a:gd name="connsiteX20" fmla="*/ 801995 w 1209571"/>
                <a:gd name="connsiteY20" fmla="*/ 337311 h 4076903"/>
                <a:gd name="connsiteX21" fmla="*/ 464684 w 1209571"/>
                <a:gd name="connsiteY21" fmla="*/ 674622 h 4076903"/>
                <a:gd name="connsiteX22" fmla="*/ 127373 w 1209571"/>
                <a:gd name="connsiteY22" fmla="*/ 337311 h 4076903"/>
                <a:gd name="connsiteX23" fmla="*/ 464684 w 1209571"/>
                <a:gd name="connsiteY23" fmla="*/ 0 h 4076903"/>
                <a:gd name="connsiteX0" fmla="*/ -1 w 1209571"/>
                <a:gd name="connsiteY0" fmla="*/ 750756 h 3923699"/>
                <a:gd name="connsiteX1" fmla="*/ 929366 w 1209571"/>
                <a:gd name="connsiteY1" fmla="*/ 750754 h 3923699"/>
                <a:gd name="connsiteX2" fmla="*/ 1209570 w 1209571"/>
                <a:gd name="connsiteY2" fmla="*/ 1030958 h 3923699"/>
                <a:gd name="connsiteX3" fmla="*/ 1209570 w 1209571"/>
                <a:gd name="connsiteY3" fmla="*/ 1293518 h 3923699"/>
                <a:gd name="connsiteX4" fmla="*/ 1209571 w 1209571"/>
                <a:gd name="connsiteY4" fmla="*/ 1293518 h 3923699"/>
                <a:gd name="connsiteX5" fmla="*/ 1209571 w 1209571"/>
                <a:gd name="connsiteY5" fmla="*/ 2063902 h 3923699"/>
                <a:gd name="connsiteX6" fmla="*/ 1065555 w 1209571"/>
                <a:gd name="connsiteY6" fmla="*/ 2207918 h 3923699"/>
                <a:gd name="connsiteX7" fmla="*/ 921539 w 1209571"/>
                <a:gd name="connsiteY7" fmla="*/ 2063902 h 3923699"/>
                <a:gd name="connsiteX8" fmla="*/ 921539 w 1209571"/>
                <a:gd name="connsiteY8" fmla="*/ 1390678 h 3923699"/>
                <a:gd name="connsiteX9" fmla="*/ 878683 w 1209571"/>
                <a:gd name="connsiteY9" fmla="*/ 1390678 h 3923699"/>
                <a:gd name="connsiteX10" fmla="*/ 871649 w 1209571"/>
                <a:gd name="connsiteY10" fmla="*/ 3743699 h 3923699"/>
                <a:gd name="connsiteX11" fmla="*/ 691649 w 1209571"/>
                <a:gd name="connsiteY11" fmla="*/ 3923699 h 3923699"/>
                <a:gd name="connsiteX12" fmla="*/ 511649 w 1209571"/>
                <a:gd name="connsiteY12" fmla="*/ 3743699 h 3923699"/>
                <a:gd name="connsiteX13" fmla="*/ 511649 w 1209571"/>
                <a:gd name="connsiteY13" fmla="*/ 2305078 h 3923699"/>
                <a:gd name="connsiteX14" fmla="*/ 403650 w 1209571"/>
                <a:gd name="connsiteY14" fmla="*/ 2305078 h 3923699"/>
                <a:gd name="connsiteX15" fmla="*/ 403650 w 1209571"/>
                <a:gd name="connsiteY15" fmla="*/ 3743698 h 3923699"/>
                <a:gd name="connsiteX16" fmla="*/ 50683 w 1209571"/>
                <a:gd name="connsiteY16" fmla="*/ 1390678 h 3923699"/>
                <a:gd name="connsiteX17" fmla="*/ -1 w 1209571"/>
                <a:gd name="connsiteY17" fmla="*/ 750756 h 3923699"/>
                <a:gd name="connsiteX18" fmla="*/ 464684 w 1209571"/>
                <a:gd name="connsiteY18" fmla="*/ 0 h 3923699"/>
                <a:gd name="connsiteX19" fmla="*/ 801995 w 1209571"/>
                <a:gd name="connsiteY19" fmla="*/ 337311 h 3923699"/>
                <a:gd name="connsiteX20" fmla="*/ 464684 w 1209571"/>
                <a:gd name="connsiteY20" fmla="*/ 674622 h 3923699"/>
                <a:gd name="connsiteX21" fmla="*/ 127373 w 1209571"/>
                <a:gd name="connsiteY21" fmla="*/ 337311 h 3923699"/>
                <a:gd name="connsiteX22" fmla="*/ 464684 w 1209571"/>
                <a:gd name="connsiteY22" fmla="*/ 0 h 3923699"/>
                <a:gd name="connsiteX0" fmla="*/ -1 w 1209571"/>
                <a:gd name="connsiteY0" fmla="*/ 750756 h 3923699"/>
                <a:gd name="connsiteX1" fmla="*/ 929366 w 1209571"/>
                <a:gd name="connsiteY1" fmla="*/ 750754 h 3923699"/>
                <a:gd name="connsiteX2" fmla="*/ 1209570 w 1209571"/>
                <a:gd name="connsiteY2" fmla="*/ 1030958 h 3923699"/>
                <a:gd name="connsiteX3" fmla="*/ 1209570 w 1209571"/>
                <a:gd name="connsiteY3" fmla="*/ 1293518 h 3923699"/>
                <a:gd name="connsiteX4" fmla="*/ 1209571 w 1209571"/>
                <a:gd name="connsiteY4" fmla="*/ 1293518 h 3923699"/>
                <a:gd name="connsiteX5" fmla="*/ 1209571 w 1209571"/>
                <a:gd name="connsiteY5" fmla="*/ 2063902 h 3923699"/>
                <a:gd name="connsiteX6" fmla="*/ 1065555 w 1209571"/>
                <a:gd name="connsiteY6" fmla="*/ 2207918 h 3923699"/>
                <a:gd name="connsiteX7" fmla="*/ 921539 w 1209571"/>
                <a:gd name="connsiteY7" fmla="*/ 2063902 h 3923699"/>
                <a:gd name="connsiteX8" fmla="*/ 921539 w 1209571"/>
                <a:gd name="connsiteY8" fmla="*/ 1390678 h 3923699"/>
                <a:gd name="connsiteX9" fmla="*/ 878683 w 1209571"/>
                <a:gd name="connsiteY9" fmla="*/ 1390678 h 3923699"/>
                <a:gd name="connsiteX10" fmla="*/ 871649 w 1209571"/>
                <a:gd name="connsiteY10" fmla="*/ 3743699 h 3923699"/>
                <a:gd name="connsiteX11" fmla="*/ 691649 w 1209571"/>
                <a:gd name="connsiteY11" fmla="*/ 3923699 h 3923699"/>
                <a:gd name="connsiteX12" fmla="*/ 511649 w 1209571"/>
                <a:gd name="connsiteY12" fmla="*/ 3743699 h 3923699"/>
                <a:gd name="connsiteX13" fmla="*/ 511649 w 1209571"/>
                <a:gd name="connsiteY13" fmla="*/ 2305078 h 3923699"/>
                <a:gd name="connsiteX14" fmla="*/ 403650 w 1209571"/>
                <a:gd name="connsiteY14" fmla="*/ 2305078 h 3923699"/>
                <a:gd name="connsiteX15" fmla="*/ 50683 w 1209571"/>
                <a:gd name="connsiteY15" fmla="*/ 1390678 h 3923699"/>
                <a:gd name="connsiteX16" fmla="*/ -1 w 1209571"/>
                <a:gd name="connsiteY16" fmla="*/ 750756 h 3923699"/>
                <a:gd name="connsiteX17" fmla="*/ 464684 w 1209571"/>
                <a:gd name="connsiteY17" fmla="*/ 0 h 3923699"/>
                <a:gd name="connsiteX18" fmla="*/ 801995 w 1209571"/>
                <a:gd name="connsiteY18" fmla="*/ 337311 h 3923699"/>
                <a:gd name="connsiteX19" fmla="*/ 464684 w 1209571"/>
                <a:gd name="connsiteY19" fmla="*/ 674622 h 3923699"/>
                <a:gd name="connsiteX20" fmla="*/ 127373 w 1209571"/>
                <a:gd name="connsiteY20" fmla="*/ 337311 h 3923699"/>
                <a:gd name="connsiteX21" fmla="*/ 464684 w 1209571"/>
                <a:gd name="connsiteY21" fmla="*/ 0 h 3923699"/>
                <a:gd name="connsiteX0" fmla="*/ -1 w 1209571"/>
                <a:gd name="connsiteY0" fmla="*/ 750756 h 3923699"/>
                <a:gd name="connsiteX1" fmla="*/ 929366 w 1209571"/>
                <a:gd name="connsiteY1" fmla="*/ 750754 h 3923699"/>
                <a:gd name="connsiteX2" fmla="*/ 1209570 w 1209571"/>
                <a:gd name="connsiteY2" fmla="*/ 1030958 h 3923699"/>
                <a:gd name="connsiteX3" fmla="*/ 1209570 w 1209571"/>
                <a:gd name="connsiteY3" fmla="*/ 1293518 h 3923699"/>
                <a:gd name="connsiteX4" fmla="*/ 1209571 w 1209571"/>
                <a:gd name="connsiteY4" fmla="*/ 1293518 h 3923699"/>
                <a:gd name="connsiteX5" fmla="*/ 1209571 w 1209571"/>
                <a:gd name="connsiteY5" fmla="*/ 2063902 h 3923699"/>
                <a:gd name="connsiteX6" fmla="*/ 1065555 w 1209571"/>
                <a:gd name="connsiteY6" fmla="*/ 2207918 h 3923699"/>
                <a:gd name="connsiteX7" fmla="*/ 921539 w 1209571"/>
                <a:gd name="connsiteY7" fmla="*/ 2063902 h 3923699"/>
                <a:gd name="connsiteX8" fmla="*/ 921539 w 1209571"/>
                <a:gd name="connsiteY8" fmla="*/ 1390678 h 3923699"/>
                <a:gd name="connsiteX9" fmla="*/ 878683 w 1209571"/>
                <a:gd name="connsiteY9" fmla="*/ 1390678 h 3923699"/>
                <a:gd name="connsiteX10" fmla="*/ 871649 w 1209571"/>
                <a:gd name="connsiteY10" fmla="*/ 3743699 h 3923699"/>
                <a:gd name="connsiteX11" fmla="*/ 691649 w 1209571"/>
                <a:gd name="connsiteY11" fmla="*/ 3923699 h 3923699"/>
                <a:gd name="connsiteX12" fmla="*/ 511649 w 1209571"/>
                <a:gd name="connsiteY12" fmla="*/ 3743699 h 3923699"/>
                <a:gd name="connsiteX13" fmla="*/ 511649 w 1209571"/>
                <a:gd name="connsiteY13" fmla="*/ 2305078 h 3923699"/>
                <a:gd name="connsiteX14" fmla="*/ 403650 w 1209571"/>
                <a:gd name="connsiteY14" fmla="*/ 2305078 h 3923699"/>
                <a:gd name="connsiteX15" fmla="*/ -1 w 1209571"/>
                <a:gd name="connsiteY15" fmla="*/ 750756 h 3923699"/>
                <a:gd name="connsiteX16" fmla="*/ 464684 w 1209571"/>
                <a:gd name="connsiteY16" fmla="*/ 0 h 3923699"/>
                <a:gd name="connsiteX17" fmla="*/ 801995 w 1209571"/>
                <a:gd name="connsiteY17" fmla="*/ 337311 h 3923699"/>
                <a:gd name="connsiteX18" fmla="*/ 464684 w 1209571"/>
                <a:gd name="connsiteY18" fmla="*/ 674622 h 3923699"/>
                <a:gd name="connsiteX19" fmla="*/ 127373 w 1209571"/>
                <a:gd name="connsiteY19" fmla="*/ 337311 h 3923699"/>
                <a:gd name="connsiteX20" fmla="*/ 464684 w 1209571"/>
                <a:gd name="connsiteY20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09571" h="3923699">
                  <a:moveTo>
                    <a:pt x="-1" y="750756"/>
                  </a:moveTo>
                  <a:lnTo>
                    <a:pt x="929366" y="750754"/>
                  </a:lnTo>
                  <a:cubicBezTo>
                    <a:pt x="1084118" y="750754"/>
                    <a:pt x="1209570" y="876206"/>
                    <a:pt x="1209570" y="1030958"/>
                  </a:cubicBezTo>
                  <a:lnTo>
                    <a:pt x="1209570" y="1293518"/>
                  </a:lnTo>
                  <a:lnTo>
                    <a:pt x="1209571" y="1293518"/>
                  </a:lnTo>
                  <a:lnTo>
                    <a:pt x="1209571" y="2063902"/>
                  </a:lnTo>
                  <a:cubicBezTo>
                    <a:pt x="1209571" y="2143440"/>
                    <a:pt x="1145093" y="2207918"/>
                    <a:pt x="1065555" y="2207918"/>
                  </a:cubicBezTo>
                  <a:cubicBezTo>
                    <a:pt x="986017" y="2207918"/>
                    <a:pt x="921539" y="2143440"/>
                    <a:pt x="921539" y="2063902"/>
                  </a:cubicBezTo>
                  <a:lnTo>
                    <a:pt x="921539" y="1390678"/>
                  </a:lnTo>
                  <a:lnTo>
                    <a:pt x="878683" y="1390678"/>
                  </a:lnTo>
                  <a:cubicBezTo>
                    <a:pt x="876338" y="2175018"/>
                    <a:pt x="873994" y="2959359"/>
                    <a:pt x="871649" y="3743699"/>
                  </a:cubicBezTo>
                  <a:cubicBezTo>
                    <a:pt x="871649" y="3843110"/>
                    <a:pt x="791060" y="3923699"/>
                    <a:pt x="691649" y="3923699"/>
                  </a:cubicBezTo>
                  <a:cubicBezTo>
                    <a:pt x="592238" y="3923699"/>
                    <a:pt x="511649" y="3843110"/>
                    <a:pt x="511649" y="3743699"/>
                  </a:cubicBezTo>
                  <a:lnTo>
                    <a:pt x="511649" y="2305078"/>
                  </a:lnTo>
                  <a:lnTo>
                    <a:pt x="403650" y="2305078"/>
                  </a:lnTo>
                  <a:lnTo>
                    <a:pt x="-1" y="750756"/>
                  </a:lnTo>
                  <a:close/>
                  <a:moveTo>
                    <a:pt x="464684" y="0"/>
                  </a:moveTo>
                  <a:cubicBezTo>
                    <a:pt x="650976" y="0"/>
                    <a:pt x="801995" y="151019"/>
                    <a:pt x="801995" y="337311"/>
                  </a:cubicBezTo>
                  <a:cubicBezTo>
                    <a:pt x="801995" y="523603"/>
                    <a:pt x="650976" y="674622"/>
                    <a:pt x="464684" y="674622"/>
                  </a:cubicBezTo>
                  <a:cubicBezTo>
                    <a:pt x="278392" y="674622"/>
                    <a:pt x="127373" y="523603"/>
                    <a:pt x="127373" y="337311"/>
                  </a:cubicBezTo>
                  <a:cubicBezTo>
                    <a:pt x="127373" y="151019"/>
                    <a:pt x="278392" y="0"/>
                    <a:pt x="464684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rgbClr val="E87442"/>
                </a:solidFill>
              </a:endParaRP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1427765" y="1145194"/>
            <a:ext cx="3626443" cy="8002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Постановление Губернатора </a:t>
            </a:r>
            <a:r>
              <a:rPr lang="ru-RU" sz="1000" dirty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Самарской </a:t>
            </a:r>
            <a:r>
              <a:rPr lang="ru-RU" sz="1000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области </a:t>
            </a:r>
            <a:br>
              <a:rPr lang="ru-RU" sz="1000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000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от 11 августа 2003 </a:t>
            </a:r>
            <a:r>
              <a:rPr lang="ru-RU" sz="1000" dirty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г. N </a:t>
            </a:r>
            <a:r>
              <a:rPr lang="ru-RU" sz="1000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311 </a:t>
            </a:r>
          </a:p>
          <a:p>
            <a:r>
              <a:rPr lang="ru-RU" sz="600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lang="ru-RU" sz="600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000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«</a:t>
            </a:r>
            <a:r>
              <a:rPr lang="ru-RU" sz="1000" dirty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 образовании </a:t>
            </a:r>
            <a:r>
              <a:rPr lang="ru-RU" sz="1000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Главного </a:t>
            </a:r>
            <a:r>
              <a:rPr lang="ru-RU" sz="1000" dirty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управления организации торгов </a:t>
            </a:r>
            <a:r>
              <a:rPr lang="ru-RU" sz="1000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Самарской </a:t>
            </a:r>
            <a:r>
              <a:rPr lang="ru-RU" sz="1000" dirty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области</a:t>
            </a:r>
            <a:r>
              <a:rPr lang="ru-RU" sz="1000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»</a:t>
            </a:r>
            <a:endParaRPr lang="ru-RU" sz="1000" dirty="0">
              <a:solidFill>
                <a:srgbClr val="25406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258515" y="1059582"/>
            <a:ext cx="4826669" cy="993755"/>
            <a:chOff x="258515" y="1059582"/>
            <a:chExt cx="4826669" cy="99375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261372" y="1268507"/>
              <a:ext cx="1109599" cy="78483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ru-RU" sz="6000" b="1" dirty="0">
                  <a:solidFill>
                    <a:srgbClr val="254061"/>
                  </a:solidFill>
                  <a:latin typeface="Roboto Black" panose="02000000000000000000" pitchFamily="2" charset="0"/>
                  <a:ea typeface="Roboto Black" panose="02000000000000000000" pitchFamily="2" charset="0"/>
                  <a:cs typeface="Times New Roman" panose="02020603050405020304" pitchFamily="18" charset="0"/>
                </a:rPr>
                <a:t>20</a:t>
              </a:r>
              <a:r>
                <a:rPr lang="ru-RU" sz="1350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ru-RU" sz="135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/>
              </a:r>
              <a:br>
                <a:rPr lang="ru-RU" sz="135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</a:br>
              <a:r>
                <a:rPr lang="ru-RU" sz="30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л е т</a:t>
              </a:r>
              <a:endParaRPr lang="ru-RU" sz="3000" dirty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>
              <a:off x="258515" y="2014239"/>
              <a:ext cx="4824000" cy="0"/>
            </a:xfrm>
            <a:prstGeom prst="lin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1412776" y="1059582"/>
              <a:ext cx="0" cy="954107"/>
            </a:xfrm>
            <a:prstGeom prst="lin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>
              <a:off x="260647" y="1059582"/>
              <a:ext cx="4824000" cy="0"/>
            </a:xfrm>
            <a:prstGeom prst="lin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260648" y="1064983"/>
              <a:ext cx="0" cy="954107"/>
            </a:xfrm>
            <a:prstGeom prst="lin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>
              <a:off x="5085184" y="1059582"/>
              <a:ext cx="0" cy="954107"/>
            </a:xfrm>
            <a:prstGeom prst="lin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Прямоугольник 4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0</a:t>
            </a:r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1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094" y="429214"/>
            <a:ext cx="6225236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Офсетный контракт</a:t>
            </a:r>
          </a:p>
        </p:txBody>
      </p:sp>
      <p:sp>
        <p:nvSpPr>
          <p:cNvPr id="5" name="AutoShape 2" descr="https://apteki.medsi.ru/thumb/400x400xIN/upload/iblock/12b/12b6a72e3e9b04440d6cb45411badfce.jpg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39" name="Прямоугольник 38"/>
          <p:cNvSpPr/>
          <p:nvPr/>
        </p:nvSpPr>
        <p:spPr>
          <a:xfrm>
            <a:off x="-2005" y="5063810"/>
            <a:ext cx="6864200" cy="15937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41" name="Группа 40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43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4" name="TextBox 43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42" name="Прямая соединительная линия 41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Группа 44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46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47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pic>
        <p:nvPicPr>
          <p:cNvPr id="54" name="Рисунок 5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727" l="0" r="100000">
                        <a14:backgroundMark x1="29820" y1="41991" x2="29820" y2="41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143" y="1244369"/>
            <a:ext cx="3221567" cy="3564943"/>
          </a:xfrm>
          <a:prstGeom prst="rect">
            <a:avLst/>
          </a:prstGeom>
        </p:spPr>
      </p:pic>
      <p:sp>
        <p:nvSpPr>
          <p:cNvPr id="7" name="Овал 6"/>
          <p:cNvSpPr>
            <a:spLocks noChangeAspect="1"/>
          </p:cNvSpPr>
          <p:nvPr/>
        </p:nvSpPr>
        <p:spPr>
          <a:xfrm>
            <a:off x="4463884" y="2627728"/>
            <a:ext cx="108000" cy="108000"/>
          </a:xfrm>
          <a:prstGeom prst="ellipse">
            <a:avLst/>
          </a:prstGeom>
          <a:solidFill>
            <a:srgbClr val="C00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ая выноска 13"/>
          <p:cNvSpPr>
            <a:spLocks noChangeAspect="1"/>
          </p:cNvSpPr>
          <p:nvPr/>
        </p:nvSpPr>
        <p:spPr>
          <a:xfrm>
            <a:off x="4658920" y="2209989"/>
            <a:ext cx="740011" cy="246221"/>
          </a:xfrm>
          <a:prstGeom prst="wedgeRectCallout">
            <a:avLst>
              <a:gd name="adj1" fmla="val -68199"/>
              <a:gd name="adj2" fmla="val 133680"/>
            </a:avLst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none">
            <a:spAutoFit/>
          </a:bodyPr>
          <a:lstStyle/>
          <a:p>
            <a:r>
              <a:rPr lang="ru-RU" sz="1000" spc="-4" dirty="0" smtClean="0">
                <a:solidFill>
                  <a:srgbClr val="37609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Тольятти</a:t>
            </a:r>
            <a:endParaRPr lang="ru-RU" sz="1000" dirty="0"/>
          </a:p>
        </p:txBody>
      </p:sp>
      <p:sp>
        <p:nvSpPr>
          <p:cNvPr id="18" name="object 6"/>
          <p:cNvSpPr txBox="1"/>
          <p:nvPr/>
        </p:nvSpPr>
        <p:spPr>
          <a:xfrm>
            <a:off x="339835" y="1090481"/>
            <a:ext cx="4172603" cy="55335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dirty="0">
                <a:solidFill>
                  <a:srgbClr val="37609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Предмет</a:t>
            </a:r>
            <a:r>
              <a:rPr sz="1200" b="1" spc="-41" dirty="0">
                <a:solidFill>
                  <a:srgbClr val="37609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 </a:t>
            </a:r>
            <a:r>
              <a:rPr sz="1200" b="1" dirty="0">
                <a:solidFill>
                  <a:srgbClr val="37609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контракта:</a:t>
            </a:r>
            <a:endParaRPr sz="1200" dirty="0">
              <a:solidFill>
                <a:srgbClr val="376092"/>
              </a:solidFill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  <a:p>
            <a:pPr marL="9525">
              <a:lnSpc>
                <a:spcPts val="1350"/>
              </a:lnSpc>
            </a:pPr>
            <a:r>
              <a:rPr lang="ru-RU" sz="1200" spc="-4" dirty="0">
                <a:solidFill>
                  <a:srgbClr val="37609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Поставка л</a:t>
            </a:r>
            <a:r>
              <a:rPr sz="1200" spc="-4" dirty="0" err="1">
                <a:solidFill>
                  <a:srgbClr val="37609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екарственн</a:t>
            </a:r>
            <a:r>
              <a:rPr lang="ru-RU" sz="1200" spc="-4" dirty="0">
                <a:solidFill>
                  <a:srgbClr val="37609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ого </a:t>
            </a:r>
            <a:r>
              <a:rPr lang="ru-RU" sz="1200" spc="-4" dirty="0" smtClean="0">
                <a:solidFill>
                  <a:srgbClr val="37609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препарата</a:t>
            </a:r>
            <a:r>
              <a:rPr lang="ru-RU" sz="1200" dirty="0" smtClean="0">
                <a:solidFill>
                  <a:srgbClr val="37609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1200" dirty="0">
                <a:solidFill>
                  <a:srgbClr val="37609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(онкология)</a:t>
            </a:r>
          </a:p>
          <a:p>
            <a:pPr marL="9525">
              <a:lnSpc>
                <a:spcPts val="1350"/>
              </a:lnSpc>
            </a:pPr>
            <a:endParaRPr lang="ru-RU" sz="1200" spc="-4" dirty="0">
              <a:solidFill>
                <a:srgbClr val="376092"/>
              </a:solidFill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  <p:grpSp>
        <p:nvGrpSpPr>
          <p:cNvPr id="4" name="Группа 3"/>
          <p:cNvGrpSpPr>
            <a:grpSpLocks noChangeAspect="1"/>
          </p:cNvGrpSpPr>
          <p:nvPr/>
        </p:nvGrpSpPr>
        <p:grpSpPr>
          <a:xfrm>
            <a:off x="339835" y="2008575"/>
            <a:ext cx="1368000" cy="577164"/>
            <a:chOff x="2101414" y="1587097"/>
            <a:chExt cx="2010104" cy="848069"/>
          </a:xfrm>
        </p:grpSpPr>
        <p:sp>
          <p:nvSpPr>
            <p:cNvPr id="19" name="object 7"/>
            <p:cNvSpPr txBox="1"/>
            <p:nvPr/>
          </p:nvSpPr>
          <p:spPr>
            <a:xfrm>
              <a:off x="3442515" y="1587097"/>
              <a:ext cx="669003" cy="15977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 algn="r">
                <a:spcBef>
                  <a:spcPts val="75"/>
                </a:spcBef>
              </a:pPr>
              <a:r>
                <a:rPr lang="ru-RU" sz="600" spc="-4" dirty="0" err="1">
                  <a:solidFill>
                    <a:srgbClr val="376092"/>
                  </a:solidFill>
                  <a:latin typeface="Roboto" panose="02000000000000000000" pitchFamily="2" charset="0"/>
                  <a:ea typeface="Roboto" panose="02000000000000000000" pitchFamily="2" charset="0"/>
                  <a:cs typeface="Calibri"/>
                </a:rPr>
                <a:t>и</a:t>
              </a:r>
              <a:r>
                <a:rPr sz="600" spc="-4" dirty="0" err="1" smtClean="0">
                  <a:solidFill>
                    <a:srgbClr val="376092"/>
                  </a:solidFill>
                  <a:latin typeface="Roboto" panose="02000000000000000000" pitchFamily="2" charset="0"/>
                  <a:ea typeface="Roboto" panose="02000000000000000000" pitchFamily="2" charset="0"/>
                  <a:cs typeface="Calibri"/>
                </a:rPr>
                <a:t>нвестор</a:t>
              </a:r>
              <a:endParaRPr sz="600" dirty="0">
                <a:solidFill>
                  <a:srgbClr val="37609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endParaRPr>
            </a:p>
          </p:txBody>
        </p:sp>
        <p:pic>
          <p:nvPicPr>
            <p:cNvPr id="48" name="Рисунок 4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01414" y="1643166"/>
              <a:ext cx="2010104" cy="792000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</p:grpSp>
      <p:pic>
        <p:nvPicPr>
          <p:cNvPr id="49" name="Рисунок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7878" y="1869855"/>
            <a:ext cx="1584000" cy="1609550"/>
          </a:xfrm>
          <a:prstGeom prst="rect">
            <a:avLst/>
          </a:prstGeom>
        </p:spPr>
      </p:pic>
      <p:sp>
        <p:nvSpPr>
          <p:cNvPr id="55" name="object 19"/>
          <p:cNvSpPr txBox="1"/>
          <p:nvPr/>
        </p:nvSpPr>
        <p:spPr>
          <a:xfrm>
            <a:off x="339835" y="1481352"/>
            <a:ext cx="1584176" cy="3789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400" b="1" spc="-34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₽</a:t>
            </a:r>
            <a:r>
              <a:rPr lang="ru-RU" sz="2400" b="1" spc="-34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 79,7</a:t>
            </a:r>
            <a:r>
              <a:rPr sz="2400" b="1" spc="-49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 </a:t>
            </a:r>
            <a:r>
              <a:rPr sz="2400" b="1" spc="-8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млн</a:t>
            </a:r>
            <a:endParaRPr sz="2400" dirty="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349367" y="4252867"/>
            <a:ext cx="3600000" cy="180000"/>
            <a:chOff x="349367" y="4252867"/>
            <a:chExt cx="3600000" cy="180000"/>
          </a:xfrm>
        </p:grpSpPr>
        <p:sp>
          <p:nvSpPr>
            <p:cNvPr id="58" name="Скругленный прямоугольник 57"/>
            <p:cNvSpPr/>
            <p:nvPr/>
          </p:nvSpPr>
          <p:spPr>
            <a:xfrm>
              <a:off x="349367" y="4252867"/>
              <a:ext cx="3600000" cy="180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Скругленный прямоугольник 58"/>
            <p:cNvSpPr/>
            <p:nvPr/>
          </p:nvSpPr>
          <p:spPr>
            <a:xfrm>
              <a:off x="357664" y="4252867"/>
              <a:ext cx="180000" cy="18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0" name="Скругленный прямоугольник 69"/>
          <p:cNvSpPr/>
          <p:nvPr/>
        </p:nvSpPr>
        <p:spPr>
          <a:xfrm>
            <a:off x="1235984" y="4255283"/>
            <a:ext cx="2713383" cy="180000"/>
          </a:xfrm>
          <a:prstGeom prst="roundRect">
            <a:avLst>
              <a:gd name="adj" fmla="val 5000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8" name="Группа 77"/>
          <p:cNvGrpSpPr/>
          <p:nvPr/>
        </p:nvGrpSpPr>
        <p:grpSpPr>
          <a:xfrm>
            <a:off x="357903" y="3447176"/>
            <a:ext cx="1080000" cy="1068790"/>
            <a:chOff x="357903" y="3447176"/>
            <a:chExt cx="1080000" cy="1068790"/>
          </a:xfrm>
        </p:grpSpPr>
        <p:grpSp>
          <p:nvGrpSpPr>
            <p:cNvPr id="68" name="Группа 67"/>
            <p:cNvGrpSpPr/>
            <p:nvPr/>
          </p:nvGrpSpPr>
          <p:grpSpPr>
            <a:xfrm>
              <a:off x="357903" y="4247610"/>
              <a:ext cx="1080000" cy="185727"/>
              <a:chOff x="513928" y="4726985"/>
              <a:chExt cx="1080000" cy="185727"/>
            </a:xfrm>
          </p:grpSpPr>
          <p:sp>
            <p:nvSpPr>
              <p:cNvPr id="65" name="Скругленный прямоугольник 64"/>
              <p:cNvSpPr/>
              <p:nvPr/>
            </p:nvSpPr>
            <p:spPr>
              <a:xfrm>
                <a:off x="513928" y="4732712"/>
                <a:ext cx="1080000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Скругленный прямоугольник 66"/>
              <p:cNvSpPr/>
              <p:nvPr/>
            </p:nvSpPr>
            <p:spPr>
              <a:xfrm>
                <a:off x="1414019" y="4726985"/>
                <a:ext cx="176136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73" name="Прямая соединительная линия 72"/>
            <p:cNvCxnSpPr/>
            <p:nvPr/>
          </p:nvCxnSpPr>
          <p:spPr>
            <a:xfrm>
              <a:off x="1346062" y="3447176"/>
              <a:ext cx="0" cy="36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Волна 74"/>
            <p:cNvSpPr/>
            <p:nvPr/>
          </p:nvSpPr>
          <p:spPr>
            <a:xfrm rot="10800000" flipH="1">
              <a:off x="1134253" y="3478623"/>
              <a:ext cx="211809" cy="179895"/>
            </a:xfrm>
            <a:prstGeom prst="wave">
              <a:avLst/>
            </a:prstGeom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6" name="Прямая соединительная линия 75"/>
            <p:cNvCxnSpPr/>
            <p:nvPr/>
          </p:nvCxnSpPr>
          <p:spPr>
            <a:xfrm>
              <a:off x="1349344" y="3649556"/>
              <a:ext cx="0" cy="8664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object 20"/>
          <p:cNvSpPr txBox="1"/>
          <p:nvPr/>
        </p:nvSpPr>
        <p:spPr>
          <a:xfrm>
            <a:off x="322785" y="2489841"/>
            <a:ext cx="2222690" cy="111248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ts val="4185"/>
              </a:lnSpc>
              <a:spcBef>
                <a:spcPts val="75"/>
              </a:spcBef>
            </a:pPr>
            <a:r>
              <a:rPr sz="2400" b="1" spc="-49" dirty="0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₽</a:t>
            </a:r>
            <a:r>
              <a:rPr lang="ru-RU" sz="2400" b="1" spc="-49" dirty="0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 1</a:t>
            </a:r>
            <a:r>
              <a:rPr sz="2400" b="1" spc="-23" dirty="0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 </a:t>
            </a:r>
            <a:r>
              <a:rPr sz="2400" b="1" spc="-15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млрд</a:t>
            </a:r>
            <a:endParaRPr sz="24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  <a:p>
            <a:pPr marL="27623">
              <a:lnSpc>
                <a:spcPts val="1125"/>
              </a:lnSpc>
            </a:pPr>
            <a:r>
              <a:rPr lang="ru-RU" sz="1200" spc="-4" dirty="0" err="1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инв</a:t>
            </a:r>
            <a:r>
              <a:rPr sz="1200" spc="-4" dirty="0" err="1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естиции</a:t>
            </a:r>
            <a:r>
              <a:rPr sz="1200" spc="-11" dirty="0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 </a:t>
            </a:r>
            <a:r>
              <a:rPr lang="ru-RU" sz="1200" spc="-11" dirty="0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/>
            </a:r>
            <a:br>
              <a:rPr lang="ru-RU" sz="1200" spc="-11" dirty="0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</a:br>
            <a:r>
              <a:rPr lang="ru-RU" sz="1200" spc="-11" dirty="0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в создание </a:t>
            </a:r>
            <a:br>
              <a:rPr lang="ru-RU" sz="1200" spc="-11" dirty="0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</a:br>
            <a:r>
              <a:rPr lang="ru-RU" sz="1200" spc="-11" dirty="0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производства</a:t>
            </a:r>
            <a:r>
              <a:rPr lang="ru-RU" sz="1050" spc="-11" dirty="0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/>
            </a:r>
            <a:br>
              <a:rPr lang="ru-RU" sz="1050" spc="-11" dirty="0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</a:br>
            <a:endParaRPr sz="105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  <p:grpSp>
        <p:nvGrpSpPr>
          <p:cNvPr id="64" name="Группа 63"/>
          <p:cNvGrpSpPr>
            <a:grpSpLocks noChangeAspect="1"/>
          </p:cNvGrpSpPr>
          <p:nvPr/>
        </p:nvGrpSpPr>
        <p:grpSpPr>
          <a:xfrm>
            <a:off x="-171400" y="4104731"/>
            <a:ext cx="557417" cy="432000"/>
            <a:chOff x="-104683" y="4104732"/>
            <a:chExt cx="543168" cy="420957"/>
          </a:xfrm>
          <a:solidFill>
            <a:schemeClr val="bg1"/>
          </a:solidFill>
        </p:grpSpPr>
        <p:sp>
          <p:nvSpPr>
            <p:cNvPr id="62" name="Полилиния 61"/>
            <p:cNvSpPr>
              <a:spLocks noChangeAspect="1"/>
            </p:cNvSpPr>
            <p:nvPr/>
          </p:nvSpPr>
          <p:spPr>
            <a:xfrm>
              <a:off x="148528" y="4147710"/>
              <a:ext cx="289957" cy="360000"/>
            </a:xfrm>
            <a:custGeom>
              <a:avLst/>
              <a:gdLst>
                <a:gd name="connsiteX0" fmla="*/ 0 w 231991"/>
                <a:gd name="connsiteY0" fmla="*/ 0 h 288032"/>
                <a:gd name="connsiteX1" fmla="*/ 231991 w 231991"/>
                <a:gd name="connsiteY1" fmla="*/ 0 h 288032"/>
                <a:gd name="connsiteX2" fmla="*/ 231991 w 231991"/>
                <a:gd name="connsiteY2" fmla="*/ 65045 h 288032"/>
                <a:gd name="connsiteX3" fmla="*/ 141991 w 231991"/>
                <a:gd name="connsiteY3" fmla="*/ 155045 h 288032"/>
                <a:gd name="connsiteX4" fmla="*/ 231991 w 231991"/>
                <a:gd name="connsiteY4" fmla="*/ 245045 h 288032"/>
                <a:gd name="connsiteX5" fmla="*/ 231991 w 231991"/>
                <a:gd name="connsiteY5" fmla="*/ 288032 h 288032"/>
                <a:gd name="connsiteX6" fmla="*/ 0 w 231991"/>
                <a:gd name="connsiteY6" fmla="*/ 288032 h 28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1991" h="288032">
                  <a:moveTo>
                    <a:pt x="0" y="0"/>
                  </a:moveTo>
                  <a:lnTo>
                    <a:pt x="231991" y="0"/>
                  </a:lnTo>
                  <a:lnTo>
                    <a:pt x="231991" y="65045"/>
                  </a:lnTo>
                  <a:cubicBezTo>
                    <a:pt x="182285" y="65045"/>
                    <a:pt x="141991" y="105339"/>
                    <a:pt x="141991" y="155045"/>
                  </a:cubicBezTo>
                  <a:cubicBezTo>
                    <a:pt x="141991" y="204751"/>
                    <a:pt x="182285" y="245045"/>
                    <a:pt x="231991" y="245045"/>
                  </a:cubicBezTo>
                  <a:lnTo>
                    <a:pt x="231991" y="288032"/>
                  </a:lnTo>
                  <a:lnTo>
                    <a:pt x="0" y="288032"/>
                  </a:lnTo>
                  <a:close/>
                </a:path>
              </a:pathLst>
            </a:custGeom>
            <a:grp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-104683" y="4104732"/>
              <a:ext cx="303486" cy="420957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7" name="Группа 86"/>
          <p:cNvGrpSpPr/>
          <p:nvPr/>
        </p:nvGrpSpPr>
        <p:grpSpPr>
          <a:xfrm>
            <a:off x="121510" y="3165069"/>
            <a:ext cx="1243880" cy="1065745"/>
            <a:chOff x="97821" y="3213715"/>
            <a:chExt cx="1243880" cy="1065745"/>
          </a:xfrm>
        </p:grpSpPr>
        <p:sp>
          <p:nvSpPr>
            <p:cNvPr id="82" name="Прямоугольник 81"/>
            <p:cNvSpPr/>
            <p:nvPr/>
          </p:nvSpPr>
          <p:spPr>
            <a:xfrm>
              <a:off x="597866" y="4020415"/>
              <a:ext cx="719236" cy="2590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9525">
                <a:lnSpc>
                  <a:spcPts val="1253"/>
                </a:lnSpc>
              </a:pPr>
              <a:r>
                <a:rPr lang="ru-RU" sz="1200" b="1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alibri"/>
                </a:rPr>
                <a:t>3</a:t>
              </a:r>
              <a:r>
                <a:rPr lang="ru-RU" sz="1200" b="1" spc="-34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alibri"/>
                </a:rPr>
                <a:t> </a:t>
              </a:r>
              <a:r>
                <a:rPr lang="ru-RU" sz="1200" b="1" spc="-15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alibri"/>
                </a:rPr>
                <a:t>ГОДА</a:t>
              </a:r>
              <a:endParaRPr lang="ru-RU" sz="1200" dirty="0">
                <a:latin typeface="Roboto" panose="02000000000000000000" pitchFamily="2" charset="0"/>
                <a:ea typeface="Roboto" panose="02000000000000000000" pitchFamily="2" charset="0"/>
                <a:cs typeface="Calibri"/>
              </a:endParaRPr>
            </a:p>
          </p:txBody>
        </p:sp>
        <p:grpSp>
          <p:nvGrpSpPr>
            <p:cNvPr id="85" name="Группа 84"/>
            <p:cNvGrpSpPr/>
            <p:nvPr/>
          </p:nvGrpSpPr>
          <p:grpSpPr>
            <a:xfrm>
              <a:off x="97821" y="3213715"/>
              <a:ext cx="1243880" cy="880488"/>
              <a:chOff x="97821" y="3213715"/>
              <a:chExt cx="1243880" cy="880488"/>
            </a:xfrm>
          </p:grpSpPr>
          <p:sp>
            <p:nvSpPr>
              <p:cNvPr id="83" name="Прямоугольник 82"/>
              <p:cNvSpPr/>
              <p:nvPr/>
            </p:nvSpPr>
            <p:spPr>
              <a:xfrm>
                <a:off x="97821" y="3632538"/>
                <a:ext cx="12438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ru-RU" sz="1200" spc="-4" dirty="0" smtClean="0">
                    <a:solidFill>
                      <a:schemeClr val="tx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Calibri"/>
                  </a:rPr>
                  <a:t>создание  </a:t>
                </a:r>
                <a:r>
                  <a:rPr lang="ru-RU" sz="1200" spc="-4" dirty="0">
                    <a:solidFill>
                      <a:schemeClr val="tx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Calibri"/>
                  </a:rPr>
                  <a:t/>
                </a:r>
                <a:br>
                  <a:rPr lang="ru-RU" sz="1200" spc="-4" dirty="0">
                    <a:solidFill>
                      <a:schemeClr val="tx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Calibri"/>
                  </a:rPr>
                </a:br>
                <a:r>
                  <a:rPr lang="ru-RU" sz="1200" spc="-8" dirty="0">
                    <a:solidFill>
                      <a:schemeClr val="tx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Calibri"/>
                  </a:rPr>
                  <a:t>производства</a:t>
                </a:r>
                <a:endParaRPr lang="ru-RU" sz="120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84" name="Блок-схема: процесс 83"/>
              <p:cNvSpPr/>
              <p:nvPr/>
            </p:nvSpPr>
            <p:spPr>
              <a:xfrm>
                <a:off x="302674" y="3213715"/>
                <a:ext cx="1014428" cy="278122"/>
              </a:xfrm>
              <a:prstGeom prst="flowChartProcess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90" name="Группа 89"/>
          <p:cNvGrpSpPr/>
          <p:nvPr/>
        </p:nvGrpSpPr>
        <p:grpSpPr>
          <a:xfrm>
            <a:off x="1089083" y="3469017"/>
            <a:ext cx="1254112" cy="796312"/>
            <a:chOff x="1060048" y="3484335"/>
            <a:chExt cx="1254112" cy="796312"/>
          </a:xfrm>
        </p:grpSpPr>
        <p:grpSp>
          <p:nvGrpSpPr>
            <p:cNvPr id="80" name="Группа 79"/>
            <p:cNvGrpSpPr/>
            <p:nvPr/>
          </p:nvGrpSpPr>
          <p:grpSpPr>
            <a:xfrm>
              <a:off x="1060048" y="3484335"/>
              <a:ext cx="461913" cy="213472"/>
              <a:chOff x="1095378" y="3475747"/>
              <a:chExt cx="461913" cy="213472"/>
            </a:xfrm>
          </p:grpSpPr>
          <p:sp>
            <p:nvSpPr>
              <p:cNvPr id="77" name="Волна 76"/>
              <p:cNvSpPr/>
              <p:nvPr/>
            </p:nvSpPr>
            <p:spPr>
              <a:xfrm rot="10800000" flipH="1">
                <a:off x="1345482" y="3476566"/>
                <a:ext cx="211809" cy="179895"/>
              </a:xfrm>
              <a:prstGeom prst="wav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9" name="Прямоугольник 78"/>
              <p:cNvSpPr/>
              <p:nvPr/>
            </p:nvSpPr>
            <p:spPr>
              <a:xfrm>
                <a:off x="1095378" y="3475747"/>
                <a:ext cx="237455" cy="213472"/>
              </a:xfrm>
              <a:custGeom>
                <a:avLst/>
                <a:gdLst>
                  <a:gd name="connsiteX0" fmla="*/ 0 w 216024"/>
                  <a:gd name="connsiteY0" fmla="*/ 0 h 172990"/>
                  <a:gd name="connsiteX1" fmla="*/ 216024 w 216024"/>
                  <a:gd name="connsiteY1" fmla="*/ 0 h 172990"/>
                  <a:gd name="connsiteX2" fmla="*/ 216024 w 216024"/>
                  <a:gd name="connsiteY2" fmla="*/ 172990 h 172990"/>
                  <a:gd name="connsiteX3" fmla="*/ 0 w 216024"/>
                  <a:gd name="connsiteY3" fmla="*/ 172990 h 172990"/>
                  <a:gd name="connsiteX4" fmla="*/ 0 w 216024"/>
                  <a:gd name="connsiteY4" fmla="*/ 0 h 172990"/>
                  <a:gd name="connsiteX0" fmla="*/ 21431 w 237455"/>
                  <a:gd name="connsiteY0" fmla="*/ 0 h 213472"/>
                  <a:gd name="connsiteX1" fmla="*/ 237455 w 237455"/>
                  <a:gd name="connsiteY1" fmla="*/ 0 h 213472"/>
                  <a:gd name="connsiteX2" fmla="*/ 237455 w 237455"/>
                  <a:gd name="connsiteY2" fmla="*/ 172990 h 213472"/>
                  <a:gd name="connsiteX3" fmla="*/ 0 w 237455"/>
                  <a:gd name="connsiteY3" fmla="*/ 213472 h 213472"/>
                  <a:gd name="connsiteX4" fmla="*/ 21431 w 237455"/>
                  <a:gd name="connsiteY4" fmla="*/ 0 h 213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455" h="213472">
                    <a:moveTo>
                      <a:pt x="21431" y="0"/>
                    </a:moveTo>
                    <a:lnTo>
                      <a:pt x="237455" y="0"/>
                    </a:lnTo>
                    <a:lnTo>
                      <a:pt x="237455" y="172990"/>
                    </a:lnTo>
                    <a:lnTo>
                      <a:pt x="0" y="213472"/>
                    </a:lnTo>
                    <a:lnTo>
                      <a:pt x="21431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88" name="Прямоугольник 87"/>
            <p:cNvSpPr/>
            <p:nvPr/>
          </p:nvSpPr>
          <p:spPr>
            <a:xfrm>
              <a:off x="1339112" y="3634316"/>
              <a:ext cx="97504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9525"/>
              <a:r>
                <a:rPr lang="ru-RU" sz="1200" spc="-4" dirty="0" smtClean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Calibri"/>
                </a:rPr>
                <a:t>поставка </a:t>
              </a:r>
              <a:br>
                <a:rPr lang="ru-RU" sz="1200" spc="-4" dirty="0" smtClean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Calibri"/>
                </a:rPr>
              </a:br>
              <a:r>
                <a:rPr lang="ru-RU" sz="1200" spc="-15" dirty="0" smtClean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Calibri"/>
                </a:rPr>
                <a:t>продукции</a:t>
              </a:r>
            </a:p>
            <a:p>
              <a:pPr marL="9525"/>
              <a:r>
                <a:rPr lang="ru-RU" sz="1200" b="1" spc="-15" dirty="0" smtClean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alibri"/>
                </a:rPr>
                <a:t>7 </a:t>
              </a:r>
              <a:r>
                <a:rPr lang="ru-RU" sz="1200" b="1" spc="-15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alibri"/>
                </a:rPr>
                <a:t>ЛЕТ</a:t>
              </a:r>
            </a:p>
          </p:txBody>
        </p:sp>
      </p:grpSp>
      <p:sp>
        <p:nvSpPr>
          <p:cNvPr id="50" name="Прямоугольник 49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19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32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8" grpId="0" animBg="1"/>
      <p:bldP spid="55" grpId="0"/>
      <p:bldP spid="70" grpId="0" animBg="1"/>
      <p:bldP spid="5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20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TextBox 20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19" name="Прямая соединительная линия 18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Прямоугольник 21"/>
          <p:cNvSpPr/>
          <p:nvPr/>
        </p:nvSpPr>
        <p:spPr>
          <a:xfrm>
            <a:off x="204094" y="429214"/>
            <a:ext cx="6225236" cy="61927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Наши цели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2005" y="4978460"/>
            <a:ext cx="6864200" cy="1855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1080000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153804" y="987982"/>
            <a:ext cx="774673" cy="3672000"/>
            <a:chOff x="153804" y="843966"/>
            <a:chExt cx="774673" cy="3672000"/>
          </a:xfrm>
        </p:grpSpPr>
        <p:sp>
          <p:nvSpPr>
            <p:cNvPr id="25" name="Полилиния 24"/>
            <p:cNvSpPr/>
            <p:nvPr/>
          </p:nvSpPr>
          <p:spPr>
            <a:xfrm>
              <a:off x="158679" y="916115"/>
              <a:ext cx="769798" cy="3507641"/>
            </a:xfrm>
            <a:custGeom>
              <a:avLst/>
              <a:gdLst>
                <a:gd name="connsiteX0" fmla="*/ 0 w 769798"/>
                <a:gd name="connsiteY0" fmla="*/ 0 h 3507641"/>
                <a:gd name="connsiteX1" fmla="*/ 9876 w 769798"/>
                <a:gd name="connsiteY1" fmla="*/ 8001 h 3507641"/>
                <a:gd name="connsiteX2" fmla="*/ 769798 w 769798"/>
                <a:gd name="connsiteY2" fmla="*/ 1753820 h 3507641"/>
                <a:gd name="connsiteX3" fmla="*/ 9876 w 769798"/>
                <a:gd name="connsiteY3" fmla="*/ 3499640 h 3507641"/>
                <a:gd name="connsiteX4" fmla="*/ 0 w 769798"/>
                <a:gd name="connsiteY4" fmla="*/ 3507641 h 3507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9798" h="3507641">
                  <a:moveTo>
                    <a:pt x="0" y="0"/>
                  </a:moveTo>
                  <a:lnTo>
                    <a:pt x="9876" y="8001"/>
                  </a:lnTo>
                  <a:cubicBezTo>
                    <a:pt x="473979" y="422968"/>
                    <a:pt x="769798" y="1050966"/>
                    <a:pt x="769798" y="1753820"/>
                  </a:cubicBezTo>
                  <a:cubicBezTo>
                    <a:pt x="769798" y="2456675"/>
                    <a:pt x="473979" y="3084672"/>
                    <a:pt x="9876" y="3499640"/>
                  </a:cubicBezTo>
                  <a:lnTo>
                    <a:pt x="0" y="3507641"/>
                  </a:lnTo>
                  <a:close/>
                </a:path>
              </a:pathLst>
            </a:cu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6" name="Прямая соединительная линия 25"/>
            <p:cNvCxnSpPr/>
            <p:nvPr/>
          </p:nvCxnSpPr>
          <p:spPr>
            <a:xfrm flipV="1">
              <a:off x="153804" y="843966"/>
              <a:ext cx="0" cy="367200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26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28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29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222173" y="1070099"/>
            <a:ext cx="736521" cy="736521"/>
            <a:chOff x="195944" y="1059582"/>
            <a:chExt cx="736521" cy="736521"/>
          </a:xfrm>
        </p:grpSpPr>
        <p:sp>
          <p:nvSpPr>
            <p:cNvPr id="30" name="Овал 29"/>
            <p:cNvSpPr/>
            <p:nvPr/>
          </p:nvSpPr>
          <p:spPr>
            <a:xfrm>
              <a:off x="195944" y="1059582"/>
              <a:ext cx="736521" cy="736521"/>
            </a:xfrm>
            <a:prstGeom prst="ellipse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>
              <a:spLocks noChangeAspect="1"/>
            </p:cNvSpPr>
            <p:nvPr/>
          </p:nvSpPr>
          <p:spPr>
            <a:xfrm>
              <a:off x="332656" y="1189035"/>
              <a:ext cx="468000" cy="468000"/>
            </a:xfrm>
            <a:prstGeom prst="ellipse">
              <a:avLst/>
            </a:prstGeom>
            <a:solidFill>
              <a:srgbClr val="E0ECF7"/>
            </a:solidFill>
            <a:ln w="12700">
              <a:solidFill>
                <a:schemeClr val="accent1">
                  <a:shade val="50000"/>
                  <a:alpha val="8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499797" y="1970357"/>
            <a:ext cx="736521" cy="736521"/>
            <a:chOff x="195944" y="1059582"/>
            <a:chExt cx="736521" cy="736521"/>
          </a:xfrm>
        </p:grpSpPr>
        <p:sp>
          <p:nvSpPr>
            <p:cNvPr id="36" name="Овал 35"/>
            <p:cNvSpPr/>
            <p:nvPr/>
          </p:nvSpPr>
          <p:spPr>
            <a:xfrm>
              <a:off x="195944" y="1059582"/>
              <a:ext cx="736521" cy="736521"/>
            </a:xfrm>
            <a:prstGeom prst="ellipse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>
              <a:spLocks noChangeAspect="1"/>
            </p:cNvSpPr>
            <p:nvPr/>
          </p:nvSpPr>
          <p:spPr>
            <a:xfrm>
              <a:off x="332656" y="1189035"/>
              <a:ext cx="468000" cy="468000"/>
            </a:xfrm>
            <a:prstGeom prst="ellipse">
              <a:avLst/>
            </a:prstGeom>
            <a:solidFill>
              <a:srgbClr val="E0ECF7"/>
            </a:solidFill>
            <a:ln w="12700">
              <a:solidFill>
                <a:schemeClr val="accent1">
                  <a:shade val="50000"/>
                  <a:alpha val="8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499797" y="2863043"/>
            <a:ext cx="736521" cy="736521"/>
            <a:chOff x="195944" y="1059582"/>
            <a:chExt cx="736521" cy="736521"/>
          </a:xfrm>
        </p:grpSpPr>
        <p:sp>
          <p:nvSpPr>
            <p:cNvPr id="39" name="Овал 38"/>
            <p:cNvSpPr/>
            <p:nvPr/>
          </p:nvSpPr>
          <p:spPr>
            <a:xfrm>
              <a:off x="195944" y="1059582"/>
              <a:ext cx="736521" cy="736521"/>
            </a:xfrm>
            <a:prstGeom prst="ellipse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>
              <a:spLocks noChangeAspect="1"/>
            </p:cNvSpPr>
            <p:nvPr/>
          </p:nvSpPr>
          <p:spPr>
            <a:xfrm>
              <a:off x="332656" y="1189035"/>
              <a:ext cx="468000" cy="468000"/>
            </a:xfrm>
            <a:prstGeom prst="ellipse">
              <a:avLst/>
            </a:prstGeom>
            <a:solidFill>
              <a:srgbClr val="E0ECF7"/>
            </a:solidFill>
            <a:ln w="19050">
              <a:solidFill>
                <a:schemeClr val="accent1">
                  <a:shade val="50000"/>
                  <a:alpha val="8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228149" y="3755729"/>
            <a:ext cx="736521" cy="736521"/>
            <a:chOff x="195944" y="1059582"/>
            <a:chExt cx="736521" cy="736521"/>
          </a:xfrm>
        </p:grpSpPr>
        <p:sp>
          <p:nvSpPr>
            <p:cNvPr id="42" name="Овал 41"/>
            <p:cNvSpPr/>
            <p:nvPr/>
          </p:nvSpPr>
          <p:spPr>
            <a:xfrm>
              <a:off x="195944" y="1059582"/>
              <a:ext cx="736521" cy="736521"/>
            </a:xfrm>
            <a:prstGeom prst="ellipse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>
              <a:spLocks noChangeAspect="1"/>
            </p:cNvSpPr>
            <p:nvPr/>
          </p:nvSpPr>
          <p:spPr>
            <a:xfrm>
              <a:off x="332656" y="1189035"/>
              <a:ext cx="468000" cy="468000"/>
            </a:xfrm>
            <a:prstGeom prst="ellipse">
              <a:avLst/>
            </a:prstGeom>
            <a:solidFill>
              <a:srgbClr val="E0ECF7"/>
            </a:solidFill>
            <a:ln w="19050">
              <a:solidFill>
                <a:schemeClr val="accent1">
                  <a:shade val="50000"/>
                  <a:alpha val="8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2" name="TextBox 61"/>
          <p:cNvSpPr txBox="1"/>
          <p:nvPr/>
        </p:nvSpPr>
        <p:spPr>
          <a:xfrm flipH="1">
            <a:off x="979004" y="1053276"/>
            <a:ext cx="5727769" cy="720000"/>
          </a:xfrm>
          <a:prstGeom prst="homePlate">
            <a:avLst/>
          </a:prstGeom>
          <a:gradFill>
            <a:gsLst>
              <a:gs pos="50000">
                <a:schemeClr val="accent1">
                  <a:lumMod val="40000"/>
                  <a:lumOff val="60000"/>
                </a:schemeClr>
              </a:gs>
              <a:gs pos="0">
                <a:schemeClr val="bg1">
                  <a:alpha val="16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800000" scaled="0"/>
          </a:gradFill>
          <a:ln w="3175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36233" tIns="25400" rIns="25400" bIns="25400" numCol="1" spcCol="1270" anchor="ctr" anchorCtr="0">
            <a:noAutofit/>
          </a:bodyPr>
          <a:lstStyle>
            <a:defPPr>
              <a:defRPr lang="ru-RU"/>
            </a:defPPr>
            <a:lvl1pPr lvl="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1200">
                <a:solidFill>
                  <a:srgbClr val="2871B4"/>
                </a:solidFill>
                <a:latin typeface="Roboto Medium"/>
              </a:defRPr>
            </a:lvl1pPr>
          </a:lstStyle>
          <a:p>
            <a:r>
              <a:rPr lang="ru-RU" dirty="0" smtClean="0"/>
              <a:t>Развитие </a:t>
            </a:r>
            <a:r>
              <a:rPr lang="ru-RU" dirty="0"/>
              <a:t>ГИС «Госзаказ»,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перевод серверов </a:t>
            </a:r>
            <a:r>
              <a:rPr lang="ru-RU" dirty="0"/>
              <a:t>на отечественное программное обеспечение, работающее </a:t>
            </a:r>
            <a:r>
              <a:rPr lang="ru-RU" dirty="0" smtClean="0"/>
              <a:t>на </a:t>
            </a:r>
            <a:r>
              <a:rPr lang="ru-RU" dirty="0"/>
              <a:t>открытом коде</a:t>
            </a:r>
          </a:p>
        </p:txBody>
      </p:sp>
      <p:sp>
        <p:nvSpPr>
          <p:cNvPr id="64" name="TextBox 63"/>
          <p:cNvSpPr txBox="1"/>
          <p:nvPr/>
        </p:nvSpPr>
        <p:spPr>
          <a:xfrm flipH="1">
            <a:off x="986155" y="3800099"/>
            <a:ext cx="5713468" cy="720000"/>
          </a:xfrm>
          <a:prstGeom prst="homePlate">
            <a:avLst/>
          </a:prstGeom>
          <a:gradFill>
            <a:gsLst>
              <a:gs pos="50000">
                <a:schemeClr val="accent1">
                  <a:lumMod val="40000"/>
                  <a:lumOff val="60000"/>
                </a:schemeClr>
              </a:gs>
              <a:gs pos="0">
                <a:schemeClr val="bg1">
                  <a:alpha val="16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800000" scaled="0"/>
          </a:gradFill>
          <a:ln w="3175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36233" tIns="25400" rIns="25400" bIns="25400" numCol="1" spcCol="1270" anchor="ctr" anchorCtr="0">
            <a:noAutofit/>
          </a:bodyPr>
          <a:lstStyle/>
          <a:p>
            <a:pPr lvl="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dirty="0" smtClean="0">
                <a:solidFill>
                  <a:srgbClr val="2871B4"/>
                </a:solidFill>
                <a:latin typeface="Roboto Medium"/>
              </a:rPr>
              <a:t>Обеспечение технологической </a:t>
            </a:r>
            <a:r>
              <a:rPr lang="ru-RU" sz="1200" dirty="0">
                <a:solidFill>
                  <a:srgbClr val="2871B4"/>
                </a:solidFill>
                <a:latin typeface="Roboto Medium"/>
              </a:rPr>
              <a:t>возможности </a:t>
            </a:r>
            <a:r>
              <a:rPr lang="ru-RU" sz="1200" dirty="0" smtClean="0">
                <a:solidFill>
                  <a:srgbClr val="2871B4"/>
                </a:solidFill>
                <a:latin typeface="Roboto Medium"/>
              </a:rPr>
              <a:t/>
            </a:r>
            <a:br>
              <a:rPr lang="ru-RU" sz="1200" dirty="0" smtClean="0">
                <a:solidFill>
                  <a:srgbClr val="2871B4"/>
                </a:solidFill>
                <a:latin typeface="Roboto Medium"/>
              </a:rPr>
            </a:br>
            <a:r>
              <a:rPr lang="ru-RU" sz="1200" dirty="0" smtClean="0">
                <a:solidFill>
                  <a:srgbClr val="2871B4"/>
                </a:solidFill>
                <a:latin typeface="Roboto Medium"/>
              </a:rPr>
              <a:t>для </a:t>
            </a:r>
            <a:r>
              <a:rPr lang="ru-RU" sz="1200" dirty="0">
                <a:solidFill>
                  <a:srgbClr val="2871B4"/>
                </a:solidFill>
                <a:latin typeface="Roboto Medium"/>
              </a:rPr>
              <a:t>осуществления интеграционного взаимодействия </a:t>
            </a:r>
            <a:r>
              <a:rPr lang="ru-RU" sz="1200" dirty="0" smtClean="0">
                <a:solidFill>
                  <a:srgbClr val="2871B4"/>
                </a:solidFill>
                <a:latin typeface="Roboto Medium"/>
              </a:rPr>
              <a:t>с </a:t>
            </a:r>
            <a:r>
              <a:rPr lang="ru-RU" sz="1200" dirty="0">
                <a:solidFill>
                  <a:srgbClr val="2871B4"/>
                </a:solidFill>
                <a:latin typeface="Roboto Medium"/>
              </a:rPr>
              <a:t>муниципальными системами закупок (</a:t>
            </a:r>
            <a:r>
              <a:rPr lang="ru-RU" sz="1200" dirty="0" err="1">
                <a:solidFill>
                  <a:srgbClr val="2871B4"/>
                </a:solidFill>
                <a:latin typeface="Roboto Medium"/>
              </a:rPr>
              <a:t>г.о</a:t>
            </a:r>
            <a:r>
              <a:rPr lang="ru-RU" sz="1200" dirty="0">
                <a:solidFill>
                  <a:srgbClr val="2871B4"/>
                </a:solidFill>
                <a:latin typeface="Roboto Medium"/>
              </a:rPr>
              <a:t>. Самара и Тольятти)</a:t>
            </a:r>
            <a:endParaRPr lang="ru-RU" sz="1200" kern="1200" dirty="0">
              <a:solidFill>
                <a:schemeClr val="accent1">
                  <a:lumMod val="75000"/>
                </a:schemeClr>
              </a:solidFill>
              <a:latin typeface="Roboto Medium"/>
            </a:endParaRPr>
          </a:p>
        </p:txBody>
      </p:sp>
      <p:sp>
        <p:nvSpPr>
          <p:cNvPr id="65" name="TextBox 64"/>
          <p:cNvSpPr txBox="1"/>
          <p:nvPr/>
        </p:nvSpPr>
        <p:spPr>
          <a:xfrm flipH="1">
            <a:off x="1283660" y="2872546"/>
            <a:ext cx="5430029" cy="720000"/>
          </a:xfrm>
          <a:prstGeom prst="homePlate">
            <a:avLst/>
          </a:prstGeom>
          <a:gradFill>
            <a:gsLst>
              <a:gs pos="50000">
                <a:schemeClr val="accent1">
                  <a:lumMod val="40000"/>
                  <a:lumOff val="60000"/>
                </a:schemeClr>
              </a:gs>
              <a:gs pos="0">
                <a:schemeClr val="bg1">
                  <a:alpha val="16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800000" scaled="0"/>
          </a:gradFill>
          <a:ln w="3175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36233" tIns="25400" rIns="25400" bIns="25400" numCol="1" spcCol="1270" anchor="ctr" anchorCtr="0">
            <a:noAutofit/>
          </a:bodyPr>
          <a:lstStyle>
            <a:defPPr>
              <a:defRPr lang="ru-RU"/>
            </a:defPPr>
            <a:lvl1pPr lvl="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1200">
                <a:solidFill>
                  <a:srgbClr val="2871B4"/>
                </a:solidFill>
                <a:latin typeface="Roboto Medium"/>
              </a:defRPr>
            </a:lvl1pPr>
          </a:lstStyle>
          <a:p>
            <a:r>
              <a:rPr lang="ru-RU" dirty="0" smtClean="0"/>
              <a:t>Переработка регионального каталога </a:t>
            </a:r>
            <a:r>
              <a:rPr lang="ru-RU" dirty="0"/>
              <a:t>ТРУ </a:t>
            </a:r>
            <a:br>
              <a:rPr lang="ru-RU" dirty="0"/>
            </a:br>
            <a:r>
              <a:rPr lang="ru-RU" dirty="0"/>
              <a:t>под структурированные </a:t>
            </a:r>
            <a:r>
              <a:rPr lang="ru-RU" dirty="0" smtClean="0"/>
              <a:t>характеристики</a:t>
            </a:r>
            <a:endParaRPr lang="ru-RU" dirty="0"/>
          </a:p>
        </p:txBody>
      </p:sp>
      <p:sp>
        <p:nvSpPr>
          <p:cNvPr id="66" name="TextBox 65"/>
          <p:cNvSpPr txBox="1"/>
          <p:nvPr/>
        </p:nvSpPr>
        <p:spPr>
          <a:xfrm flipH="1">
            <a:off x="1269594" y="1965936"/>
            <a:ext cx="5430027" cy="720000"/>
          </a:xfrm>
          <a:prstGeom prst="homePlate">
            <a:avLst/>
          </a:prstGeom>
          <a:gradFill>
            <a:gsLst>
              <a:gs pos="50000">
                <a:schemeClr val="accent1">
                  <a:lumMod val="40000"/>
                  <a:lumOff val="60000"/>
                </a:schemeClr>
              </a:gs>
              <a:gs pos="0">
                <a:schemeClr val="bg1">
                  <a:alpha val="16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800000" scaled="0"/>
          </a:gradFill>
          <a:ln w="3175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36233" tIns="25400" rIns="25400" bIns="25400" numCol="1" spcCol="1270" anchor="ctr" anchorCtr="0">
            <a:noAutofit/>
          </a:bodyPr>
          <a:lstStyle>
            <a:defPPr>
              <a:defRPr lang="ru-RU"/>
            </a:defPPr>
            <a:lvl1pPr lvl="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1200">
                <a:solidFill>
                  <a:srgbClr val="2871B4"/>
                </a:solidFill>
                <a:latin typeface="Roboto Medium"/>
              </a:defRPr>
            </a:lvl1pPr>
          </a:lstStyle>
          <a:p>
            <a:r>
              <a:rPr lang="ru-RU" dirty="0" smtClean="0"/>
              <a:t>Расширение </a:t>
            </a:r>
            <a:r>
              <a:rPr lang="ru-RU" dirty="0"/>
              <a:t>географии проекта «</a:t>
            </a:r>
            <a:r>
              <a:rPr lang="ru-RU" dirty="0" err="1" smtClean="0"/>
              <a:t>Спец.склад</a:t>
            </a:r>
            <a:r>
              <a:rPr lang="ru-RU" dirty="0" smtClean="0"/>
              <a:t>»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1852" y="987982"/>
            <a:ext cx="45719" cy="367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/>
          <p:cNvSpPr>
            <a:spLocks noChangeAspect="1"/>
          </p:cNvSpPr>
          <p:nvPr/>
        </p:nvSpPr>
        <p:spPr>
          <a:xfrm>
            <a:off x="357865" y="1199144"/>
            <a:ext cx="468000" cy="468000"/>
          </a:xfrm>
          <a:prstGeom prst="ellipse">
            <a:avLst/>
          </a:prstGeom>
          <a:solidFill>
            <a:srgbClr val="AD0A0F">
              <a:alpha val="65000"/>
            </a:srgbClr>
          </a:solidFill>
          <a:ln w="12700">
            <a:solidFill>
              <a:srgbClr val="AD0A0F">
                <a:alpha val="3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 noChangeAspect="1"/>
          </p:cNvSpPr>
          <p:nvPr/>
        </p:nvSpPr>
        <p:spPr>
          <a:xfrm>
            <a:off x="638816" y="2097774"/>
            <a:ext cx="468000" cy="468000"/>
          </a:xfrm>
          <a:prstGeom prst="ellipse">
            <a:avLst/>
          </a:prstGeom>
          <a:solidFill>
            <a:srgbClr val="AD0A0F">
              <a:alpha val="65000"/>
            </a:srgbClr>
          </a:solidFill>
          <a:ln w="12700">
            <a:solidFill>
              <a:srgbClr val="AD0A0F">
                <a:alpha val="3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>
            <a:spLocks noChangeAspect="1"/>
          </p:cNvSpPr>
          <p:nvPr/>
        </p:nvSpPr>
        <p:spPr>
          <a:xfrm>
            <a:off x="638816" y="2995845"/>
            <a:ext cx="468000" cy="468000"/>
          </a:xfrm>
          <a:prstGeom prst="ellipse">
            <a:avLst/>
          </a:prstGeom>
          <a:solidFill>
            <a:srgbClr val="AD0A0F">
              <a:alpha val="65000"/>
            </a:srgbClr>
          </a:solidFill>
          <a:ln w="12700">
            <a:solidFill>
              <a:srgbClr val="AD0A0F">
                <a:alpha val="3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>
            <a:spLocks noChangeAspect="1"/>
          </p:cNvSpPr>
          <p:nvPr/>
        </p:nvSpPr>
        <p:spPr>
          <a:xfrm>
            <a:off x="364861" y="3880797"/>
            <a:ext cx="468000" cy="468000"/>
          </a:xfrm>
          <a:prstGeom prst="ellipse">
            <a:avLst/>
          </a:prstGeom>
          <a:solidFill>
            <a:srgbClr val="AD0A0F">
              <a:alpha val="65000"/>
            </a:srgbClr>
          </a:solidFill>
          <a:ln w="12700">
            <a:solidFill>
              <a:srgbClr val="AD0A0F">
                <a:alpha val="3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20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21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5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4" grpId="0" animBg="1"/>
      <p:bldP spid="65" grpId="0" animBg="1"/>
      <p:bldP spid="66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51427" tIns="25706" rIns="51427" bIns="25706" rtlCol="0" anchor="ctr" anchorCtr="0">
            <a:noAutofit/>
          </a:bodyPr>
          <a:lstStyle/>
          <a:p>
            <a:fld id="{00000000-1234-1234-1234-123412341234}" type="slidenum">
              <a:rPr lang="ru-RU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pPr/>
              <a:t>3</a:t>
            </a:fld>
            <a:endParaRPr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8409" y="4556209"/>
            <a:ext cx="5066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***   финансирование </a:t>
            </a:r>
            <a:r>
              <a:rPr lang="ru-RU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за счет дорожного  </a:t>
            </a:r>
            <a:r>
              <a:rPr lang="ru-RU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фонда</a:t>
            </a:r>
            <a:endParaRPr lang="ru-RU" sz="1000" dirty="0">
              <a:solidFill>
                <a:schemeClr val="tx2">
                  <a:lumMod val="60000"/>
                  <a:lumOff val="40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8281" y="1100445"/>
            <a:ext cx="2556000" cy="1332000"/>
          </a:xfrm>
          <a:prstGeom prst="roundRect">
            <a:avLst/>
          </a:prstGeom>
          <a:gradFill>
            <a:gsLst>
              <a:gs pos="0">
                <a:srgbClr val="254061">
                  <a:alpha val="0"/>
                </a:srgbClr>
              </a:gs>
              <a:gs pos="61000">
                <a:schemeClr val="accent1">
                  <a:tint val="37000"/>
                  <a:satMod val="300000"/>
                  <a:alpha val="58000"/>
                </a:schemeClr>
              </a:gs>
              <a:gs pos="100000">
                <a:srgbClr val="953735">
                  <a:alpha val="34000"/>
                </a:srgbClr>
              </a:gs>
            </a:gsLst>
            <a:lin ang="2400000" scaled="0"/>
          </a:gradFill>
          <a:ln>
            <a:solidFill>
              <a:schemeClr val="accent1">
                <a:shade val="95000"/>
                <a:satMod val="105000"/>
                <a:alpha val="93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25406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ГУОТ </a:t>
            </a:r>
          </a:p>
          <a:p>
            <a:pPr algn="ctr"/>
            <a:r>
              <a:rPr lang="ru-RU" sz="2000" dirty="0">
                <a:solidFill>
                  <a:srgbClr val="25406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уполномоченный орган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08280" y="2555605"/>
            <a:ext cx="2556000" cy="1332000"/>
          </a:xfrm>
          <a:prstGeom prst="roundRect">
            <a:avLst/>
          </a:prstGeom>
          <a:gradFill>
            <a:gsLst>
              <a:gs pos="0">
                <a:srgbClr val="254061">
                  <a:alpha val="0"/>
                </a:srgbClr>
              </a:gs>
              <a:gs pos="61000">
                <a:schemeClr val="accent1">
                  <a:tint val="37000"/>
                  <a:satMod val="300000"/>
                  <a:alpha val="58000"/>
                </a:schemeClr>
              </a:gs>
              <a:gs pos="100000">
                <a:srgbClr val="953735">
                  <a:alpha val="34000"/>
                </a:srgbClr>
              </a:gs>
            </a:gsLst>
            <a:lin ang="2400000" scaled="0"/>
          </a:gradFill>
          <a:ln>
            <a:solidFill>
              <a:schemeClr val="accent1">
                <a:shade val="95000"/>
                <a:satMod val="105000"/>
                <a:alpha val="93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37609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Государственный </a:t>
            </a:r>
            <a:r>
              <a:rPr lang="ru-RU" sz="2000" dirty="0" smtClean="0">
                <a:solidFill>
                  <a:srgbClr val="37609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заказчик *</a:t>
            </a:r>
            <a:endParaRPr lang="ru-RU" sz="2000" dirty="0">
              <a:solidFill>
                <a:srgbClr val="376092"/>
              </a:solidFill>
              <a:latin typeface="Roboto Medium" panose="02000000000000000000" pitchFamily="2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711886" y="2551106"/>
            <a:ext cx="2556000" cy="1332000"/>
          </a:xfrm>
          <a:prstGeom prst="roundRect">
            <a:avLst/>
          </a:prstGeom>
          <a:gradFill>
            <a:gsLst>
              <a:gs pos="0">
                <a:srgbClr val="254061">
                  <a:alpha val="0"/>
                </a:srgbClr>
              </a:gs>
              <a:gs pos="61000">
                <a:schemeClr val="accent1">
                  <a:tint val="37000"/>
                  <a:satMod val="300000"/>
                  <a:alpha val="58000"/>
                </a:schemeClr>
              </a:gs>
              <a:gs pos="100000">
                <a:srgbClr val="953735">
                  <a:alpha val="34000"/>
                </a:srgbClr>
              </a:gs>
            </a:gsLst>
            <a:lin ang="2400000" scaled="0"/>
          </a:gradFill>
          <a:ln>
            <a:solidFill>
              <a:schemeClr val="accent1">
                <a:shade val="95000"/>
                <a:satMod val="105000"/>
                <a:alpha val="93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AD0A0F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Муниципальный </a:t>
            </a:r>
            <a:r>
              <a:rPr lang="ru-RU" sz="2000" dirty="0" smtClean="0">
                <a:solidFill>
                  <a:srgbClr val="AD0A0F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заказчик **</a:t>
            </a:r>
            <a:endParaRPr lang="ru-RU" sz="2000" dirty="0">
              <a:solidFill>
                <a:srgbClr val="AD0A0F"/>
              </a:solidFill>
              <a:latin typeface="Roboto Medium" panose="02000000000000000000" pitchFamily="2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18528" y="1093154"/>
            <a:ext cx="2556000" cy="1332000"/>
          </a:xfrm>
          <a:prstGeom prst="roundRect">
            <a:avLst/>
          </a:prstGeom>
          <a:gradFill>
            <a:gsLst>
              <a:gs pos="0">
                <a:srgbClr val="254061">
                  <a:alpha val="0"/>
                </a:srgbClr>
              </a:gs>
              <a:gs pos="61000">
                <a:schemeClr val="accent1">
                  <a:tint val="37000"/>
                  <a:satMod val="300000"/>
                  <a:alpha val="58000"/>
                </a:schemeClr>
              </a:gs>
              <a:gs pos="100000">
                <a:srgbClr val="953735">
                  <a:alpha val="34000"/>
                </a:srgbClr>
              </a:gs>
            </a:gsLst>
            <a:lin ang="2400000" scaled="0"/>
          </a:gradFill>
          <a:ln>
            <a:solidFill>
              <a:schemeClr val="accent1">
                <a:shade val="95000"/>
                <a:satMod val="105000"/>
                <a:alpha val="93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Управление автомобильных 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дорог ***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2065" name="Соединительная линия уступом 2064"/>
          <p:cNvCxnSpPr>
            <a:stCxn id="19" idx="1"/>
            <a:endCxn id="18" idx="1"/>
          </p:cNvCxnSpPr>
          <p:nvPr/>
        </p:nvCxnSpPr>
        <p:spPr>
          <a:xfrm rot="10800000" flipH="1">
            <a:off x="608279" y="1766445"/>
            <a:ext cx="1" cy="1455160"/>
          </a:xfrm>
          <a:prstGeom prst="bentConnector3">
            <a:avLst>
              <a:gd name="adj1" fmla="val -22860000000"/>
            </a:avLst>
          </a:prstGeom>
          <a:ln w="28575">
            <a:solidFill>
              <a:schemeClr val="accent1">
                <a:shade val="95000"/>
                <a:satMod val="105000"/>
                <a:alpha val="93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8" name="Соединительная линия уступом 2067"/>
          <p:cNvCxnSpPr>
            <a:stCxn id="20" idx="1"/>
            <a:endCxn id="18" idx="3"/>
          </p:cNvCxnSpPr>
          <p:nvPr/>
        </p:nvCxnSpPr>
        <p:spPr>
          <a:xfrm rot="10800000">
            <a:off x="3164282" y="1766446"/>
            <a:ext cx="547605" cy="1450661"/>
          </a:xfrm>
          <a:prstGeom prst="bentConnector3">
            <a:avLst/>
          </a:prstGeom>
          <a:ln w="28575">
            <a:solidFill>
              <a:schemeClr val="accent1">
                <a:shade val="95000"/>
                <a:satMod val="105000"/>
                <a:alpha val="93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1" name="Соединительная линия уступом 2070"/>
          <p:cNvCxnSpPr>
            <a:stCxn id="20" idx="3"/>
            <a:endCxn id="21" idx="3"/>
          </p:cNvCxnSpPr>
          <p:nvPr/>
        </p:nvCxnSpPr>
        <p:spPr>
          <a:xfrm flipV="1">
            <a:off x="6267886" y="1759154"/>
            <a:ext cx="6642" cy="1457952"/>
          </a:xfrm>
          <a:prstGeom prst="bentConnector3">
            <a:avLst>
              <a:gd name="adj1" fmla="val 3541734"/>
            </a:avLst>
          </a:prstGeom>
          <a:ln w="28575">
            <a:solidFill>
              <a:schemeClr val="accent1">
                <a:shade val="95000"/>
                <a:satMod val="105000"/>
                <a:alpha val="93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-13957" y="4906628"/>
            <a:ext cx="6864200" cy="2574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27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8" name="TextBox 27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26" name="Прямая соединительная линия 25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Прямоугольник 30"/>
          <p:cNvSpPr/>
          <p:nvPr/>
        </p:nvSpPr>
        <p:spPr>
          <a:xfrm>
            <a:off x="201542" y="417750"/>
            <a:ext cx="53181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Структура  централизации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55" name="Прямоугольник 2054"/>
          <p:cNvSpPr/>
          <p:nvPr/>
        </p:nvSpPr>
        <p:spPr>
          <a:xfrm>
            <a:off x="404664" y="3976719"/>
            <a:ext cx="3429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>
                <a:solidFill>
                  <a:srgbClr val="37609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*  </a:t>
            </a:r>
            <a:r>
              <a:rPr lang="ru-RU" sz="1000" dirty="0" smtClean="0">
                <a:solidFill>
                  <a:srgbClr val="37609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 за </a:t>
            </a:r>
            <a:r>
              <a:rPr lang="ru-RU" sz="1000" dirty="0">
                <a:solidFill>
                  <a:srgbClr val="37609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исключением запроса котировок до 1 млн. </a:t>
            </a:r>
            <a:r>
              <a:rPr lang="ru-RU" sz="1000" dirty="0" err="1">
                <a:solidFill>
                  <a:srgbClr val="37609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руб</a:t>
            </a:r>
            <a:endParaRPr lang="ru-RU" sz="1000" dirty="0">
              <a:solidFill>
                <a:srgbClr val="376092"/>
              </a:solidFill>
              <a:latin typeface="Roboto Medium" panose="02000000000000000000" pitchFamily="2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056" name="Прямоугольник 2055"/>
          <p:cNvSpPr/>
          <p:nvPr/>
        </p:nvSpPr>
        <p:spPr>
          <a:xfrm>
            <a:off x="336177" y="4200522"/>
            <a:ext cx="62952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C00000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**   </a:t>
            </a:r>
            <a:r>
              <a:rPr lang="ru-RU" sz="1000" dirty="0" smtClean="0">
                <a:solidFill>
                  <a:srgbClr val="C00000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 по </a:t>
            </a:r>
            <a:r>
              <a:rPr lang="ru-RU" sz="1000" dirty="0">
                <a:solidFill>
                  <a:srgbClr val="C00000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предоставлению межбюджетных трансфертов из бюджета СО, </a:t>
            </a:r>
            <a:r>
              <a:rPr lang="ru-RU" sz="1000" dirty="0" smtClean="0">
                <a:solidFill>
                  <a:srgbClr val="C00000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имеющих </a:t>
            </a:r>
            <a:r>
              <a:rPr lang="ru-RU" sz="1000" dirty="0">
                <a:solidFill>
                  <a:srgbClr val="C00000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целевое </a:t>
            </a:r>
            <a:r>
              <a:rPr lang="ru-RU" sz="1000" dirty="0" smtClean="0">
                <a:solidFill>
                  <a:srgbClr val="C00000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    </a:t>
            </a:r>
            <a:br>
              <a:rPr lang="ru-RU" sz="1000" dirty="0" smtClean="0">
                <a:solidFill>
                  <a:srgbClr val="C00000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</a:br>
            <a:r>
              <a:rPr lang="ru-RU" sz="1000" dirty="0" smtClean="0">
                <a:solidFill>
                  <a:srgbClr val="C00000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       назначение </a:t>
            </a:r>
            <a:r>
              <a:rPr lang="ru-RU" sz="1000" dirty="0">
                <a:solidFill>
                  <a:srgbClr val="C00000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на основании заключенных соглашений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29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30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0</a:t>
            </a:r>
            <a:r>
              <a:rPr lang="ru-RU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2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11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5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5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5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 animBg="1"/>
      <p:bldP spid="20" grpId="0" animBg="1"/>
      <p:bldP spid="21" grpId="0" animBg="1"/>
      <p:bldP spid="2055" grpId="0"/>
      <p:bldP spid="20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Группа 50"/>
          <p:cNvGrpSpPr/>
          <p:nvPr/>
        </p:nvGrpSpPr>
        <p:grpSpPr>
          <a:xfrm>
            <a:off x="994828" y="186275"/>
            <a:ext cx="4466081" cy="4943415"/>
            <a:chOff x="369323" y="1239067"/>
            <a:chExt cx="4296609" cy="4755831"/>
          </a:xfrm>
        </p:grpSpPr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7727" l="0" r="100000">
                          <a14:backgroundMark x1="29820" y1="41991" x2="29820" y2="4199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510" y="1239067"/>
              <a:ext cx="4295422" cy="4753257"/>
            </a:xfrm>
            <a:prstGeom prst="rect">
              <a:avLst/>
            </a:prstGeom>
          </p:spPr>
        </p:pic>
        <p:pic>
          <p:nvPicPr>
            <p:cNvPr id="53" name="Рисунок 5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323" y="1242898"/>
              <a:ext cx="4294291" cy="4752000"/>
            </a:xfrm>
            <a:prstGeom prst="rect">
              <a:avLst/>
            </a:prstGeom>
          </p:spPr>
        </p:pic>
      </p:grpSp>
      <p:sp>
        <p:nvSpPr>
          <p:cNvPr id="62" name="Прямоугольник 61"/>
          <p:cNvSpPr/>
          <p:nvPr/>
        </p:nvSpPr>
        <p:spPr>
          <a:xfrm>
            <a:off x="980728" y="155909"/>
            <a:ext cx="4536504" cy="4728107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-1517" y="4906628"/>
            <a:ext cx="6864200" cy="2574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1080000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20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TextBox 20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19" name="Прямая соединительная линия 18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Прямоугольник 1"/>
          <p:cNvSpPr/>
          <p:nvPr/>
        </p:nvSpPr>
        <p:spPr>
          <a:xfrm>
            <a:off x="2395154" y="2344194"/>
            <a:ext cx="20216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254061"/>
                </a:solidFill>
                <a:latin typeface="Montserrat Black" panose="00000A00000000000000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>ГУОТ</a:t>
            </a:r>
            <a:endParaRPr lang="ru-RU" sz="4800" b="1" dirty="0">
              <a:latin typeface="Montserrat Black" panose="00000A00000000000000" pitchFamily="2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69135" y="1853875"/>
            <a:ext cx="23150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254061"/>
                </a:solidFill>
                <a:latin typeface="Palatino Linotype" panose="02040502050505030304" pitchFamily="18" charset="0"/>
                <a:ea typeface="Roboto Medium" panose="02000000000000000000" pitchFamily="2" charset="0"/>
                <a:cs typeface="Times New Roman" panose="02020603050405020304" pitchFamily="18" charset="0"/>
              </a:rPr>
              <a:t>Публикация</a:t>
            </a:r>
            <a:endParaRPr lang="ru-RU" sz="2800" dirty="0">
              <a:latin typeface="Palatino Linotype" panose="0204050205050503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20178" y="2605662"/>
            <a:ext cx="11496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3E6DA5"/>
                </a:solidFill>
                <a:latin typeface="Palatino Linotype" panose="02040502050505030304" pitchFamily="18" charset="0"/>
                <a:ea typeface="Roboto Medium" panose="02000000000000000000" pitchFamily="2" charset="0"/>
                <a:cs typeface="Times New Roman" panose="02020603050405020304" pitchFamily="18" charset="0"/>
              </a:rPr>
              <a:t>44-ФЗ</a:t>
            </a:r>
            <a:endParaRPr lang="ru-RU" sz="2800" dirty="0">
              <a:solidFill>
                <a:srgbClr val="3E6DA5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44491" y="3389105"/>
            <a:ext cx="1359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Times New Roman" panose="02020603050405020304" pitchFamily="18" charset="0"/>
              </a:rPr>
              <a:t>Н(М)ЦК</a:t>
            </a:r>
            <a:endParaRPr lang="ru-RU" sz="28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60608" y="1374295"/>
            <a:ext cx="25715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 smtClean="0">
                <a:solidFill>
                  <a:srgbClr val="254061"/>
                </a:solidFill>
                <a:latin typeface="VoronovFont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Охотхозяйственные</a:t>
            </a:r>
            <a:r>
              <a:rPr lang="ru-RU" sz="1400" b="1" dirty="0" smtClean="0">
                <a:solidFill>
                  <a:srgbClr val="254061"/>
                </a:solidFill>
                <a:latin typeface="VoronovFont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 соглашения</a:t>
            </a:r>
            <a:endParaRPr lang="ru-RU" sz="1400" b="1" dirty="0">
              <a:latin typeface="VoronovFont" panose="02000000000000000000" pitchFamily="2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93703" y="4277513"/>
            <a:ext cx="1465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3E6DA5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Каталог ТРУ</a:t>
            </a:r>
            <a:endParaRPr lang="ru-RU" dirty="0">
              <a:solidFill>
                <a:srgbClr val="3E6DA5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71993" y="3916612"/>
            <a:ext cx="11673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254061"/>
                </a:solidFill>
                <a:latin typeface="Pushkin" panose="02000500000000020002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Концессия</a:t>
            </a:r>
            <a:endParaRPr lang="ru-RU" sz="1600" b="1" dirty="0">
              <a:latin typeface="Pushkin" panose="02000500000000020002" pitchFamily="2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880504" y="2945541"/>
            <a:ext cx="1891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254061"/>
                </a:solidFill>
                <a:latin typeface="Montserrat Black" panose="00000A00000000000000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>План-график</a:t>
            </a:r>
            <a:endParaRPr lang="ru-RU" dirty="0">
              <a:latin typeface="Montserrat Black" panose="00000A00000000000000" pitchFamily="2" charset="-52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197922" y="1638545"/>
            <a:ext cx="1021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i="1" dirty="0" smtClean="0">
                <a:solidFill>
                  <a:schemeClr val="tx2"/>
                </a:solidFill>
                <a:latin typeface="Playfair Display" panose="00000500000000000000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>Типовое </a:t>
            </a:r>
            <a:r>
              <a:rPr lang="ru-RU" sz="1200" i="1" dirty="0" smtClean="0">
                <a:solidFill>
                  <a:schemeClr val="tx2"/>
                </a:solidFill>
                <a:latin typeface="Playfair Display" panose="00000500000000000000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/>
            </a:r>
            <a:br>
              <a:rPr lang="ru-RU" sz="1200" i="1" dirty="0" smtClean="0">
                <a:solidFill>
                  <a:schemeClr val="tx2"/>
                </a:solidFill>
                <a:latin typeface="Playfair Display" panose="00000500000000000000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</a:br>
            <a:r>
              <a:rPr lang="ru-RU" sz="1200" i="1" dirty="0" smtClean="0">
                <a:solidFill>
                  <a:schemeClr val="tx2"/>
                </a:solidFill>
                <a:latin typeface="Playfair Display" panose="00000500000000000000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>положение</a:t>
            </a:r>
            <a:endParaRPr lang="ru-RU" sz="1200" i="1" dirty="0">
              <a:solidFill>
                <a:schemeClr val="tx2"/>
              </a:solidFill>
              <a:latin typeface="Playfair Display" panose="00000500000000000000" pitchFamily="2" charset="-5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863145" y="3398214"/>
            <a:ext cx="15055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254061"/>
                </a:solidFill>
                <a:latin typeface="Raleway ExtraBold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>Аукцион</a:t>
            </a:r>
            <a:endParaRPr lang="ru-RU" sz="2400" dirty="0">
              <a:latin typeface="Raleway ExtraBold" pitchFamily="2" charset="-5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088919" y="3148768"/>
            <a:ext cx="14285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Okruglizm" pitchFamily="50" charset="0"/>
                <a:ea typeface="Roboto Medium" panose="02000000000000000000" pitchFamily="2" charset="0"/>
                <a:cs typeface="Times New Roman" panose="02020603050405020304" pitchFamily="18" charset="0"/>
              </a:rPr>
              <a:t>Мониторинг</a:t>
            </a:r>
            <a:endParaRPr lang="ru-RU" sz="1200" b="1" dirty="0">
              <a:solidFill>
                <a:schemeClr val="tx2">
                  <a:lumMod val="60000"/>
                  <a:lumOff val="40000"/>
                </a:schemeClr>
              </a:solidFill>
              <a:latin typeface="Okruglizm" pitchFamily="50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051365" y="1145114"/>
            <a:ext cx="1350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3E6DA5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Запрос цен</a:t>
            </a:r>
            <a:endParaRPr lang="ru-RU" dirty="0">
              <a:solidFill>
                <a:srgbClr val="3E6DA5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277255" y="2244001"/>
            <a:ext cx="26661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chemeClr val="accent1"/>
                </a:solidFill>
                <a:latin typeface="Playfair Display" panose="00000500000000000000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>Коммерческие </a:t>
            </a:r>
            <a:r>
              <a:rPr lang="ru-RU" sz="1200" dirty="0" smtClean="0">
                <a:solidFill>
                  <a:schemeClr val="accent1"/>
                </a:solidFill>
                <a:latin typeface="Playfair Display" panose="00000500000000000000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>предложения</a:t>
            </a:r>
            <a:endParaRPr lang="ru-RU" sz="1200" dirty="0">
              <a:solidFill>
                <a:schemeClr val="accent1"/>
              </a:solidFill>
              <a:latin typeface="Playfair Display" panose="00000500000000000000" pitchFamily="2" charset="-52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134198" y="890572"/>
            <a:ext cx="1234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1"/>
                </a:solidFill>
                <a:latin typeface="Playfair Display" panose="00000500000000000000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>Шаблоны</a:t>
            </a:r>
            <a:endParaRPr lang="ru-RU" dirty="0">
              <a:solidFill>
                <a:schemeClr val="accent1"/>
              </a:solidFill>
              <a:latin typeface="Playfair Display" panose="00000500000000000000" pitchFamily="2" charset="-52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276751" y="2464850"/>
            <a:ext cx="10102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254061"/>
                </a:solidFill>
                <a:latin typeface="Okruglizm" pitchFamily="50" charset="0"/>
                <a:ea typeface="Roboto Medium" panose="02000000000000000000" pitchFamily="2" charset="0"/>
                <a:cs typeface="Times New Roman" panose="02020603050405020304" pitchFamily="18" charset="0"/>
              </a:rPr>
              <a:t>Оферты</a:t>
            </a:r>
            <a:endParaRPr lang="ru-RU" sz="1400" dirty="0">
              <a:latin typeface="Okruglizm" pitchFamily="50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014405" y="549929"/>
            <a:ext cx="20233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25406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Извещения</a:t>
            </a:r>
            <a:endParaRPr lang="ru-RU" sz="28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666994" y="4064094"/>
            <a:ext cx="19575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25406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Закупки ФСИН</a:t>
            </a:r>
            <a:endParaRPr lang="ru-RU" sz="20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284716" y="3166263"/>
            <a:ext cx="1479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>
                <a:solidFill>
                  <a:srgbClr val="25406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Рейтинг</a:t>
            </a:r>
            <a:endParaRPr lang="ru-RU" sz="2800" i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4324172" y="1148754"/>
            <a:ext cx="1252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aleway Black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>Госзаказ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Raleway Black" pitchFamily="2" charset="-52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907469" y="1580524"/>
            <a:ext cx="1489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Raleway Black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>Ед.поставщик</a:t>
            </a:r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  <a:latin typeface="Raleway Black" pitchFamily="2" charset="-52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92906" y="2406046"/>
            <a:ext cx="12378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  <a:latin typeface="Bahnschrift SemiBold" panose="020B0502040204020203" pitchFamily="34" charset="0"/>
                <a:ea typeface="Roboto Medium" panose="02000000000000000000" pitchFamily="2" charset="0"/>
                <a:cs typeface="Times New Roman" panose="02020603050405020304" pitchFamily="18" charset="0"/>
              </a:rPr>
              <a:t>223-ФЗ</a:t>
            </a:r>
            <a:endParaRPr lang="ru-RU" sz="2400" dirty="0">
              <a:solidFill>
                <a:schemeClr val="tx2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970034" y="662010"/>
            <a:ext cx="755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  <a:latin typeface="Okruglizm" pitchFamily="50" charset="0"/>
                <a:ea typeface="Roboto Medium" panose="02000000000000000000" pitchFamily="2" charset="0"/>
                <a:cs typeface="Times New Roman" panose="02020603050405020304" pitchFamily="18" charset="0"/>
              </a:rPr>
              <a:t>ФАС</a:t>
            </a:r>
            <a:endParaRPr lang="ru-RU" b="1" dirty="0">
              <a:solidFill>
                <a:schemeClr val="accent1"/>
              </a:solidFill>
              <a:latin typeface="Okruglizm" pitchFamily="50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754837" y="3924417"/>
            <a:ext cx="651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ЕИС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146643" y="2948538"/>
            <a:ext cx="80663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smtClean="0">
                <a:solidFill>
                  <a:srgbClr val="254061"/>
                </a:solidFill>
                <a:latin typeface="Playfair Display" panose="00000500000000000000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>Экономия</a:t>
            </a:r>
            <a:endParaRPr lang="ru-RU" sz="1000" dirty="0">
              <a:latin typeface="Playfair Display" panose="00000500000000000000" pitchFamily="2" charset="-52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079958" y="2731872"/>
            <a:ext cx="15130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solidFill>
                  <a:srgbClr val="25406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Конкуренция</a:t>
            </a: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240152" y="1732812"/>
            <a:ext cx="11288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254061"/>
                </a:solidFill>
                <a:latin typeface="Raleway Black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>Заявка</a:t>
            </a:r>
            <a:endParaRPr lang="ru-RU" sz="2000" b="1" dirty="0">
              <a:latin typeface="Raleway Black" pitchFamily="2" charset="-52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949533" y="409338"/>
            <a:ext cx="930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accent1"/>
                </a:solidFill>
                <a:latin typeface="Raleway ExtraBold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>Недра</a:t>
            </a:r>
            <a:endParaRPr lang="ru-RU" i="1" dirty="0">
              <a:solidFill>
                <a:schemeClr val="accent1"/>
              </a:solidFill>
              <a:latin typeface="Raleway ExtraBold" pitchFamily="2" charset="-52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117720" y="1527681"/>
            <a:ext cx="19062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254061"/>
                </a:solidFill>
                <a:latin typeface="Okruglizm" pitchFamily="50" charset="0"/>
                <a:ea typeface="Roboto Medium" panose="02000000000000000000" pitchFamily="2" charset="0"/>
                <a:cs typeface="Times New Roman" panose="02020603050405020304" pitchFamily="18" charset="0"/>
              </a:rPr>
              <a:t>Приватизация</a:t>
            </a:r>
            <a:endParaRPr lang="ru-RU" sz="1400" b="1" dirty="0">
              <a:latin typeface="Okruglizm" pitchFamily="50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347210" y="3687739"/>
            <a:ext cx="2026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pc="100" dirty="0" smtClean="0">
                <a:solidFill>
                  <a:srgbClr val="254061"/>
                </a:solidFill>
                <a:latin typeface="Palatino Linotype" panose="02040502050505030304" pitchFamily="18" charset="0"/>
                <a:ea typeface="Roboto Medium" panose="02000000000000000000" pitchFamily="2" charset="0"/>
                <a:cs typeface="Times New Roman" panose="02020603050405020304" pitchFamily="18" charset="0"/>
              </a:rPr>
              <a:t>Малые закупки</a:t>
            </a:r>
            <a:endParaRPr lang="ru-RU" spc="100" dirty="0">
              <a:latin typeface="Palatino Linotype" panose="0204050205050503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820572" y="2180180"/>
            <a:ext cx="1601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tserrat Black" panose="00000A00000000000000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>Смарт ПРО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Montserrat Black" panose="00000A00000000000000" pitchFamily="2" charset="-52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929545" y="1974317"/>
            <a:ext cx="12170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254061"/>
                </a:solidFill>
                <a:latin typeface="Segoe Script" panose="030B0504020000000003" pitchFamily="66" charset="0"/>
                <a:ea typeface="Roboto Medium" panose="02000000000000000000" pitchFamily="2" charset="0"/>
                <a:cs typeface="Times New Roman" panose="02020603050405020304" pitchFamily="18" charset="0"/>
              </a:rPr>
              <a:t>Комиссия</a:t>
            </a:r>
            <a:endParaRPr lang="ru-RU" sz="1400" dirty="0">
              <a:latin typeface="Segoe Script" panose="030B0504020000000003" pitchFamily="66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022651" y="872078"/>
            <a:ext cx="11753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accent1"/>
                </a:solidFill>
                <a:latin typeface="Montserrat ExtraBold" panose="00000900000000000000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>ОФСЕТ</a:t>
            </a:r>
            <a:endParaRPr lang="ru-RU" sz="2000" dirty="0">
              <a:solidFill>
                <a:schemeClr val="accent1"/>
              </a:solidFill>
              <a:latin typeface="Montserrat ExtraBold" panose="00000900000000000000" pitchFamily="2" charset="-52"/>
              <a:ea typeface="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506038" y="4521547"/>
            <a:ext cx="5918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ИМЗ</a:t>
            </a:r>
            <a:endParaRPr lang="ru-RU" sz="14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994793" y="168736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25406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Заказчик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1233559" y="1715173"/>
            <a:ext cx="8178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254061"/>
                </a:solidFill>
                <a:latin typeface="Raleway Black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>Товар</a:t>
            </a:r>
            <a:endParaRPr lang="ru-RU" sz="1600" dirty="0">
              <a:latin typeface="Raleway Black" pitchFamily="2" charset="-52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328831" y="1977464"/>
            <a:ext cx="8691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254061"/>
                </a:solidFill>
                <a:latin typeface="Pushkin" panose="02000500000000020002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Работы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1441563" y="2988710"/>
            <a:ext cx="901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25406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Услуги</a:t>
            </a:r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2253577" y="3299327"/>
            <a:ext cx="10534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254061"/>
                </a:solidFill>
                <a:latin typeface="VoronovFont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Поставщик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4198559" y="2128205"/>
            <a:ext cx="1144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25406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Times New Roman" panose="02020603050405020304" pitchFamily="18" charset="0"/>
              </a:rPr>
              <a:t>Контракт</a:t>
            </a:r>
            <a:endParaRPr lang="ru-RU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1321322" y="3237458"/>
            <a:ext cx="9653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254061"/>
                </a:solidFill>
                <a:latin typeface="Raleway Black" pitchFamily="2" charset="-52"/>
                <a:ea typeface="Roboto Medium" panose="02000000000000000000" pitchFamily="2" charset="0"/>
                <a:cs typeface="Times New Roman" panose="02020603050405020304" pitchFamily="18" charset="0"/>
              </a:rPr>
              <a:t>Договор</a:t>
            </a:r>
            <a:endParaRPr lang="ru-RU" sz="1400" dirty="0">
              <a:latin typeface="Raleway Black" pitchFamily="2" charset="-52"/>
            </a:endParaRPr>
          </a:p>
        </p:txBody>
      </p:sp>
      <p:grpSp>
        <p:nvGrpSpPr>
          <p:cNvPr id="63" name="Группа 62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64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65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sp>
        <p:nvSpPr>
          <p:cNvPr id="66" name="Прямоугольник 65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0</a:t>
            </a:r>
            <a:r>
              <a:rPr lang="ru-RU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3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72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920" y="2283718"/>
            <a:ext cx="3759298" cy="2539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3867894"/>
            <a:ext cx="1808820" cy="6326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3104964" y="3920743"/>
            <a:ext cx="0" cy="524657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23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TextBox 25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22" name="Прямая соединительная линия 21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201542" y="417750"/>
            <a:ext cx="53181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Показатели 2022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08920" y="2216375"/>
            <a:ext cx="3888432" cy="2664296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608789"/>
              </p:ext>
            </p:extLst>
          </p:nvPr>
        </p:nvGraphicFramePr>
        <p:xfrm>
          <a:off x="601538" y="1537302"/>
          <a:ext cx="5832648" cy="2296003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46996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3297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7003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Н(М)ЦК закупок, млрд. руб.</a:t>
                      </a:r>
                      <a:endParaRPr lang="ru-RU" sz="1400" b="0" kern="1200" dirty="0">
                        <a:solidFill>
                          <a:srgbClr val="25406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72,2</a:t>
                      </a:r>
                      <a:endParaRPr lang="ru-RU" sz="1400" b="0" kern="1200" dirty="0">
                        <a:solidFill>
                          <a:srgbClr val="25406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000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Количество</a:t>
                      </a:r>
                      <a:r>
                        <a:rPr lang="ru-RU" sz="1400" b="0" kern="1200" baseline="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процедур</a:t>
                      </a:r>
                      <a:endParaRPr lang="ru-RU" sz="1400" b="0" kern="1200" dirty="0">
                        <a:solidFill>
                          <a:srgbClr val="25406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32 339</a:t>
                      </a:r>
                      <a:endParaRPr lang="ru-RU" sz="1400" b="0" kern="1200" dirty="0">
                        <a:solidFill>
                          <a:srgbClr val="25406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000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         в </a:t>
                      </a:r>
                      <a:r>
                        <a:rPr lang="ru-RU" sz="1400" b="0" kern="1200" dirty="0" err="1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т.ч</a:t>
                      </a:r>
                      <a:r>
                        <a:rPr lang="ru-RU" sz="1400" b="0" kern="120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. совместных </a:t>
                      </a:r>
                      <a:endParaRPr lang="ru-RU" sz="1400" b="0" kern="1200" dirty="0">
                        <a:solidFill>
                          <a:srgbClr val="25406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1E9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1 859</a:t>
                      </a:r>
                      <a:endParaRPr lang="ru-RU" sz="1400" b="0" kern="1200" dirty="0">
                        <a:solidFill>
                          <a:srgbClr val="25406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1E9">
                        <a:alpha val="48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Количество</a:t>
                      </a:r>
                      <a:r>
                        <a:rPr lang="ru-RU" sz="1400" b="0" kern="1200" baseline="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дел в расчете н</a:t>
                      </a:r>
                      <a:r>
                        <a:rPr lang="ru-RU" sz="1400" b="0" kern="120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а одного специалиста</a:t>
                      </a:r>
                      <a:r>
                        <a:rPr lang="ru-RU" sz="1400" b="0" kern="1200" baseline="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торгового управления </a:t>
                      </a:r>
                      <a:r>
                        <a:rPr lang="ru-RU" sz="1400" b="0" kern="1200" baseline="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(</a:t>
                      </a:r>
                      <a:r>
                        <a:rPr lang="ru-RU" sz="1400" b="0" kern="120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в среднем в год)</a:t>
                      </a:r>
                      <a:endParaRPr lang="ru-RU" sz="1400" b="0" kern="1200" dirty="0">
                        <a:solidFill>
                          <a:srgbClr val="25406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1 </a:t>
                      </a:r>
                      <a:r>
                        <a:rPr lang="ru-RU" sz="1400" b="0" kern="120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900</a:t>
                      </a:r>
                      <a:endParaRPr lang="ru-RU" sz="1400" b="0" kern="1200" dirty="0">
                        <a:solidFill>
                          <a:srgbClr val="25406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Конкуренция</a:t>
                      </a:r>
                      <a:endParaRPr lang="ru-RU" sz="1400" b="0" kern="1200" dirty="0">
                        <a:solidFill>
                          <a:srgbClr val="25406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2,6</a:t>
                      </a:r>
                      <a:endParaRPr lang="ru-RU" sz="1400" b="0" kern="1200" dirty="0">
                        <a:solidFill>
                          <a:srgbClr val="25406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10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Экономия, млрд. руб., (%)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1E9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2,6 (3,8)</a:t>
                      </a:r>
                      <a:endParaRPr lang="ru-RU" sz="1400" b="0" kern="1200" dirty="0">
                        <a:solidFill>
                          <a:srgbClr val="25406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1E9">
                        <a:alpha val="48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406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Доля закупок СМП, %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baseline="0" dirty="0" smtClean="0">
                          <a:solidFill>
                            <a:srgbClr val="25406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66,24</a:t>
                      </a:r>
                      <a:endParaRPr lang="ru-RU" sz="1400" b="0" kern="1200" baseline="0" dirty="0" smtClean="0">
                        <a:solidFill>
                          <a:srgbClr val="25406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-13957" y="4906628"/>
            <a:ext cx="6864200" cy="2574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17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18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04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73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Прямая соединительная линия 44"/>
          <p:cNvCxnSpPr/>
          <p:nvPr/>
        </p:nvCxnSpPr>
        <p:spPr>
          <a:xfrm>
            <a:off x="1810193" y="1275606"/>
            <a:ext cx="540000" cy="0"/>
          </a:xfrm>
          <a:prstGeom prst="line">
            <a:avLst/>
          </a:prstGeom>
          <a:ln w="19050">
            <a:solidFill>
              <a:srgbClr val="95373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201542" y="417749"/>
            <a:ext cx="53181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Структура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96219" y="1275606"/>
            <a:ext cx="3061036" cy="3493999"/>
            <a:chOff x="196219" y="1275606"/>
            <a:chExt cx="3061036" cy="3493999"/>
          </a:xfrm>
        </p:grpSpPr>
        <p:cxnSp>
          <p:nvCxnSpPr>
            <p:cNvPr id="49" name="Прямая со стрелкой 48"/>
            <p:cNvCxnSpPr/>
            <p:nvPr/>
          </p:nvCxnSpPr>
          <p:spPr>
            <a:xfrm flipH="1">
              <a:off x="1804013" y="1275606"/>
              <a:ext cx="0" cy="396000"/>
            </a:xfrm>
            <a:prstGeom prst="straightConnector1">
              <a:avLst/>
            </a:prstGeom>
            <a:ln w="19050">
              <a:solidFill>
                <a:schemeClr val="accent2">
                  <a:lumMod val="75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Группа 2"/>
            <p:cNvGrpSpPr/>
            <p:nvPr/>
          </p:nvGrpSpPr>
          <p:grpSpPr>
            <a:xfrm>
              <a:off x="196219" y="1631134"/>
              <a:ext cx="3061036" cy="3138471"/>
              <a:chOff x="196219" y="1631134"/>
              <a:chExt cx="3061036" cy="3138471"/>
            </a:xfrm>
          </p:grpSpPr>
          <p:sp>
            <p:nvSpPr>
              <p:cNvPr id="47" name="Скругленный прямоугольник 46"/>
              <p:cNvSpPr/>
              <p:nvPr/>
            </p:nvSpPr>
            <p:spPr>
              <a:xfrm>
                <a:off x="201542" y="1631134"/>
                <a:ext cx="3055713" cy="351000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Заместитель руководителя</a:t>
                </a:r>
              </a:p>
            </p:txBody>
          </p:sp>
          <p:sp>
            <p:nvSpPr>
              <p:cNvPr id="51" name="Скругленный прямоугольник 50"/>
              <p:cNvSpPr/>
              <p:nvPr/>
            </p:nvSpPr>
            <p:spPr>
              <a:xfrm>
                <a:off x="201541" y="3266822"/>
                <a:ext cx="2723403" cy="150278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750" b="1" i="1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  <a:p>
                <a:pPr algn="ctr"/>
                <a:endParaRPr lang="ru-RU" sz="750" b="1" i="1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  <a:p>
                <a:pPr algn="ctr"/>
                <a:endParaRPr lang="ru-RU" sz="750" b="1" i="1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  <a:p>
                <a:pPr algn="ctr">
                  <a:spcAft>
                    <a:spcPts val="450"/>
                  </a:spcAft>
                </a:pPr>
                <a:r>
                  <a:rPr lang="ru-RU" sz="750" b="1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аналитического </a:t>
                </a:r>
                <a:br>
                  <a:rPr lang="ru-RU" sz="750" b="1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</a:br>
                <a:r>
                  <a:rPr lang="ru-RU" sz="750" b="1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и методологического обеспечения  (12 шт. ед.)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Ведение регионального каталога, разработка типовых форм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Сопровождение ГИС «Госзаказ»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Бережливое управление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Аналитика, мониторинг и </a:t>
                </a:r>
                <a:r>
                  <a:rPr lang="ru-RU" sz="750" i="1" dirty="0" err="1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рейтингование</a:t>
                </a: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Проект «</a:t>
                </a:r>
                <a:r>
                  <a:rPr lang="ru-RU" sz="750" i="1" dirty="0" err="1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Спецсклад</a:t>
                </a: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»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223-ФЗ (Типовое положение, мониторинг соответствия)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Методологическое сопровождение участников КС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Мониторинг в рамках НП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endParaRPr lang="ru-RU" sz="750" i="1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endParaRPr lang="ru-RU" sz="750" i="1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endParaRPr lang="ru-RU" sz="750" i="1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  <p:cxnSp>
            <p:nvCxnSpPr>
              <p:cNvPr id="54" name="Прямая соединительная линия 53"/>
              <p:cNvCxnSpPr/>
              <p:nvPr/>
            </p:nvCxnSpPr>
            <p:spPr>
              <a:xfrm>
                <a:off x="3120941" y="1962721"/>
                <a:ext cx="0" cy="2201959"/>
              </a:xfrm>
              <a:prstGeom prst="line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 стрелкой 54"/>
              <p:cNvCxnSpPr>
                <a:endCxn id="64" idx="3"/>
              </p:cNvCxnSpPr>
              <p:nvPr/>
            </p:nvCxnSpPr>
            <p:spPr>
              <a:xfrm flipH="1">
                <a:off x="2924944" y="2587523"/>
                <a:ext cx="213056" cy="0"/>
              </a:xfrm>
              <a:prstGeom prst="straightConnector1">
                <a:avLst/>
              </a:prstGeom>
              <a:ln w="19050">
                <a:solidFill>
                  <a:schemeClr val="accent2">
                    <a:lumMod val="75000"/>
                  </a:schemeClr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Прямая со стрелкой 56"/>
              <p:cNvCxnSpPr/>
              <p:nvPr/>
            </p:nvCxnSpPr>
            <p:spPr>
              <a:xfrm flipH="1">
                <a:off x="2920032" y="4152368"/>
                <a:ext cx="216000" cy="0"/>
              </a:xfrm>
              <a:prstGeom prst="straightConnector1">
                <a:avLst/>
              </a:prstGeom>
              <a:ln w="19050">
                <a:solidFill>
                  <a:schemeClr val="accent2">
                    <a:lumMod val="75000"/>
                  </a:schemeClr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Скругленный прямоугольник 63"/>
              <p:cNvSpPr/>
              <p:nvPr/>
            </p:nvSpPr>
            <p:spPr>
              <a:xfrm>
                <a:off x="196219" y="2139649"/>
                <a:ext cx="2728725" cy="96240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Aft>
                    <a:spcPts val="450"/>
                  </a:spcAft>
                </a:pPr>
                <a:r>
                  <a:rPr lang="ru-RU" sz="750" b="1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правового, кадрового </a:t>
                </a:r>
                <a:br>
                  <a:rPr lang="ru-RU" sz="750" b="1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</a:br>
                <a:r>
                  <a:rPr lang="ru-RU" sz="750" b="1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и финансового обеспечения (10 шт. ед.)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Концессия, Аренда 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Предоставление земельных участков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Недра, </a:t>
                </a:r>
                <a:r>
                  <a:rPr lang="ru-RU" sz="750" i="1" dirty="0" err="1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Охотохозяйственные</a:t>
                </a: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соглашения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ФАС, Суды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Кадры, финансы</a:t>
                </a:r>
              </a:p>
            </p:txBody>
          </p:sp>
        </p:grpSp>
      </p:grpSp>
      <p:grpSp>
        <p:nvGrpSpPr>
          <p:cNvPr id="6" name="Группа 5"/>
          <p:cNvGrpSpPr/>
          <p:nvPr/>
        </p:nvGrpSpPr>
        <p:grpSpPr>
          <a:xfrm>
            <a:off x="3573016" y="1290783"/>
            <a:ext cx="3091128" cy="3481282"/>
            <a:chOff x="3584524" y="1275606"/>
            <a:chExt cx="3091128" cy="3481282"/>
          </a:xfrm>
        </p:grpSpPr>
        <p:cxnSp>
          <p:nvCxnSpPr>
            <p:cNvPr id="50" name="Прямая со стрелкой 49"/>
            <p:cNvCxnSpPr/>
            <p:nvPr/>
          </p:nvCxnSpPr>
          <p:spPr>
            <a:xfrm flipH="1">
              <a:off x="5085183" y="1275606"/>
              <a:ext cx="1" cy="360000"/>
            </a:xfrm>
            <a:prstGeom prst="straightConnector1">
              <a:avLst/>
            </a:prstGeom>
            <a:ln w="19050">
              <a:solidFill>
                <a:schemeClr val="accent2">
                  <a:lumMod val="75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Группа 3"/>
            <p:cNvGrpSpPr/>
            <p:nvPr/>
          </p:nvGrpSpPr>
          <p:grpSpPr>
            <a:xfrm>
              <a:off x="3584524" y="1612882"/>
              <a:ext cx="3091128" cy="3144006"/>
              <a:chOff x="3584524" y="1612882"/>
              <a:chExt cx="3091128" cy="3144006"/>
            </a:xfrm>
          </p:grpSpPr>
          <p:sp>
            <p:nvSpPr>
              <p:cNvPr id="48" name="Скругленный прямоугольник 47"/>
              <p:cNvSpPr/>
              <p:nvPr/>
            </p:nvSpPr>
            <p:spPr>
              <a:xfrm>
                <a:off x="3584524" y="1612882"/>
                <a:ext cx="3084941" cy="351000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ctr"/>
                <a:r>
                  <a:rPr lang="ru-RU" sz="1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Заместитель руководителя</a:t>
                </a:r>
              </a:p>
              <a:p>
                <a:pPr algn="ctr"/>
                <a:r>
                  <a:rPr lang="ru-RU" sz="1200" dirty="0"/>
                  <a:t>  </a:t>
                </a:r>
              </a:p>
            </p:txBody>
          </p:sp>
          <p:sp>
            <p:nvSpPr>
              <p:cNvPr id="52" name="Скругленный прямоугольник 51"/>
              <p:cNvSpPr/>
              <p:nvPr/>
            </p:nvSpPr>
            <p:spPr>
              <a:xfrm>
                <a:off x="3975916" y="3030035"/>
                <a:ext cx="2699736" cy="93094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Aft>
                    <a:spcPts val="450"/>
                  </a:spcAft>
                </a:pPr>
                <a:r>
                  <a:rPr lang="ru-RU" sz="750" b="1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осуществления нетиповых закупок  </a:t>
                </a:r>
                <a:br>
                  <a:rPr lang="ru-RU" sz="750" b="1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</a:br>
                <a:r>
                  <a:rPr lang="ru-RU" sz="750" b="1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(9 шт. ед.)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Рассмотрение заявок заказчиков и публикация извещений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Рассмотрение заявок на участие в закупках и формирование протоколов </a:t>
                </a:r>
              </a:p>
            </p:txBody>
          </p:sp>
          <p:cxnSp>
            <p:nvCxnSpPr>
              <p:cNvPr id="56" name="Прямая со стрелкой 55"/>
              <p:cNvCxnSpPr/>
              <p:nvPr/>
            </p:nvCxnSpPr>
            <p:spPr>
              <a:xfrm>
                <a:off x="3710619" y="4453960"/>
                <a:ext cx="265297" cy="1"/>
              </a:xfrm>
              <a:prstGeom prst="straightConnector1">
                <a:avLst/>
              </a:prstGeom>
              <a:ln w="19050">
                <a:solidFill>
                  <a:schemeClr val="accent2">
                    <a:lumMod val="75000"/>
                  </a:schemeClr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Прямая со стрелкой 59"/>
              <p:cNvCxnSpPr>
                <a:endCxn id="52" idx="1"/>
              </p:cNvCxnSpPr>
              <p:nvPr/>
            </p:nvCxnSpPr>
            <p:spPr>
              <a:xfrm>
                <a:off x="3726509" y="3486639"/>
                <a:ext cx="249407" cy="0"/>
              </a:xfrm>
              <a:prstGeom prst="straightConnector1">
                <a:avLst/>
              </a:prstGeom>
              <a:ln w="19050">
                <a:solidFill>
                  <a:schemeClr val="accent2">
                    <a:lumMod val="75000"/>
                  </a:schemeClr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Прямая со стрелкой 60"/>
              <p:cNvCxnSpPr>
                <a:endCxn id="62" idx="1"/>
              </p:cNvCxnSpPr>
              <p:nvPr/>
            </p:nvCxnSpPr>
            <p:spPr>
              <a:xfrm>
                <a:off x="3717036" y="2530234"/>
                <a:ext cx="252693" cy="1"/>
              </a:xfrm>
              <a:prstGeom prst="straightConnector1">
                <a:avLst/>
              </a:prstGeom>
              <a:ln w="19050">
                <a:solidFill>
                  <a:schemeClr val="accent2">
                    <a:lumMod val="75000"/>
                  </a:schemeClr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Скругленный прямоугольник 61"/>
              <p:cNvSpPr/>
              <p:nvPr/>
            </p:nvSpPr>
            <p:spPr>
              <a:xfrm>
                <a:off x="3969729" y="2234131"/>
                <a:ext cx="2699736" cy="59220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Aft>
                    <a:spcPts val="450"/>
                  </a:spcAft>
                </a:pPr>
                <a:r>
                  <a:rPr lang="ru-RU" sz="750" b="1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подготовки к проведению закупок </a:t>
                </a:r>
                <a:br>
                  <a:rPr lang="ru-RU" sz="750" b="1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</a:br>
                <a:r>
                  <a:rPr lang="ru-RU" sz="750" b="1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(8 шт. ед.)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Рассмотрение заявок заказчиков по позициям регионального каталога и публикация извещений</a:t>
                </a:r>
              </a:p>
            </p:txBody>
          </p:sp>
          <p:sp>
            <p:nvSpPr>
              <p:cNvPr id="63" name="Скругленный прямоугольник 62"/>
              <p:cNvSpPr/>
              <p:nvPr/>
            </p:nvSpPr>
            <p:spPr>
              <a:xfrm>
                <a:off x="3975916" y="4164680"/>
                <a:ext cx="2693549" cy="59220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750" b="1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проведения </a:t>
                </a:r>
              </a:p>
              <a:p>
                <a:pPr algn="ctr">
                  <a:spcAft>
                    <a:spcPts val="450"/>
                  </a:spcAft>
                </a:pPr>
                <a:r>
                  <a:rPr lang="ru-RU" sz="750" b="1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типовых закупок  (9 шт. ед.)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750" i="1" dirty="0">
                    <a:solidFill>
                      <a:srgbClr val="25406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Рассмотрение заявок участников по типовым закупкам и формирование протоколов</a:t>
                </a:r>
              </a:p>
            </p:txBody>
          </p:sp>
          <p:cxnSp>
            <p:nvCxnSpPr>
              <p:cNvPr id="67" name="Прямая соединительная линия 66"/>
              <p:cNvCxnSpPr/>
              <p:nvPr/>
            </p:nvCxnSpPr>
            <p:spPr>
              <a:xfrm flipH="1">
                <a:off x="3713711" y="1962721"/>
                <a:ext cx="0" cy="2507468"/>
              </a:xfrm>
              <a:prstGeom prst="line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Скругленный прямоугольник 36"/>
          <p:cNvSpPr/>
          <p:nvPr/>
        </p:nvSpPr>
        <p:spPr>
          <a:xfrm>
            <a:off x="2368554" y="1074488"/>
            <a:ext cx="2157899" cy="3510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Руководитель ГУОТ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-9194" y="4906628"/>
            <a:ext cx="6864200" cy="2574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1080000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35" name="Группа 34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38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9" name="TextBox 38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36" name="Прямая соединительная линия 35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Прямая соединительная линия 31"/>
          <p:cNvCxnSpPr/>
          <p:nvPr/>
        </p:nvCxnSpPr>
        <p:spPr>
          <a:xfrm>
            <a:off x="4533675" y="1275606"/>
            <a:ext cx="540000" cy="0"/>
          </a:xfrm>
          <a:prstGeom prst="line">
            <a:avLst/>
          </a:prstGeom>
          <a:ln w="19050">
            <a:solidFill>
              <a:srgbClr val="95373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Группа 39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41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42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05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70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"/>
                            </p:stCondLst>
                            <p:childTnLst>
                              <p:par>
                                <p:cTn id="12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" dur="1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072" y="1148686"/>
            <a:ext cx="2340864" cy="3511296"/>
          </a:xfrm>
          <a:prstGeom prst="rect">
            <a:avLst/>
          </a:prstGeom>
          <a:solidFill>
            <a:schemeClr val="bg1"/>
          </a:solidFill>
          <a:effectLst/>
        </p:spPr>
      </p:pic>
      <p:sp>
        <p:nvSpPr>
          <p:cNvPr id="13" name="Блок-схема: процесс 12"/>
          <p:cNvSpPr/>
          <p:nvPr/>
        </p:nvSpPr>
        <p:spPr>
          <a:xfrm>
            <a:off x="4070216" y="1097034"/>
            <a:ext cx="2520280" cy="3607804"/>
          </a:xfrm>
          <a:prstGeom prst="flowChartProcess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201542" y="417749"/>
            <a:ext cx="66100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Юридическое сопровождение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34" name="Группа 33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38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9" name="TextBox 38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37" name="Прямая соединительная линия 36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29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30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4212173" y="1126600"/>
            <a:ext cx="2405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r>
              <a:rPr lang="ru-RU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Доля обжалованных </a:t>
            </a:r>
            <a:r>
              <a:rPr lang="ru-RU" sz="1200" dirty="0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извещений</a:t>
            </a:r>
            <a:r>
              <a:rPr lang="ru-RU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%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509120" y="1635646"/>
            <a:ext cx="0" cy="2675919"/>
          </a:xfrm>
          <a:prstGeom prst="line">
            <a:avLst/>
          </a:prstGeom>
          <a:ln>
            <a:solidFill>
              <a:schemeClr val="accent1">
                <a:shade val="95000"/>
                <a:satMod val="10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949280" y="1635646"/>
            <a:ext cx="0" cy="2675919"/>
          </a:xfrm>
          <a:prstGeom prst="line">
            <a:avLst/>
          </a:prstGeom>
          <a:ln>
            <a:solidFill>
              <a:schemeClr val="accent1">
                <a:shade val="95000"/>
                <a:satMod val="10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234542" y="1635646"/>
            <a:ext cx="0" cy="2675919"/>
          </a:xfrm>
          <a:prstGeom prst="line">
            <a:avLst/>
          </a:prstGeom>
          <a:ln>
            <a:solidFill>
              <a:schemeClr val="accent1">
                <a:shade val="95000"/>
                <a:satMod val="10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4441447" y="2214907"/>
            <a:ext cx="144016" cy="1440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 rot="2700000">
            <a:off x="5165709" y="2719468"/>
            <a:ext cx="144016" cy="1440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5881606" y="3294341"/>
            <a:ext cx="144016" cy="1440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547699" y="2108167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1,9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249945" y="2609960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1,4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991103" y="3178521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0,8</a:t>
            </a:r>
            <a:endParaRPr lang="ru-RU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4003914" y="4116414"/>
            <a:ext cx="2520280" cy="874291"/>
            <a:chOff x="293061" y="4081433"/>
            <a:chExt cx="2520280" cy="874291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514400" y="4203262"/>
              <a:ext cx="2069797" cy="276999"/>
            </a:xfrm>
            <a:prstGeom prst="rect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ru-RU" sz="12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2013г        2018г         2022г</a:t>
              </a:r>
              <a:endParaRPr lang="ru-RU" sz="1200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332656" y="4203262"/>
              <a:ext cx="2412872" cy="752462"/>
            </a:xfrm>
            <a:prstGeom prst="rect">
              <a:avLst/>
            </a:prstGeom>
            <a:solidFill>
              <a:srgbClr val="FFFFF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2" name="Рисунок 4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4611"/>
            <a:stretch/>
          </p:blipFill>
          <p:spPr>
            <a:xfrm>
              <a:off x="365386" y="4083919"/>
              <a:ext cx="2340864" cy="54035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</p:pic>
        <p:sp>
          <p:nvSpPr>
            <p:cNvPr id="43" name="Блок-схема: процесс 42"/>
            <p:cNvSpPr/>
            <p:nvPr/>
          </p:nvSpPr>
          <p:spPr>
            <a:xfrm>
              <a:off x="293061" y="4081433"/>
              <a:ext cx="2520280" cy="581497"/>
            </a:xfrm>
            <a:prstGeom prst="flowChartProcess">
              <a:avLst/>
            </a:prstGeom>
            <a:solidFill>
              <a:schemeClr val="bg1">
                <a:alpha val="82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647632" y="4096166"/>
              <a:ext cx="2069797" cy="276999"/>
            </a:xfrm>
            <a:prstGeom prst="rect">
              <a:avLst/>
            </a:prstGeom>
            <a:ln w="3175"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2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2013г        2018г         2022г</a:t>
              </a:r>
              <a:endParaRPr lang="ru-RU" sz="1200" dirty="0"/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4719" y="4906628"/>
            <a:ext cx="6864200" cy="2574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404704" y="1135118"/>
            <a:ext cx="3463014" cy="3093154"/>
            <a:chOff x="404704" y="1135118"/>
            <a:chExt cx="3463014" cy="3093154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905884" y="1135118"/>
              <a:ext cx="2961834" cy="30931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800"/>
                </a:spcAft>
              </a:pPr>
              <a:endParaRPr lang="ru-RU" sz="1200" dirty="0" smtClean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pPr>
                <a:spcAft>
                  <a:spcPts val="1800"/>
                </a:spcAft>
              </a:pPr>
              <a:r>
                <a:rPr lang="ru-RU" sz="12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9 видов имущественных торгов</a:t>
              </a:r>
            </a:p>
            <a:p>
              <a:pPr>
                <a:spcAft>
                  <a:spcPts val="1800"/>
                </a:spcAft>
              </a:pPr>
              <a:r>
                <a:rPr lang="ru-RU" sz="12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Согласование </a:t>
              </a:r>
              <a:r>
                <a:rPr lang="ru-RU" sz="1200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извещений о проведении закупок с НМЦК свыше 10 млн. руб</a:t>
              </a:r>
              <a:r>
                <a:rPr lang="ru-RU" sz="12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.</a:t>
              </a:r>
            </a:p>
            <a:p>
              <a:pPr>
                <a:spcAft>
                  <a:spcPts val="1800"/>
                </a:spcAft>
              </a:pPr>
              <a:r>
                <a:rPr lang="ru-RU" sz="12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Юридическое сопровождение </a:t>
              </a:r>
              <a:br>
                <a:rPr lang="ru-RU" sz="12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ru-RU" sz="12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(ФАС, суды, административное производство)</a:t>
              </a:r>
            </a:p>
            <a:p>
              <a:pPr>
                <a:spcAft>
                  <a:spcPts val="1800"/>
                </a:spcAft>
              </a:pPr>
              <a:r>
                <a:rPr lang="ru-RU" sz="12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Разработка нормативно</a:t>
              </a:r>
              <a:br>
                <a:rPr lang="ru-RU" sz="12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ru-RU" sz="1200" dirty="0" smtClean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-правовых актов</a:t>
              </a:r>
            </a:p>
            <a:p>
              <a:pPr>
                <a:spcAft>
                  <a:spcPts val="1800"/>
                </a:spcAft>
              </a:pPr>
              <a:endParaRPr lang="ru-RU" sz="1200" dirty="0">
                <a:solidFill>
                  <a:srgbClr val="25406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pic>
          <p:nvPicPr>
            <p:cNvPr id="59" name="Рисунок 58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704" y="3381762"/>
              <a:ext cx="360000" cy="360000"/>
            </a:xfrm>
            <a:prstGeom prst="rect">
              <a:avLst/>
            </a:prstGeom>
          </p:spPr>
        </p:pic>
        <p:pic>
          <p:nvPicPr>
            <p:cNvPr id="60" name="Рисунок 59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704" y="2038043"/>
              <a:ext cx="360000" cy="360000"/>
            </a:xfrm>
            <a:prstGeom prst="rect">
              <a:avLst/>
            </a:prstGeom>
          </p:spPr>
        </p:pic>
        <p:pic>
          <p:nvPicPr>
            <p:cNvPr id="61" name="Рисунок 60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704" y="2664603"/>
              <a:ext cx="360000" cy="360000"/>
            </a:xfrm>
            <a:prstGeom prst="rect">
              <a:avLst/>
            </a:prstGeom>
          </p:spPr>
        </p:pic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9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704" y="1491670"/>
              <a:ext cx="360000" cy="360000"/>
            </a:xfrm>
            <a:prstGeom prst="rect">
              <a:avLst/>
            </a:prstGeom>
          </p:spPr>
        </p:pic>
      </p:grpSp>
      <p:cxnSp>
        <p:nvCxnSpPr>
          <p:cNvPr id="14" name="Прямая соединительная линия 13"/>
          <p:cNvCxnSpPr/>
          <p:nvPr/>
        </p:nvCxnSpPr>
        <p:spPr>
          <a:xfrm>
            <a:off x="4070216" y="4116414"/>
            <a:ext cx="2340000" cy="0"/>
          </a:xfrm>
          <a:prstGeom prst="line">
            <a:avLst/>
          </a:prstGeom>
          <a:ln>
            <a:solidFill>
              <a:schemeClr val="accent1">
                <a:shade val="95000"/>
                <a:satMod val="10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06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634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5" grpId="0" animBg="1"/>
      <p:bldP spid="36" grpId="0" animBg="1"/>
      <p:bldP spid="10" grpId="0"/>
      <p:bldP spid="40" grpId="0"/>
      <p:bldP spid="41" grpId="0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4125543" y="4729619"/>
            <a:ext cx="2732454" cy="384600"/>
            <a:chOff x="4595037" y="5400476"/>
            <a:chExt cx="3643272" cy="512800"/>
          </a:xfrm>
        </p:grpSpPr>
        <p:sp>
          <p:nvSpPr>
            <p:cNvPr id="6" name="Параллелограмм 4"/>
            <p:cNvSpPr/>
            <p:nvPr/>
          </p:nvSpPr>
          <p:spPr>
            <a:xfrm>
              <a:off x="5456701" y="5400477"/>
              <a:ext cx="2781608" cy="512799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7" name="Параллелограмм 4"/>
            <p:cNvSpPr/>
            <p:nvPr/>
          </p:nvSpPr>
          <p:spPr>
            <a:xfrm>
              <a:off x="4595037" y="5400476"/>
              <a:ext cx="981408" cy="512799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sp>
        <p:nvSpPr>
          <p:cNvPr id="70" name="Прямоугольник 69"/>
          <p:cNvSpPr/>
          <p:nvPr/>
        </p:nvSpPr>
        <p:spPr>
          <a:xfrm>
            <a:off x="201542" y="417749"/>
            <a:ext cx="6251794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Юридическое сопровождение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ru-RU" sz="1500" dirty="0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имущественные 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торги</a:t>
            </a:r>
            <a:endParaRPr lang="ru-RU" sz="15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37931" y="1368273"/>
            <a:ext cx="1721614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ru-RU" sz="1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9</a:t>
            </a:r>
            <a:r>
              <a:rPr lang="ru-RU" sz="1200" b="1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видов торгов: </a:t>
            </a:r>
          </a:p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приватизация, </a:t>
            </a:r>
            <a:br>
              <a:rPr lang="ru-RU" sz="1200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200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земля, </a:t>
            </a:r>
            <a:br>
              <a:rPr lang="ru-RU" sz="1200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200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недра, </a:t>
            </a:r>
            <a:br>
              <a:rPr lang="ru-RU" sz="1200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200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аренда имущества, </a:t>
            </a:r>
            <a:br>
              <a:rPr lang="ru-RU" sz="1200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200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концессия, </a:t>
            </a:r>
            <a:br>
              <a:rPr lang="ru-RU" sz="1200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200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депозиты, </a:t>
            </a:r>
            <a:br>
              <a:rPr lang="ru-RU" sz="1200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200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нестационарные </a:t>
            </a:r>
            <a:br>
              <a:rPr lang="ru-RU" sz="1200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200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торговые объекты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07032" y="3748590"/>
            <a:ext cx="423064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Оптимизирован</a:t>
            </a:r>
            <a:r>
              <a:rPr lang="ru-RU" sz="135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15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процесс проведения торгов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166457" y="4022631"/>
            <a:ext cx="1664563" cy="100513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50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«Раковая коса»</a:t>
            </a:r>
          </a:p>
          <a:p>
            <a:r>
              <a:rPr lang="ru-RU" sz="135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64,05 </a:t>
            </a:r>
            <a:r>
              <a:rPr lang="ru-RU" sz="825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руб. </a:t>
            </a:r>
            <a:r>
              <a:rPr lang="ru-RU" sz="825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lang="ru-RU" sz="825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825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– начальная цена</a:t>
            </a:r>
          </a:p>
          <a:p>
            <a:r>
              <a:rPr lang="ru-RU" sz="135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3,20 </a:t>
            </a:r>
            <a:r>
              <a:rPr lang="ru-RU" sz="825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руб. </a:t>
            </a:r>
            <a:r>
              <a:rPr lang="ru-RU" sz="825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lang="ru-RU" sz="825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825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– шаг аукциона</a:t>
            </a:r>
          </a:p>
        </p:txBody>
      </p:sp>
      <p:sp>
        <p:nvSpPr>
          <p:cNvPr id="45" name="Правая фигурная скобка 44"/>
          <p:cNvSpPr/>
          <p:nvPr/>
        </p:nvSpPr>
        <p:spPr>
          <a:xfrm>
            <a:off x="1268760" y="4180854"/>
            <a:ext cx="123980" cy="783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8" name="Стрелка вправо 47"/>
          <p:cNvSpPr>
            <a:spLocks noChangeAspect="1"/>
          </p:cNvSpPr>
          <p:nvPr/>
        </p:nvSpPr>
        <p:spPr>
          <a:xfrm>
            <a:off x="2074362" y="4519209"/>
            <a:ext cx="270000" cy="1369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1484784" y="4303901"/>
            <a:ext cx="539431" cy="545211"/>
            <a:chOff x="2508320" y="5771502"/>
            <a:chExt cx="800797" cy="726948"/>
          </a:xfrm>
        </p:grpSpPr>
        <p:sp>
          <p:nvSpPr>
            <p:cNvPr id="50" name="TextBox 49"/>
            <p:cNvSpPr txBox="1"/>
            <p:nvPr/>
          </p:nvSpPr>
          <p:spPr>
            <a:xfrm>
              <a:off x="2520962" y="5882890"/>
              <a:ext cx="788155" cy="4992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125"/>
                </a:lnSpc>
              </a:pPr>
              <a:r>
                <a:rPr lang="ru-RU" sz="1350" b="1" dirty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44 </a:t>
              </a:r>
              <a:br>
                <a:rPr lang="ru-RU" sz="1350" b="1" dirty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ru-RU" sz="1350" b="1" dirty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дня </a:t>
              </a:r>
            </a:p>
          </p:txBody>
        </p:sp>
        <p:sp>
          <p:nvSpPr>
            <p:cNvPr id="51" name="Блок-схема: узел 50"/>
            <p:cNvSpPr/>
            <p:nvPr/>
          </p:nvSpPr>
          <p:spPr>
            <a:xfrm>
              <a:off x="2508320" y="5771502"/>
              <a:ext cx="783161" cy="726948"/>
            </a:xfrm>
            <a:prstGeom prst="flowChartConnector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35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aphicFrame>
        <p:nvGraphicFramePr>
          <p:cNvPr id="56" name="Диаграмма 5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8602596"/>
              </p:ext>
            </p:extLst>
          </p:nvPr>
        </p:nvGraphicFramePr>
        <p:xfrm>
          <a:off x="4408297" y="1841463"/>
          <a:ext cx="2501388" cy="2286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1639742" y="1387537"/>
            <a:ext cx="3350387" cy="2116093"/>
            <a:chOff x="1639742" y="1387537"/>
            <a:chExt cx="3350387" cy="2116093"/>
          </a:xfrm>
        </p:grpSpPr>
        <p:pic>
          <p:nvPicPr>
            <p:cNvPr id="63" name="Рисунок 6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431"/>
            <a:stretch/>
          </p:blipFill>
          <p:spPr>
            <a:xfrm>
              <a:off x="3207795" y="2454134"/>
              <a:ext cx="1297862" cy="104949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64" name="Picture 8" descr="Месторождение нефти: векторные изображения и иллюстрации, которые можно  скачать бесплатно | Freepik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1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7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919914" y="2088269"/>
              <a:ext cx="1120632" cy="124196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65" name="TextBox 64"/>
            <p:cNvSpPr txBox="1"/>
            <p:nvPr/>
          </p:nvSpPr>
          <p:spPr>
            <a:xfrm>
              <a:off x="1639742" y="1387537"/>
              <a:ext cx="33503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В электронную форму </a:t>
              </a:r>
              <a:br>
                <a:rPr lang="ru-RU" sz="1200" b="1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ru-RU" sz="1200" b="1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переведены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158668" y="1902834"/>
              <a:ext cx="6431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Недра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011885" y="1947166"/>
              <a:ext cx="165141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200" b="1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Охотохозяйственные</a:t>
              </a:r>
            </a:p>
            <a:p>
              <a:pPr algn="ctr"/>
              <a:r>
                <a:rPr lang="ru-RU" sz="1200" b="1" dirty="0">
                  <a:solidFill>
                    <a:srgbClr val="25406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соглашения</a:t>
              </a: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2395505" y="4085363"/>
            <a:ext cx="4249655" cy="900672"/>
            <a:chOff x="4146784" y="5447411"/>
            <a:chExt cx="7361293" cy="1200896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4176841" y="5447411"/>
              <a:ext cx="4604204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50" dirty="0">
                  <a:solidFill>
                    <a:schemeClr val="accent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Охотничье угодье </a:t>
              </a:r>
              <a:r>
                <a:rPr lang="ru-RU" sz="1050" dirty="0" smtClean="0">
                  <a:solidFill>
                    <a:schemeClr val="accent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«</a:t>
              </a:r>
              <a:r>
                <a:rPr lang="ru-RU" sz="1050" dirty="0" err="1" smtClean="0">
                  <a:solidFill>
                    <a:schemeClr val="accent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Теплостановское</a:t>
              </a:r>
              <a:r>
                <a:rPr lang="ru-RU" sz="1050" dirty="0">
                  <a:solidFill>
                    <a:schemeClr val="accent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»</a:t>
              </a:r>
            </a:p>
            <a:p>
              <a:r>
                <a:rPr lang="ru-RU" sz="1350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2 687,67 </a:t>
              </a:r>
              <a:r>
                <a:rPr lang="ru-RU" sz="825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руб</a:t>
              </a:r>
              <a:r>
                <a:rPr lang="ru-RU" sz="825" dirty="0">
                  <a:solidFill>
                    <a:schemeClr val="accent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. – начальная цена</a:t>
              </a:r>
            </a:p>
            <a:p>
              <a:r>
                <a:rPr lang="ru-RU" sz="1350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134,38 </a:t>
              </a:r>
              <a:r>
                <a:rPr lang="ru-RU" sz="825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руб</a:t>
              </a:r>
              <a:r>
                <a:rPr lang="ru-RU" sz="825" dirty="0">
                  <a:solidFill>
                    <a:schemeClr val="accent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.     – шаг аукциона</a:t>
              </a:r>
            </a:p>
            <a:p>
              <a:r>
                <a:rPr lang="ru-RU" sz="1350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13 438 </a:t>
              </a:r>
              <a:r>
                <a:rPr lang="ru-RU" sz="825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руб.     </a:t>
              </a:r>
              <a:r>
                <a:rPr lang="ru-RU" sz="825" dirty="0">
                  <a:solidFill>
                    <a:schemeClr val="accent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– 100 шагов аукциона</a:t>
              </a:r>
            </a:p>
          </p:txBody>
        </p:sp>
        <p:pic>
          <p:nvPicPr>
            <p:cNvPr id="47" name="Рисунок 4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02584" y="5604307"/>
              <a:ext cx="175832" cy="1044000"/>
            </a:xfrm>
            <a:prstGeom prst="rect">
              <a:avLst/>
            </a:prstGeom>
          </p:spPr>
        </p:pic>
        <p:grpSp>
          <p:nvGrpSpPr>
            <p:cNvPr id="52" name="Группа 51"/>
            <p:cNvGrpSpPr/>
            <p:nvPr/>
          </p:nvGrpSpPr>
          <p:grpSpPr>
            <a:xfrm>
              <a:off x="7272653" y="5773946"/>
              <a:ext cx="1567406" cy="726948"/>
              <a:chOff x="7143806" y="5773946"/>
              <a:chExt cx="1671372" cy="726948"/>
            </a:xfrm>
          </p:grpSpPr>
          <p:sp>
            <p:nvSpPr>
              <p:cNvPr id="53" name="TextBox 52"/>
              <p:cNvSpPr txBox="1"/>
              <p:nvPr/>
            </p:nvSpPr>
            <p:spPr>
              <a:xfrm>
                <a:off x="7143806" y="5975901"/>
                <a:ext cx="1084288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 dirty="0">
                    <a:solidFill>
                      <a:schemeClr val="accent1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KPI </a:t>
                </a:r>
                <a:r>
                  <a:rPr lang="ru-RU" sz="1350" b="1" dirty="0">
                    <a:solidFill>
                      <a:schemeClr val="accent1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 </a:t>
                </a:r>
              </a:p>
            </p:txBody>
          </p:sp>
          <p:sp>
            <p:nvSpPr>
              <p:cNvPr id="54" name="Блок-схема: узел 53"/>
              <p:cNvSpPr/>
              <p:nvPr/>
            </p:nvSpPr>
            <p:spPr>
              <a:xfrm>
                <a:off x="7884003" y="5773946"/>
                <a:ext cx="931175" cy="726948"/>
              </a:xfrm>
              <a:prstGeom prst="flowChartConnector">
                <a:avLst/>
              </a:prstGeom>
              <a:noFill/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schemeClr val="accent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</p:grpSp>
        <p:sp>
          <p:nvSpPr>
            <p:cNvPr id="57" name="Стрелка вправо 56"/>
            <p:cNvSpPr/>
            <p:nvPr/>
          </p:nvSpPr>
          <p:spPr>
            <a:xfrm>
              <a:off x="8989425" y="6015858"/>
              <a:ext cx="455353" cy="26931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grpSp>
          <p:nvGrpSpPr>
            <p:cNvPr id="58" name="Группа 57"/>
            <p:cNvGrpSpPr/>
            <p:nvPr/>
          </p:nvGrpSpPr>
          <p:grpSpPr>
            <a:xfrm>
              <a:off x="9443216" y="5755428"/>
              <a:ext cx="1850449" cy="726948"/>
              <a:chOff x="6849051" y="5792991"/>
              <a:chExt cx="2043860" cy="726948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6849051" y="5925376"/>
                <a:ext cx="1488092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350" b="1" dirty="0">
                    <a:solidFill>
                      <a:srgbClr val="00B050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Факт    </a:t>
                </a:r>
              </a:p>
            </p:txBody>
          </p:sp>
          <p:sp>
            <p:nvSpPr>
              <p:cNvPr id="60" name="Блок-схема: узел 59"/>
              <p:cNvSpPr/>
              <p:nvPr/>
            </p:nvSpPr>
            <p:spPr>
              <a:xfrm>
                <a:off x="7912604" y="5792991"/>
                <a:ext cx="980307" cy="726948"/>
              </a:xfrm>
              <a:prstGeom prst="flowChartConnector">
                <a:avLst/>
              </a:prstGeom>
              <a:noFill/>
              <a:ln w="38100">
                <a:solidFill>
                  <a:srgbClr val="00B05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srgbClr val="00B050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</p:grpSp>
        <p:sp>
          <p:nvSpPr>
            <p:cNvPr id="61" name="Прямоугольник 60"/>
            <p:cNvSpPr/>
            <p:nvPr/>
          </p:nvSpPr>
          <p:spPr>
            <a:xfrm>
              <a:off x="10423591" y="5884002"/>
              <a:ext cx="1052939" cy="4992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1125"/>
                </a:lnSpc>
              </a:pPr>
              <a:r>
                <a:rPr lang="ru-RU" sz="1350" b="1" dirty="0">
                  <a:solidFill>
                    <a:srgbClr val="00B05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05 ч.</a:t>
              </a:r>
              <a:br>
                <a:rPr lang="ru-RU" sz="1350" b="1" dirty="0">
                  <a:solidFill>
                    <a:srgbClr val="00B05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ru-RU" sz="1350" b="1" dirty="0">
                  <a:solidFill>
                    <a:srgbClr val="00B05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44 м.</a:t>
              </a:r>
            </a:p>
          </p:txBody>
        </p:sp>
        <p:sp>
          <p:nvSpPr>
            <p:cNvPr id="62" name="Скругленный прямоугольник 61"/>
            <p:cNvSpPr/>
            <p:nvPr/>
          </p:nvSpPr>
          <p:spPr>
            <a:xfrm>
              <a:off x="4146784" y="5447411"/>
              <a:ext cx="7361293" cy="116955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7996661" y="5887778"/>
              <a:ext cx="844684" cy="4992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125"/>
                </a:lnSpc>
              </a:pPr>
              <a:r>
                <a:rPr lang="en-US" sz="1350" b="1" dirty="0">
                  <a:solidFill>
                    <a:schemeClr val="accent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22 </a:t>
              </a:r>
              <a:r>
                <a:rPr lang="ru-RU" sz="1350" b="1" dirty="0">
                  <a:solidFill>
                    <a:schemeClr val="accent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/>
              </a:r>
              <a:br>
                <a:rPr lang="ru-RU" sz="1350" b="1" dirty="0">
                  <a:solidFill>
                    <a:schemeClr val="accent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ru-RU" sz="1350" b="1" dirty="0">
                  <a:solidFill>
                    <a:schemeClr val="accent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дня</a:t>
              </a:r>
              <a:endParaRPr lang="ru-RU" sz="1350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4751011" y="1135655"/>
            <a:ext cx="2084740" cy="914230"/>
            <a:chOff x="4771791" y="853456"/>
            <a:chExt cx="2084740" cy="914230"/>
          </a:xfrm>
        </p:grpSpPr>
        <p:sp>
          <p:nvSpPr>
            <p:cNvPr id="55" name="Прямоугольник 54"/>
            <p:cNvSpPr/>
            <p:nvPr/>
          </p:nvSpPr>
          <p:spPr>
            <a:xfrm>
              <a:off x="4773257" y="853456"/>
              <a:ext cx="2083274" cy="7104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ru-RU" sz="1200" b="1" dirty="0">
                  <a:solidFill>
                    <a:schemeClr val="accent5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За 2022 год </a:t>
              </a:r>
            </a:p>
            <a:p>
              <a:r>
                <a:rPr lang="ru-RU" sz="1200" b="1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35</a:t>
              </a:r>
              <a:r>
                <a:rPr lang="ru-RU" sz="1200" b="1" dirty="0">
                  <a:solidFill>
                    <a:schemeClr val="accent2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ru-RU" sz="1200" dirty="0" smtClean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процедур </a:t>
              </a:r>
              <a:r>
                <a:rPr lang="ru-RU" sz="1000" dirty="0" smtClean="0">
                  <a:solidFill>
                    <a:schemeClr val="accent5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проведено</a:t>
              </a:r>
              <a:endParaRPr lang="ru-RU" sz="1000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r>
                <a:rPr lang="ru-RU" sz="1200" dirty="0">
                  <a:solidFill>
                    <a:schemeClr val="accent5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771791" y="1336799"/>
              <a:ext cx="208327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42</a:t>
              </a:r>
              <a:r>
                <a:rPr lang="en-US" sz="1200" b="1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,8 </a:t>
              </a:r>
              <a:r>
                <a:rPr lang="ru-RU" sz="1200" dirty="0" err="1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млн.р</a:t>
              </a:r>
              <a:r>
                <a:rPr lang="ru-RU" sz="1200" dirty="0" smtClean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. </a:t>
              </a:r>
              <a:r>
                <a:rPr lang="ru-RU" sz="1000" dirty="0" smtClean="0">
                  <a:solidFill>
                    <a:schemeClr val="accent5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поступило </a:t>
              </a:r>
              <a:r>
                <a:rPr lang="ru-RU" sz="1000" dirty="0">
                  <a:solidFill>
                    <a:schemeClr val="accent5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в доход </a:t>
              </a:r>
              <a:r>
                <a:rPr lang="ru-RU" sz="1000" dirty="0" smtClean="0">
                  <a:solidFill>
                    <a:schemeClr val="accent5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областного </a:t>
              </a:r>
              <a:r>
                <a:rPr lang="ru-RU" sz="1000" dirty="0">
                  <a:solidFill>
                    <a:schemeClr val="accent5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бюджета </a:t>
              </a:r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72" name="Группа 71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74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5" name="TextBox 74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73" name="Прямая соединительная линия 72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Прямоугольник 75"/>
          <p:cNvSpPr/>
          <p:nvPr/>
        </p:nvSpPr>
        <p:spPr>
          <a:xfrm>
            <a:off x="3605" y="4978460"/>
            <a:ext cx="6864200" cy="1855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1080000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77" name="Группа 76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78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79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sp>
        <p:nvSpPr>
          <p:cNvPr id="80" name="Прямоугольник 79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07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3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 animBg="1"/>
      <p:bldP spid="45" grpId="0" animBg="1"/>
      <p:bldP spid="48" grpId="0" animBg="1"/>
      <p:bldGraphic spid="56" grpId="0">
        <p:bldAsOne/>
      </p:bldGraphic>
      <p:bldP spid="7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/>
          <p:cNvSpPr/>
          <p:nvPr/>
        </p:nvSpPr>
        <p:spPr>
          <a:xfrm>
            <a:off x="201542" y="417749"/>
            <a:ext cx="65535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Управление аналитического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и методологического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обеспечения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5368831" y="62840"/>
            <a:ext cx="1442805" cy="403957"/>
            <a:chOff x="7163655" y="111831"/>
            <a:chExt cx="2093120" cy="538609"/>
          </a:xfrm>
        </p:grpSpPr>
        <p:grpSp>
          <p:nvGrpSpPr>
            <p:cNvPr id="40" name="Группа 39"/>
            <p:cNvGrpSpPr/>
            <p:nvPr/>
          </p:nvGrpSpPr>
          <p:grpSpPr>
            <a:xfrm>
              <a:off x="7163655" y="111831"/>
              <a:ext cx="2093120" cy="538609"/>
              <a:chOff x="7163655" y="207625"/>
              <a:chExt cx="2093120" cy="538609"/>
            </a:xfrm>
          </p:grpSpPr>
          <p:pic>
            <p:nvPicPr>
              <p:cNvPr id="43" name="Picture 2" descr="C:\Users\sharapovir\Desktop\Samarskaya oblast.723b5d68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3655" y="207625"/>
                <a:ext cx="534724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4" name="TextBox 43"/>
              <p:cNvSpPr txBox="1"/>
              <p:nvPr/>
            </p:nvSpPr>
            <p:spPr>
              <a:xfrm>
                <a:off x="7698378" y="207625"/>
                <a:ext cx="1558397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Главное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управление организации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торгов Самарской </a:t>
                </a:r>
                <a:r>
                  <a:rPr lang="en-US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ru-RU" sz="675" dirty="0">
                    <a:solidFill>
                      <a:srgbClr val="9537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области</a:t>
                </a:r>
              </a:p>
            </p:txBody>
          </p:sp>
        </p:grpSp>
        <p:cxnSp>
          <p:nvCxnSpPr>
            <p:cNvPr id="42" name="Прямая соединительная линия 41"/>
            <p:cNvCxnSpPr/>
            <p:nvPr/>
          </p:nvCxnSpPr>
          <p:spPr>
            <a:xfrm>
              <a:off x="7707088" y="175684"/>
              <a:ext cx="0" cy="396602"/>
            </a:xfrm>
            <a:prstGeom prst="line">
              <a:avLst/>
            </a:prstGeom>
            <a:ln w="12700">
              <a:solidFill>
                <a:srgbClr val="9537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Группа 35"/>
          <p:cNvGrpSpPr/>
          <p:nvPr/>
        </p:nvGrpSpPr>
        <p:grpSpPr>
          <a:xfrm>
            <a:off x="-6532" y="88856"/>
            <a:ext cx="2743114" cy="328844"/>
            <a:chOff x="0" y="0"/>
            <a:chExt cx="3657485" cy="438458"/>
          </a:xfrm>
          <a:gradFill>
            <a:gsLst>
              <a:gs pos="0">
                <a:srgbClr val="254061"/>
              </a:gs>
              <a:gs pos="70000">
                <a:schemeClr val="accent1">
                  <a:tint val="37000"/>
                  <a:satMod val="300000"/>
                </a:schemeClr>
              </a:gs>
              <a:gs pos="100000">
                <a:srgbClr val="953735"/>
              </a:gs>
            </a:gsLst>
            <a:lin ang="1800000" scaled="0"/>
          </a:gradFill>
        </p:grpSpPr>
        <p:sp>
          <p:nvSpPr>
            <p:cNvPr id="47" name="Параллелограмм 4"/>
            <p:cNvSpPr/>
            <p:nvPr/>
          </p:nvSpPr>
          <p:spPr>
            <a:xfrm rot="10800000">
              <a:off x="0" y="0"/>
              <a:ext cx="27816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  <p:sp>
          <p:nvSpPr>
            <p:cNvPr id="49" name="Параллелограмм 4"/>
            <p:cNvSpPr/>
            <p:nvPr/>
          </p:nvSpPr>
          <p:spPr>
            <a:xfrm rot="10800000">
              <a:off x="2676077" y="0"/>
              <a:ext cx="981408" cy="438458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13" dirty="0"/>
            </a:p>
          </p:txBody>
        </p:sp>
      </p:grpSp>
      <p:sp>
        <p:nvSpPr>
          <p:cNvPr id="19" name="Двенадцатиугольник 8"/>
          <p:cNvSpPr>
            <a:spLocks noChangeAspect="1"/>
          </p:cNvSpPr>
          <p:nvPr/>
        </p:nvSpPr>
        <p:spPr>
          <a:xfrm rot="2700000">
            <a:off x="-694915" y="4746157"/>
            <a:ext cx="1222018" cy="1222018"/>
          </a:xfrm>
          <a:custGeom>
            <a:avLst/>
            <a:gdLst>
              <a:gd name="connsiteX0" fmla="*/ 0 w 936104"/>
              <a:gd name="connsiteY0" fmla="*/ 342631 h 936104"/>
              <a:gd name="connsiteX1" fmla="*/ 125421 w 936104"/>
              <a:gd name="connsiteY1" fmla="*/ 125421 h 936104"/>
              <a:gd name="connsiteX2" fmla="*/ 342631 w 936104"/>
              <a:gd name="connsiteY2" fmla="*/ 0 h 936104"/>
              <a:gd name="connsiteX3" fmla="*/ 593473 w 936104"/>
              <a:gd name="connsiteY3" fmla="*/ 0 h 936104"/>
              <a:gd name="connsiteX4" fmla="*/ 810683 w 936104"/>
              <a:gd name="connsiteY4" fmla="*/ 125421 h 936104"/>
              <a:gd name="connsiteX5" fmla="*/ 936104 w 936104"/>
              <a:gd name="connsiteY5" fmla="*/ 342631 h 936104"/>
              <a:gd name="connsiteX6" fmla="*/ 936104 w 936104"/>
              <a:gd name="connsiteY6" fmla="*/ 593473 h 936104"/>
              <a:gd name="connsiteX7" fmla="*/ 810683 w 936104"/>
              <a:gd name="connsiteY7" fmla="*/ 810683 h 936104"/>
              <a:gd name="connsiteX8" fmla="*/ 593473 w 936104"/>
              <a:gd name="connsiteY8" fmla="*/ 936104 h 936104"/>
              <a:gd name="connsiteX9" fmla="*/ 342631 w 936104"/>
              <a:gd name="connsiteY9" fmla="*/ 936104 h 936104"/>
              <a:gd name="connsiteX10" fmla="*/ 125421 w 936104"/>
              <a:gd name="connsiteY10" fmla="*/ 810683 h 936104"/>
              <a:gd name="connsiteX11" fmla="*/ 0 w 936104"/>
              <a:gd name="connsiteY11" fmla="*/ 593473 h 936104"/>
              <a:gd name="connsiteX12" fmla="*/ 0 w 936104"/>
              <a:gd name="connsiteY12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593473 w 936104"/>
              <a:gd name="connsiteY2" fmla="*/ 0 h 936104"/>
              <a:gd name="connsiteX3" fmla="*/ 810683 w 936104"/>
              <a:gd name="connsiteY3" fmla="*/ 125421 h 936104"/>
              <a:gd name="connsiteX4" fmla="*/ 936104 w 936104"/>
              <a:gd name="connsiteY4" fmla="*/ 342631 h 936104"/>
              <a:gd name="connsiteX5" fmla="*/ 936104 w 936104"/>
              <a:gd name="connsiteY5" fmla="*/ 593473 h 936104"/>
              <a:gd name="connsiteX6" fmla="*/ 810683 w 936104"/>
              <a:gd name="connsiteY6" fmla="*/ 810683 h 936104"/>
              <a:gd name="connsiteX7" fmla="*/ 593473 w 936104"/>
              <a:gd name="connsiteY7" fmla="*/ 936104 h 936104"/>
              <a:gd name="connsiteX8" fmla="*/ 342631 w 936104"/>
              <a:gd name="connsiteY8" fmla="*/ 936104 h 936104"/>
              <a:gd name="connsiteX9" fmla="*/ 125421 w 936104"/>
              <a:gd name="connsiteY9" fmla="*/ 810683 h 936104"/>
              <a:gd name="connsiteX10" fmla="*/ 0 w 936104"/>
              <a:gd name="connsiteY10" fmla="*/ 593473 h 936104"/>
              <a:gd name="connsiteX11" fmla="*/ 0 w 936104"/>
              <a:gd name="connsiteY11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342631 h 936104"/>
              <a:gd name="connsiteX4" fmla="*/ 936104 w 936104"/>
              <a:gd name="connsiteY4" fmla="*/ 593473 h 936104"/>
              <a:gd name="connsiteX5" fmla="*/ 810683 w 936104"/>
              <a:gd name="connsiteY5" fmla="*/ 810683 h 936104"/>
              <a:gd name="connsiteX6" fmla="*/ 593473 w 936104"/>
              <a:gd name="connsiteY6" fmla="*/ 936104 h 936104"/>
              <a:gd name="connsiteX7" fmla="*/ 342631 w 936104"/>
              <a:gd name="connsiteY7" fmla="*/ 936104 h 936104"/>
              <a:gd name="connsiteX8" fmla="*/ 125421 w 936104"/>
              <a:gd name="connsiteY8" fmla="*/ 810683 h 936104"/>
              <a:gd name="connsiteX9" fmla="*/ 0 w 936104"/>
              <a:gd name="connsiteY9" fmla="*/ 593473 h 936104"/>
              <a:gd name="connsiteX10" fmla="*/ 0 w 936104"/>
              <a:gd name="connsiteY10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810683 w 936104"/>
              <a:gd name="connsiteY4" fmla="*/ 810683 h 936104"/>
              <a:gd name="connsiteX5" fmla="*/ 593473 w 936104"/>
              <a:gd name="connsiteY5" fmla="*/ 936104 h 936104"/>
              <a:gd name="connsiteX6" fmla="*/ 342631 w 936104"/>
              <a:gd name="connsiteY6" fmla="*/ 936104 h 936104"/>
              <a:gd name="connsiteX7" fmla="*/ 125421 w 936104"/>
              <a:gd name="connsiteY7" fmla="*/ 810683 h 936104"/>
              <a:gd name="connsiteX8" fmla="*/ 0 w 936104"/>
              <a:gd name="connsiteY8" fmla="*/ 593473 h 936104"/>
              <a:gd name="connsiteX9" fmla="*/ 0 w 936104"/>
              <a:gd name="connsiteY9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342631 w 936104"/>
              <a:gd name="connsiteY5" fmla="*/ 936104 h 936104"/>
              <a:gd name="connsiteX6" fmla="*/ 125421 w 936104"/>
              <a:gd name="connsiteY6" fmla="*/ 810683 h 936104"/>
              <a:gd name="connsiteX7" fmla="*/ 0 w 936104"/>
              <a:gd name="connsiteY7" fmla="*/ 593473 h 936104"/>
              <a:gd name="connsiteX8" fmla="*/ 0 w 936104"/>
              <a:gd name="connsiteY8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125421 w 936104"/>
              <a:gd name="connsiteY5" fmla="*/ 810683 h 936104"/>
              <a:gd name="connsiteX6" fmla="*/ 0 w 936104"/>
              <a:gd name="connsiteY6" fmla="*/ 593473 h 936104"/>
              <a:gd name="connsiteX7" fmla="*/ 0 w 936104"/>
              <a:gd name="connsiteY7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125421 w 936104"/>
              <a:gd name="connsiteY5" fmla="*/ 810683 h 936104"/>
              <a:gd name="connsiteX6" fmla="*/ 0 w 936104"/>
              <a:gd name="connsiteY6" fmla="*/ 342631 h 936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36104" h="936104">
                <a:moveTo>
                  <a:pt x="0" y="342631"/>
                </a:moveTo>
                <a:lnTo>
                  <a:pt x="342631" y="0"/>
                </a:lnTo>
                <a:lnTo>
                  <a:pt x="810683" y="125421"/>
                </a:lnTo>
                <a:lnTo>
                  <a:pt x="936104" y="593473"/>
                </a:lnTo>
                <a:lnTo>
                  <a:pt x="593473" y="936104"/>
                </a:lnTo>
                <a:lnTo>
                  <a:pt x="125421" y="810683"/>
                </a:lnTo>
                <a:lnTo>
                  <a:pt x="0" y="342631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венадцатиугольник 8"/>
          <p:cNvSpPr>
            <a:spLocks noChangeAspect="1"/>
          </p:cNvSpPr>
          <p:nvPr/>
        </p:nvSpPr>
        <p:spPr>
          <a:xfrm rot="2700000">
            <a:off x="1369810" y="4727551"/>
            <a:ext cx="1222018" cy="1222018"/>
          </a:xfrm>
          <a:custGeom>
            <a:avLst/>
            <a:gdLst>
              <a:gd name="connsiteX0" fmla="*/ 0 w 936104"/>
              <a:gd name="connsiteY0" fmla="*/ 342631 h 936104"/>
              <a:gd name="connsiteX1" fmla="*/ 125421 w 936104"/>
              <a:gd name="connsiteY1" fmla="*/ 125421 h 936104"/>
              <a:gd name="connsiteX2" fmla="*/ 342631 w 936104"/>
              <a:gd name="connsiteY2" fmla="*/ 0 h 936104"/>
              <a:gd name="connsiteX3" fmla="*/ 593473 w 936104"/>
              <a:gd name="connsiteY3" fmla="*/ 0 h 936104"/>
              <a:gd name="connsiteX4" fmla="*/ 810683 w 936104"/>
              <a:gd name="connsiteY4" fmla="*/ 125421 h 936104"/>
              <a:gd name="connsiteX5" fmla="*/ 936104 w 936104"/>
              <a:gd name="connsiteY5" fmla="*/ 342631 h 936104"/>
              <a:gd name="connsiteX6" fmla="*/ 936104 w 936104"/>
              <a:gd name="connsiteY6" fmla="*/ 593473 h 936104"/>
              <a:gd name="connsiteX7" fmla="*/ 810683 w 936104"/>
              <a:gd name="connsiteY7" fmla="*/ 810683 h 936104"/>
              <a:gd name="connsiteX8" fmla="*/ 593473 w 936104"/>
              <a:gd name="connsiteY8" fmla="*/ 936104 h 936104"/>
              <a:gd name="connsiteX9" fmla="*/ 342631 w 936104"/>
              <a:gd name="connsiteY9" fmla="*/ 936104 h 936104"/>
              <a:gd name="connsiteX10" fmla="*/ 125421 w 936104"/>
              <a:gd name="connsiteY10" fmla="*/ 810683 h 936104"/>
              <a:gd name="connsiteX11" fmla="*/ 0 w 936104"/>
              <a:gd name="connsiteY11" fmla="*/ 593473 h 936104"/>
              <a:gd name="connsiteX12" fmla="*/ 0 w 936104"/>
              <a:gd name="connsiteY12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593473 w 936104"/>
              <a:gd name="connsiteY2" fmla="*/ 0 h 936104"/>
              <a:gd name="connsiteX3" fmla="*/ 810683 w 936104"/>
              <a:gd name="connsiteY3" fmla="*/ 125421 h 936104"/>
              <a:gd name="connsiteX4" fmla="*/ 936104 w 936104"/>
              <a:gd name="connsiteY4" fmla="*/ 342631 h 936104"/>
              <a:gd name="connsiteX5" fmla="*/ 936104 w 936104"/>
              <a:gd name="connsiteY5" fmla="*/ 593473 h 936104"/>
              <a:gd name="connsiteX6" fmla="*/ 810683 w 936104"/>
              <a:gd name="connsiteY6" fmla="*/ 810683 h 936104"/>
              <a:gd name="connsiteX7" fmla="*/ 593473 w 936104"/>
              <a:gd name="connsiteY7" fmla="*/ 936104 h 936104"/>
              <a:gd name="connsiteX8" fmla="*/ 342631 w 936104"/>
              <a:gd name="connsiteY8" fmla="*/ 936104 h 936104"/>
              <a:gd name="connsiteX9" fmla="*/ 125421 w 936104"/>
              <a:gd name="connsiteY9" fmla="*/ 810683 h 936104"/>
              <a:gd name="connsiteX10" fmla="*/ 0 w 936104"/>
              <a:gd name="connsiteY10" fmla="*/ 593473 h 936104"/>
              <a:gd name="connsiteX11" fmla="*/ 0 w 936104"/>
              <a:gd name="connsiteY11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342631 h 936104"/>
              <a:gd name="connsiteX4" fmla="*/ 936104 w 936104"/>
              <a:gd name="connsiteY4" fmla="*/ 593473 h 936104"/>
              <a:gd name="connsiteX5" fmla="*/ 810683 w 936104"/>
              <a:gd name="connsiteY5" fmla="*/ 810683 h 936104"/>
              <a:gd name="connsiteX6" fmla="*/ 593473 w 936104"/>
              <a:gd name="connsiteY6" fmla="*/ 936104 h 936104"/>
              <a:gd name="connsiteX7" fmla="*/ 342631 w 936104"/>
              <a:gd name="connsiteY7" fmla="*/ 936104 h 936104"/>
              <a:gd name="connsiteX8" fmla="*/ 125421 w 936104"/>
              <a:gd name="connsiteY8" fmla="*/ 810683 h 936104"/>
              <a:gd name="connsiteX9" fmla="*/ 0 w 936104"/>
              <a:gd name="connsiteY9" fmla="*/ 593473 h 936104"/>
              <a:gd name="connsiteX10" fmla="*/ 0 w 936104"/>
              <a:gd name="connsiteY10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810683 w 936104"/>
              <a:gd name="connsiteY4" fmla="*/ 810683 h 936104"/>
              <a:gd name="connsiteX5" fmla="*/ 593473 w 936104"/>
              <a:gd name="connsiteY5" fmla="*/ 936104 h 936104"/>
              <a:gd name="connsiteX6" fmla="*/ 342631 w 936104"/>
              <a:gd name="connsiteY6" fmla="*/ 936104 h 936104"/>
              <a:gd name="connsiteX7" fmla="*/ 125421 w 936104"/>
              <a:gd name="connsiteY7" fmla="*/ 810683 h 936104"/>
              <a:gd name="connsiteX8" fmla="*/ 0 w 936104"/>
              <a:gd name="connsiteY8" fmla="*/ 593473 h 936104"/>
              <a:gd name="connsiteX9" fmla="*/ 0 w 936104"/>
              <a:gd name="connsiteY9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342631 w 936104"/>
              <a:gd name="connsiteY5" fmla="*/ 936104 h 936104"/>
              <a:gd name="connsiteX6" fmla="*/ 125421 w 936104"/>
              <a:gd name="connsiteY6" fmla="*/ 810683 h 936104"/>
              <a:gd name="connsiteX7" fmla="*/ 0 w 936104"/>
              <a:gd name="connsiteY7" fmla="*/ 593473 h 936104"/>
              <a:gd name="connsiteX8" fmla="*/ 0 w 936104"/>
              <a:gd name="connsiteY8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125421 w 936104"/>
              <a:gd name="connsiteY5" fmla="*/ 810683 h 936104"/>
              <a:gd name="connsiteX6" fmla="*/ 0 w 936104"/>
              <a:gd name="connsiteY6" fmla="*/ 593473 h 936104"/>
              <a:gd name="connsiteX7" fmla="*/ 0 w 936104"/>
              <a:gd name="connsiteY7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125421 w 936104"/>
              <a:gd name="connsiteY5" fmla="*/ 810683 h 936104"/>
              <a:gd name="connsiteX6" fmla="*/ 0 w 936104"/>
              <a:gd name="connsiteY6" fmla="*/ 342631 h 936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36104" h="936104">
                <a:moveTo>
                  <a:pt x="0" y="342631"/>
                </a:moveTo>
                <a:lnTo>
                  <a:pt x="342631" y="0"/>
                </a:lnTo>
                <a:lnTo>
                  <a:pt x="810683" y="125421"/>
                </a:lnTo>
                <a:lnTo>
                  <a:pt x="936104" y="593473"/>
                </a:lnTo>
                <a:lnTo>
                  <a:pt x="593473" y="936104"/>
                </a:lnTo>
                <a:lnTo>
                  <a:pt x="125421" y="810683"/>
                </a:lnTo>
                <a:lnTo>
                  <a:pt x="0" y="342631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венадцатиугольник 8"/>
          <p:cNvSpPr>
            <a:spLocks noChangeAspect="1"/>
          </p:cNvSpPr>
          <p:nvPr/>
        </p:nvSpPr>
        <p:spPr>
          <a:xfrm rot="2700000">
            <a:off x="3419012" y="4728777"/>
            <a:ext cx="1222018" cy="1222018"/>
          </a:xfrm>
          <a:custGeom>
            <a:avLst/>
            <a:gdLst>
              <a:gd name="connsiteX0" fmla="*/ 0 w 936104"/>
              <a:gd name="connsiteY0" fmla="*/ 342631 h 936104"/>
              <a:gd name="connsiteX1" fmla="*/ 125421 w 936104"/>
              <a:gd name="connsiteY1" fmla="*/ 125421 h 936104"/>
              <a:gd name="connsiteX2" fmla="*/ 342631 w 936104"/>
              <a:gd name="connsiteY2" fmla="*/ 0 h 936104"/>
              <a:gd name="connsiteX3" fmla="*/ 593473 w 936104"/>
              <a:gd name="connsiteY3" fmla="*/ 0 h 936104"/>
              <a:gd name="connsiteX4" fmla="*/ 810683 w 936104"/>
              <a:gd name="connsiteY4" fmla="*/ 125421 h 936104"/>
              <a:gd name="connsiteX5" fmla="*/ 936104 w 936104"/>
              <a:gd name="connsiteY5" fmla="*/ 342631 h 936104"/>
              <a:gd name="connsiteX6" fmla="*/ 936104 w 936104"/>
              <a:gd name="connsiteY6" fmla="*/ 593473 h 936104"/>
              <a:gd name="connsiteX7" fmla="*/ 810683 w 936104"/>
              <a:gd name="connsiteY7" fmla="*/ 810683 h 936104"/>
              <a:gd name="connsiteX8" fmla="*/ 593473 w 936104"/>
              <a:gd name="connsiteY8" fmla="*/ 936104 h 936104"/>
              <a:gd name="connsiteX9" fmla="*/ 342631 w 936104"/>
              <a:gd name="connsiteY9" fmla="*/ 936104 h 936104"/>
              <a:gd name="connsiteX10" fmla="*/ 125421 w 936104"/>
              <a:gd name="connsiteY10" fmla="*/ 810683 h 936104"/>
              <a:gd name="connsiteX11" fmla="*/ 0 w 936104"/>
              <a:gd name="connsiteY11" fmla="*/ 593473 h 936104"/>
              <a:gd name="connsiteX12" fmla="*/ 0 w 936104"/>
              <a:gd name="connsiteY12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593473 w 936104"/>
              <a:gd name="connsiteY2" fmla="*/ 0 h 936104"/>
              <a:gd name="connsiteX3" fmla="*/ 810683 w 936104"/>
              <a:gd name="connsiteY3" fmla="*/ 125421 h 936104"/>
              <a:gd name="connsiteX4" fmla="*/ 936104 w 936104"/>
              <a:gd name="connsiteY4" fmla="*/ 342631 h 936104"/>
              <a:gd name="connsiteX5" fmla="*/ 936104 w 936104"/>
              <a:gd name="connsiteY5" fmla="*/ 593473 h 936104"/>
              <a:gd name="connsiteX6" fmla="*/ 810683 w 936104"/>
              <a:gd name="connsiteY6" fmla="*/ 810683 h 936104"/>
              <a:gd name="connsiteX7" fmla="*/ 593473 w 936104"/>
              <a:gd name="connsiteY7" fmla="*/ 936104 h 936104"/>
              <a:gd name="connsiteX8" fmla="*/ 342631 w 936104"/>
              <a:gd name="connsiteY8" fmla="*/ 936104 h 936104"/>
              <a:gd name="connsiteX9" fmla="*/ 125421 w 936104"/>
              <a:gd name="connsiteY9" fmla="*/ 810683 h 936104"/>
              <a:gd name="connsiteX10" fmla="*/ 0 w 936104"/>
              <a:gd name="connsiteY10" fmla="*/ 593473 h 936104"/>
              <a:gd name="connsiteX11" fmla="*/ 0 w 936104"/>
              <a:gd name="connsiteY11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342631 h 936104"/>
              <a:gd name="connsiteX4" fmla="*/ 936104 w 936104"/>
              <a:gd name="connsiteY4" fmla="*/ 593473 h 936104"/>
              <a:gd name="connsiteX5" fmla="*/ 810683 w 936104"/>
              <a:gd name="connsiteY5" fmla="*/ 810683 h 936104"/>
              <a:gd name="connsiteX6" fmla="*/ 593473 w 936104"/>
              <a:gd name="connsiteY6" fmla="*/ 936104 h 936104"/>
              <a:gd name="connsiteX7" fmla="*/ 342631 w 936104"/>
              <a:gd name="connsiteY7" fmla="*/ 936104 h 936104"/>
              <a:gd name="connsiteX8" fmla="*/ 125421 w 936104"/>
              <a:gd name="connsiteY8" fmla="*/ 810683 h 936104"/>
              <a:gd name="connsiteX9" fmla="*/ 0 w 936104"/>
              <a:gd name="connsiteY9" fmla="*/ 593473 h 936104"/>
              <a:gd name="connsiteX10" fmla="*/ 0 w 936104"/>
              <a:gd name="connsiteY10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810683 w 936104"/>
              <a:gd name="connsiteY4" fmla="*/ 810683 h 936104"/>
              <a:gd name="connsiteX5" fmla="*/ 593473 w 936104"/>
              <a:gd name="connsiteY5" fmla="*/ 936104 h 936104"/>
              <a:gd name="connsiteX6" fmla="*/ 342631 w 936104"/>
              <a:gd name="connsiteY6" fmla="*/ 936104 h 936104"/>
              <a:gd name="connsiteX7" fmla="*/ 125421 w 936104"/>
              <a:gd name="connsiteY7" fmla="*/ 810683 h 936104"/>
              <a:gd name="connsiteX8" fmla="*/ 0 w 936104"/>
              <a:gd name="connsiteY8" fmla="*/ 593473 h 936104"/>
              <a:gd name="connsiteX9" fmla="*/ 0 w 936104"/>
              <a:gd name="connsiteY9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342631 w 936104"/>
              <a:gd name="connsiteY5" fmla="*/ 936104 h 936104"/>
              <a:gd name="connsiteX6" fmla="*/ 125421 w 936104"/>
              <a:gd name="connsiteY6" fmla="*/ 810683 h 936104"/>
              <a:gd name="connsiteX7" fmla="*/ 0 w 936104"/>
              <a:gd name="connsiteY7" fmla="*/ 593473 h 936104"/>
              <a:gd name="connsiteX8" fmla="*/ 0 w 936104"/>
              <a:gd name="connsiteY8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125421 w 936104"/>
              <a:gd name="connsiteY5" fmla="*/ 810683 h 936104"/>
              <a:gd name="connsiteX6" fmla="*/ 0 w 936104"/>
              <a:gd name="connsiteY6" fmla="*/ 593473 h 936104"/>
              <a:gd name="connsiteX7" fmla="*/ 0 w 936104"/>
              <a:gd name="connsiteY7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125421 w 936104"/>
              <a:gd name="connsiteY5" fmla="*/ 810683 h 936104"/>
              <a:gd name="connsiteX6" fmla="*/ 0 w 936104"/>
              <a:gd name="connsiteY6" fmla="*/ 342631 h 936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36104" h="936104">
                <a:moveTo>
                  <a:pt x="0" y="342631"/>
                </a:moveTo>
                <a:lnTo>
                  <a:pt x="342631" y="0"/>
                </a:lnTo>
                <a:lnTo>
                  <a:pt x="810683" y="125421"/>
                </a:lnTo>
                <a:lnTo>
                  <a:pt x="936104" y="593473"/>
                </a:lnTo>
                <a:lnTo>
                  <a:pt x="593473" y="936104"/>
                </a:lnTo>
                <a:lnTo>
                  <a:pt x="125421" y="810683"/>
                </a:lnTo>
                <a:lnTo>
                  <a:pt x="0" y="342631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Двенадцатиугольник 8"/>
          <p:cNvSpPr>
            <a:spLocks noChangeAspect="1"/>
          </p:cNvSpPr>
          <p:nvPr/>
        </p:nvSpPr>
        <p:spPr>
          <a:xfrm rot="2700000">
            <a:off x="3405817" y="2388079"/>
            <a:ext cx="1222018" cy="1222018"/>
          </a:xfrm>
          <a:custGeom>
            <a:avLst/>
            <a:gdLst>
              <a:gd name="connsiteX0" fmla="*/ 0 w 936104"/>
              <a:gd name="connsiteY0" fmla="*/ 342631 h 936104"/>
              <a:gd name="connsiteX1" fmla="*/ 125421 w 936104"/>
              <a:gd name="connsiteY1" fmla="*/ 125421 h 936104"/>
              <a:gd name="connsiteX2" fmla="*/ 342631 w 936104"/>
              <a:gd name="connsiteY2" fmla="*/ 0 h 936104"/>
              <a:gd name="connsiteX3" fmla="*/ 593473 w 936104"/>
              <a:gd name="connsiteY3" fmla="*/ 0 h 936104"/>
              <a:gd name="connsiteX4" fmla="*/ 810683 w 936104"/>
              <a:gd name="connsiteY4" fmla="*/ 125421 h 936104"/>
              <a:gd name="connsiteX5" fmla="*/ 936104 w 936104"/>
              <a:gd name="connsiteY5" fmla="*/ 342631 h 936104"/>
              <a:gd name="connsiteX6" fmla="*/ 936104 w 936104"/>
              <a:gd name="connsiteY6" fmla="*/ 593473 h 936104"/>
              <a:gd name="connsiteX7" fmla="*/ 810683 w 936104"/>
              <a:gd name="connsiteY7" fmla="*/ 810683 h 936104"/>
              <a:gd name="connsiteX8" fmla="*/ 593473 w 936104"/>
              <a:gd name="connsiteY8" fmla="*/ 936104 h 936104"/>
              <a:gd name="connsiteX9" fmla="*/ 342631 w 936104"/>
              <a:gd name="connsiteY9" fmla="*/ 936104 h 936104"/>
              <a:gd name="connsiteX10" fmla="*/ 125421 w 936104"/>
              <a:gd name="connsiteY10" fmla="*/ 810683 h 936104"/>
              <a:gd name="connsiteX11" fmla="*/ 0 w 936104"/>
              <a:gd name="connsiteY11" fmla="*/ 593473 h 936104"/>
              <a:gd name="connsiteX12" fmla="*/ 0 w 936104"/>
              <a:gd name="connsiteY12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593473 w 936104"/>
              <a:gd name="connsiteY2" fmla="*/ 0 h 936104"/>
              <a:gd name="connsiteX3" fmla="*/ 810683 w 936104"/>
              <a:gd name="connsiteY3" fmla="*/ 125421 h 936104"/>
              <a:gd name="connsiteX4" fmla="*/ 936104 w 936104"/>
              <a:gd name="connsiteY4" fmla="*/ 342631 h 936104"/>
              <a:gd name="connsiteX5" fmla="*/ 936104 w 936104"/>
              <a:gd name="connsiteY5" fmla="*/ 593473 h 936104"/>
              <a:gd name="connsiteX6" fmla="*/ 810683 w 936104"/>
              <a:gd name="connsiteY6" fmla="*/ 810683 h 936104"/>
              <a:gd name="connsiteX7" fmla="*/ 593473 w 936104"/>
              <a:gd name="connsiteY7" fmla="*/ 936104 h 936104"/>
              <a:gd name="connsiteX8" fmla="*/ 342631 w 936104"/>
              <a:gd name="connsiteY8" fmla="*/ 936104 h 936104"/>
              <a:gd name="connsiteX9" fmla="*/ 125421 w 936104"/>
              <a:gd name="connsiteY9" fmla="*/ 810683 h 936104"/>
              <a:gd name="connsiteX10" fmla="*/ 0 w 936104"/>
              <a:gd name="connsiteY10" fmla="*/ 593473 h 936104"/>
              <a:gd name="connsiteX11" fmla="*/ 0 w 936104"/>
              <a:gd name="connsiteY11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342631 h 936104"/>
              <a:gd name="connsiteX4" fmla="*/ 936104 w 936104"/>
              <a:gd name="connsiteY4" fmla="*/ 593473 h 936104"/>
              <a:gd name="connsiteX5" fmla="*/ 810683 w 936104"/>
              <a:gd name="connsiteY5" fmla="*/ 810683 h 936104"/>
              <a:gd name="connsiteX6" fmla="*/ 593473 w 936104"/>
              <a:gd name="connsiteY6" fmla="*/ 936104 h 936104"/>
              <a:gd name="connsiteX7" fmla="*/ 342631 w 936104"/>
              <a:gd name="connsiteY7" fmla="*/ 936104 h 936104"/>
              <a:gd name="connsiteX8" fmla="*/ 125421 w 936104"/>
              <a:gd name="connsiteY8" fmla="*/ 810683 h 936104"/>
              <a:gd name="connsiteX9" fmla="*/ 0 w 936104"/>
              <a:gd name="connsiteY9" fmla="*/ 593473 h 936104"/>
              <a:gd name="connsiteX10" fmla="*/ 0 w 936104"/>
              <a:gd name="connsiteY10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810683 w 936104"/>
              <a:gd name="connsiteY4" fmla="*/ 810683 h 936104"/>
              <a:gd name="connsiteX5" fmla="*/ 593473 w 936104"/>
              <a:gd name="connsiteY5" fmla="*/ 936104 h 936104"/>
              <a:gd name="connsiteX6" fmla="*/ 342631 w 936104"/>
              <a:gd name="connsiteY6" fmla="*/ 936104 h 936104"/>
              <a:gd name="connsiteX7" fmla="*/ 125421 w 936104"/>
              <a:gd name="connsiteY7" fmla="*/ 810683 h 936104"/>
              <a:gd name="connsiteX8" fmla="*/ 0 w 936104"/>
              <a:gd name="connsiteY8" fmla="*/ 593473 h 936104"/>
              <a:gd name="connsiteX9" fmla="*/ 0 w 936104"/>
              <a:gd name="connsiteY9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342631 w 936104"/>
              <a:gd name="connsiteY5" fmla="*/ 936104 h 936104"/>
              <a:gd name="connsiteX6" fmla="*/ 125421 w 936104"/>
              <a:gd name="connsiteY6" fmla="*/ 810683 h 936104"/>
              <a:gd name="connsiteX7" fmla="*/ 0 w 936104"/>
              <a:gd name="connsiteY7" fmla="*/ 593473 h 936104"/>
              <a:gd name="connsiteX8" fmla="*/ 0 w 936104"/>
              <a:gd name="connsiteY8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125421 w 936104"/>
              <a:gd name="connsiteY5" fmla="*/ 810683 h 936104"/>
              <a:gd name="connsiteX6" fmla="*/ 0 w 936104"/>
              <a:gd name="connsiteY6" fmla="*/ 593473 h 936104"/>
              <a:gd name="connsiteX7" fmla="*/ 0 w 936104"/>
              <a:gd name="connsiteY7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125421 w 936104"/>
              <a:gd name="connsiteY5" fmla="*/ 810683 h 936104"/>
              <a:gd name="connsiteX6" fmla="*/ 0 w 936104"/>
              <a:gd name="connsiteY6" fmla="*/ 342631 h 936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36104" h="936104">
                <a:moveTo>
                  <a:pt x="0" y="342631"/>
                </a:moveTo>
                <a:lnTo>
                  <a:pt x="342631" y="0"/>
                </a:lnTo>
                <a:lnTo>
                  <a:pt x="810683" y="125421"/>
                </a:lnTo>
                <a:lnTo>
                  <a:pt x="936104" y="593473"/>
                </a:lnTo>
                <a:lnTo>
                  <a:pt x="593473" y="936104"/>
                </a:lnTo>
                <a:lnTo>
                  <a:pt x="125421" y="810683"/>
                </a:lnTo>
                <a:lnTo>
                  <a:pt x="0" y="342631"/>
                </a:lnTo>
                <a:close/>
              </a:path>
            </a:pathLst>
          </a:cu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венадцатиугольник 8"/>
          <p:cNvSpPr>
            <a:spLocks noChangeAspect="1"/>
          </p:cNvSpPr>
          <p:nvPr/>
        </p:nvSpPr>
        <p:spPr>
          <a:xfrm rot="2700000">
            <a:off x="5481408" y="4746156"/>
            <a:ext cx="1222018" cy="1222018"/>
          </a:xfrm>
          <a:custGeom>
            <a:avLst/>
            <a:gdLst>
              <a:gd name="connsiteX0" fmla="*/ 0 w 936104"/>
              <a:gd name="connsiteY0" fmla="*/ 342631 h 936104"/>
              <a:gd name="connsiteX1" fmla="*/ 125421 w 936104"/>
              <a:gd name="connsiteY1" fmla="*/ 125421 h 936104"/>
              <a:gd name="connsiteX2" fmla="*/ 342631 w 936104"/>
              <a:gd name="connsiteY2" fmla="*/ 0 h 936104"/>
              <a:gd name="connsiteX3" fmla="*/ 593473 w 936104"/>
              <a:gd name="connsiteY3" fmla="*/ 0 h 936104"/>
              <a:gd name="connsiteX4" fmla="*/ 810683 w 936104"/>
              <a:gd name="connsiteY4" fmla="*/ 125421 h 936104"/>
              <a:gd name="connsiteX5" fmla="*/ 936104 w 936104"/>
              <a:gd name="connsiteY5" fmla="*/ 342631 h 936104"/>
              <a:gd name="connsiteX6" fmla="*/ 936104 w 936104"/>
              <a:gd name="connsiteY6" fmla="*/ 593473 h 936104"/>
              <a:gd name="connsiteX7" fmla="*/ 810683 w 936104"/>
              <a:gd name="connsiteY7" fmla="*/ 810683 h 936104"/>
              <a:gd name="connsiteX8" fmla="*/ 593473 w 936104"/>
              <a:gd name="connsiteY8" fmla="*/ 936104 h 936104"/>
              <a:gd name="connsiteX9" fmla="*/ 342631 w 936104"/>
              <a:gd name="connsiteY9" fmla="*/ 936104 h 936104"/>
              <a:gd name="connsiteX10" fmla="*/ 125421 w 936104"/>
              <a:gd name="connsiteY10" fmla="*/ 810683 h 936104"/>
              <a:gd name="connsiteX11" fmla="*/ 0 w 936104"/>
              <a:gd name="connsiteY11" fmla="*/ 593473 h 936104"/>
              <a:gd name="connsiteX12" fmla="*/ 0 w 936104"/>
              <a:gd name="connsiteY12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593473 w 936104"/>
              <a:gd name="connsiteY2" fmla="*/ 0 h 936104"/>
              <a:gd name="connsiteX3" fmla="*/ 810683 w 936104"/>
              <a:gd name="connsiteY3" fmla="*/ 125421 h 936104"/>
              <a:gd name="connsiteX4" fmla="*/ 936104 w 936104"/>
              <a:gd name="connsiteY4" fmla="*/ 342631 h 936104"/>
              <a:gd name="connsiteX5" fmla="*/ 936104 w 936104"/>
              <a:gd name="connsiteY5" fmla="*/ 593473 h 936104"/>
              <a:gd name="connsiteX6" fmla="*/ 810683 w 936104"/>
              <a:gd name="connsiteY6" fmla="*/ 810683 h 936104"/>
              <a:gd name="connsiteX7" fmla="*/ 593473 w 936104"/>
              <a:gd name="connsiteY7" fmla="*/ 936104 h 936104"/>
              <a:gd name="connsiteX8" fmla="*/ 342631 w 936104"/>
              <a:gd name="connsiteY8" fmla="*/ 936104 h 936104"/>
              <a:gd name="connsiteX9" fmla="*/ 125421 w 936104"/>
              <a:gd name="connsiteY9" fmla="*/ 810683 h 936104"/>
              <a:gd name="connsiteX10" fmla="*/ 0 w 936104"/>
              <a:gd name="connsiteY10" fmla="*/ 593473 h 936104"/>
              <a:gd name="connsiteX11" fmla="*/ 0 w 936104"/>
              <a:gd name="connsiteY11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342631 h 936104"/>
              <a:gd name="connsiteX4" fmla="*/ 936104 w 936104"/>
              <a:gd name="connsiteY4" fmla="*/ 593473 h 936104"/>
              <a:gd name="connsiteX5" fmla="*/ 810683 w 936104"/>
              <a:gd name="connsiteY5" fmla="*/ 810683 h 936104"/>
              <a:gd name="connsiteX6" fmla="*/ 593473 w 936104"/>
              <a:gd name="connsiteY6" fmla="*/ 936104 h 936104"/>
              <a:gd name="connsiteX7" fmla="*/ 342631 w 936104"/>
              <a:gd name="connsiteY7" fmla="*/ 936104 h 936104"/>
              <a:gd name="connsiteX8" fmla="*/ 125421 w 936104"/>
              <a:gd name="connsiteY8" fmla="*/ 810683 h 936104"/>
              <a:gd name="connsiteX9" fmla="*/ 0 w 936104"/>
              <a:gd name="connsiteY9" fmla="*/ 593473 h 936104"/>
              <a:gd name="connsiteX10" fmla="*/ 0 w 936104"/>
              <a:gd name="connsiteY10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810683 w 936104"/>
              <a:gd name="connsiteY4" fmla="*/ 810683 h 936104"/>
              <a:gd name="connsiteX5" fmla="*/ 593473 w 936104"/>
              <a:gd name="connsiteY5" fmla="*/ 936104 h 936104"/>
              <a:gd name="connsiteX6" fmla="*/ 342631 w 936104"/>
              <a:gd name="connsiteY6" fmla="*/ 936104 h 936104"/>
              <a:gd name="connsiteX7" fmla="*/ 125421 w 936104"/>
              <a:gd name="connsiteY7" fmla="*/ 810683 h 936104"/>
              <a:gd name="connsiteX8" fmla="*/ 0 w 936104"/>
              <a:gd name="connsiteY8" fmla="*/ 593473 h 936104"/>
              <a:gd name="connsiteX9" fmla="*/ 0 w 936104"/>
              <a:gd name="connsiteY9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342631 w 936104"/>
              <a:gd name="connsiteY5" fmla="*/ 936104 h 936104"/>
              <a:gd name="connsiteX6" fmla="*/ 125421 w 936104"/>
              <a:gd name="connsiteY6" fmla="*/ 810683 h 936104"/>
              <a:gd name="connsiteX7" fmla="*/ 0 w 936104"/>
              <a:gd name="connsiteY7" fmla="*/ 593473 h 936104"/>
              <a:gd name="connsiteX8" fmla="*/ 0 w 936104"/>
              <a:gd name="connsiteY8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125421 w 936104"/>
              <a:gd name="connsiteY5" fmla="*/ 810683 h 936104"/>
              <a:gd name="connsiteX6" fmla="*/ 0 w 936104"/>
              <a:gd name="connsiteY6" fmla="*/ 593473 h 936104"/>
              <a:gd name="connsiteX7" fmla="*/ 0 w 936104"/>
              <a:gd name="connsiteY7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125421 w 936104"/>
              <a:gd name="connsiteY5" fmla="*/ 810683 h 936104"/>
              <a:gd name="connsiteX6" fmla="*/ 0 w 936104"/>
              <a:gd name="connsiteY6" fmla="*/ 342631 h 936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36104" h="936104">
                <a:moveTo>
                  <a:pt x="0" y="342631"/>
                </a:moveTo>
                <a:lnTo>
                  <a:pt x="342631" y="0"/>
                </a:lnTo>
                <a:lnTo>
                  <a:pt x="810683" y="125421"/>
                </a:lnTo>
                <a:lnTo>
                  <a:pt x="936104" y="593473"/>
                </a:lnTo>
                <a:lnTo>
                  <a:pt x="593473" y="936104"/>
                </a:lnTo>
                <a:lnTo>
                  <a:pt x="125421" y="810683"/>
                </a:lnTo>
                <a:lnTo>
                  <a:pt x="0" y="342631"/>
                </a:lnTo>
                <a:close/>
              </a:path>
            </a:pathLst>
          </a:cu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Двенадцатиугольник 8"/>
          <p:cNvSpPr>
            <a:spLocks noChangeAspect="1"/>
          </p:cNvSpPr>
          <p:nvPr/>
        </p:nvSpPr>
        <p:spPr>
          <a:xfrm rot="2700000">
            <a:off x="6476472" y="4148220"/>
            <a:ext cx="1222018" cy="1222018"/>
          </a:xfrm>
          <a:custGeom>
            <a:avLst/>
            <a:gdLst>
              <a:gd name="connsiteX0" fmla="*/ 0 w 936104"/>
              <a:gd name="connsiteY0" fmla="*/ 342631 h 936104"/>
              <a:gd name="connsiteX1" fmla="*/ 125421 w 936104"/>
              <a:gd name="connsiteY1" fmla="*/ 125421 h 936104"/>
              <a:gd name="connsiteX2" fmla="*/ 342631 w 936104"/>
              <a:gd name="connsiteY2" fmla="*/ 0 h 936104"/>
              <a:gd name="connsiteX3" fmla="*/ 593473 w 936104"/>
              <a:gd name="connsiteY3" fmla="*/ 0 h 936104"/>
              <a:gd name="connsiteX4" fmla="*/ 810683 w 936104"/>
              <a:gd name="connsiteY4" fmla="*/ 125421 h 936104"/>
              <a:gd name="connsiteX5" fmla="*/ 936104 w 936104"/>
              <a:gd name="connsiteY5" fmla="*/ 342631 h 936104"/>
              <a:gd name="connsiteX6" fmla="*/ 936104 w 936104"/>
              <a:gd name="connsiteY6" fmla="*/ 593473 h 936104"/>
              <a:gd name="connsiteX7" fmla="*/ 810683 w 936104"/>
              <a:gd name="connsiteY7" fmla="*/ 810683 h 936104"/>
              <a:gd name="connsiteX8" fmla="*/ 593473 w 936104"/>
              <a:gd name="connsiteY8" fmla="*/ 936104 h 936104"/>
              <a:gd name="connsiteX9" fmla="*/ 342631 w 936104"/>
              <a:gd name="connsiteY9" fmla="*/ 936104 h 936104"/>
              <a:gd name="connsiteX10" fmla="*/ 125421 w 936104"/>
              <a:gd name="connsiteY10" fmla="*/ 810683 h 936104"/>
              <a:gd name="connsiteX11" fmla="*/ 0 w 936104"/>
              <a:gd name="connsiteY11" fmla="*/ 593473 h 936104"/>
              <a:gd name="connsiteX12" fmla="*/ 0 w 936104"/>
              <a:gd name="connsiteY12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593473 w 936104"/>
              <a:gd name="connsiteY2" fmla="*/ 0 h 936104"/>
              <a:gd name="connsiteX3" fmla="*/ 810683 w 936104"/>
              <a:gd name="connsiteY3" fmla="*/ 125421 h 936104"/>
              <a:gd name="connsiteX4" fmla="*/ 936104 w 936104"/>
              <a:gd name="connsiteY4" fmla="*/ 342631 h 936104"/>
              <a:gd name="connsiteX5" fmla="*/ 936104 w 936104"/>
              <a:gd name="connsiteY5" fmla="*/ 593473 h 936104"/>
              <a:gd name="connsiteX6" fmla="*/ 810683 w 936104"/>
              <a:gd name="connsiteY6" fmla="*/ 810683 h 936104"/>
              <a:gd name="connsiteX7" fmla="*/ 593473 w 936104"/>
              <a:gd name="connsiteY7" fmla="*/ 936104 h 936104"/>
              <a:gd name="connsiteX8" fmla="*/ 342631 w 936104"/>
              <a:gd name="connsiteY8" fmla="*/ 936104 h 936104"/>
              <a:gd name="connsiteX9" fmla="*/ 125421 w 936104"/>
              <a:gd name="connsiteY9" fmla="*/ 810683 h 936104"/>
              <a:gd name="connsiteX10" fmla="*/ 0 w 936104"/>
              <a:gd name="connsiteY10" fmla="*/ 593473 h 936104"/>
              <a:gd name="connsiteX11" fmla="*/ 0 w 936104"/>
              <a:gd name="connsiteY11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342631 h 936104"/>
              <a:gd name="connsiteX4" fmla="*/ 936104 w 936104"/>
              <a:gd name="connsiteY4" fmla="*/ 593473 h 936104"/>
              <a:gd name="connsiteX5" fmla="*/ 810683 w 936104"/>
              <a:gd name="connsiteY5" fmla="*/ 810683 h 936104"/>
              <a:gd name="connsiteX6" fmla="*/ 593473 w 936104"/>
              <a:gd name="connsiteY6" fmla="*/ 936104 h 936104"/>
              <a:gd name="connsiteX7" fmla="*/ 342631 w 936104"/>
              <a:gd name="connsiteY7" fmla="*/ 936104 h 936104"/>
              <a:gd name="connsiteX8" fmla="*/ 125421 w 936104"/>
              <a:gd name="connsiteY8" fmla="*/ 810683 h 936104"/>
              <a:gd name="connsiteX9" fmla="*/ 0 w 936104"/>
              <a:gd name="connsiteY9" fmla="*/ 593473 h 936104"/>
              <a:gd name="connsiteX10" fmla="*/ 0 w 936104"/>
              <a:gd name="connsiteY10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810683 w 936104"/>
              <a:gd name="connsiteY4" fmla="*/ 810683 h 936104"/>
              <a:gd name="connsiteX5" fmla="*/ 593473 w 936104"/>
              <a:gd name="connsiteY5" fmla="*/ 936104 h 936104"/>
              <a:gd name="connsiteX6" fmla="*/ 342631 w 936104"/>
              <a:gd name="connsiteY6" fmla="*/ 936104 h 936104"/>
              <a:gd name="connsiteX7" fmla="*/ 125421 w 936104"/>
              <a:gd name="connsiteY7" fmla="*/ 810683 h 936104"/>
              <a:gd name="connsiteX8" fmla="*/ 0 w 936104"/>
              <a:gd name="connsiteY8" fmla="*/ 593473 h 936104"/>
              <a:gd name="connsiteX9" fmla="*/ 0 w 936104"/>
              <a:gd name="connsiteY9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342631 w 936104"/>
              <a:gd name="connsiteY5" fmla="*/ 936104 h 936104"/>
              <a:gd name="connsiteX6" fmla="*/ 125421 w 936104"/>
              <a:gd name="connsiteY6" fmla="*/ 810683 h 936104"/>
              <a:gd name="connsiteX7" fmla="*/ 0 w 936104"/>
              <a:gd name="connsiteY7" fmla="*/ 593473 h 936104"/>
              <a:gd name="connsiteX8" fmla="*/ 0 w 936104"/>
              <a:gd name="connsiteY8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125421 w 936104"/>
              <a:gd name="connsiteY5" fmla="*/ 810683 h 936104"/>
              <a:gd name="connsiteX6" fmla="*/ 0 w 936104"/>
              <a:gd name="connsiteY6" fmla="*/ 593473 h 936104"/>
              <a:gd name="connsiteX7" fmla="*/ 0 w 936104"/>
              <a:gd name="connsiteY7" fmla="*/ 342631 h 936104"/>
              <a:gd name="connsiteX0" fmla="*/ 0 w 936104"/>
              <a:gd name="connsiteY0" fmla="*/ 342631 h 936104"/>
              <a:gd name="connsiteX1" fmla="*/ 342631 w 936104"/>
              <a:gd name="connsiteY1" fmla="*/ 0 h 936104"/>
              <a:gd name="connsiteX2" fmla="*/ 810683 w 936104"/>
              <a:gd name="connsiteY2" fmla="*/ 125421 h 936104"/>
              <a:gd name="connsiteX3" fmla="*/ 936104 w 936104"/>
              <a:gd name="connsiteY3" fmla="*/ 593473 h 936104"/>
              <a:gd name="connsiteX4" fmla="*/ 593473 w 936104"/>
              <a:gd name="connsiteY4" fmla="*/ 936104 h 936104"/>
              <a:gd name="connsiteX5" fmla="*/ 125421 w 936104"/>
              <a:gd name="connsiteY5" fmla="*/ 810683 h 936104"/>
              <a:gd name="connsiteX6" fmla="*/ 0 w 936104"/>
              <a:gd name="connsiteY6" fmla="*/ 342631 h 936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36104" h="936104">
                <a:moveTo>
                  <a:pt x="0" y="342631"/>
                </a:moveTo>
                <a:lnTo>
                  <a:pt x="342631" y="0"/>
                </a:lnTo>
                <a:lnTo>
                  <a:pt x="810683" y="125421"/>
                </a:lnTo>
                <a:lnTo>
                  <a:pt x="936104" y="593473"/>
                </a:lnTo>
                <a:lnTo>
                  <a:pt x="593473" y="936104"/>
                </a:lnTo>
                <a:lnTo>
                  <a:pt x="125421" y="810683"/>
                </a:lnTo>
                <a:lnTo>
                  <a:pt x="0" y="342631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Группа 51"/>
          <p:cNvGrpSpPr/>
          <p:nvPr/>
        </p:nvGrpSpPr>
        <p:grpSpPr>
          <a:xfrm>
            <a:off x="347123" y="1794822"/>
            <a:ext cx="1222018" cy="1222018"/>
            <a:chOff x="347123" y="1794822"/>
            <a:chExt cx="1222018" cy="1222018"/>
          </a:xfrm>
        </p:grpSpPr>
        <p:sp>
          <p:nvSpPr>
            <p:cNvPr id="14" name="Двенадцатиугольник 8"/>
            <p:cNvSpPr>
              <a:spLocks noChangeAspect="1"/>
            </p:cNvSpPr>
            <p:nvPr/>
          </p:nvSpPr>
          <p:spPr>
            <a:xfrm rot="2700000">
              <a:off x="347123" y="1794822"/>
              <a:ext cx="1222018" cy="1222018"/>
            </a:xfrm>
            <a:custGeom>
              <a:avLst/>
              <a:gdLst>
                <a:gd name="connsiteX0" fmla="*/ 0 w 936104"/>
                <a:gd name="connsiteY0" fmla="*/ 342631 h 936104"/>
                <a:gd name="connsiteX1" fmla="*/ 125421 w 936104"/>
                <a:gd name="connsiteY1" fmla="*/ 125421 h 936104"/>
                <a:gd name="connsiteX2" fmla="*/ 342631 w 936104"/>
                <a:gd name="connsiteY2" fmla="*/ 0 h 936104"/>
                <a:gd name="connsiteX3" fmla="*/ 593473 w 936104"/>
                <a:gd name="connsiteY3" fmla="*/ 0 h 936104"/>
                <a:gd name="connsiteX4" fmla="*/ 810683 w 936104"/>
                <a:gd name="connsiteY4" fmla="*/ 125421 h 936104"/>
                <a:gd name="connsiteX5" fmla="*/ 936104 w 936104"/>
                <a:gd name="connsiteY5" fmla="*/ 342631 h 936104"/>
                <a:gd name="connsiteX6" fmla="*/ 936104 w 936104"/>
                <a:gd name="connsiteY6" fmla="*/ 593473 h 936104"/>
                <a:gd name="connsiteX7" fmla="*/ 810683 w 936104"/>
                <a:gd name="connsiteY7" fmla="*/ 810683 h 936104"/>
                <a:gd name="connsiteX8" fmla="*/ 593473 w 936104"/>
                <a:gd name="connsiteY8" fmla="*/ 936104 h 936104"/>
                <a:gd name="connsiteX9" fmla="*/ 342631 w 936104"/>
                <a:gd name="connsiteY9" fmla="*/ 936104 h 936104"/>
                <a:gd name="connsiteX10" fmla="*/ 125421 w 936104"/>
                <a:gd name="connsiteY10" fmla="*/ 810683 h 936104"/>
                <a:gd name="connsiteX11" fmla="*/ 0 w 936104"/>
                <a:gd name="connsiteY11" fmla="*/ 593473 h 936104"/>
                <a:gd name="connsiteX12" fmla="*/ 0 w 936104"/>
                <a:gd name="connsiteY12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593473 w 936104"/>
                <a:gd name="connsiteY2" fmla="*/ 0 h 936104"/>
                <a:gd name="connsiteX3" fmla="*/ 810683 w 936104"/>
                <a:gd name="connsiteY3" fmla="*/ 125421 h 936104"/>
                <a:gd name="connsiteX4" fmla="*/ 936104 w 936104"/>
                <a:gd name="connsiteY4" fmla="*/ 342631 h 936104"/>
                <a:gd name="connsiteX5" fmla="*/ 936104 w 936104"/>
                <a:gd name="connsiteY5" fmla="*/ 593473 h 936104"/>
                <a:gd name="connsiteX6" fmla="*/ 810683 w 936104"/>
                <a:gd name="connsiteY6" fmla="*/ 810683 h 936104"/>
                <a:gd name="connsiteX7" fmla="*/ 593473 w 936104"/>
                <a:gd name="connsiteY7" fmla="*/ 936104 h 936104"/>
                <a:gd name="connsiteX8" fmla="*/ 342631 w 936104"/>
                <a:gd name="connsiteY8" fmla="*/ 936104 h 936104"/>
                <a:gd name="connsiteX9" fmla="*/ 125421 w 936104"/>
                <a:gd name="connsiteY9" fmla="*/ 810683 h 936104"/>
                <a:gd name="connsiteX10" fmla="*/ 0 w 936104"/>
                <a:gd name="connsiteY10" fmla="*/ 593473 h 936104"/>
                <a:gd name="connsiteX11" fmla="*/ 0 w 936104"/>
                <a:gd name="connsiteY11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342631 h 936104"/>
                <a:gd name="connsiteX4" fmla="*/ 936104 w 936104"/>
                <a:gd name="connsiteY4" fmla="*/ 593473 h 936104"/>
                <a:gd name="connsiteX5" fmla="*/ 810683 w 936104"/>
                <a:gd name="connsiteY5" fmla="*/ 810683 h 936104"/>
                <a:gd name="connsiteX6" fmla="*/ 593473 w 936104"/>
                <a:gd name="connsiteY6" fmla="*/ 936104 h 936104"/>
                <a:gd name="connsiteX7" fmla="*/ 342631 w 936104"/>
                <a:gd name="connsiteY7" fmla="*/ 936104 h 936104"/>
                <a:gd name="connsiteX8" fmla="*/ 125421 w 936104"/>
                <a:gd name="connsiteY8" fmla="*/ 810683 h 936104"/>
                <a:gd name="connsiteX9" fmla="*/ 0 w 936104"/>
                <a:gd name="connsiteY9" fmla="*/ 593473 h 936104"/>
                <a:gd name="connsiteX10" fmla="*/ 0 w 936104"/>
                <a:gd name="connsiteY10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810683 w 936104"/>
                <a:gd name="connsiteY4" fmla="*/ 810683 h 936104"/>
                <a:gd name="connsiteX5" fmla="*/ 593473 w 936104"/>
                <a:gd name="connsiteY5" fmla="*/ 936104 h 936104"/>
                <a:gd name="connsiteX6" fmla="*/ 342631 w 936104"/>
                <a:gd name="connsiteY6" fmla="*/ 936104 h 936104"/>
                <a:gd name="connsiteX7" fmla="*/ 125421 w 936104"/>
                <a:gd name="connsiteY7" fmla="*/ 810683 h 936104"/>
                <a:gd name="connsiteX8" fmla="*/ 0 w 936104"/>
                <a:gd name="connsiteY8" fmla="*/ 593473 h 936104"/>
                <a:gd name="connsiteX9" fmla="*/ 0 w 936104"/>
                <a:gd name="connsiteY9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342631 w 936104"/>
                <a:gd name="connsiteY5" fmla="*/ 936104 h 936104"/>
                <a:gd name="connsiteX6" fmla="*/ 125421 w 936104"/>
                <a:gd name="connsiteY6" fmla="*/ 810683 h 936104"/>
                <a:gd name="connsiteX7" fmla="*/ 0 w 936104"/>
                <a:gd name="connsiteY7" fmla="*/ 593473 h 936104"/>
                <a:gd name="connsiteX8" fmla="*/ 0 w 936104"/>
                <a:gd name="connsiteY8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593473 h 936104"/>
                <a:gd name="connsiteX7" fmla="*/ 0 w 936104"/>
                <a:gd name="connsiteY7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342631 h 93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6104" h="936104">
                  <a:moveTo>
                    <a:pt x="0" y="342631"/>
                  </a:moveTo>
                  <a:lnTo>
                    <a:pt x="342631" y="0"/>
                  </a:lnTo>
                  <a:lnTo>
                    <a:pt x="810683" y="125421"/>
                  </a:lnTo>
                  <a:lnTo>
                    <a:pt x="936104" y="593473"/>
                  </a:lnTo>
                  <a:lnTo>
                    <a:pt x="593473" y="936104"/>
                  </a:lnTo>
                  <a:lnTo>
                    <a:pt x="125421" y="810683"/>
                  </a:lnTo>
                  <a:lnTo>
                    <a:pt x="0" y="342631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551522" y="2221165"/>
              <a:ext cx="82266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44-ФЗ</a:t>
              </a:r>
              <a:endParaRPr lang="ru-RU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338191" y="2977991"/>
            <a:ext cx="1222018" cy="1222018"/>
            <a:chOff x="338191" y="2977991"/>
            <a:chExt cx="1222018" cy="1222018"/>
          </a:xfrm>
        </p:grpSpPr>
        <p:sp>
          <p:nvSpPr>
            <p:cNvPr id="26" name="Двенадцатиугольник 8"/>
            <p:cNvSpPr>
              <a:spLocks noChangeAspect="1"/>
            </p:cNvSpPr>
            <p:nvPr/>
          </p:nvSpPr>
          <p:spPr>
            <a:xfrm rot="2700000">
              <a:off x="338191" y="2977991"/>
              <a:ext cx="1222018" cy="1222018"/>
            </a:xfrm>
            <a:custGeom>
              <a:avLst/>
              <a:gdLst>
                <a:gd name="connsiteX0" fmla="*/ 0 w 936104"/>
                <a:gd name="connsiteY0" fmla="*/ 342631 h 936104"/>
                <a:gd name="connsiteX1" fmla="*/ 125421 w 936104"/>
                <a:gd name="connsiteY1" fmla="*/ 125421 h 936104"/>
                <a:gd name="connsiteX2" fmla="*/ 342631 w 936104"/>
                <a:gd name="connsiteY2" fmla="*/ 0 h 936104"/>
                <a:gd name="connsiteX3" fmla="*/ 593473 w 936104"/>
                <a:gd name="connsiteY3" fmla="*/ 0 h 936104"/>
                <a:gd name="connsiteX4" fmla="*/ 810683 w 936104"/>
                <a:gd name="connsiteY4" fmla="*/ 125421 h 936104"/>
                <a:gd name="connsiteX5" fmla="*/ 936104 w 936104"/>
                <a:gd name="connsiteY5" fmla="*/ 342631 h 936104"/>
                <a:gd name="connsiteX6" fmla="*/ 936104 w 936104"/>
                <a:gd name="connsiteY6" fmla="*/ 593473 h 936104"/>
                <a:gd name="connsiteX7" fmla="*/ 810683 w 936104"/>
                <a:gd name="connsiteY7" fmla="*/ 810683 h 936104"/>
                <a:gd name="connsiteX8" fmla="*/ 593473 w 936104"/>
                <a:gd name="connsiteY8" fmla="*/ 936104 h 936104"/>
                <a:gd name="connsiteX9" fmla="*/ 342631 w 936104"/>
                <a:gd name="connsiteY9" fmla="*/ 936104 h 936104"/>
                <a:gd name="connsiteX10" fmla="*/ 125421 w 936104"/>
                <a:gd name="connsiteY10" fmla="*/ 810683 h 936104"/>
                <a:gd name="connsiteX11" fmla="*/ 0 w 936104"/>
                <a:gd name="connsiteY11" fmla="*/ 593473 h 936104"/>
                <a:gd name="connsiteX12" fmla="*/ 0 w 936104"/>
                <a:gd name="connsiteY12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593473 w 936104"/>
                <a:gd name="connsiteY2" fmla="*/ 0 h 936104"/>
                <a:gd name="connsiteX3" fmla="*/ 810683 w 936104"/>
                <a:gd name="connsiteY3" fmla="*/ 125421 h 936104"/>
                <a:gd name="connsiteX4" fmla="*/ 936104 w 936104"/>
                <a:gd name="connsiteY4" fmla="*/ 342631 h 936104"/>
                <a:gd name="connsiteX5" fmla="*/ 936104 w 936104"/>
                <a:gd name="connsiteY5" fmla="*/ 593473 h 936104"/>
                <a:gd name="connsiteX6" fmla="*/ 810683 w 936104"/>
                <a:gd name="connsiteY6" fmla="*/ 810683 h 936104"/>
                <a:gd name="connsiteX7" fmla="*/ 593473 w 936104"/>
                <a:gd name="connsiteY7" fmla="*/ 936104 h 936104"/>
                <a:gd name="connsiteX8" fmla="*/ 342631 w 936104"/>
                <a:gd name="connsiteY8" fmla="*/ 936104 h 936104"/>
                <a:gd name="connsiteX9" fmla="*/ 125421 w 936104"/>
                <a:gd name="connsiteY9" fmla="*/ 810683 h 936104"/>
                <a:gd name="connsiteX10" fmla="*/ 0 w 936104"/>
                <a:gd name="connsiteY10" fmla="*/ 593473 h 936104"/>
                <a:gd name="connsiteX11" fmla="*/ 0 w 936104"/>
                <a:gd name="connsiteY11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342631 h 936104"/>
                <a:gd name="connsiteX4" fmla="*/ 936104 w 936104"/>
                <a:gd name="connsiteY4" fmla="*/ 593473 h 936104"/>
                <a:gd name="connsiteX5" fmla="*/ 810683 w 936104"/>
                <a:gd name="connsiteY5" fmla="*/ 810683 h 936104"/>
                <a:gd name="connsiteX6" fmla="*/ 593473 w 936104"/>
                <a:gd name="connsiteY6" fmla="*/ 936104 h 936104"/>
                <a:gd name="connsiteX7" fmla="*/ 342631 w 936104"/>
                <a:gd name="connsiteY7" fmla="*/ 936104 h 936104"/>
                <a:gd name="connsiteX8" fmla="*/ 125421 w 936104"/>
                <a:gd name="connsiteY8" fmla="*/ 810683 h 936104"/>
                <a:gd name="connsiteX9" fmla="*/ 0 w 936104"/>
                <a:gd name="connsiteY9" fmla="*/ 593473 h 936104"/>
                <a:gd name="connsiteX10" fmla="*/ 0 w 936104"/>
                <a:gd name="connsiteY10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810683 w 936104"/>
                <a:gd name="connsiteY4" fmla="*/ 810683 h 936104"/>
                <a:gd name="connsiteX5" fmla="*/ 593473 w 936104"/>
                <a:gd name="connsiteY5" fmla="*/ 936104 h 936104"/>
                <a:gd name="connsiteX6" fmla="*/ 342631 w 936104"/>
                <a:gd name="connsiteY6" fmla="*/ 936104 h 936104"/>
                <a:gd name="connsiteX7" fmla="*/ 125421 w 936104"/>
                <a:gd name="connsiteY7" fmla="*/ 810683 h 936104"/>
                <a:gd name="connsiteX8" fmla="*/ 0 w 936104"/>
                <a:gd name="connsiteY8" fmla="*/ 593473 h 936104"/>
                <a:gd name="connsiteX9" fmla="*/ 0 w 936104"/>
                <a:gd name="connsiteY9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342631 w 936104"/>
                <a:gd name="connsiteY5" fmla="*/ 936104 h 936104"/>
                <a:gd name="connsiteX6" fmla="*/ 125421 w 936104"/>
                <a:gd name="connsiteY6" fmla="*/ 810683 h 936104"/>
                <a:gd name="connsiteX7" fmla="*/ 0 w 936104"/>
                <a:gd name="connsiteY7" fmla="*/ 593473 h 936104"/>
                <a:gd name="connsiteX8" fmla="*/ 0 w 936104"/>
                <a:gd name="connsiteY8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593473 h 936104"/>
                <a:gd name="connsiteX7" fmla="*/ 0 w 936104"/>
                <a:gd name="connsiteY7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342631 h 93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6104" h="936104">
                  <a:moveTo>
                    <a:pt x="0" y="342631"/>
                  </a:moveTo>
                  <a:lnTo>
                    <a:pt x="342631" y="0"/>
                  </a:lnTo>
                  <a:lnTo>
                    <a:pt x="810683" y="125421"/>
                  </a:lnTo>
                  <a:lnTo>
                    <a:pt x="936104" y="593473"/>
                  </a:lnTo>
                  <a:lnTo>
                    <a:pt x="593473" y="936104"/>
                  </a:lnTo>
                  <a:lnTo>
                    <a:pt x="125421" y="810683"/>
                  </a:lnTo>
                  <a:lnTo>
                    <a:pt x="0" y="342631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376584" y="3358344"/>
              <a:ext cx="114607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dirty="0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Контроль цен</a:t>
              </a:r>
              <a:endParaRPr lang="ru-RU" sz="1200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2389719" y="2977990"/>
            <a:ext cx="1222018" cy="1222018"/>
            <a:chOff x="2389719" y="2977990"/>
            <a:chExt cx="1222018" cy="1222018"/>
          </a:xfrm>
        </p:grpSpPr>
        <p:sp>
          <p:nvSpPr>
            <p:cNvPr id="18" name="Двенадцатиугольник 8"/>
            <p:cNvSpPr>
              <a:spLocks noChangeAspect="1"/>
            </p:cNvSpPr>
            <p:nvPr/>
          </p:nvSpPr>
          <p:spPr>
            <a:xfrm rot="2700000">
              <a:off x="2389719" y="2977990"/>
              <a:ext cx="1222018" cy="1222018"/>
            </a:xfrm>
            <a:custGeom>
              <a:avLst/>
              <a:gdLst>
                <a:gd name="connsiteX0" fmla="*/ 0 w 936104"/>
                <a:gd name="connsiteY0" fmla="*/ 342631 h 936104"/>
                <a:gd name="connsiteX1" fmla="*/ 125421 w 936104"/>
                <a:gd name="connsiteY1" fmla="*/ 125421 h 936104"/>
                <a:gd name="connsiteX2" fmla="*/ 342631 w 936104"/>
                <a:gd name="connsiteY2" fmla="*/ 0 h 936104"/>
                <a:gd name="connsiteX3" fmla="*/ 593473 w 936104"/>
                <a:gd name="connsiteY3" fmla="*/ 0 h 936104"/>
                <a:gd name="connsiteX4" fmla="*/ 810683 w 936104"/>
                <a:gd name="connsiteY4" fmla="*/ 125421 h 936104"/>
                <a:gd name="connsiteX5" fmla="*/ 936104 w 936104"/>
                <a:gd name="connsiteY5" fmla="*/ 342631 h 936104"/>
                <a:gd name="connsiteX6" fmla="*/ 936104 w 936104"/>
                <a:gd name="connsiteY6" fmla="*/ 593473 h 936104"/>
                <a:gd name="connsiteX7" fmla="*/ 810683 w 936104"/>
                <a:gd name="connsiteY7" fmla="*/ 810683 h 936104"/>
                <a:gd name="connsiteX8" fmla="*/ 593473 w 936104"/>
                <a:gd name="connsiteY8" fmla="*/ 936104 h 936104"/>
                <a:gd name="connsiteX9" fmla="*/ 342631 w 936104"/>
                <a:gd name="connsiteY9" fmla="*/ 936104 h 936104"/>
                <a:gd name="connsiteX10" fmla="*/ 125421 w 936104"/>
                <a:gd name="connsiteY10" fmla="*/ 810683 h 936104"/>
                <a:gd name="connsiteX11" fmla="*/ 0 w 936104"/>
                <a:gd name="connsiteY11" fmla="*/ 593473 h 936104"/>
                <a:gd name="connsiteX12" fmla="*/ 0 w 936104"/>
                <a:gd name="connsiteY12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593473 w 936104"/>
                <a:gd name="connsiteY2" fmla="*/ 0 h 936104"/>
                <a:gd name="connsiteX3" fmla="*/ 810683 w 936104"/>
                <a:gd name="connsiteY3" fmla="*/ 125421 h 936104"/>
                <a:gd name="connsiteX4" fmla="*/ 936104 w 936104"/>
                <a:gd name="connsiteY4" fmla="*/ 342631 h 936104"/>
                <a:gd name="connsiteX5" fmla="*/ 936104 w 936104"/>
                <a:gd name="connsiteY5" fmla="*/ 593473 h 936104"/>
                <a:gd name="connsiteX6" fmla="*/ 810683 w 936104"/>
                <a:gd name="connsiteY6" fmla="*/ 810683 h 936104"/>
                <a:gd name="connsiteX7" fmla="*/ 593473 w 936104"/>
                <a:gd name="connsiteY7" fmla="*/ 936104 h 936104"/>
                <a:gd name="connsiteX8" fmla="*/ 342631 w 936104"/>
                <a:gd name="connsiteY8" fmla="*/ 936104 h 936104"/>
                <a:gd name="connsiteX9" fmla="*/ 125421 w 936104"/>
                <a:gd name="connsiteY9" fmla="*/ 810683 h 936104"/>
                <a:gd name="connsiteX10" fmla="*/ 0 w 936104"/>
                <a:gd name="connsiteY10" fmla="*/ 593473 h 936104"/>
                <a:gd name="connsiteX11" fmla="*/ 0 w 936104"/>
                <a:gd name="connsiteY11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342631 h 936104"/>
                <a:gd name="connsiteX4" fmla="*/ 936104 w 936104"/>
                <a:gd name="connsiteY4" fmla="*/ 593473 h 936104"/>
                <a:gd name="connsiteX5" fmla="*/ 810683 w 936104"/>
                <a:gd name="connsiteY5" fmla="*/ 810683 h 936104"/>
                <a:gd name="connsiteX6" fmla="*/ 593473 w 936104"/>
                <a:gd name="connsiteY6" fmla="*/ 936104 h 936104"/>
                <a:gd name="connsiteX7" fmla="*/ 342631 w 936104"/>
                <a:gd name="connsiteY7" fmla="*/ 936104 h 936104"/>
                <a:gd name="connsiteX8" fmla="*/ 125421 w 936104"/>
                <a:gd name="connsiteY8" fmla="*/ 810683 h 936104"/>
                <a:gd name="connsiteX9" fmla="*/ 0 w 936104"/>
                <a:gd name="connsiteY9" fmla="*/ 593473 h 936104"/>
                <a:gd name="connsiteX10" fmla="*/ 0 w 936104"/>
                <a:gd name="connsiteY10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810683 w 936104"/>
                <a:gd name="connsiteY4" fmla="*/ 810683 h 936104"/>
                <a:gd name="connsiteX5" fmla="*/ 593473 w 936104"/>
                <a:gd name="connsiteY5" fmla="*/ 936104 h 936104"/>
                <a:gd name="connsiteX6" fmla="*/ 342631 w 936104"/>
                <a:gd name="connsiteY6" fmla="*/ 936104 h 936104"/>
                <a:gd name="connsiteX7" fmla="*/ 125421 w 936104"/>
                <a:gd name="connsiteY7" fmla="*/ 810683 h 936104"/>
                <a:gd name="connsiteX8" fmla="*/ 0 w 936104"/>
                <a:gd name="connsiteY8" fmla="*/ 593473 h 936104"/>
                <a:gd name="connsiteX9" fmla="*/ 0 w 936104"/>
                <a:gd name="connsiteY9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342631 w 936104"/>
                <a:gd name="connsiteY5" fmla="*/ 936104 h 936104"/>
                <a:gd name="connsiteX6" fmla="*/ 125421 w 936104"/>
                <a:gd name="connsiteY6" fmla="*/ 810683 h 936104"/>
                <a:gd name="connsiteX7" fmla="*/ 0 w 936104"/>
                <a:gd name="connsiteY7" fmla="*/ 593473 h 936104"/>
                <a:gd name="connsiteX8" fmla="*/ 0 w 936104"/>
                <a:gd name="connsiteY8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593473 h 936104"/>
                <a:gd name="connsiteX7" fmla="*/ 0 w 936104"/>
                <a:gd name="connsiteY7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342631 h 93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6104" h="936104">
                  <a:moveTo>
                    <a:pt x="0" y="342631"/>
                  </a:moveTo>
                  <a:lnTo>
                    <a:pt x="342631" y="0"/>
                  </a:lnTo>
                  <a:lnTo>
                    <a:pt x="810683" y="125421"/>
                  </a:lnTo>
                  <a:lnTo>
                    <a:pt x="936104" y="593473"/>
                  </a:lnTo>
                  <a:lnTo>
                    <a:pt x="593473" y="936104"/>
                  </a:lnTo>
                  <a:lnTo>
                    <a:pt x="125421" y="810683"/>
                  </a:lnTo>
                  <a:lnTo>
                    <a:pt x="0" y="342631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524475" y="3403080"/>
              <a:ext cx="95250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223-ФЗ</a:t>
              </a:r>
              <a:endParaRPr lang="ru-RU" dirty="0"/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2380786" y="1816872"/>
            <a:ext cx="1222018" cy="1222018"/>
            <a:chOff x="2380786" y="1816872"/>
            <a:chExt cx="1222018" cy="1222018"/>
          </a:xfrm>
        </p:grpSpPr>
        <p:sp>
          <p:nvSpPr>
            <p:cNvPr id="25" name="Двенадцатиугольник 8"/>
            <p:cNvSpPr>
              <a:spLocks noChangeAspect="1"/>
            </p:cNvSpPr>
            <p:nvPr/>
          </p:nvSpPr>
          <p:spPr>
            <a:xfrm rot="2700000">
              <a:off x="2380786" y="1816872"/>
              <a:ext cx="1222018" cy="1222018"/>
            </a:xfrm>
            <a:custGeom>
              <a:avLst/>
              <a:gdLst>
                <a:gd name="connsiteX0" fmla="*/ 0 w 936104"/>
                <a:gd name="connsiteY0" fmla="*/ 342631 h 936104"/>
                <a:gd name="connsiteX1" fmla="*/ 125421 w 936104"/>
                <a:gd name="connsiteY1" fmla="*/ 125421 h 936104"/>
                <a:gd name="connsiteX2" fmla="*/ 342631 w 936104"/>
                <a:gd name="connsiteY2" fmla="*/ 0 h 936104"/>
                <a:gd name="connsiteX3" fmla="*/ 593473 w 936104"/>
                <a:gd name="connsiteY3" fmla="*/ 0 h 936104"/>
                <a:gd name="connsiteX4" fmla="*/ 810683 w 936104"/>
                <a:gd name="connsiteY4" fmla="*/ 125421 h 936104"/>
                <a:gd name="connsiteX5" fmla="*/ 936104 w 936104"/>
                <a:gd name="connsiteY5" fmla="*/ 342631 h 936104"/>
                <a:gd name="connsiteX6" fmla="*/ 936104 w 936104"/>
                <a:gd name="connsiteY6" fmla="*/ 593473 h 936104"/>
                <a:gd name="connsiteX7" fmla="*/ 810683 w 936104"/>
                <a:gd name="connsiteY7" fmla="*/ 810683 h 936104"/>
                <a:gd name="connsiteX8" fmla="*/ 593473 w 936104"/>
                <a:gd name="connsiteY8" fmla="*/ 936104 h 936104"/>
                <a:gd name="connsiteX9" fmla="*/ 342631 w 936104"/>
                <a:gd name="connsiteY9" fmla="*/ 936104 h 936104"/>
                <a:gd name="connsiteX10" fmla="*/ 125421 w 936104"/>
                <a:gd name="connsiteY10" fmla="*/ 810683 h 936104"/>
                <a:gd name="connsiteX11" fmla="*/ 0 w 936104"/>
                <a:gd name="connsiteY11" fmla="*/ 593473 h 936104"/>
                <a:gd name="connsiteX12" fmla="*/ 0 w 936104"/>
                <a:gd name="connsiteY12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593473 w 936104"/>
                <a:gd name="connsiteY2" fmla="*/ 0 h 936104"/>
                <a:gd name="connsiteX3" fmla="*/ 810683 w 936104"/>
                <a:gd name="connsiteY3" fmla="*/ 125421 h 936104"/>
                <a:gd name="connsiteX4" fmla="*/ 936104 w 936104"/>
                <a:gd name="connsiteY4" fmla="*/ 342631 h 936104"/>
                <a:gd name="connsiteX5" fmla="*/ 936104 w 936104"/>
                <a:gd name="connsiteY5" fmla="*/ 593473 h 936104"/>
                <a:gd name="connsiteX6" fmla="*/ 810683 w 936104"/>
                <a:gd name="connsiteY6" fmla="*/ 810683 h 936104"/>
                <a:gd name="connsiteX7" fmla="*/ 593473 w 936104"/>
                <a:gd name="connsiteY7" fmla="*/ 936104 h 936104"/>
                <a:gd name="connsiteX8" fmla="*/ 342631 w 936104"/>
                <a:gd name="connsiteY8" fmla="*/ 936104 h 936104"/>
                <a:gd name="connsiteX9" fmla="*/ 125421 w 936104"/>
                <a:gd name="connsiteY9" fmla="*/ 810683 h 936104"/>
                <a:gd name="connsiteX10" fmla="*/ 0 w 936104"/>
                <a:gd name="connsiteY10" fmla="*/ 593473 h 936104"/>
                <a:gd name="connsiteX11" fmla="*/ 0 w 936104"/>
                <a:gd name="connsiteY11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342631 h 936104"/>
                <a:gd name="connsiteX4" fmla="*/ 936104 w 936104"/>
                <a:gd name="connsiteY4" fmla="*/ 593473 h 936104"/>
                <a:gd name="connsiteX5" fmla="*/ 810683 w 936104"/>
                <a:gd name="connsiteY5" fmla="*/ 810683 h 936104"/>
                <a:gd name="connsiteX6" fmla="*/ 593473 w 936104"/>
                <a:gd name="connsiteY6" fmla="*/ 936104 h 936104"/>
                <a:gd name="connsiteX7" fmla="*/ 342631 w 936104"/>
                <a:gd name="connsiteY7" fmla="*/ 936104 h 936104"/>
                <a:gd name="connsiteX8" fmla="*/ 125421 w 936104"/>
                <a:gd name="connsiteY8" fmla="*/ 810683 h 936104"/>
                <a:gd name="connsiteX9" fmla="*/ 0 w 936104"/>
                <a:gd name="connsiteY9" fmla="*/ 593473 h 936104"/>
                <a:gd name="connsiteX10" fmla="*/ 0 w 936104"/>
                <a:gd name="connsiteY10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810683 w 936104"/>
                <a:gd name="connsiteY4" fmla="*/ 810683 h 936104"/>
                <a:gd name="connsiteX5" fmla="*/ 593473 w 936104"/>
                <a:gd name="connsiteY5" fmla="*/ 936104 h 936104"/>
                <a:gd name="connsiteX6" fmla="*/ 342631 w 936104"/>
                <a:gd name="connsiteY6" fmla="*/ 936104 h 936104"/>
                <a:gd name="connsiteX7" fmla="*/ 125421 w 936104"/>
                <a:gd name="connsiteY7" fmla="*/ 810683 h 936104"/>
                <a:gd name="connsiteX8" fmla="*/ 0 w 936104"/>
                <a:gd name="connsiteY8" fmla="*/ 593473 h 936104"/>
                <a:gd name="connsiteX9" fmla="*/ 0 w 936104"/>
                <a:gd name="connsiteY9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342631 w 936104"/>
                <a:gd name="connsiteY5" fmla="*/ 936104 h 936104"/>
                <a:gd name="connsiteX6" fmla="*/ 125421 w 936104"/>
                <a:gd name="connsiteY6" fmla="*/ 810683 h 936104"/>
                <a:gd name="connsiteX7" fmla="*/ 0 w 936104"/>
                <a:gd name="connsiteY7" fmla="*/ 593473 h 936104"/>
                <a:gd name="connsiteX8" fmla="*/ 0 w 936104"/>
                <a:gd name="connsiteY8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593473 h 936104"/>
                <a:gd name="connsiteX7" fmla="*/ 0 w 936104"/>
                <a:gd name="connsiteY7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342631 h 93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6104" h="936104">
                  <a:moveTo>
                    <a:pt x="0" y="342631"/>
                  </a:moveTo>
                  <a:lnTo>
                    <a:pt x="342631" y="0"/>
                  </a:lnTo>
                  <a:lnTo>
                    <a:pt x="810683" y="125421"/>
                  </a:lnTo>
                  <a:lnTo>
                    <a:pt x="936104" y="593473"/>
                  </a:lnTo>
                  <a:lnTo>
                    <a:pt x="593473" y="936104"/>
                  </a:lnTo>
                  <a:lnTo>
                    <a:pt x="125421" y="810683"/>
                  </a:lnTo>
                  <a:lnTo>
                    <a:pt x="0" y="342631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464155" y="2177905"/>
              <a:ext cx="104092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Типовое положение</a:t>
              </a: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1336853" y="2397432"/>
            <a:ext cx="1282452" cy="1222018"/>
            <a:chOff x="1336853" y="2397432"/>
            <a:chExt cx="1282452" cy="1222018"/>
          </a:xfrm>
        </p:grpSpPr>
        <p:sp>
          <p:nvSpPr>
            <p:cNvPr id="22" name="Двенадцатиугольник 8"/>
            <p:cNvSpPr>
              <a:spLocks noChangeAspect="1"/>
            </p:cNvSpPr>
            <p:nvPr/>
          </p:nvSpPr>
          <p:spPr>
            <a:xfrm rot="2700000">
              <a:off x="1356616" y="2397432"/>
              <a:ext cx="1222018" cy="1222018"/>
            </a:xfrm>
            <a:custGeom>
              <a:avLst/>
              <a:gdLst>
                <a:gd name="connsiteX0" fmla="*/ 0 w 936104"/>
                <a:gd name="connsiteY0" fmla="*/ 342631 h 936104"/>
                <a:gd name="connsiteX1" fmla="*/ 125421 w 936104"/>
                <a:gd name="connsiteY1" fmla="*/ 125421 h 936104"/>
                <a:gd name="connsiteX2" fmla="*/ 342631 w 936104"/>
                <a:gd name="connsiteY2" fmla="*/ 0 h 936104"/>
                <a:gd name="connsiteX3" fmla="*/ 593473 w 936104"/>
                <a:gd name="connsiteY3" fmla="*/ 0 h 936104"/>
                <a:gd name="connsiteX4" fmla="*/ 810683 w 936104"/>
                <a:gd name="connsiteY4" fmla="*/ 125421 h 936104"/>
                <a:gd name="connsiteX5" fmla="*/ 936104 w 936104"/>
                <a:gd name="connsiteY5" fmla="*/ 342631 h 936104"/>
                <a:gd name="connsiteX6" fmla="*/ 936104 w 936104"/>
                <a:gd name="connsiteY6" fmla="*/ 593473 h 936104"/>
                <a:gd name="connsiteX7" fmla="*/ 810683 w 936104"/>
                <a:gd name="connsiteY7" fmla="*/ 810683 h 936104"/>
                <a:gd name="connsiteX8" fmla="*/ 593473 w 936104"/>
                <a:gd name="connsiteY8" fmla="*/ 936104 h 936104"/>
                <a:gd name="connsiteX9" fmla="*/ 342631 w 936104"/>
                <a:gd name="connsiteY9" fmla="*/ 936104 h 936104"/>
                <a:gd name="connsiteX10" fmla="*/ 125421 w 936104"/>
                <a:gd name="connsiteY10" fmla="*/ 810683 h 936104"/>
                <a:gd name="connsiteX11" fmla="*/ 0 w 936104"/>
                <a:gd name="connsiteY11" fmla="*/ 593473 h 936104"/>
                <a:gd name="connsiteX12" fmla="*/ 0 w 936104"/>
                <a:gd name="connsiteY12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593473 w 936104"/>
                <a:gd name="connsiteY2" fmla="*/ 0 h 936104"/>
                <a:gd name="connsiteX3" fmla="*/ 810683 w 936104"/>
                <a:gd name="connsiteY3" fmla="*/ 125421 h 936104"/>
                <a:gd name="connsiteX4" fmla="*/ 936104 w 936104"/>
                <a:gd name="connsiteY4" fmla="*/ 342631 h 936104"/>
                <a:gd name="connsiteX5" fmla="*/ 936104 w 936104"/>
                <a:gd name="connsiteY5" fmla="*/ 593473 h 936104"/>
                <a:gd name="connsiteX6" fmla="*/ 810683 w 936104"/>
                <a:gd name="connsiteY6" fmla="*/ 810683 h 936104"/>
                <a:gd name="connsiteX7" fmla="*/ 593473 w 936104"/>
                <a:gd name="connsiteY7" fmla="*/ 936104 h 936104"/>
                <a:gd name="connsiteX8" fmla="*/ 342631 w 936104"/>
                <a:gd name="connsiteY8" fmla="*/ 936104 h 936104"/>
                <a:gd name="connsiteX9" fmla="*/ 125421 w 936104"/>
                <a:gd name="connsiteY9" fmla="*/ 810683 h 936104"/>
                <a:gd name="connsiteX10" fmla="*/ 0 w 936104"/>
                <a:gd name="connsiteY10" fmla="*/ 593473 h 936104"/>
                <a:gd name="connsiteX11" fmla="*/ 0 w 936104"/>
                <a:gd name="connsiteY11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342631 h 936104"/>
                <a:gd name="connsiteX4" fmla="*/ 936104 w 936104"/>
                <a:gd name="connsiteY4" fmla="*/ 593473 h 936104"/>
                <a:gd name="connsiteX5" fmla="*/ 810683 w 936104"/>
                <a:gd name="connsiteY5" fmla="*/ 810683 h 936104"/>
                <a:gd name="connsiteX6" fmla="*/ 593473 w 936104"/>
                <a:gd name="connsiteY6" fmla="*/ 936104 h 936104"/>
                <a:gd name="connsiteX7" fmla="*/ 342631 w 936104"/>
                <a:gd name="connsiteY7" fmla="*/ 936104 h 936104"/>
                <a:gd name="connsiteX8" fmla="*/ 125421 w 936104"/>
                <a:gd name="connsiteY8" fmla="*/ 810683 h 936104"/>
                <a:gd name="connsiteX9" fmla="*/ 0 w 936104"/>
                <a:gd name="connsiteY9" fmla="*/ 593473 h 936104"/>
                <a:gd name="connsiteX10" fmla="*/ 0 w 936104"/>
                <a:gd name="connsiteY10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810683 w 936104"/>
                <a:gd name="connsiteY4" fmla="*/ 810683 h 936104"/>
                <a:gd name="connsiteX5" fmla="*/ 593473 w 936104"/>
                <a:gd name="connsiteY5" fmla="*/ 936104 h 936104"/>
                <a:gd name="connsiteX6" fmla="*/ 342631 w 936104"/>
                <a:gd name="connsiteY6" fmla="*/ 936104 h 936104"/>
                <a:gd name="connsiteX7" fmla="*/ 125421 w 936104"/>
                <a:gd name="connsiteY7" fmla="*/ 810683 h 936104"/>
                <a:gd name="connsiteX8" fmla="*/ 0 w 936104"/>
                <a:gd name="connsiteY8" fmla="*/ 593473 h 936104"/>
                <a:gd name="connsiteX9" fmla="*/ 0 w 936104"/>
                <a:gd name="connsiteY9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342631 w 936104"/>
                <a:gd name="connsiteY5" fmla="*/ 936104 h 936104"/>
                <a:gd name="connsiteX6" fmla="*/ 125421 w 936104"/>
                <a:gd name="connsiteY6" fmla="*/ 810683 h 936104"/>
                <a:gd name="connsiteX7" fmla="*/ 0 w 936104"/>
                <a:gd name="connsiteY7" fmla="*/ 593473 h 936104"/>
                <a:gd name="connsiteX8" fmla="*/ 0 w 936104"/>
                <a:gd name="connsiteY8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593473 h 936104"/>
                <a:gd name="connsiteX7" fmla="*/ 0 w 936104"/>
                <a:gd name="connsiteY7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342631 h 93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6104" h="936104">
                  <a:moveTo>
                    <a:pt x="0" y="342631"/>
                  </a:moveTo>
                  <a:lnTo>
                    <a:pt x="342631" y="0"/>
                  </a:lnTo>
                  <a:lnTo>
                    <a:pt x="810683" y="125421"/>
                  </a:lnTo>
                  <a:lnTo>
                    <a:pt x="936104" y="593473"/>
                  </a:lnTo>
                  <a:lnTo>
                    <a:pt x="593473" y="936104"/>
                  </a:lnTo>
                  <a:lnTo>
                    <a:pt x="125421" y="810683"/>
                  </a:lnTo>
                  <a:lnTo>
                    <a:pt x="0" y="342631"/>
                  </a:lnTo>
                  <a:close/>
                </a:path>
              </a:pathLst>
            </a:cu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336853" y="2730755"/>
              <a:ext cx="12824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Шаблоны</a:t>
              </a:r>
            </a:p>
            <a:p>
              <a:pPr algn="ctr"/>
              <a:r>
                <a:rPr lang="ru-RU" sz="1200" dirty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документации</a:t>
              </a:r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1356616" y="3569735"/>
            <a:ext cx="1222018" cy="1222018"/>
            <a:chOff x="1356616" y="3569735"/>
            <a:chExt cx="1222018" cy="1222018"/>
          </a:xfrm>
        </p:grpSpPr>
        <p:sp>
          <p:nvSpPr>
            <p:cNvPr id="17" name="Двенадцатиугольник 8"/>
            <p:cNvSpPr>
              <a:spLocks noChangeAspect="1"/>
            </p:cNvSpPr>
            <p:nvPr/>
          </p:nvSpPr>
          <p:spPr>
            <a:xfrm rot="2700000">
              <a:off x="1356616" y="3569735"/>
              <a:ext cx="1222018" cy="1222018"/>
            </a:xfrm>
            <a:custGeom>
              <a:avLst/>
              <a:gdLst>
                <a:gd name="connsiteX0" fmla="*/ 0 w 936104"/>
                <a:gd name="connsiteY0" fmla="*/ 342631 h 936104"/>
                <a:gd name="connsiteX1" fmla="*/ 125421 w 936104"/>
                <a:gd name="connsiteY1" fmla="*/ 125421 h 936104"/>
                <a:gd name="connsiteX2" fmla="*/ 342631 w 936104"/>
                <a:gd name="connsiteY2" fmla="*/ 0 h 936104"/>
                <a:gd name="connsiteX3" fmla="*/ 593473 w 936104"/>
                <a:gd name="connsiteY3" fmla="*/ 0 h 936104"/>
                <a:gd name="connsiteX4" fmla="*/ 810683 w 936104"/>
                <a:gd name="connsiteY4" fmla="*/ 125421 h 936104"/>
                <a:gd name="connsiteX5" fmla="*/ 936104 w 936104"/>
                <a:gd name="connsiteY5" fmla="*/ 342631 h 936104"/>
                <a:gd name="connsiteX6" fmla="*/ 936104 w 936104"/>
                <a:gd name="connsiteY6" fmla="*/ 593473 h 936104"/>
                <a:gd name="connsiteX7" fmla="*/ 810683 w 936104"/>
                <a:gd name="connsiteY7" fmla="*/ 810683 h 936104"/>
                <a:gd name="connsiteX8" fmla="*/ 593473 w 936104"/>
                <a:gd name="connsiteY8" fmla="*/ 936104 h 936104"/>
                <a:gd name="connsiteX9" fmla="*/ 342631 w 936104"/>
                <a:gd name="connsiteY9" fmla="*/ 936104 h 936104"/>
                <a:gd name="connsiteX10" fmla="*/ 125421 w 936104"/>
                <a:gd name="connsiteY10" fmla="*/ 810683 h 936104"/>
                <a:gd name="connsiteX11" fmla="*/ 0 w 936104"/>
                <a:gd name="connsiteY11" fmla="*/ 593473 h 936104"/>
                <a:gd name="connsiteX12" fmla="*/ 0 w 936104"/>
                <a:gd name="connsiteY12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593473 w 936104"/>
                <a:gd name="connsiteY2" fmla="*/ 0 h 936104"/>
                <a:gd name="connsiteX3" fmla="*/ 810683 w 936104"/>
                <a:gd name="connsiteY3" fmla="*/ 125421 h 936104"/>
                <a:gd name="connsiteX4" fmla="*/ 936104 w 936104"/>
                <a:gd name="connsiteY4" fmla="*/ 342631 h 936104"/>
                <a:gd name="connsiteX5" fmla="*/ 936104 w 936104"/>
                <a:gd name="connsiteY5" fmla="*/ 593473 h 936104"/>
                <a:gd name="connsiteX6" fmla="*/ 810683 w 936104"/>
                <a:gd name="connsiteY6" fmla="*/ 810683 h 936104"/>
                <a:gd name="connsiteX7" fmla="*/ 593473 w 936104"/>
                <a:gd name="connsiteY7" fmla="*/ 936104 h 936104"/>
                <a:gd name="connsiteX8" fmla="*/ 342631 w 936104"/>
                <a:gd name="connsiteY8" fmla="*/ 936104 h 936104"/>
                <a:gd name="connsiteX9" fmla="*/ 125421 w 936104"/>
                <a:gd name="connsiteY9" fmla="*/ 810683 h 936104"/>
                <a:gd name="connsiteX10" fmla="*/ 0 w 936104"/>
                <a:gd name="connsiteY10" fmla="*/ 593473 h 936104"/>
                <a:gd name="connsiteX11" fmla="*/ 0 w 936104"/>
                <a:gd name="connsiteY11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342631 h 936104"/>
                <a:gd name="connsiteX4" fmla="*/ 936104 w 936104"/>
                <a:gd name="connsiteY4" fmla="*/ 593473 h 936104"/>
                <a:gd name="connsiteX5" fmla="*/ 810683 w 936104"/>
                <a:gd name="connsiteY5" fmla="*/ 810683 h 936104"/>
                <a:gd name="connsiteX6" fmla="*/ 593473 w 936104"/>
                <a:gd name="connsiteY6" fmla="*/ 936104 h 936104"/>
                <a:gd name="connsiteX7" fmla="*/ 342631 w 936104"/>
                <a:gd name="connsiteY7" fmla="*/ 936104 h 936104"/>
                <a:gd name="connsiteX8" fmla="*/ 125421 w 936104"/>
                <a:gd name="connsiteY8" fmla="*/ 810683 h 936104"/>
                <a:gd name="connsiteX9" fmla="*/ 0 w 936104"/>
                <a:gd name="connsiteY9" fmla="*/ 593473 h 936104"/>
                <a:gd name="connsiteX10" fmla="*/ 0 w 936104"/>
                <a:gd name="connsiteY10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810683 w 936104"/>
                <a:gd name="connsiteY4" fmla="*/ 810683 h 936104"/>
                <a:gd name="connsiteX5" fmla="*/ 593473 w 936104"/>
                <a:gd name="connsiteY5" fmla="*/ 936104 h 936104"/>
                <a:gd name="connsiteX6" fmla="*/ 342631 w 936104"/>
                <a:gd name="connsiteY6" fmla="*/ 936104 h 936104"/>
                <a:gd name="connsiteX7" fmla="*/ 125421 w 936104"/>
                <a:gd name="connsiteY7" fmla="*/ 810683 h 936104"/>
                <a:gd name="connsiteX8" fmla="*/ 0 w 936104"/>
                <a:gd name="connsiteY8" fmla="*/ 593473 h 936104"/>
                <a:gd name="connsiteX9" fmla="*/ 0 w 936104"/>
                <a:gd name="connsiteY9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342631 w 936104"/>
                <a:gd name="connsiteY5" fmla="*/ 936104 h 936104"/>
                <a:gd name="connsiteX6" fmla="*/ 125421 w 936104"/>
                <a:gd name="connsiteY6" fmla="*/ 810683 h 936104"/>
                <a:gd name="connsiteX7" fmla="*/ 0 w 936104"/>
                <a:gd name="connsiteY7" fmla="*/ 593473 h 936104"/>
                <a:gd name="connsiteX8" fmla="*/ 0 w 936104"/>
                <a:gd name="connsiteY8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593473 h 936104"/>
                <a:gd name="connsiteX7" fmla="*/ 0 w 936104"/>
                <a:gd name="connsiteY7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342631 h 93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6104" h="936104">
                  <a:moveTo>
                    <a:pt x="0" y="342631"/>
                  </a:moveTo>
                  <a:lnTo>
                    <a:pt x="342631" y="0"/>
                  </a:lnTo>
                  <a:lnTo>
                    <a:pt x="810683" y="125421"/>
                  </a:lnTo>
                  <a:lnTo>
                    <a:pt x="936104" y="593473"/>
                  </a:lnTo>
                  <a:lnTo>
                    <a:pt x="593473" y="936104"/>
                  </a:lnTo>
                  <a:lnTo>
                    <a:pt x="125421" y="810683"/>
                  </a:lnTo>
                  <a:lnTo>
                    <a:pt x="0" y="342631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430317" y="3850335"/>
              <a:ext cx="108741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Каталог</a:t>
              </a:r>
            </a:p>
            <a:p>
              <a:pPr algn="ctr"/>
              <a:r>
                <a:rPr lang="ru-RU" dirty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ТРУ</a:t>
              </a:r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338189" y="4172343"/>
            <a:ext cx="1222018" cy="1222018"/>
            <a:chOff x="338189" y="4172343"/>
            <a:chExt cx="1222018" cy="1222018"/>
          </a:xfrm>
        </p:grpSpPr>
        <p:sp>
          <p:nvSpPr>
            <p:cNvPr id="23" name="Двенадцатиугольник 8"/>
            <p:cNvSpPr>
              <a:spLocks noChangeAspect="1"/>
            </p:cNvSpPr>
            <p:nvPr/>
          </p:nvSpPr>
          <p:spPr>
            <a:xfrm rot="2700000">
              <a:off x="338189" y="4172343"/>
              <a:ext cx="1222018" cy="1222018"/>
            </a:xfrm>
            <a:custGeom>
              <a:avLst/>
              <a:gdLst>
                <a:gd name="connsiteX0" fmla="*/ 0 w 936104"/>
                <a:gd name="connsiteY0" fmla="*/ 342631 h 936104"/>
                <a:gd name="connsiteX1" fmla="*/ 125421 w 936104"/>
                <a:gd name="connsiteY1" fmla="*/ 125421 h 936104"/>
                <a:gd name="connsiteX2" fmla="*/ 342631 w 936104"/>
                <a:gd name="connsiteY2" fmla="*/ 0 h 936104"/>
                <a:gd name="connsiteX3" fmla="*/ 593473 w 936104"/>
                <a:gd name="connsiteY3" fmla="*/ 0 h 936104"/>
                <a:gd name="connsiteX4" fmla="*/ 810683 w 936104"/>
                <a:gd name="connsiteY4" fmla="*/ 125421 h 936104"/>
                <a:gd name="connsiteX5" fmla="*/ 936104 w 936104"/>
                <a:gd name="connsiteY5" fmla="*/ 342631 h 936104"/>
                <a:gd name="connsiteX6" fmla="*/ 936104 w 936104"/>
                <a:gd name="connsiteY6" fmla="*/ 593473 h 936104"/>
                <a:gd name="connsiteX7" fmla="*/ 810683 w 936104"/>
                <a:gd name="connsiteY7" fmla="*/ 810683 h 936104"/>
                <a:gd name="connsiteX8" fmla="*/ 593473 w 936104"/>
                <a:gd name="connsiteY8" fmla="*/ 936104 h 936104"/>
                <a:gd name="connsiteX9" fmla="*/ 342631 w 936104"/>
                <a:gd name="connsiteY9" fmla="*/ 936104 h 936104"/>
                <a:gd name="connsiteX10" fmla="*/ 125421 w 936104"/>
                <a:gd name="connsiteY10" fmla="*/ 810683 h 936104"/>
                <a:gd name="connsiteX11" fmla="*/ 0 w 936104"/>
                <a:gd name="connsiteY11" fmla="*/ 593473 h 936104"/>
                <a:gd name="connsiteX12" fmla="*/ 0 w 936104"/>
                <a:gd name="connsiteY12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593473 w 936104"/>
                <a:gd name="connsiteY2" fmla="*/ 0 h 936104"/>
                <a:gd name="connsiteX3" fmla="*/ 810683 w 936104"/>
                <a:gd name="connsiteY3" fmla="*/ 125421 h 936104"/>
                <a:gd name="connsiteX4" fmla="*/ 936104 w 936104"/>
                <a:gd name="connsiteY4" fmla="*/ 342631 h 936104"/>
                <a:gd name="connsiteX5" fmla="*/ 936104 w 936104"/>
                <a:gd name="connsiteY5" fmla="*/ 593473 h 936104"/>
                <a:gd name="connsiteX6" fmla="*/ 810683 w 936104"/>
                <a:gd name="connsiteY6" fmla="*/ 810683 h 936104"/>
                <a:gd name="connsiteX7" fmla="*/ 593473 w 936104"/>
                <a:gd name="connsiteY7" fmla="*/ 936104 h 936104"/>
                <a:gd name="connsiteX8" fmla="*/ 342631 w 936104"/>
                <a:gd name="connsiteY8" fmla="*/ 936104 h 936104"/>
                <a:gd name="connsiteX9" fmla="*/ 125421 w 936104"/>
                <a:gd name="connsiteY9" fmla="*/ 810683 h 936104"/>
                <a:gd name="connsiteX10" fmla="*/ 0 w 936104"/>
                <a:gd name="connsiteY10" fmla="*/ 593473 h 936104"/>
                <a:gd name="connsiteX11" fmla="*/ 0 w 936104"/>
                <a:gd name="connsiteY11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342631 h 936104"/>
                <a:gd name="connsiteX4" fmla="*/ 936104 w 936104"/>
                <a:gd name="connsiteY4" fmla="*/ 593473 h 936104"/>
                <a:gd name="connsiteX5" fmla="*/ 810683 w 936104"/>
                <a:gd name="connsiteY5" fmla="*/ 810683 h 936104"/>
                <a:gd name="connsiteX6" fmla="*/ 593473 w 936104"/>
                <a:gd name="connsiteY6" fmla="*/ 936104 h 936104"/>
                <a:gd name="connsiteX7" fmla="*/ 342631 w 936104"/>
                <a:gd name="connsiteY7" fmla="*/ 936104 h 936104"/>
                <a:gd name="connsiteX8" fmla="*/ 125421 w 936104"/>
                <a:gd name="connsiteY8" fmla="*/ 810683 h 936104"/>
                <a:gd name="connsiteX9" fmla="*/ 0 w 936104"/>
                <a:gd name="connsiteY9" fmla="*/ 593473 h 936104"/>
                <a:gd name="connsiteX10" fmla="*/ 0 w 936104"/>
                <a:gd name="connsiteY10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810683 w 936104"/>
                <a:gd name="connsiteY4" fmla="*/ 810683 h 936104"/>
                <a:gd name="connsiteX5" fmla="*/ 593473 w 936104"/>
                <a:gd name="connsiteY5" fmla="*/ 936104 h 936104"/>
                <a:gd name="connsiteX6" fmla="*/ 342631 w 936104"/>
                <a:gd name="connsiteY6" fmla="*/ 936104 h 936104"/>
                <a:gd name="connsiteX7" fmla="*/ 125421 w 936104"/>
                <a:gd name="connsiteY7" fmla="*/ 810683 h 936104"/>
                <a:gd name="connsiteX8" fmla="*/ 0 w 936104"/>
                <a:gd name="connsiteY8" fmla="*/ 593473 h 936104"/>
                <a:gd name="connsiteX9" fmla="*/ 0 w 936104"/>
                <a:gd name="connsiteY9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342631 w 936104"/>
                <a:gd name="connsiteY5" fmla="*/ 936104 h 936104"/>
                <a:gd name="connsiteX6" fmla="*/ 125421 w 936104"/>
                <a:gd name="connsiteY6" fmla="*/ 810683 h 936104"/>
                <a:gd name="connsiteX7" fmla="*/ 0 w 936104"/>
                <a:gd name="connsiteY7" fmla="*/ 593473 h 936104"/>
                <a:gd name="connsiteX8" fmla="*/ 0 w 936104"/>
                <a:gd name="connsiteY8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593473 h 936104"/>
                <a:gd name="connsiteX7" fmla="*/ 0 w 936104"/>
                <a:gd name="connsiteY7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342631 h 93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6104" h="936104">
                  <a:moveTo>
                    <a:pt x="0" y="342631"/>
                  </a:moveTo>
                  <a:lnTo>
                    <a:pt x="342631" y="0"/>
                  </a:lnTo>
                  <a:lnTo>
                    <a:pt x="810683" y="125421"/>
                  </a:lnTo>
                  <a:lnTo>
                    <a:pt x="936104" y="593473"/>
                  </a:lnTo>
                  <a:lnTo>
                    <a:pt x="593473" y="936104"/>
                  </a:lnTo>
                  <a:lnTo>
                    <a:pt x="125421" y="810683"/>
                  </a:lnTo>
                  <a:lnTo>
                    <a:pt x="0" y="34263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54876" y="4511762"/>
              <a:ext cx="118654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600" dirty="0" err="1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Спец.клад</a:t>
              </a:r>
              <a:endParaRPr lang="ru-RU" sz="1600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4448293" y="4150610"/>
            <a:ext cx="1222018" cy="1222018"/>
            <a:chOff x="4448293" y="4150610"/>
            <a:chExt cx="1222018" cy="1222018"/>
          </a:xfrm>
        </p:grpSpPr>
        <p:sp>
          <p:nvSpPr>
            <p:cNvPr id="29" name="Двенадцатиугольник 8"/>
            <p:cNvSpPr>
              <a:spLocks noChangeAspect="1"/>
            </p:cNvSpPr>
            <p:nvPr/>
          </p:nvSpPr>
          <p:spPr>
            <a:xfrm rot="2700000">
              <a:off x="4448293" y="4150610"/>
              <a:ext cx="1222018" cy="1222018"/>
            </a:xfrm>
            <a:custGeom>
              <a:avLst/>
              <a:gdLst>
                <a:gd name="connsiteX0" fmla="*/ 0 w 936104"/>
                <a:gd name="connsiteY0" fmla="*/ 342631 h 936104"/>
                <a:gd name="connsiteX1" fmla="*/ 125421 w 936104"/>
                <a:gd name="connsiteY1" fmla="*/ 125421 h 936104"/>
                <a:gd name="connsiteX2" fmla="*/ 342631 w 936104"/>
                <a:gd name="connsiteY2" fmla="*/ 0 h 936104"/>
                <a:gd name="connsiteX3" fmla="*/ 593473 w 936104"/>
                <a:gd name="connsiteY3" fmla="*/ 0 h 936104"/>
                <a:gd name="connsiteX4" fmla="*/ 810683 w 936104"/>
                <a:gd name="connsiteY4" fmla="*/ 125421 h 936104"/>
                <a:gd name="connsiteX5" fmla="*/ 936104 w 936104"/>
                <a:gd name="connsiteY5" fmla="*/ 342631 h 936104"/>
                <a:gd name="connsiteX6" fmla="*/ 936104 w 936104"/>
                <a:gd name="connsiteY6" fmla="*/ 593473 h 936104"/>
                <a:gd name="connsiteX7" fmla="*/ 810683 w 936104"/>
                <a:gd name="connsiteY7" fmla="*/ 810683 h 936104"/>
                <a:gd name="connsiteX8" fmla="*/ 593473 w 936104"/>
                <a:gd name="connsiteY8" fmla="*/ 936104 h 936104"/>
                <a:gd name="connsiteX9" fmla="*/ 342631 w 936104"/>
                <a:gd name="connsiteY9" fmla="*/ 936104 h 936104"/>
                <a:gd name="connsiteX10" fmla="*/ 125421 w 936104"/>
                <a:gd name="connsiteY10" fmla="*/ 810683 h 936104"/>
                <a:gd name="connsiteX11" fmla="*/ 0 w 936104"/>
                <a:gd name="connsiteY11" fmla="*/ 593473 h 936104"/>
                <a:gd name="connsiteX12" fmla="*/ 0 w 936104"/>
                <a:gd name="connsiteY12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593473 w 936104"/>
                <a:gd name="connsiteY2" fmla="*/ 0 h 936104"/>
                <a:gd name="connsiteX3" fmla="*/ 810683 w 936104"/>
                <a:gd name="connsiteY3" fmla="*/ 125421 h 936104"/>
                <a:gd name="connsiteX4" fmla="*/ 936104 w 936104"/>
                <a:gd name="connsiteY4" fmla="*/ 342631 h 936104"/>
                <a:gd name="connsiteX5" fmla="*/ 936104 w 936104"/>
                <a:gd name="connsiteY5" fmla="*/ 593473 h 936104"/>
                <a:gd name="connsiteX6" fmla="*/ 810683 w 936104"/>
                <a:gd name="connsiteY6" fmla="*/ 810683 h 936104"/>
                <a:gd name="connsiteX7" fmla="*/ 593473 w 936104"/>
                <a:gd name="connsiteY7" fmla="*/ 936104 h 936104"/>
                <a:gd name="connsiteX8" fmla="*/ 342631 w 936104"/>
                <a:gd name="connsiteY8" fmla="*/ 936104 h 936104"/>
                <a:gd name="connsiteX9" fmla="*/ 125421 w 936104"/>
                <a:gd name="connsiteY9" fmla="*/ 810683 h 936104"/>
                <a:gd name="connsiteX10" fmla="*/ 0 w 936104"/>
                <a:gd name="connsiteY10" fmla="*/ 593473 h 936104"/>
                <a:gd name="connsiteX11" fmla="*/ 0 w 936104"/>
                <a:gd name="connsiteY11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342631 h 936104"/>
                <a:gd name="connsiteX4" fmla="*/ 936104 w 936104"/>
                <a:gd name="connsiteY4" fmla="*/ 593473 h 936104"/>
                <a:gd name="connsiteX5" fmla="*/ 810683 w 936104"/>
                <a:gd name="connsiteY5" fmla="*/ 810683 h 936104"/>
                <a:gd name="connsiteX6" fmla="*/ 593473 w 936104"/>
                <a:gd name="connsiteY6" fmla="*/ 936104 h 936104"/>
                <a:gd name="connsiteX7" fmla="*/ 342631 w 936104"/>
                <a:gd name="connsiteY7" fmla="*/ 936104 h 936104"/>
                <a:gd name="connsiteX8" fmla="*/ 125421 w 936104"/>
                <a:gd name="connsiteY8" fmla="*/ 810683 h 936104"/>
                <a:gd name="connsiteX9" fmla="*/ 0 w 936104"/>
                <a:gd name="connsiteY9" fmla="*/ 593473 h 936104"/>
                <a:gd name="connsiteX10" fmla="*/ 0 w 936104"/>
                <a:gd name="connsiteY10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810683 w 936104"/>
                <a:gd name="connsiteY4" fmla="*/ 810683 h 936104"/>
                <a:gd name="connsiteX5" fmla="*/ 593473 w 936104"/>
                <a:gd name="connsiteY5" fmla="*/ 936104 h 936104"/>
                <a:gd name="connsiteX6" fmla="*/ 342631 w 936104"/>
                <a:gd name="connsiteY6" fmla="*/ 936104 h 936104"/>
                <a:gd name="connsiteX7" fmla="*/ 125421 w 936104"/>
                <a:gd name="connsiteY7" fmla="*/ 810683 h 936104"/>
                <a:gd name="connsiteX8" fmla="*/ 0 w 936104"/>
                <a:gd name="connsiteY8" fmla="*/ 593473 h 936104"/>
                <a:gd name="connsiteX9" fmla="*/ 0 w 936104"/>
                <a:gd name="connsiteY9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342631 w 936104"/>
                <a:gd name="connsiteY5" fmla="*/ 936104 h 936104"/>
                <a:gd name="connsiteX6" fmla="*/ 125421 w 936104"/>
                <a:gd name="connsiteY6" fmla="*/ 810683 h 936104"/>
                <a:gd name="connsiteX7" fmla="*/ 0 w 936104"/>
                <a:gd name="connsiteY7" fmla="*/ 593473 h 936104"/>
                <a:gd name="connsiteX8" fmla="*/ 0 w 936104"/>
                <a:gd name="connsiteY8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593473 h 936104"/>
                <a:gd name="connsiteX7" fmla="*/ 0 w 936104"/>
                <a:gd name="connsiteY7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342631 h 93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6104" h="936104">
                  <a:moveTo>
                    <a:pt x="0" y="342631"/>
                  </a:moveTo>
                  <a:lnTo>
                    <a:pt x="342631" y="0"/>
                  </a:lnTo>
                  <a:lnTo>
                    <a:pt x="810683" y="125421"/>
                  </a:lnTo>
                  <a:lnTo>
                    <a:pt x="936104" y="593473"/>
                  </a:lnTo>
                  <a:lnTo>
                    <a:pt x="593473" y="936104"/>
                  </a:lnTo>
                  <a:lnTo>
                    <a:pt x="125421" y="810683"/>
                  </a:lnTo>
                  <a:lnTo>
                    <a:pt x="0" y="342631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724755" y="4452856"/>
              <a:ext cx="70884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000" dirty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Закупки </a:t>
              </a:r>
              <a:endParaRPr lang="ru-RU" sz="1000" dirty="0" smtClean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pPr algn="ctr"/>
              <a:r>
                <a:rPr lang="ru-RU" sz="1000" dirty="0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ФСИН</a:t>
              </a:r>
              <a:endParaRPr lang="ru-RU" sz="1000" dirty="0"/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-680680" y="2397431"/>
            <a:ext cx="1222219" cy="1222018"/>
            <a:chOff x="-680680" y="2397431"/>
            <a:chExt cx="1222219" cy="1222018"/>
          </a:xfrm>
        </p:grpSpPr>
        <p:sp>
          <p:nvSpPr>
            <p:cNvPr id="20" name="Двенадцатиугольник 8"/>
            <p:cNvSpPr>
              <a:spLocks noChangeAspect="1"/>
            </p:cNvSpPr>
            <p:nvPr/>
          </p:nvSpPr>
          <p:spPr>
            <a:xfrm rot="2700000">
              <a:off x="-680680" y="2397431"/>
              <a:ext cx="1222018" cy="1222018"/>
            </a:xfrm>
            <a:custGeom>
              <a:avLst/>
              <a:gdLst>
                <a:gd name="connsiteX0" fmla="*/ 0 w 936104"/>
                <a:gd name="connsiteY0" fmla="*/ 342631 h 936104"/>
                <a:gd name="connsiteX1" fmla="*/ 125421 w 936104"/>
                <a:gd name="connsiteY1" fmla="*/ 125421 h 936104"/>
                <a:gd name="connsiteX2" fmla="*/ 342631 w 936104"/>
                <a:gd name="connsiteY2" fmla="*/ 0 h 936104"/>
                <a:gd name="connsiteX3" fmla="*/ 593473 w 936104"/>
                <a:gd name="connsiteY3" fmla="*/ 0 h 936104"/>
                <a:gd name="connsiteX4" fmla="*/ 810683 w 936104"/>
                <a:gd name="connsiteY4" fmla="*/ 125421 h 936104"/>
                <a:gd name="connsiteX5" fmla="*/ 936104 w 936104"/>
                <a:gd name="connsiteY5" fmla="*/ 342631 h 936104"/>
                <a:gd name="connsiteX6" fmla="*/ 936104 w 936104"/>
                <a:gd name="connsiteY6" fmla="*/ 593473 h 936104"/>
                <a:gd name="connsiteX7" fmla="*/ 810683 w 936104"/>
                <a:gd name="connsiteY7" fmla="*/ 810683 h 936104"/>
                <a:gd name="connsiteX8" fmla="*/ 593473 w 936104"/>
                <a:gd name="connsiteY8" fmla="*/ 936104 h 936104"/>
                <a:gd name="connsiteX9" fmla="*/ 342631 w 936104"/>
                <a:gd name="connsiteY9" fmla="*/ 936104 h 936104"/>
                <a:gd name="connsiteX10" fmla="*/ 125421 w 936104"/>
                <a:gd name="connsiteY10" fmla="*/ 810683 h 936104"/>
                <a:gd name="connsiteX11" fmla="*/ 0 w 936104"/>
                <a:gd name="connsiteY11" fmla="*/ 593473 h 936104"/>
                <a:gd name="connsiteX12" fmla="*/ 0 w 936104"/>
                <a:gd name="connsiteY12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593473 w 936104"/>
                <a:gd name="connsiteY2" fmla="*/ 0 h 936104"/>
                <a:gd name="connsiteX3" fmla="*/ 810683 w 936104"/>
                <a:gd name="connsiteY3" fmla="*/ 125421 h 936104"/>
                <a:gd name="connsiteX4" fmla="*/ 936104 w 936104"/>
                <a:gd name="connsiteY4" fmla="*/ 342631 h 936104"/>
                <a:gd name="connsiteX5" fmla="*/ 936104 w 936104"/>
                <a:gd name="connsiteY5" fmla="*/ 593473 h 936104"/>
                <a:gd name="connsiteX6" fmla="*/ 810683 w 936104"/>
                <a:gd name="connsiteY6" fmla="*/ 810683 h 936104"/>
                <a:gd name="connsiteX7" fmla="*/ 593473 w 936104"/>
                <a:gd name="connsiteY7" fmla="*/ 936104 h 936104"/>
                <a:gd name="connsiteX8" fmla="*/ 342631 w 936104"/>
                <a:gd name="connsiteY8" fmla="*/ 936104 h 936104"/>
                <a:gd name="connsiteX9" fmla="*/ 125421 w 936104"/>
                <a:gd name="connsiteY9" fmla="*/ 810683 h 936104"/>
                <a:gd name="connsiteX10" fmla="*/ 0 w 936104"/>
                <a:gd name="connsiteY10" fmla="*/ 593473 h 936104"/>
                <a:gd name="connsiteX11" fmla="*/ 0 w 936104"/>
                <a:gd name="connsiteY11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342631 h 936104"/>
                <a:gd name="connsiteX4" fmla="*/ 936104 w 936104"/>
                <a:gd name="connsiteY4" fmla="*/ 593473 h 936104"/>
                <a:gd name="connsiteX5" fmla="*/ 810683 w 936104"/>
                <a:gd name="connsiteY5" fmla="*/ 810683 h 936104"/>
                <a:gd name="connsiteX6" fmla="*/ 593473 w 936104"/>
                <a:gd name="connsiteY6" fmla="*/ 936104 h 936104"/>
                <a:gd name="connsiteX7" fmla="*/ 342631 w 936104"/>
                <a:gd name="connsiteY7" fmla="*/ 936104 h 936104"/>
                <a:gd name="connsiteX8" fmla="*/ 125421 w 936104"/>
                <a:gd name="connsiteY8" fmla="*/ 810683 h 936104"/>
                <a:gd name="connsiteX9" fmla="*/ 0 w 936104"/>
                <a:gd name="connsiteY9" fmla="*/ 593473 h 936104"/>
                <a:gd name="connsiteX10" fmla="*/ 0 w 936104"/>
                <a:gd name="connsiteY10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810683 w 936104"/>
                <a:gd name="connsiteY4" fmla="*/ 810683 h 936104"/>
                <a:gd name="connsiteX5" fmla="*/ 593473 w 936104"/>
                <a:gd name="connsiteY5" fmla="*/ 936104 h 936104"/>
                <a:gd name="connsiteX6" fmla="*/ 342631 w 936104"/>
                <a:gd name="connsiteY6" fmla="*/ 936104 h 936104"/>
                <a:gd name="connsiteX7" fmla="*/ 125421 w 936104"/>
                <a:gd name="connsiteY7" fmla="*/ 810683 h 936104"/>
                <a:gd name="connsiteX8" fmla="*/ 0 w 936104"/>
                <a:gd name="connsiteY8" fmla="*/ 593473 h 936104"/>
                <a:gd name="connsiteX9" fmla="*/ 0 w 936104"/>
                <a:gd name="connsiteY9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342631 w 936104"/>
                <a:gd name="connsiteY5" fmla="*/ 936104 h 936104"/>
                <a:gd name="connsiteX6" fmla="*/ 125421 w 936104"/>
                <a:gd name="connsiteY6" fmla="*/ 810683 h 936104"/>
                <a:gd name="connsiteX7" fmla="*/ 0 w 936104"/>
                <a:gd name="connsiteY7" fmla="*/ 593473 h 936104"/>
                <a:gd name="connsiteX8" fmla="*/ 0 w 936104"/>
                <a:gd name="connsiteY8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593473 h 936104"/>
                <a:gd name="connsiteX7" fmla="*/ 0 w 936104"/>
                <a:gd name="connsiteY7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342631 h 93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6104" h="936104">
                  <a:moveTo>
                    <a:pt x="0" y="342631"/>
                  </a:moveTo>
                  <a:lnTo>
                    <a:pt x="342631" y="0"/>
                  </a:lnTo>
                  <a:lnTo>
                    <a:pt x="810683" y="125421"/>
                  </a:lnTo>
                  <a:lnTo>
                    <a:pt x="936104" y="593473"/>
                  </a:lnTo>
                  <a:lnTo>
                    <a:pt x="593473" y="936104"/>
                  </a:lnTo>
                  <a:lnTo>
                    <a:pt x="125421" y="810683"/>
                  </a:lnTo>
                  <a:lnTo>
                    <a:pt x="0" y="342631"/>
                  </a:lnTo>
                  <a:close/>
                </a:path>
              </a:pathLst>
            </a:custGeom>
            <a:noFill/>
            <a:ln>
              <a:solidFill>
                <a:srgbClr val="3E6DA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-138455" y="2805357"/>
              <a:ext cx="6799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Смарт </a:t>
              </a:r>
              <a:endParaRPr lang="ru-RU" sz="1200" dirty="0" smtClean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r>
                <a:rPr lang="ru-RU" sz="1200" dirty="0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ПРО</a:t>
              </a:r>
              <a:endParaRPr lang="ru-RU" sz="1200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3419012" y="3567660"/>
            <a:ext cx="1222018" cy="1222018"/>
            <a:chOff x="3419012" y="3567660"/>
            <a:chExt cx="1222018" cy="1222018"/>
          </a:xfrm>
        </p:grpSpPr>
        <p:sp>
          <p:nvSpPr>
            <p:cNvPr id="27" name="Двенадцатиугольник 8"/>
            <p:cNvSpPr>
              <a:spLocks noChangeAspect="1"/>
            </p:cNvSpPr>
            <p:nvPr/>
          </p:nvSpPr>
          <p:spPr>
            <a:xfrm rot="2700000">
              <a:off x="3419012" y="3567660"/>
              <a:ext cx="1222018" cy="1222018"/>
            </a:xfrm>
            <a:custGeom>
              <a:avLst/>
              <a:gdLst>
                <a:gd name="connsiteX0" fmla="*/ 0 w 936104"/>
                <a:gd name="connsiteY0" fmla="*/ 342631 h 936104"/>
                <a:gd name="connsiteX1" fmla="*/ 125421 w 936104"/>
                <a:gd name="connsiteY1" fmla="*/ 125421 h 936104"/>
                <a:gd name="connsiteX2" fmla="*/ 342631 w 936104"/>
                <a:gd name="connsiteY2" fmla="*/ 0 h 936104"/>
                <a:gd name="connsiteX3" fmla="*/ 593473 w 936104"/>
                <a:gd name="connsiteY3" fmla="*/ 0 h 936104"/>
                <a:gd name="connsiteX4" fmla="*/ 810683 w 936104"/>
                <a:gd name="connsiteY4" fmla="*/ 125421 h 936104"/>
                <a:gd name="connsiteX5" fmla="*/ 936104 w 936104"/>
                <a:gd name="connsiteY5" fmla="*/ 342631 h 936104"/>
                <a:gd name="connsiteX6" fmla="*/ 936104 w 936104"/>
                <a:gd name="connsiteY6" fmla="*/ 593473 h 936104"/>
                <a:gd name="connsiteX7" fmla="*/ 810683 w 936104"/>
                <a:gd name="connsiteY7" fmla="*/ 810683 h 936104"/>
                <a:gd name="connsiteX8" fmla="*/ 593473 w 936104"/>
                <a:gd name="connsiteY8" fmla="*/ 936104 h 936104"/>
                <a:gd name="connsiteX9" fmla="*/ 342631 w 936104"/>
                <a:gd name="connsiteY9" fmla="*/ 936104 h 936104"/>
                <a:gd name="connsiteX10" fmla="*/ 125421 w 936104"/>
                <a:gd name="connsiteY10" fmla="*/ 810683 h 936104"/>
                <a:gd name="connsiteX11" fmla="*/ 0 w 936104"/>
                <a:gd name="connsiteY11" fmla="*/ 593473 h 936104"/>
                <a:gd name="connsiteX12" fmla="*/ 0 w 936104"/>
                <a:gd name="connsiteY12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593473 w 936104"/>
                <a:gd name="connsiteY2" fmla="*/ 0 h 936104"/>
                <a:gd name="connsiteX3" fmla="*/ 810683 w 936104"/>
                <a:gd name="connsiteY3" fmla="*/ 125421 h 936104"/>
                <a:gd name="connsiteX4" fmla="*/ 936104 w 936104"/>
                <a:gd name="connsiteY4" fmla="*/ 342631 h 936104"/>
                <a:gd name="connsiteX5" fmla="*/ 936104 w 936104"/>
                <a:gd name="connsiteY5" fmla="*/ 593473 h 936104"/>
                <a:gd name="connsiteX6" fmla="*/ 810683 w 936104"/>
                <a:gd name="connsiteY6" fmla="*/ 810683 h 936104"/>
                <a:gd name="connsiteX7" fmla="*/ 593473 w 936104"/>
                <a:gd name="connsiteY7" fmla="*/ 936104 h 936104"/>
                <a:gd name="connsiteX8" fmla="*/ 342631 w 936104"/>
                <a:gd name="connsiteY8" fmla="*/ 936104 h 936104"/>
                <a:gd name="connsiteX9" fmla="*/ 125421 w 936104"/>
                <a:gd name="connsiteY9" fmla="*/ 810683 h 936104"/>
                <a:gd name="connsiteX10" fmla="*/ 0 w 936104"/>
                <a:gd name="connsiteY10" fmla="*/ 593473 h 936104"/>
                <a:gd name="connsiteX11" fmla="*/ 0 w 936104"/>
                <a:gd name="connsiteY11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342631 h 936104"/>
                <a:gd name="connsiteX4" fmla="*/ 936104 w 936104"/>
                <a:gd name="connsiteY4" fmla="*/ 593473 h 936104"/>
                <a:gd name="connsiteX5" fmla="*/ 810683 w 936104"/>
                <a:gd name="connsiteY5" fmla="*/ 810683 h 936104"/>
                <a:gd name="connsiteX6" fmla="*/ 593473 w 936104"/>
                <a:gd name="connsiteY6" fmla="*/ 936104 h 936104"/>
                <a:gd name="connsiteX7" fmla="*/ 342631 w 936104"/>
                <a:gd name="connsiteY7" fmla="*/ 936104 h 936104"/>
                <a:gd name="connsiteX8" fmla="*/ 125421 w 936104"/>
                <a:gd name="connsiteY8" fmla="*/ 810683 h 936104"/>
                <a:gd name="connsiteX9" fmla="*/ 0 w 936104"/>
                <a:gd name="connsiteY9" fmla="*/ 593473 h 936104"/>
                <a:gd name="connsiteX10" fmla="*/ 0 w 936104"/>
                <a:gd name="connsiteY10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810683 w 936104"/>
                <a:gd name="connsiteY4" fmla="*/ 810683 h 936104"/>
                <a:gd name="connsiteX5" fmla="*/ 593473 w 936104"/>
                <a:gd name="connsiteY5" fmla="*/ 936104 h 936104"/>
                <a:gd name="connsiteX6" fmla="*/ 342631 w 936104"/>
                <a:gd name="connsiteY6" fmla="*/ 936104 h 936104"/>
                <a:gd name="connsiteX7" fmla="*/ 125421 w 936104"/>
                <a:gd name="connsiteY7" fmla="*/ 810683 h 936104"/>
                <a:gd name="connsiteX8" fmla="*/ 0 w 936104"/>
                <a:gd name="connsiteY8" fmla="*/ 593473 h 936104"/>
                <a:gd name="connsiteX9" fmla="*/ 0 w 936104"/>
                <a:gd name="connsiteY9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342631 w 936104"/>
                <a:gd name="connsiteY5" fmla="*/ 936104 h 936104"/>
                <a:gd name="connsiteX6" fmla="*/ 125421 w 936104"/>
                <a:gd name="connsiteY6" fmla="*/ 810683 h 936104"/>
                <a:gd name="connsiteX7" fmla="*/ 0 w 936104"/>
                <a:gd name="connsiteY7" fmla="*/ 593473 h 936104"/>
                <a:gd name="connsiteX8" fmla="*/ 0 w 936104"/>
                <a:gd name="connsiteY8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593473 h 936104"/>
                <a:gd name="connsiteX7" fmla="*/ 0 w 936104"/>
                <a:gd name="connsiteY7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342631 h 93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6104" h="936104">
                  <a:moveTo>
                    <a:pt x="0" y="342631"/>
                  </a:moveTo>
                  <a:lnTo>
                    <a:pt x="342631" y="0"/>
                  </a:lnTo>
                  <a:lnTo>
                    <a:pt x="810683" y="125421"/>
                  </a:lnTo>
                  <a:lnTo>
                    <a:pt x="936104" y="593473"/>
                  </a:lnTo>
                  <a:lnTo>
                    <a:pt x="593473" y="936104"/>
                  </a:lnTo>
                  <a:lnTo>
                    <a:pt x="125421" y="810683"/>
                  </a:lnTo>
                  <a:lnTo>
                    <a:pt x="0" y="342631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579288" y="3943354"/>
              <a:ext cx="93184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Малые закупки</a:t>
              </a: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2393242" y="4148221"/>
            <a:ext cx="1222018" cy="1222018"/>
            <a:chOff x="2393242" y="4148221"/>
            <a:chExt cx="1222018" cy="1222018"/>
          </a:xfrm>
        </p:grpSpPr>
        <p:sp>
          <p:nvSpPr>
            <p:cNvPr id="24" name="Двенадцатиугольник 8"/>
            <p:cNvSpPr>
              <a:spLocks noChangeAspect="1"/>
            </p:cNvSpPr>
            <p:nvPr/>
          </p:nvSpPr>
          <p:spPr>
            <a:xfrm rot="2700000">
              <a:off x="2393242" y="4148221"/>
              <a:ext cx="1222018" cy="1222018"/>
            </a:xfrm>
            <a:custGeom>
              <a:avLst/>
              <a:gdLst>
                <a:gd name="connsiteX0" fmla="*/ 0 w 936104"/>
                <a:gd name="connsiteY0" fmla="*/ 342631 h 936104"/>
                <a:gd name="connsiteX1" fmla="*/ 125421 w 936104"/>
                <a:gd name="connsiteY1" fmla="*/ 125421 h 936104"/>
                <a:gd name="connsiteX2" fmla="*/ 342631 w 936104"/>
                <a:gd name="connsiteY2" fmla="*/ 0 h 936104"/>
                <a:gd name="connsiteX3" fmla="*/ 593473 w 936104"/>
                <a:gd name="connsiteY3" fmla="*/ 0 h 936104"/>
                <a:gd name="connsiteX4" fmla="*/ 810683 w 936104"/>
                <a:gd name="connsiteY4" fmla="*/ 125421 h 936104"/>
                <a:gd name="connsiteX5" fmla="*/ 936104 w 936104"/>
                <a:gd name="connsiteY5" fmla="*/ 342631 h 936104"/>
                <a:gd name="connsiteX6" fmla="*/ 936104 w 936104"/>
                <a:gd name="connsiteY6" fmla="*/ 593473 h 936104"/>
                <a:gd name="connsiteX7" fmla="*/ 810683 w 936104"/>
                <a:gd name="connsiteY7" fmla="*/ 810683 h 936104"/>
                <a:gd name="connsiteX8" fmla="*/ 593473 w 936104"/>
                <a:gd name="connsiteY8" fmla="*/ 936104 h 936104"/>
                <a:gd name="connsiteX9" fmla="*/ 342631 w 936104"/>
                <a:gd name="connsiteY9" fmla="*/ 936104 h 936104"/>
                <a:gd name="connsiteX10" fmla="*/ 125421 w 936104"/>
                <a:gd name="connsiteY10" fmla="*/ 810683 h 936104"/>
                <a:gd name="connsiteX11" fmla="*/ 0 w 936104"/>
                <a:gd name="connsiteY11" fmla="*/ 593473 h 936104"/>
                <a:gd name="connsiteX12" fmla="*/ 0 w 936104"/>
                <a:gd name="connsiteY12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593473 w 936104"/>
                <a:gd name="connsiteY2" fmla="*/ 0 h 936104"/>
                <a:gd name="connsiteX3" fmla="*/ 810683 w 936104"/>
                <a:gd name="connsiteY3" fmla="*/ 125421 h 936104"/>
                <a:gd name="connsiteX4" fmla="*/ 936104 w 936104"/>
                <a:gd name="connsiteY4" fmla="*/ 342631 h 936104"/>
                <a:gd name="connsiteX5" fmla="*/ 936104 w 936104"/>
                <a:gd name="connsiteY5" fmla="*/ 593473 h 936104"/>
                <a:gd name="connsiteX6" fmla="*/ 810683 w 936104"/>
                <a:gd name="connsiteY6" fmla="*/ 810683 h 936104"/>
                <a:gd name="connsiteX7" fmla="*/ 593473 w 936104"/>
                <a:gd name="connsiteY7" fmla="*/ 936104 h 936104"/>
                <a:gd name="connsiteX8" fmla="*/ 342631 w 936104"/>
                <a:gd name="connsiteY8" fmla="*/ 936104 h 936104"/>
                <a:gd name="connsiteX9" fmla="*/ 125421 w 936104"/>
                <a:gd name="connsiteY9" fmla="*/ 810683 h 936104"/>
                <a:gd name="connsiteX10" fmla="*/ 0 w 936104"/>
                <a:gd name="connsiteY10" fmla="*/ 593473 h 936104"/>
                <a:gd name="connsiteX11" fmla="*/ 0 w 936104"/>
                <a:gd name="connsiteY11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342631 h 936104"/>
                <a:gd name="connsiteX4" fmla="*/ 936104 w 936104"/>
                <a:gd name="connsiteY4" fmla="*/ 593473 h 936104"/>
                <a:gd name="connsiteX5" fmla="*/ 810683 w 936104"/>
                <a:gd name="connsiteY5" fmla="*/ 810683 h 936104"/>
                <a:gd name="connsiteX6" fmla="*/ 593473 w 936104"/>
                <a:gd name="connsiteY6" fmla="*/ 936104 h 936104"/>
                <a:gd name="connsiteX7" fmla="*/ 342631 w 936104"/>
                <a:gd name="connsiteY7" fmla="*/ 936104 h 936104"/>
                <a:gd name="connsiteX8" fmla="*/ 125421 w 936104"/>
                <a:gd name="connsiteY8" fmla="*/ 810683 h 936104"/>
                <a:gd name="connsiteX9" fmla="*/ 0 w 936104"/>
                <a:gd name="connsiteY9" fmla="*/ 593473 h 936104"/>
                <a:gd name="connsiteX10" fmla="*/ 0 w 936104"/>
                <a:gd name="connsiteY10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810683 w 936104"/>
                <a:gd name="connsiteY4" fmla="*/ 810683 h 936104"/>
                <a:gd name="connsiteX5" fmla="*/ 593473 w 936104"/>
                <a:gd name="connsiteY5" fmla="*/ 936104 h 936104"/>
                <a:gd name="connsiteX6" fmla="*/ 342631 w 936104"/>
                <a:gd name="connsiteY6" fmla="*/ 936104 h 936104"/>
                <a:gd name="connsiteX7" fmla="*/ 125421 w 936104"/>
                <a:gd name="connsiteY7" fmla="*/ 810683 h 936104"/>
                <a:gd name="connsiteX8" fmla="*/ 0 w 936104"/>
                <a:gd name="connsiteY8" fmla="*/ 593473 h 936104"/>
                <a:gd name="connsiteX9" fmla="*/ 0 w 936104"/>
                <a:gd name="connsiteY9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342631 w 936104"/>
                <a:gd name="connsiteY5" fmla="*/ 936104 h 936104"/>
                <a:gd name="connsiteX6" fmla="*/ 125421 w 936104"/>
                <a:gd name="connsiteY6" fmla="*/ 810683 h 936104"/>
                <a:gd name="connsiteX7" fmla="*/ 0 w 936104"/>
                <a:gd name="connsiteY7" fmla="*/ 593473 h 936104"/>
                <a:gd name="connsiteX8" fmla="*/ 0 w 936104"/>
                <a:gd name="connsiteY8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593473 h 936104"/>
                <a:gd name="connsiteX7" fmla="*/ 0 w 936104"/>
                <a:gd name="connsiteY7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342631 h 93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6104" h="936104">
                  <a:moveTo>
                    <a:pt x="0" y="342631"/>
                  </a:moveTo>
                  <a:lnTo>
                    <a:pt x="342631" y="0"/>
                  </a:lnTo>
                  <a:lnTo>
                    <a:pt x="810683" y="125421"/>
                  </a:lnTo>
                  <a:lnTo>
                    <a:pt x="936104" y="593473"/>
                  </a:lnTo>
                  <a:lnTo>
                    <a:pt x="593473" y="936104"/>
                  </a:lnTo>
                  <a:lnTo>
                    <a:pt x="125421" y="810683"/>
                  </a:lnTo>
                  <a:lnTo>
                    <a:pt x="0" y="34263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608516" y="4516077"/>
              <a:ext cx="76655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200" dirty="0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Рейтинг</a:t>
              </a:r>
              <a:endParaRPr lang="ru-RU" sz="1200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-2737" y="4906628"/>
            <a:ext cx="6864200" cy="2574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rgbClr val="C00000"/>
              </a:gs>
            </a:gsLst>
            <a:lin ang="0" scaled="0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200" dirty="0">
              <a:solidFill>
                <a:schemeClr val="bg1"/>
              </a:solidFill>
              <a:latin typeface="VTB Group UI"/>
            </a:endParaRPr>
          </a:p>
        </p:txBody>
      </p:sp>
      <p:grpSp>
        <p:nvGrpSpPr>
          <p:cNvPr id="64" name="Группа 63"/>
          <p:cNvGrpSpPr/>
          <p:nvPr/>
        </p:nvGrpSpPr>
        <p:grpSpPr>
          <a:xfrm>
            <a:off x="4448292" y="2977990"/>
            <a:ext cx="1222018" cy="1222018"/>
            <a:chOff x="4448292" y="2977990"/>
            <a:chExt cx="1222018" cy="1222018"/>
          </a:xfrm>
        </p:grpSpPr>
        <p:sp>
          <p:nvSpPr>
            <p:cNvPr id="32" name="Двенадцатиугольник 8"/>
            <p:cNvSpPr>
              <a:spLocks noChangeAspect="1"/>
            </p:cNvSpPr>
            <p:nvPr/>
          </p:nvSpPr>
          <p:spPr>
            <a:xfrm rot="2700000">
              <a:off x="4448292" y="2977990"/>
              <a:ext cx="1222018" cy="1222018"/>
            </a:xfrm>
            <a:custGeom>
              <a:avLst/>
              <a:gdLst>
                <a:gd name="connsiteX0" fmla="*/ 0 w 936104"/>
                <a:gd name="connsiteY0" fmla="*/ 342631 h 936104"/>
                <a:gd name="connsiteX1" fmla="*/ 125421 w 936104"/>
                <a:gd name="connsiteY1" fmla="*/ 125421 h 936104"/>
                <a:gd name="connsiteX2" fmla="*/ 342631 w 936104"/>
                <a:gd name="connsiteY2" fmla="*/ 0 h 936104"/>
                <a:gd name="connsiteX3" fmla="*/ 593473 w 936104"/>
                <a:gd name="connsiteY3" fmla="*/ 0 h 936104"/>
                <a:gd name="connsiteX4" fmla="*/ 810683 w 936104"/>
                <a:gd name="connsiteY4" fmla="*/ 125421 h 936104"/>
                <a:gd name="connsiteX5" fmla="*/ 936104 w 936104"/>
                <a:gd name="connsiteY5" fmla="*/ 342631 h 936104"/>
                <a:gd name="connsiteX6" fmla="*/ 936104 w 936104"/>
                <a:gd name="connsiteY6" fmla="*/ 593473 h 936104"/>
                <a:gd name="connsiteX7" fmla="*/ 810683 w 936104"/>
                <a:gd name="connsiteY7" fmla="*/ 810683 h 936104"/>
                <a:gd name="connsiteX8" fmla="*/ 593473 w 936104"/>
                <a:gd name="connsiteY8" fmla="*/ 936104 h 936104"/>
                <a:gd name="connsiteX9" fmla="*/ 342631 w 936104"/>
                <a:gd name="connsiteY9" fmla="*/ 936104 h 936104"/>
                <a:gd name="connsiteX10" fmla="*/ 125421 w 936104"/>
                <a:gd name="connsiteY10" fmla="*/ 810683 h 936104"/>
                <a:gd name="connsiteX11" fmla="*/ 0 w 936104"/>
                <a:gd name="connsiteY11" fmla="*/ 593473 h 936104"/>
                <a:gd name="connsiteX12" fmla="*/ 0 w 936104"/>
                <a:gd name="connsiteY12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593473 w 936104"/>
                <a:gd name="connsiteY2" fmla="*/ 0 h 936104"/>
                <a:gd name="connsiteX3" fmla="*/ 810683 w 936104"/>
                <a:gd name="connsiteY3" fmla="*/ 125421 h 936104"/>
                <a:gd name="connsiteX4" fmla="*/ 936104 w 936104"/>
                <a:gd name="connsiteY4" fmla="*/ 342631 h 936104"/>
                <a:gd name="connsiteX5" fmla="*/ 936104 w 936104"/>
                <a:gd name="connsiteY5" fmla="*/ 593473 h 936104"/>
                <a:gd name="connsiteX6" fmla="*/ 810683 w 936104"/>
                <a:gd name="connsiteY6" fmla="*/ 810683 h 936104"/>
                <a:gd name="connsiteX7" fmla="*/ 593473 w 936104"/>
                <a:gd name="connsiteY7" fmla="*/ 936104 h 936104"/>
                <a:gd name="connsiteX8" fmla="*/ 342631 w 936104"/>
                <a:gd name="connsiteY8" fmla="*/ 936104 h 936104"/>
                <a:gd name="connsiteX9" fmla="*/ 125421 w 936104"/>
                <a:gd name="connsiteY9" fmla="*/ 810683 h 936104"/>
                <a:gd name="connsiteX10" fmla="*/ 0 w 936104"/>
                <a:gd name="connsiteY10" fmla="*/ 593473 h 936104"/>
                <a:gd name="connsiteX11" fmla="*/ 0 w 936104"/>
                <a:gd name="connsiteY11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342631 h 936104"/>
                <a:gd name="connsiteX4" fmla="*/ 936104 w 936104"/>
                <a:gd name="connsiteY4" fmla="*/ 593473 h 936104"/>
                <a:gd name="connsiteX5" fmla="*/ 810683 w 936104"/>
                <a:gd name="connsiteY5" fmla="*/ 810683 h 936104"/>
                <a:gd name="connsiteX6" fmla="*/ 593473 w 936104"/>
                <a:gd name="connsiteY6" fmla="*/ 936104 h 936104"/>
                <a:gd name="connsiteX7" fmla="*/ 342631 w 936104"/>
                <a:gd name="connsiteY7" fmla="*/ 936104 h 936104"/>
                <a:gd name="connsiteX8" fmla="*/ 125421 w 936104"/>
                <a:gd name="connsiteY8" fmla="*/ 810683 h 936104"/>
                <a:gd name="connsiteX9" fmla="*/ 0 w 936104"/>
                <a:gd name="connsiteY9" fmla="*/ 593473 h 936104"/>
                <a:gd name="connsiteX10" fmla="*/ 0 w 936104"/>
                <a:gd name="connsiteY10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810683 w 936104"/>
                <a:gd name="connsiteY4" fmla="*/ 810683 h 936104"/>
                <a:gd name="connsiteX5" fmla="*/ 593473 w 936104"/>
                <a:gd name="connsiteY5" fmla="*/ 936104 h 936104"/>
                <a:gd name="connsiteX6" fmla="*/ 342631 w 936104"/>
                <a:gd name="connsiteY6" fmla="*/ 936104 h 936104"/>
                <a:gd name="connsiteX7" fmla="*/ 125421 w 936104"/>
                <a:gd name="connsiteY7" fmla="*/ 810683 h 936104"/>
                <a:gd name="connsiteX8" fmla="*/ 0 w 936104"/>
                <a:gd name="connsiteY8" fmla="*/ 593473 h 936104"/>
                <a:gd name="connsiteX9" fmla="*/ 0 w 936104"/>
                <a:gd name="connsiteY9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342631 w 936104"/>
                <a:gd name="connsiteY5" fmla="*/ 936104 h 936104"/>
                <a:gd name="connsiteX6" fmla="*/ 125421 w 936104"/>
                <a:gd name="connsiteY6" fmla="*/ 810683 h 936104"/>
                <a:gd name="connsiteX7" fmla="*/ 0 w 936104"/>
                <a:gd name="connsiteY7" fmla="*/ 593473 h 936104"/>
                <a:gd name="connsiteX8" fmla="*/ 0 w 936104"/>
                <a:gd name="connsiteY8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593473 h 936104"/>
                <a:gd name="connsiteX7" fmla="*/ 0 w 936104"/>
                <a:gd name="connsiteY7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342631 h 93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6104" h="936104">
                  <a:moveTo>
                    <a:pt x="0" y="342631"/>
                  </a:moveTo>
                  <a:lnTo>
                    <a:pt x="342631" y="0"/>
                  </a:lnTo>
                  <a:lnTo>
                    <a:pt x="810683" y="125421"/>
                  </a:lnTo>
                  <a:lnTo>
                    <a:pt x="936104" y="593473"/>
                  </a:lnTo>
                  <a:lnTo>
                    <a:pt x="593473" y="936104"/>
                  </a:lnTo>
                  <a:lnTo>
                    <a:pt x="125421" y="810683"/>
                  </a:lnTo>
                  <a:lnTo>
                    <a:pt x="0" y="342631"/>
                  </a:lnTo>
                  <a:close/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543056" y="3350511"/>
              <a:ext cx="10759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200" dirty="0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Инструкции,</a:t>
              </a:r>
              <a:br>
                <a:rPr lang="ru-RU" sz="1200" dirty="0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ru-RU" sz="1200" dirty="0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методички</a:t>
              </a:r>
              <a:endParaRPr lang="ru-RU" sz="1200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65" name="Группа 64"/>
          <p:cNvGrpSpPr/>
          <p:nvPr/>
        </p:nvGrpSpPr>
        <p:grpSpPr>
          <a:xfrm>
            <a:off x="5435347" y="3575598"/>
            <a:ext cx="1319773" cy="1222018"/>
            <a:chOff x="5435347" y="3575598"/>
            <a:chExt cx="1319773" cy="1222018"/>
          </a:xfrm>
        </p:grpSpPr>
        <p:sp>
          <p:nvSpPr>
            <p:cNvPr id="34" name="Двенадцатиугольник 8"/>
            <p:cNvSpPr>
              <a:spLocks noChangeAspect="1"/>
            </p:cNvSpPr>
            <p:nvPr/>
          </p:nvSpPr>
          <p:spPr>
            <a:xfrm rot="2700000">
              <a:off x="5463649" y="3575598"/>
              <a:ext cx="1222018" cy="1222018"/>
            </a:xfrm>
            <a:custGeom>
              <a:avLst/>
              <a:gdLst>
                <a:gd name="connsiteX0" fmla="*/ 0 w 936104"/>
                <a:gd name="connsiteY0" fmla="*/ 342631 h 936104"/>
                <a:gd name="connsiteX1" fmla="*/ 125421 w 936104"/>
                <a:gd name="connsiteY1" fmla="*/ 125421 h 936104"/>
                <a:gd name="connsiteX2" fmla="*/ 342631 w 936104"/>
                <a:gd name="connsiteY2" fmla="*/ 0 h 936104"/>
                <a:gd name="connsiteX3" fmla="*/ 593473 w 936104"/>
                <a:gd name="connsiteY3" fmla="*/ 0 h 936104"/>
                <a:gd name="connsiteX4" fmla="*/ 810683 w 936104"/>
                <a:gd name="connsiteY4" fmla="*/ 125421 h 936104"/>
                <a:gd name="connsiteX5" fmla="*/ 936104 w 936104"/>
                <a:gd name="connsiteY5" fmla="*/ 342631 h 936104"/>
                <a:gd name="connsiteX6" fmla="*/ 936104 w 936104"/>
                <a:gd name="connsiteY6" fmla="*/ 593473 h 936104"/>
                <a:gd name="connsiteX7" fmla="*/ 810683 w 936104"/>
                <a:gd name="connsiteY7" fmla="*/ 810683 h 936104"/>
                <a:gd name="connsiteX8" fmla="*/ 593473 w 936104"/>
                <a:gd name="connsiteY8" fmla="*/ 936104 h 936104"/>
                <a:gd name="connsiteX9" fmla="*/ 342631 w 936104"/>
                <a:gd name="connsiteY9" fmla="*/ 936104 h 936104"/>
                <a:gd name="connsiteX10" fmla="*/ 125421 w 936104"/>
                <a:gd name="connsiteY10" fmla="*/ 810683 h 936104"/>
                <a:gd name="connsiteX11" fmla="*/ 0 w 936104"/>
                <a:gd name="connsiteY11" fmla="*/ 593473 h 936104"/>
                <a:gd name="connsiteX12" fmla="*/ 0 w 936104"/>
                <a:gd name="connsiteY12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593473 w 936104"/>
                <a:gd name="connsiteY2" fmla="*/ 0 h 936104"/>
                <a:gd name="connsiteX3" fmla="*/ 810683 w 936104"/>
                <a:gd name="connsiteY3" fmla="*/ 125421 h 936104"/>
                <a:gd name="connsiteX4" fmla="*/ 936104 w 936104"/>
                <a:gd name="connsiteY4" fmla="*/ 342631 h 936104"/>
                <a:gd name="connsiteX5" fmla="*/ 936104 w 936104"/>
                <a:gd name="connsiteY5" fmla="*/ 593473 h 936104"/>
                <a:gd name="connsiteX6" fmla="*/ 810683 w 936104"/>
                <a:gd name="connsiteY6" fmla="*/ 810683 h 936104"/>
                <a:gd name="connsiteX7" fmla="*/ 593473 w 936104"/>
                <a:gd name="connsiteY7" fmla="*/ 936104 h 936104"/>
                <a:gd name="connsiteX8" fmla="*/ 342631 w 936104"/>
                <a:gd name="connsiteY8" fmla="*/ 936104 h 936104"/>
                <a:gd name="connsiteX9" fmla="*/ 125421 w 936104"/>
                <a:gd name="connsiteY9" fmla="*/ 810683 h 936104"/>
                <a:gd name="connsiteX10" fmla="*/ 0 w 936104"/>
                <a:gd name="connsiteY10" fmla="*/ 593473 h 936104"/>
                <a:gd name="connsiteX11" fmla="*/ 0 w 936104"/>
                <a:gd name="connsiteY11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342631 h 936104"/>
                <a:gd name="connsiteX4" fmla="*/ 936104 w 936104"/>
                <a:gd name="connsiteY4" fmla="*/ 593473 h 936104"/>
                <a:gd name="connsiteX5" fmla="*/ 810683 w 936104"/>
                <a:gd name="connsiteY5" fmla="*/ 810683 h 936104"/>
                <a:gd name="connsiteX6" fmla="*/ 593473 w 936104"/>
                <a:gd name="connsiteY6" fmla="*/ 936104 h 936104"/>
                <a:gd name="connsiteX7" fmla="*/ 342631 w 936104"/>
                <a:gd name="connsiteY7" fmla="*/ 936104 h 936104"/>
                <a:gd name="connsiteX8" fmla="*/ 125421 w 936104"/>
                <a:gd name="connsiteY8" fmla="*/ 810683 h 936104"/>
                <a:gd name="connsiteX9" fmla="*/ 0 w 936104"/>
                <a:gd name="connsiteY9" fmla="*/ 593473 h 936104"/>
                <a:gd name="connsiteX10" fmla="*/ 0 w 936104"/>
                <a:gd name="connsiteY10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810683 w 936104"/>
                <a:gd name="connsiteY4" fmla="*/ 810683 h 936104"/>
                <a:gd name="connsiteX5" fmla="*/ 593473 w 936104"/>
                <a:gd name="connsiteY5" fmla="*/ 936104 h 936104"/>
                <a:gd name="connsiteX6" fmla="*/ 342631 w 936104"/>
                <a:gd name="connsiteY6" fmla="*/ 936104 h 936104"/>
                <a:gd name="connsiteX7" fmla="*/ 125421 w 936104"/>
                <a:gd name="connsiteY7" fmla="*/ 810683 h 936104"/>
                <a:gd name="connsiteX8" fmla="*/ 0 w 936104"/>
                <a:gd name="connsiteY8" fmla="*/ 593473 h 936104"/>
                <a:gd name="connsiteX9" fmla="*/ 0 w 936104"/>
                <a:gd name="connsiteY9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342631 w 936104"/>
                <a:gd name="connsiteY5" fmla="*/ 936104 h 936104"/>
                <a:gd name="connsiteX6" fmla="*/ 125421 w 936104"/>
                <a:gd name="connsiteY6" fmla="*/ 810683 h 936104"/>
                <a:gd name="connsiteX7" fmla="*/ 0 w 936104"/>
                <a:gd name="connsiteY7" fmla="*/ 593473 h 936104"/>
                <a:gd name="connsiteX8" fmla="*/ 0 w 936104"/>
                <a:gd name="connsiteY8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593473 h 936104"/>
                <a:gd name="connsiteX7" fmla="*/ 0 w 936104"/>
                <a:gd name="connsiteY7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342631 h 93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6104" h="936104">
                  <a:moveTo>
                    <a:pt x="0" y="342631"/>
                  </a:moveTo>
                  <a:lnTo>
                    <a:pt x="342631" y="0"/>
                  </a:lnTo>
                  <a:lnTo>
                    <a:pt x="810683" y="125421"/>
                  </a:lnTo>
                  <a:lnTo>
                    <a:pt x="936104" y="593473"/>
                  </a:lnTo>
                  <a:lnTo>
                    <a:pt x="593473" y="936104"/>
                  </a:lnTo>
                  <a:lnTo>
                    <a:pt x="125421" y="810683"/>
                  </a:lnTo>
                  <a:lnTo>
                    <a:pt x="0" y="342631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5435347" y="3996498"/>
              <a:ext cx="131977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dirty="0" err="1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Мастерклассы</a:t>
              </a:r>
              <a:r>
                <a:rPr lang="ru-RU" sz="1200" dirty="0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семинары</a:t>
              </a:r>
              <a:endParaRPr lang="ru-RU" sz="1200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-680681" y="1221007"/>
            <a:ext cx="1222018" cy="1222018"/>
            <a:chOff x="-680681" y="1221007"/>
            <a:chExt cx="1222018" cy="1222018"/>
          </a:xfrm>
        </p:grpSpPr>
        <p:sp>
          <p:nvSpPr>
            <p:cNvPr id="15" name="Двенадцатиугольник 8"/>
            <p:cNvSpPr>
              <a:spLocks noChangeAspect="1"/>
            </p:cNvSpPr>
            <p:nvPr/>
          </p:nvSpPr>
          <p:spPr>
            <a:xfrm rot="2700000">
              <a:off x="-680681" y="1221007"/>
              <a:ext cx="1222018" cy="1222018"/>
            </a:xfrm>
            <a:custGeom>
              <a:avLst/>
              <a:gdLst>
                <a:gd name="connsiteX0" fmla="*/ 0 w 936104"/>
                <a:gd name="connsiteY0" fmla="*/ 342631 h 936104"/>
                <a:gd name="connsiteX1" fmla="*/ 125421 w 936104"/>
                <a:gd name="connsiteY1" fmla="*/ 125421 h 936104"/>
                <a:gd name="connsiteX2" fmla="*/ 342631 w 936104"/>
                <a:gd name="connsiteY2" fmla="*/ 0 h 936104"/>
                <a:gd name="connsiteX3" fmla="*/ 593473 w 936104"/>
                <a:gd name="connsiteY3" fmla="*/ 0 h 936104"/>
                <a:gd name="connsiteX4" fmla="*/ 810683 w 936104"/>
                <a:gd name="connsiteY4" fmla="*/ 125421 h 936104"/>
                <a:gd name="connsiteX5" fmla="*/ 936104 w 936104"/>
                <a:gd name="connsiteY5" fmla="*/ 342631 h 936104"/>
                <a:gd name="connsiteX6" fmla="*/ 936104 w 936104"/>
                <a:gd name="connsiteY6" fmla="*/ 593473 h 936104"/>
                <a:gd name="connsiteX7" fmla="*/ 810683 w 936104"/>
                <a:gd name="connsiteY7" fmla="*/ 810683 h 936104"/>
                <a:gd name="connsiteX8" fmla="*/ 593473 w 936104"/>
                <a:gd name="connsiteY8" fmla="*/ 936104 h 936104"/>
                <a:gd name="connsiteX9" fmla="*/ 342631 w 936104"/>
                <a:gd name="connsiteY9" fmla="*/ 936104 h 936104"/>
                <a:gd name="connsiteX10" fmla="*/ 125421 w 936104"/>
                <a:gd name="connsiteY10" fmla="*/ 810683 h 936104"/>
                <a:gd name="connsiteX11" fmla="*/ 0 w 936104"/>
                <a:gd name="connsiteY11" fmla="*/ 593473 h 936104"/>
                <a:gd name="connsiteX12" fmla="*/ 0 w 936104"/>
                <a:gd name="connsiteY12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593473 w 936104"/>
                <a:gd name="connsiteY2" fmla="*/ 0 h 936104"/>
                <a:gd name="connsiteX3" fmla="*/ 810683 w 936104"/>
                <a:gd name="connsiteY3" fmla="*/ 125421 h 936104"/>
                <a:gd name="connsiteX4" fmla="*/ 936104 w 936104"/>
                <a:gd name="connsiteY4" fmla="*/ 342631 h 936104"/>
                <a:gd name="connsiteX5" fmla="*/ 936104 w 936104"/>
                <a:gd name="connsiteY5" fmla="*/ 593473 h 936104"/>
                <a:gd name="connsiteX6" fmla="*/ 810683 w 936104"/>
                <a:gd name="connsiteY6" fmla="*/ 810683 h 936104"/>
                <a:gd name="connsiteX7" fmla="*/ 593473 w 936104"/>
                <a:gd name="connsiteY7" fmla="*/ 936104 h 936104"/>
                <a:gd name="connsiteX8" fmla="*/ 342631 w 936104"/>
                <a:gd name="connsiteY8" fmla="*/ 936104 h 936104"/>
                <a:gd name="connsiteX9" fmla="*/ 125421 w 936104"/>
                <a:gd name="connsiteY9" fmla="*/ 810683 h 936104"/>
                <a:gd name="connsiteX10" fmla="*/ 0 w 936104"/>
                <a:gd name="connsiteY10" fmla="*/ 593473 h 936104"/>
                <a:gd name="connsiteX11" fmla="*/ 0 w 936104"/>
                <a:gd name="connsiteY11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342631 h 936104"/>
                <a:gd name="connsiteX4" fmla="*/ 936104 w 936104"/>
                <a:gd name="connsiteY4" fmla="*/ 593473 h 936104"/>
                <a:gd name="connsiteX5" fmla="*/ 810683 w 936104"/>
                <a:gd name="connsiteY5" fmla="*/ 810683 h 936104"/>
                <a:gd name="connsiteX6" fmla="*/ 593473 w 936104"/>
                <a:gd name="connsiteY6" fmla="*/ 936104 h 936104"/>
                <a:gd name="connsiteX7" fmla="*/ 342631 w 936104"/>
                <a:gd name="connsiteY7" fmla="*/ 936104 h 936104"/>
                <a:gd name="connsiteX8" fmla="*/ 125421 w 936104"/>
                <a:gd name="connsiteY8" fmla="*/ 810683 h 936104"/>
                <a:gd name="connsiteX9" fmla="*/ 0 w 936104"/>
                <a:gd name="connsiteY9" fmla="*/ 593473 h 936104"/>
                <a:gd name="connsiteX10" fmla="*/ 0 w 936104"/>
                <a:gd name="connsiteY10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810683 w 936104"/>
                <a:gd name="connsiteY4" fmla="*/ 810683 h 936104"/>
                <a:gd name="connsiteX5" fmla="*/ 593473 w 936104"/>
                <a:gd name="connsiteY5" fmla="*/ 936104 h 936104"/>
                <a:gd name="connsiteX6" fmla="*/ 342631 w 936104"/>
                <a:gd name="connsiteY6" fmla="*/ 936104 h 936104"/>
                <a:gd name="connsiteX7" fmla="*/ 125421 w 936104"/>
                <a:gd name="connsiteY7" fmla="*/ 810683 h 936104"/>
                <a:gd name="connsiteX8" fmla="*/ 0 w 936104"/>
                <a:gd name="connsiteY8" fmla="*/ 593473 h 936104"/>
                <a:gd name="connsiteX9" fmla="*/ 0 w 936104"/>
                <a:gd name="connsiteY9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342631 w 936104"/>
                <a:gd name="connsiteY5" fmla="*/ 936104 h 936104"/>
                <a:gd name="connsiteX6" fmla="*/ 125421 w 936104"/>
                <a:gd name="connsiteY6" fmla="*/ 810683 h 936104"/>
                <a:gd name="connsiteX7" fmla="*/ 0 w 936104"/>
                <a:gd name="connsiteY7" fmla="*/ 593473 h 936104"/>
                <a:gd name="connsiteX8" fmla="*/ 0 w 936104"/>
                <a:gd name="connsiteY8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593473 h 936104"/>
                <a:gd name="connsiteX7" fmla="*/ 0 w 936104"/>
                <a:gd name="connsiteY7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342631 h 93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6104" h="936104">
                  <a:moveTo>
                    <a:pt x="0" y="342631"/>
                  </a:moveTo>
                  <a:lnTo>
                    <a:pt x="342631" y="0"/>
                  </a:lnTo>
                  <a:lnTo>
                    <a:pt x="810683" y="125421"/>
                  </a:lnTo>
                  <a:lnTo>
                    <a:pt x="936104" y="593473"/>
                  </a:lnTo>
                  <a:lnTo>
                    <a:pt x="593473" y="936104"/>
                  </a:lnTo>
                  <a:lnTo>
                    <a:pt x="125421" y="810683"/>
                  </a:lnTo>
                  <a:lnTo>
                    <a:pt x="0" y="342631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-120986" y="1570528"/>
              <a:ext cx="65594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dirty="0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Баг</a:t>
              </a:r>
            </a:p>
            <a:p>
              <a:r>
                <a:rPr lang="ru-RU" sz="1000" dirty="0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трекинг</a:t>
              </a:r>
              <a:endParaRPr lang="ru-RU" sz="1000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-679393" y="3569734"/>
            <a:ext cx="1246416" cy="1222018"/>
            <a:chOff x="-679393" y="3569734"/>
            <a:chExt cx="1246416" cy="1222018"/>
          </a:xfrm>
        </p:grpSpPr>
        <p:sp>
          <p:nvSpPr>
            <p:cNvPr id="16" name="Двенадцатиугольник 8"/>
            <p:cNvSpPr>
              <a:spLocks noChangeAspect="1"/>
            </p:cNvSpPr>
            <p:nvPr/>
          </p:nvSpPr>
          <p:spPr>
            <a:xfrm rot="2700000">
              <a:off x="-679393" y="3569734"/>
              <a:ext cx="1222018" cy="1222018"/>
            </a:xfrm>
            <a:custGeom>
              <a:avLst/>
              <a:gdLst>
                <a:gd name="connsiteX0" fmla="*/ 0 w 936104"/>
                <a:gd name="connsiteY0" fmla="*/ 342631 h 936104"/>
                <a:gd name="connsiteX1" fmla="*/ 125421 w 936104"/>
                <a:gd name="connsiteY1" fmla="*/ 125421 h 936104"/>
                <a:gd name="connsiteX2" fmla="*/ 342631 w 936104"/>
                <a:gd name="connsiteY2" fmla="*/ 0 h 936104"/>
                <a:gd name="connsiteX3" fmla="*/ 593473 w 936104"/>
                <a:gd name="connsiteY3" fmla="*/ 0 h 936104"/>
                <a:gd name="connsiteX4" fmla="*/ 810683 w 936104"/>
                <a:gd name="connsiteY4" fmla="*/ 125421 h 936104"/>
                <a:gd name="connsiteX5" fmla="*/ 936104 w 936104"/>
                <a:gd name="connsiteY5" fmla="*/ 342631 h 936104"/>
                <a:gd name="connsiteX6" fmla="*/ 936104 w 936104"/>
                <a:gd name="connsiteY6" fmla="*/ 593473 h 936104"/>
                <a:gd name="connsiteX7" fmla="*/ 810683 w 936104"/>
                <a:gd name="connsiteY7" fmla="*/ 810683 h 936104"/>
                <a:gd name="connsiteX8" fmla="*/ 593473 w 936104"/>
                <a:gd name="connsiteY8" fmla="*/ 936104 h 936104"/>
                <a:gd name="connsiteX9" fmla="*/ 342631 w 936104"/>
                <a:gd name="connsiteY9" fmla="*/ 936104 h 936104"/>
                <a:gd name="connsiteX10" fmla="*/ 125421 w 936104"/>
                <a:gd name="connsiteY10" fmla="*/ 810683 h 936104"/>
                <a:gd name="connsiteX11" fmla="*/ 0 w 936104"/>
                <a:gd name="connsiteY11" fmla="*/ 593473 h 936104"/>
                <a:gd name="connsiteX12" fmla="*/ 0 w 936104"/>
                <a:gd name="connsiteY12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593473 w 936104"/>
                <a:gd name="connsiteY2" fmla="*/ 0 h 936104"/>
                <a:gd name="connsiteX3" fmla="*/ 810683 w 936104"/>
                <a:gd name="connsiteY3" fmla="*/ 125421 h 936104"/>
                <a:gd name="connsiteX4" fmla="*/ 936104 w 936104"/>
                <a:gd name="connsiteY4" fmla="*/ 342631 h 936104"/>
                <a:gd name="connsiteX5" fmla="*/ 936104 w 936104"/>
                <a:gd name="connsiteY5" fmla="*/ 593473 h 936104"/>
                <a:gd name="connsiteX6" fmla="*/ 810683 w 936104"/>
                <a:gd name="connsiteY6" fmla="*/ 810683 h 936104"/>
                <a:gd name="connsiteX7" fmla="*/ 593473 w 936104"/>
                <a:gd name="connsiteY7" fmla="*/ 936104 h 936104"/>
                <a:gd name="connsiteX8" fmla="*/ 342631 w 936104"/>
                <a:gd name="connsiteY8" fmla="*/ 936104 h 936104"/>
                <a:gd name="connsiteX9" fmla="*/ 125421 w 936104"/>
                <a:gd name="connsiteY9" fmla="*/ 810683 h 936104"/>
                <a:gd name="connsiteX10" fmla="*/ 0 w 936104"/>
                <a:gd name="connsiteY10" fmla="*/ 593473 h 936104"/>
                <a:gd name="connsiteX11" fmla="*/ 0 w 936104"/>
                <a:gd name="connsiteY11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342631 h 936104"/>
                <a:gd name="connsiteX4" fmla="*/ 936104 w 936104"/>
                <a:gd name="connsiteY4" fmla="*/ 593473 h 936104"/>
                <a:gd name="connsiteX5" fmla="*/ 810683 w 936104"/>
                <a:gd name="connsiteY5" fmla="*/ 810683 h 936104"/>
                <a:gd name="connsiteX6" fmla="*/ 593473 w 936104"/>
                <a:gd name="connsiteY6" fmla="*/ 936104 h 936104"/>
                <a:gd name="connsiteX7" fmla="*/ 342631 w 936104"/>
                <a:gd name="connsiteY7" fmla="*/ 936104 h 936104"/>
                <a:gd name="connsiteX8" fmla="*/ 125421 w 936104"/>
                <a:gd name="connsiteY8" fmla="*/ 810683 h 936104"/>
                <a:gd name="connsiteX9" fmla="*/ 0 w 936104"/>
                <a:gd name="connsiteY9" fmla="*/ 593473 h 936104"/>
                <a:gd name="connsiteX10" fmla="*/ 0 w 936104"/>
                <a:gd name="connsiteY10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810683 w 936104"/>
                <a:gd name="connsiteY4" fmla="*/ 810683 h 936104"/>
                <a:gd name="connsiteX5" fmla="*/ 593473 w 936104"/>
                <a:gd name="connsiteY5" fmla="*/ 936104 h 936104"/>
                <a:gd name="connsiteX6" fmla="*/ 342631 w 936104"/>
                <a:gd name="connsiteY6" fmla="*/ 936104 h 936104"/>
                <a:gd name="connsiteX7" fmla="*/ 125421 w 936104"/>
                <a:gd name="connsiteY7" fmla="*/ 810683 h 936104"/>
                <a:gd name="connsiteX8" fmla="*/ 0 w 936104"/>
                <a:gd name="connsiteY8" fmla="*/ 593473 h 936104"/>
                <a:gd name="connsiteX9" fmla="*/ 0 w 936104"/>
                <a:gd name="connsiteY9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342631 w 936104"/>
                <a:gd name="connsiteY5" fmla="*/ 936104 h 936104"/>
                <a:gd name="connsiteX6" fmla="*/ 125421 w 936104"/>
                <a:gd name="connsiteY6" fmla="*/ 810683 h 936104"/>
                <a:gd name="connsiteX7" fmla="*/ 0 w 936104"/>
                <a:gd name="connsiteY7" fmla="*/ 593473 h 936104"/>
                <a:gd name="connsiteX8" fmla="*/ 0 w 936104"/>
                <a:gd name="connsiteY8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593473 h 936104"/>
                <a:gd name="connsiteX7" fmla="*/ 0 w 936104"/>
                <a:gd name="connsiteY7" fmla="*/ 342631 h 936104"/>
                <a:gd name="connsiteX0" fmla="*/ 0 w 936104"/>
                <a:gd name="connsiteY0" fmla="*/ 342631 h 936104"/>
                <a:gd name="connsiteX1" fmla="*/ 342631 w 936104"/>
                <a:gd name="connsiteY1" fmla="*/ 0 h 936104"/>
                <a:gd name="connsiteX2" fmla="*/ 810683 w 936104"/>
                <a:gd name="connsiteY2" fmla="*/ 125421 h 936104"/>
                <a:gd name="connsiteX3" fmla="*/ 936104 w 936104"/>
                <a:gd name="connsiteY3" fmla="*/ 593473 h 936104"/>
                <a:gd name="connsiteX4" fmla="*/ 593473 w 936104"/>
                <a:gd name="connsiteY4" fmla="*/ 936104 h 936104"/>
                <a:gd name="connsiteX5" fmla="*/ 125421 w 936104"/>
                <a:gd name="connsiteY5" fmla="*/ 810683 h 936104"/>
                <a:gd name="connsiteX6" fmla="*/ 0 w 936104"/>
                <a:gd name="connsiteY6" fmla="*/ 342631 h 93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6104" h="936104">
                  <a:moveTo>
                    <a:pt x="0" y="342631"/>
                  </a:moveTo>
                  <a:lnTo>
                    <a:pt x="342631" y="0"/>
                  </a:lnTo>
                  <a:lnTo>
                    <a:pt x="810683" y="125421"/>
                  </a:lnTo>
                  <a:lnTo>
                    <a:pt x="936104" y="593473"/>
                  </a:lnTo>
                  <a:lnTo>
                    <a:pt x="593473" y="936104"/>
                  </a:lnTo>
                  <a:lnTo>
                    <a:pt x="125421" y="810683"/>
                  </a:lnTo>
                  <a:lnTo>
                    <a:pt x="0" y="342631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-120986" y="3919253"/>
              <a:ext cx="68800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dirty="0" err="1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Цифро</a:t>
              </a:r>
              <a:r>
                <a:rPr lang="ru-RU" sz="1000" dirty="0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/>
              </a:r>
              <a:br>
                <a:rPr lang="ru-RU" sz="1000" dirty="0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ru-RU" sz="1000" dirty="0" err="1" smtClean="0">
                  <a:solidFill>
                    <a:schemeClr val="accent2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визация</a:t>
              </a:r>
              <a:endParaRPr lang="ru-RU" sz="1000" dirty="0"/>
            </a:p>
          </p:txBody>
        </p:sp>
      </p:grpSp>
      <p:sp>
        <p:nvSpPr>
          <p:cNvPr id="66" name="Прямоугольник 65"/>
          <p:cNvSpPr/>
          <p:nvPr/>
        </p:nvSpPr>
        <p:spPr>
          <a:xfrm>
            <a:off x="3525677" y="2787315"/>
            <a:ext cx="10390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Бережливое</a:t>
            </a:r>
            <a:b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управление</a:t>
            </a:r>
            <a:endParaRPr lang="ru-RU" sz="1200" dirty="0">
              <a:solidFill>
                <a:schemeClr val="accent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36009" y="75158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08</a:t>
            </a:r>
            <a:endParaRPr lang="ru-RU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50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9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7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85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95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8" grpId="0" animBg="1"/>
      <p:bldP spid="41" grpId="0" animBg="1"/>
      <p:bldP spid="30" grpId="0" animBg="1"/>
      <p:bldP spid="6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6887</TotalTime>
  <Words>835</Words>
  <Application>Microsoft Office PowerPoint</Application>
  <PresentationFormat>Произвольный</PresentationFormat>
  <Paragraphs>333</Paragraphs>
  <Slides>21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48" baseType="lpstr">
      <vt:lpstr>Malgun Gothic</vt:lpstr>
      <vt:lpstr>Arial</vt:lpstr>
      <vt:lpstr>Bahnschrift SemiBold</vt:lpstr>
      <vt:lpstr>Bahnschrift SemiBold Condensed</vt:lpstr>
      <vt:lpstr>Calibri</vt:lpstr>
      <vt:lpstr>Cambria Math</vt:lpstr>
      <vt:lpstr>Montserrat</vt:lpstr>
      <vt:lpstr>Montserrat Black</vt:lpstr>
      <vt:lpstr>Montserrat ExtraBold</vt:lpstr>
      <vt:lpstr>Okruglizm</vt:lpstr>
      <vt:lpstr>Open Sans</vt:lpstr>
      <vt:lpstr>Palatino Linotype</vt:lpstr>
      <vt:lpstr>Playfair Display</vt:lpstr>
      <vt:lpstr>Pushkin</vt:lpstr>
      <vt:lpstr>Raleway Black</vt:lpstr>
      <vt:lpstr>Raleway ExtraBold</vt:lpstr>
      <vt:lpstr>Roboto</vt:lpstr>
      <vt:lpstr>Roboto Black</vt:lpstr>
      <vt:lpstr>Roboto Medium</vt:lpstr>
      <vt:lpstr>Segoe Script</vt:lpstr>
      <vt:lpstr>Times New Roman</vt:lpstr>
      <vt:lpstr>Ubuntu</vt:lpstr>
      <vt:lpstr>VoronovFont</vt:lpstr>
      <vt:lpstr>VTB Group UI</vt:lpstr>
      <vt:lpstr>Wingdings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Мытарев Александр Геннадьевич</cp:lastModifiedBy>
  <cp:revision>270</cp:revision>
  <cp:lastPrinted>2022-10-25T12:01:57Z</cp:lastPrinted>
  <dcterms:created xsi:type="dcterms:W3CDTF">2021-03-16T05:52:56Z</dcterms:created>
  <dcterms:modified xsi:type="dcterms:W3CDTF">2023-05-30T13:57:27Z</dcterms:modified>
</cp:coreProperties>
</file>